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Playfair Display"/>
      <p:regular r:id="rId44"/>
      <p:bold r:id="rId45"/>
      <p:italic r:id="rId46"/>
      <p:boldItalic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Arial Black"/>
      <p:regular r:id="rId52"/>
    </p:embeddedFont>
    <p:embeddedFont>
      <p:font typeface="Oswald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PlayfairDisplay-regular.fntdata"/><Relationship Id="rId43" Type="http://schemas.openxmlformats.org/officeDocument/2006/relationships/slide" Target="slides/slide37.xml"/><Relationship Id="rId46" Type="http://schemas.openxmlformats.org/officeDocument/2006/relationships/font" Target="fonts/PlayfairDisplay-italic.fntdata"/><Relationship Id="rId45" Type="http://schemas.openxmlformats.org/officeDocument/2006/relationships/font" Target="fonts/PlayfairDispl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-regular.fntdata"/><Relationship Id="rId47" Type="http://schemas.openxmlformats.org/officeDocument/2006/relationships/font" Target="fonts/PlayfairDisplay-boldItalic.fntdata"/><Relationship Id="rId49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Oswald-regular.fntdata"/><Relationship Id="rId52" Type="http://schemas.openxmlformats.org/officeDocument/2006/relationships/font" Target="fonts/ArialBlack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Oswal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7716f29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7716f29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75d13807c_0_2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75d13807c_0_2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eb372c24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eb372c24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811dac10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811dac10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75d13807c_0_2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75d13807c_0_2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4ec1cc21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4ec1cc21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eb372c24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eb372c24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d3655b6b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d3655b6b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75d13807c_0_20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75d13807c_0_2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4ec1cc21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4ec1cc21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eb372c24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eb372c24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75d13807c_0_2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75d13807c_0_2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7716f29dd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7716f29dd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4ec1cc2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4ec1cc2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75d13807c_0_2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75d13807c_0_2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7716f29dd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7716f29dd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dd8ac48a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dd8ac48a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d8ac48aa5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dd8ac48aa5_1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d8ac48aa5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dd8ac48aa5_1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d8ac48aa5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dd8ac48aa5_1_2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d8ac48aa5_1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dd8ac48aa5_1_2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eb372c24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eb372c24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dd8ac48aa5_1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dk1"/>
                </a:solidFill>
              </a:rPr>
              <a:t>el yo como cosa no puede sostener la realidad. Cada posibilidad  tiene debilidades. No hay que asumir el yo cosa. Hay inviabilidad de  yo cosista.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340" name="Google Shape;340;gdd8ac48aa5_1_3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d8ac48aa5_1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dd8ac48aa5_1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d8ac48aa5_1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dd8ac48aa5_1_4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dd8ac48aa5_1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dd8ac48aa5_1_4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dd8ac48aa5_1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dd8ac48aa5_1_5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d8ac48aa5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dd8ac48aa5_1_6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d8ac48aa5_1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dd8ac48aa5_1_7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d8ac48aa5_1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dd8ac48aa5_1_8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75d13807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75d13807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75d13807c_0_1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75d13807c_0_1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4ec1cc218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4ec1cc218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4ec1cc21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4ec1cc21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75d13807c_0_2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75d13807c_0_2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7716f29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7716f29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4164048" y="245636"/>
            <a:ext cx="129003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0" i="0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192362" y="628975"/>
            <a:ext cx="41874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9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3291840" y="2391728"/>
            <a:ext cx="1051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obj">
  <p:cSld name="OBJECT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3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68" name="Google Shape;68;p15"/>
          <p:cNvSpPr txBox="1"/>
          <p:nvPr>
            <p:ph type="ctrTitle"/>
          </p:nvPr>
        </p:nvSpPr>
        <p:spPr>
          <a:xfrm>
            <a:off x="448112" y="695890"/>
            <a:ext cx="36759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685800" y="1440180"/>
            <a:ext cx="32004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-4164048" y="245636"/>
            <a:ext cx="129003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192362" y="628975"/>
            <a:ext cx="41874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0" y="0"/>
            <a:ext cx="4572000" cy="2571750"/>
          </a:xfrm>
          <a:custGeom>
            <a:rect b="b" l="l" r="r" t="t"/>
            <a:pathLst>
              <a:path extrusionOk="0" h="5143500" w="91440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01AED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81" name="Google Shape;81;p17"/>
          <p:cNvSpPr/>
          <p:nvPr/>
        </p:nvSpPr>
        <p:spPr>
          <a:xfrm>
            <a:off x="172049" y="1853996"/>
            <a:ext cx="4228148" cy="21590"/>
          </a:xfrm>
          <a:custGeom>
            <a:rect b="b" l="l" r="r" t="t"/>
            <a:pathLst>
              <a:path extrusionOk="0" h="43179" w="8456295">
                <a:moveTo>
                  <a:pt x="8455782" y="42599"/>
                </a:moveTo>
                <a:lnTo>
                  <a:pt x="0" y="42599"/>
                </a:lnTo>
                <a:lnTo>
                  <a:pt x="0" y="0"/>
                </a:lnTo>
                <a:lnTo>
                  <a:pt x="8455782" y="0"/>
                </a:lnTo>
                <a:lnTo>
                  <a:pt x="8455782" y="425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82" name="Google Shape;82;p17"/>
          <p:cNvSpPr/>
          <p:nvPr/>
        </p:nvSpPr>
        <p:spPr>
          <a:xfrm>
            <a:off x="172124" y="701923"/>
            <a:ext cx="4227830" cy="1073468"/>
          </a:xfrm>
          <a:custGeom>
            <a:rect b="b" l="l" r="r" t="t"/>
            <a:pathLst>
              <a:path extrusionOk="0" h="2146935" w="8455660">
                <a:moveTo>
                  <a:pt x="8455482" y="2146795"/>
                </a:moveTo>
                <a:lnTo>
                  <a:pt x="0" y="2146795"/>
                </a:lnTo>
                <a:lnTo>
                  <a:pt x="0" y="0"/>
                </a:lnTo>
                <a:lnTo>
                  <a:pt x="8455482" y="0"/>
                </a:lnTo>
                <a:lnTo>
                  <a:pt x="8455482" y="21467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-4164048" y="245636"/>
            <a:ext cx="129003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-4164048" y="245636"/>
            <a:ext cx="129003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217322" y="631121"/>
            <a:ext cx="1826400" cy="16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2" type="body"/>
          </p:nvPr>
        </p:nvSpPr>
        <p:spPr>
          <a:xfrm>
            <a:off x="2405482" y="622386"/>
            <a:ext cx="2000100" cy="16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-4164048" y="245636"/>
            <a:ext cx="129003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3200" u="none" cap="none" strike="noStrike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192362" y="628975"/>
            <a:ext cx="41874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1554480" y="2391728"/>
            <a:ext cx="14631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228600" y="2391728"/>
            <a:ext cx="1051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/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3291840" y="2391728"/>
            <a:ext cx="1051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23.jpg"/><Relationship Id="rId6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7CC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Teorías y Sistemas Psicológicos</a:t>
            </a:r>
            <a:endParaRPr/>
          </a:p>
        </p:txBody>
      </p:sp>
      <p:sp>
        <p:nvSpPr>
          <p:cNvPr id="103" name="Google Shape;103;p20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Ayudantía  Prueba número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¿Cuales son las implicancias de establecer un realismo?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/>
              <a:t>El hecho de establecer lo que es real y verdadero es al mismo tiempo establecer lo que no es real.</a:t>
            </a:r>
            <a:r>
              <a:rPr lang="es-419" sz="2200"/>
              <a:t> 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125" y="2430702"/>
            <a:ext cx="3934802" cy="16717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/>
        </p:nvSpPr>
        <p:spPr>
          <a:xfrm>
            <a:off x="4342125" y="4177425"/>
            <a:ext cx="24417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Playfair Display"/>
                <a:ea typeface="Playfair Display"/>
                <a:cs typeface="Playfair Display"/>
                <a:sym typeface="Playfair Display"/>
              </a:rPr>
              <a:t>Película</a:t>
            </a:r>
            <a:r>
              <a:rPr lang="es-419">
                <a:latin typeface="Playfair Display"/>
                <a:ea typeface="Playfair Display"/>
                <a:cs typeface="Playfair Display"/>
                <a:sym typeface="Playfair Display"/>
              </a:rPr>
              <a:t>, Shutter Island.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311700" y="2366575"/>
            <a:ext cx="3934800" cy="22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¿Cómo trata la psicología a quienes han “perdido la noción de realidad?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-"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Si no “aceptaba la realidad” lo tendrían que ejecutar.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-"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Marginar y patologizar distintas concepciones de la realidad.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Naturaleza humana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Idea de naturaleza</a:t>
            </a:r>
            <a:endParaRPr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11700" y="1125900"/>
            <a:ext cx="8078100" cy="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/>
              <a:t>-Egoísmo, individualismo, buscamos el agrado y evitamos el dolor.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000"/>
              <a:t>Thomas HobbesThomas Hobbes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33500"/>
            <a:ext cx="4050401" cy="255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35024"/>
            <a:ext cx="4417101" cy="26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311700" y="4186750"/>
            <a:ext cx="1868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David Hume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31"/>
          <p:cNvSpPr txBox="1"/>
          <p:nvPr>
            <p:ph idx="4294967295" type="body"/>
          </p:nvPr>
        </p:nvSpPr>
        <p:spPr>
          <a:xfrm>
            <a:off x="6947600" y="1821925"/>
            <a:ext cx="2041500" cy="4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/>
              <a:t>Thomas Hobbes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/>
              <a:t>¿Cuál es el problema de establecer una naturaleza humana?</a:t>
            </a:r>
            <a:endParaRPr sz="2900"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550" y="1318250"/>
            <a:ext cx="2386951" cy="35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311700" y="1490750"/>
            <a:ext cx="5706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latin typeface="Playfair Display"/>
                <a:ea typeface="Playfair Display"/>
                <a:cs typeface="Playfair Display"/>
                <a:sym typeface="Playfair Display"/>
              </a:rPr>
              <a:t>“No de la benevolencia del carnicero, del cervecero y del panadero, sino de sus miras al interés propio, es de quien esperamos y debemos esperar nuestro alimento”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latin typeface="Playfair Display"/>
                <a:ea typeface="Playfair Display"/>
                <a:cs typeface="Playfair Display"/>
                <a:sym typeface="Playfair Display"/>
              </a:rPr>
              <a:t>Adam Smith (1776)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El problema de la libertad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-192475" y="0"/>
            <a:ext cx="4495800" cy="31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highlight>
                  <a:srgbClr val="F9CB9C"/>
                </a:highlight>
                <a:latin typeface="Oswald"/>
                <a:ea typeface="Oswald"/>
                <a:cs typeface="Oswald"/>
                <a:sym typeface="Oswald"/>
              </a:rPr>
              <a:t>Concepción clásica</a:t>
            </a:r>
            <a:endParaRPr sz="2000">
              <a:highlight>
                <a:srgbClr val="F9CB9C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 sz="2000">
                <a:highlight>
                  <a:srgbClr val="F9CB9C"/>
                </a:highlight>
                <a:latin typeface="Oswald"/>
                <a:ea typeface="Oswald"/>
                <a:cs typeface="Oswald"/>
                <a:sym typeface="Oswald"/>
              </a:rPr>
              <a:t>(Ilustración)</a:t>
            </a:r>
            <a:endParaRPr sz="2000">
              <a:highlight>
                <a:srgbClr val="F9CB9C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p34"/>
          <p:cNvSpPr txBox="1"/>
          <p:nvPr>
            <p:ph idx="2" type="body"/>
          </p:nvPr>
        </p:nvSpPr>
        <p:spPr>
          <a:xfrm>
            <a:off x="5295350" y="4002000"/>
            <a:ext cx="3498000" cy="31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highlight>
                  <a:srgbClr val="FFE599"/>
                </a:highlight>
                <a:latin typeface="Oswald"/>
                <a:ea typeface="Oswald"/>
                <a:cs typeface="Oswald"/>
                <a:sym typeface="Oswald"/>
              </a:rPr>
              <a:t>Concepción romántica</a:t>
            </a:r>
            <a:endParaRPr sz="2000">
              <a:highlight>
                <a:srgbClr val="FFE599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 sz="2000">
                <a:highlight>
                  <a:srgbClr val="FFE599"/>
                </a:highlight>
                <a:latin typeface="Oswald"/>
                <a:ea typeface="Oswald"/>
                <a:cs typeface="Oswald"/>
                <a:sym typeface="Oswald"/>
              </a:rPr>
              <a:t>(Romanticismo)</a:t>
            </a:r>
            <a:endParaRPr sz="2000">
              <a:highlight>
                <a:srgbClr val="FFE599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925" y="1060925"/>
            <a:ext cx="2867200" cy="39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5525" y="99700"/>
            <a:ext cx="3095573" cy="37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highlight>
                  <a:srgbClr val="C27BA0"/>
                </a:highlight>
              </a:rPr>
              <a:t>Implicancias </a:t>
            </a:r>
            <a:r>
              <a:rPr lang="es-419">
                <a:highlight>
                  <a:srgbClr val="C27BA0"/>
                </a:highlight>
              </a:rPr>
              <a:t>de ambos conceptos de libertad</a:t>
            </a:r>
            <a:endParaRPr>
              <a:highlight>
                <a:srgbClr val="C27BA0"/>
              </a:highlight>
            </a:endParaRPr>
          </a:p>
        </p:txBody>
      </p:sp>
      <p:sp>
        <p:nvSpPr>
          <p:cNvPr id="212" name="Google Shape;212;p35"/>
          <p:cNvSpPr txBox="1"/>
          <p:nvPr>
            <p:ph idx="1" type="body"/>
          </p:nvPr>
        </p:nvSpPr>
        <p:spPr>
          <a:xfrm>
            <a:off x="311700" y="1197763"/>
            <a:ext cx="6165000" cy="13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419" sz="2000"/>
              <a:t>Para el sentido clásico de libertad tiene sentido hacer ciencias sociales, en cambio para el sentido romántico no.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419" sz="2000"/>
              <a:t>Ambas visiones se limitan en tanto son individuales. 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13" name="Google Shape;213;p35"/>
          <p:cNvPicPr preferRelativeResize="0"/>
          <p:nvPr/>
        </p:nvPicPr>
        <p:blipFill rotWithShape="1">
          <a:blip r:embed="rId3">
            <a:alphaModFix/>
          </a:blip>
          <a:srcRect b="7064" l="31620" r="43876" t="29294"/>
          <a:stretch/>
        </p:blipFill>
        <p:spPr>
          <a:xfrm>
            <a:off x="4453850" y="2646999"/>
            <a:ext cx="1605245" cy="234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 rotWithShape="1">
          <a:blip r:embed="rId4">
            <a:alphaModFix/>
          </a:blip>
          <a:srcRect b="7070" l="26238" r="49260" t="29292"/>
          <a:stretch/>
        </p:blipFill>
        <p:spPr>
          <a:xfrm>
            <a:off x="6354600" y="1372941"/>
            <a:ext cx="2477699" cy="361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2589025" y="4283200"/>
            <a:ext cx="2249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latin typeface="Playfair Display"/>
                <a:ea typeface="Playfair Display"/>
                <a:cs typeface="Playfair Display"/>
                <a:sym typeface="Playfair Display"/>
              </a:rPr>
              <a:t>Meritocracia y positividad tóxica</a:t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¿Estamos condenades a una libertad individual? </a:t>
            </a:r>
            <a:endParaRPr/>
          </a:p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311700" y="1234075"/>
            <a:ext cx="4471500" cy="9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419" sz="2000"/>
              <a:t>Libertad en la lucha colectiva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s-419" sz="2000"/>
              <a:t>Perderse a unx mismx</a:t>
            </a:r>
            <a:endParaRPr i="1" sz="2000">
              <a:highlight>
                <a:srgbClr val="F9CB9C"/>
              </a:highlight>
            </a:endParaRPr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50" y="2713975"/>
            <a:ext cx="3895330" cy="21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850" y="1234075"/>
            <a:ext cx="2695074" cy="367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Objetivismo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2549400" y="-2481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¿Qué es el objetivismo?</a:t>
            </a:r>
            <a:endParaRPr/>
          </a:p>
        </p:txBody>
      </p:sp>
      <p:sp>
        <p:nvSpPr>
          <p:cNvPr id="234" name="Google Shape;234;p38"/>
          <p:cNvSpPr/>
          <p:nvPr/>
        </p:nvSpPr>
        <p:spPr>
          <a:xfrm>
            <a:off x="2549400" y="2140275"/>
            <a:ext cx="1332900" cy="924000"/>
          </a:xfrm>
          <a:prstGeom prst="ellipse">
            <a:avLst/>
          </a:prstGeom>
          <a:solidFill>
            <a:srgbClr val="C78A36">
              <a:alpha val="847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latin typeface="Playfair Display"/>
                <a:ea typeface="Playfair Display"/>
                <a:cs typeface="Playfair Display"/>
                <a:sym typeface="Playfair Display"/>
              </a:rPr>
              <a:t>Sujeto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5261674" y="2085375"/>
            <a:ext cx="1332936" cy="1033776"/>
          </a:xfrm>
          <a:prstGeom prst="cloud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latin typeface="Playfair Display"/>
                <a:ea typeface="Playfair Display"/>
                <a:cs typeface="Playfair Display"/>
                <a:sym typeface="Playfair Display"/>
              </a:rPr>
              <a:t>Objeto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36" name="Google Shape;236;p38"/>
          <p:cNvCxnSpPr>
            <a:stCxn id="234" idx="6"/>
            <a:endCxn id="235" idx="2"/>
          </p:cNvCxnSpPr>
          <p:nvPr/>
        </p:nvCxnSpPr>
        <p:spPr>
          <a:xfrm>
            <a:off x="3882300" y="2602275"/>
            <a:ext cx="1383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38"/>
          <p:cNvSpPr txBox="1"/>
          <p:nvPr/>
        </p:nvSpPr>
        <p:spPr>
          <a:xfrm>
            <a:off x="442050" y="1647675"/>
            <a:ext cx="82641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Lógica de exterioridad: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El conocimiento se genera cuando distinguimos qué viene del sujeto y qué del objeto (Método científico)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layfair Display"/>
              <a:buChar char="●"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Idea del saber constatativa, realidad como entidad estática.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Revisaremos...</a:t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Sentido conceptual del curso 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Unidad l: </a:t>
            </a:r>
            <a:r>
              <a:rPr lang="es-419" sz="2100"/>
              <a:t>La ciencia y la Modernidad: Constantes Históricas de la Racionalidad Científica.</a:t>
            </a:r>
            <a:endParaRPr sz="2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Unidad ll: La reflexión sobre la subjetividad en la Modernidad. - Problemáticas de la Psicología Clásica. </a:t>
            </a:r>
            <a:endParaRPr sz="2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Tendencia analítica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Tendencia analítica</a:t>
            </a:r>
            <a:endParaRPr/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1234050"/>
            <a:ext cx="5710200" cy="20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s-419" sz="1700"/>
              <a:t>Comprender significa dividir en las partes que componen un todo.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s-419" sz="1700"/>
              <a:t>¿Qué es el cuerpo? Es un conjunto de sistemas...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s-419" sz="1700"/>
              <a:t>Idea de </a:t>
            </a:r>
            <a:r>
              <a:rPr b="1" lang="es-419" sz="1700"/>
              <a:t>mecanismo</a:t>
            </a:r>
            <a:r>
              <a:rPr lang="es-419" sz="1700"/>
              <a:t>, en la que el todo es la suma de sus partes en relación y funcionamiento.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s-419" sz="1700"/>
              <a:t>Hay algo que se escapa y que trasciende esta suma, esto sería lo </a:t>
            </a:r>
            <a:r>
              <a:rPr b="1" lang="es-419" sz="1700"/>
              <a:t>orgánico.</a:t>
            </a:r>
            <a:r>
              <a:rPr lang="es-419" sz="1700"/>
              <a:t> 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49" name="Google Shape;249;p40"/>
          <p:cNvSpPr txBox="1"/>
          <p:nvPr>
            <p:ph idx="2" type="body"/>
          </p:nvPr>
        </p:nvSpPr>
        <p:spPr>
          <a:xfrm>
            <a:off x="469100" y="3583025"/>
            <a:ext cx="3828000" cy="12321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/>
              <a:t>Implicancias: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600"/>
              <a:t> ¡No explico, no sintetizo, solo desarmo!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475" y="1170125"/>
            <a:ext cx="3142125" cy="27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7CC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Ejemplo</a:t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1603225"/>
            <a:ext cx="5323126" cy="22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 txBox="1"/>
          <p:nvPr/>
        </p:nvSpPr>
        <p:spPr>
          <a:xfrm>
            <a:off x="841675" y="227125"/>
            <a:ext cx="27255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Reduccionismo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/>
          <p:nvPr>
            <p:ph type="title"/>
          </p:nvPr>
        </p:nvSpPr>
        <p:spPr>
          <a:xfrm>
            <a:off x="311700" y="309950"/>
            <a:ext cx="8520600" cy="67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Reduccionismo o atomismo</a:t>
            </a:r>
            <a:endParaRPr sz="3000"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43"/>
          <p:cNvSpPr txBox="1"/>
          <p:nvPr>
            <p:ph idx="1" type="body"/>
          </p:nvPr>
        </p:nvSpPr>
        <p:spPr>
          <a:xfrm>
            <a:off x="352050" y="1075125"/>
            <a:ext cx="8439900" cy="20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Punto cúlmine de la tendencia analítica, se llega a la partícula indivisible: El átomo.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Todo está constituído por un conjunto de átomos: Igualación de la diferencia, lo real es lo igualable. Átomo como único punto de partida correcto.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Máximo expresión de que todo es conocible e igualable, todo lo que existe termina por ser la interacción de los átomos, regida por ciertas leyes matemáticas</a:t>
            </a:r>
            <a:endParaRPr/>
          </a:p>
        </p:txBody>
      </p:sp>
      <p:pic>
        <p:nvPicPr>
          <p:cNvPr id="269" name="Google Shape;2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043" y="3387425"/>
            <a:ext cx="4697908" cy="17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4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/>
          <p:nvPr/>
        </p:nvSpPr>
        <p:spPr>
          <a:xfrm>
            <a:off x="0" y="1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80" name="Google Shape;280;p45"/>
          <p:cNvSpPr/>
          <p:nvPr/>
        </p:nvSpPr>
        <p:spPr>
          <a:xfrm>
            <a:off x="3534786" y="1336204"/>
            <a:ext cx="1290638" cy="466725"/>
          </a:xfrm>
          <a:custGeom>
            <a:rect b="b" l="l" r="r" t="t"/>
            <a:pathLst>
              <a:path extrusionOk="0" h="933450" w="2581275">
                <a:moveTo>
                  <a:pt x="2397041" y="346692"/>
                </a:moveTo>
                <a:lnTo>
                  <a:pt x="2098351" y="346692"/>
                </a:lnTo>
                <a:lnTo>
                  <a:pt x="2094829" y="335361"/>
                </a:lnTo>
                <a:lnTo>
                  <a:pt x="2091133" y="323026"/>
                </a:lnTo>
                <a:lnTo>
                  <a:pt x="2086936" y="310148"/>
                </a:lnTo>
                <a:lnTo>
                  <a:pt x="2081911" y="297194"/>
                </a:lnTo>
                <a:lnTo>
                  <a:pt x="2061776" y="245644"/>
                </a:lnTo>
                <a:lnTo>
                  <a:pt x="2051459" y="204675"/>
                </a:lnTo>
                <a:lnTo>
                  <a:pt x="2063659" y="137410"/>
                </a:lnTo>
                <a:lnTo>
                  <a:pt x="2087888" y="102554"/>
                </a:lnTo>
                <a:lnTo>
                  <a:pt x="2125272" y="61253"/>
                </a:lnTo>
                <a:lnTo>
                  <a:pt x="2157690" y="31787"/>
                </a:lnTo>
                <a:lnTo>
                  <a:pt x="2176076" y="16676"/>
                </a:lnTo>
                <a:lnTo>
                  <a:pt x="2195964" y="0"/>
                </a:lnTo>
                <a:lnTo>
                  <a:pt x="2206410" y="16747"/>
                </a:lnTo>
                <a:lnTo>
                  <a:pt x="2215718" y="31580"/>
                </a:lnTo>
                <a:lnTo>
                  <a:pt x="2224141" y="45215"/>
                </a:lnTo>
                <a:lnTo>
                  <a:pt x="2231927" y="58366"/>
                </a:lnTo>
                <a:lnTo>
                  <a:pt x="2257376" y="102577"/>
                </a:lnTo>
                <a:lnTo>
                  <a:pt x="2397041" y="346692"/>
                </a:lnTo>
                <a:close/>
              </a:path>
              <a:path extrusionOk="0" h="933450" w="2581275">
                <a:moveTo>
                  <a:pt x="29155" y="819398"/>
                </a:moveTo>
                <a:lnTo>
                  <a:pt x="7709" y="798306"/>
                </a:lnTo>
                <a:lnTo>
                  <a:pt x="0" y="775958"/>
                </a:lnTo>
                <a:lnTo>
                  <a:pt x="1730" y="752953"/>
                </a:lnTo>
                <a:lnTo>
                  <a:pt x="27860" y="680211"/>
                </a:lnTo>
                <a:lnTo>
                  <a:pt x="50882" y="632820"/>
                </a:lnTo>
                <a:lnTo>
                  <a:pt x="78087" y="587973"/>
                </a:lnTo>
                <a:lnTo>
                  <a:pt x="109889" y="545928"/>
                </a:lnTo>
                <a:lnTo>
                  <a:pt x="146702" y="506942"/>
                </a:lnTo>
                <a:lnTo>
                  <a:pt x="184091" y="472684"/>
                </a:lnTo>
                <a:lnTo>
                  <a:pt x="222270" y="439855"/>
                </a:lnTo>
                <a:lnTo>
                  <a:pt x="261227" y="408440"/>
                </a:lnTo>
                <a:lnTo>
                  <a:pt x="300949" y="378422"/>
                </a:lnTo>
                <a:lnTo>
                  <a:pt x="341423" y="349788"/>
                </a:lnTo>
                <a:lnTo>
                  <a:pt x="382639" y="322523"/>
                </a:lnTo>
                <a:lnTo>
                  <a:pt x="424582" y="296612"/>
                </a:lnTo>
                <a:lnTo>
                  <a:pt x="467242" y="272040"/>
                </a:lnTo>
                <a:lnTo>
                  <a:pt x="510605" y="248791"/>
                </a:lnTo>
                <a:lnTo>
                  <a:pt x="554660" y="226852"/>
                </a:lnTo>
                <a:lnTo>
                  <a:pt x="599394" y="206207"/>
                </a:lnTo>
                <a:lnTo>
                  <a:pt x="644795" y="186842"/>
                </a:lnTo>
                <a:lnTo>
                  <a:pt x="690850" y="168742"/>
                </a:lnTo>
                <a:lnTo>
                  <a:pt x="737548" y="151891"/>
                </a:lnTo>
                <a:lnTo>
                  <a:pt x="784875" y="136275"/>
                </a:lnTo>
                <a:lnTo>
                  <a:pt x="832820" y="121879"/>
                </a:lnTo>
                <a:lnTo>
                  <a:pt x="881370" y="108689"/>
                </a:lnTo>
                <a:lnTo>
                  <a:pt x="931413" y="96698"/>
                </a:lnTo>
                <a:lnTo>
                  <a:pt x="981372" y="86575"/>
                </a:lnTo>
                <a:lnTo>
                  <a:pt x="1031240" y="78334"/>
                </a:lnTo>
                <a:lnTo>
                  <a:pt x="1081012" y="71990"/>
                </a:lnTo>
                <a:lnTo>
                  <a:pt x="1130679" y="67556"/>
                </a:lnTo>
                <a:lnTo>
                  <a:pt x="1180236" y="65047"/>
                </a:lnTo>
                <a:lnTo>
                  <a:pt x="1229675" y="64476"/>
                </a:lnTo>
                <a:lnTo>
                  <a:pt x="1278990" y="65858"/>
                </a:lnTo>
                <a:lnTo>
                  <a:pt x="1328174" y="69207"/>
                </a:lnTo>
                <a:lnTo>
                  <a:pt x="1377221" y="74537"/>
                </a:lnTo>
                <a:lnTo>
                  <a:pt x="1426123" y="81862"/>
                </a:lnTo>
                <a:lnTo>
                  <a:pt x="1474873" y="91196"/>
                </a:lnTo>
                <a:lnTo>
                  <a:pt x="1523549" y="102577"/>
                </a:lnTo>
                <a:lnTo>
                  <a:pt x="1571893" y="115949"/>
                </a:lnTo>
                <a:lnTo>
                  <a:pt x="1620149" y="131395"/>
                </a:lnTo>
                <a:lnTo>
                  <a:pt x="1668226" y="148907"/>
                </a:lnTo>
                <a:lnTo>
                  <a:pt x="1716118" y="168499"/>
                </a:lnTo>
                <a:lnTo>
                  <a:pt x="1763779" y="189462"/>
                </a:lnTo>
                <a:lnTo>
                  <a:pt x="1811272" y="210988"/>
                </a:lnTo>
                <a:lnTo>
                  <a:pt x="2098351" y="346692"/>
                </a:lnTo>
                <a:lnTo>
                  <a:pt x="2397041" y="346692"/>
                </a:lnTo>
                <a:lnTo>
                  <a:pt x="2406431" y="363023"/>
                </a:lnTo>
                <a:lnTo>
                  <a:pt x="1022428" y="363023"/>
                </a:lnTo>
                <a:lnTo>
                  <a:pt x="975802" y="364972"/>
                </a:lnTo>
                <a:lnTo>
                  <a:pt x="932540" y="369172"/>
                </a:lnTo>
                <a:lnTo>
                  <a:pt x="882526" y="376438"/>
                </a:lnTo>
                <a:lnTo>
                  <a:pt x="833235" y="385202"/>
                </a:lnTo>
                <a:lnTo>
                  <a:pt x="784663" y="395454"/>
                </a:lnTo>
                <a:lnTo>
                  <a:pt x="736807" y="407179"/>
                </a:lnTo>
                <a:lnTo>
                  <a:pt x="689663" y="420364"/>
                </a:lnTo>
                <a:lnTo>
                  <a:pt x="643227" y="434998"/>
                </a:lnTo>
                <a:lnTo>
                  <a:pt x="597496" y="451065"/>
                </a:lnTo>
                <a:lnTo>
                  <a:pt x="552466" y="468555"/>
                </a:lnTo>
                <a:lnTo>
                  <a:pt x="508133" y="487453"/>
                </a:lnTo>
                <a:lnTo>
                  <a:pt x="464494" y="507747"/>
                </a:lnTo>
                <a:lnTo>
                  <a:pt x="421544" y="529424"/>
                </a:lnTo>
                <a:lnTo>
                  <a:pt x="379280" y="552471"/>
                </a:lnTo>
                <a:lnTo>
                  <a:pt x="337698" y="576875"/>
                </a:lnTo>
                <a:lnTo>
                  <a:pt x="296794" y="602623"/>
                </a:lnTo>
                <a:lnTo>
                  <a:pt x="256522" y="629733"/>
                </a:lnTo>
                <a:lnTo>
                  <a:pt x="217008" y="658098"/>
                </a:lnTo>
                <a:lnTo>
                  <a:pt x="178118" y="687800"/>
                </a:lnTo>
                <a:lnTo>
                  <a:pt x="139891" y="718793"/>
                </a:lnTo>
                <a:lnTo>
                  <a:pt x="102324" y="751066"/>
                </a:lnTo>
                <a:lnTo>
                  <a:pt x="65413" y="784605"/>
                </a:lnTo>
                <a:lnTo>
                  <a:pt x="29155" y="819398"/>
                </a:lnTo>
                <a:close/>
              </a:path>
              <a:path extrusionOk="0" h="933450" w="2581275">
                <a:moveTo>
                  <a:pt x="1336145" y="933449"/>
                </a:moveTo>
                <a:lnTo>
                  <a:pt x="1345971" y="877039"/>
                </a:lnTo>
                <a:lnTo>
                  <a:pt x="1382602" y="819852"/>
                </a:lnTo>
                <a:lnTo>
                  <a:pt x="1410527" y="782800"/>
                </a:lnTo>
                <a:lnTo>
                  <a:pt x="1440712" y="748662"/>
                </a:lnTo>
                <a:lnTo>
                  <a:pt x="1473600" y="718056"/>
                </a:lnTo>
                <a:lnTo>
                  <a:pt x="1509639" y="691597"/>
                </a:lnTo>
                <a:lnTo>
                  <a:pt x="1549273" y="669902"/>
                </a:lnTo>
                <a:lnTo>
                  <a:pt x="1592948" y="653586"/>
                </a:lnTo>
                <a:lnTo>
                  <a:pt x="1641110" y="643267"/>
                </a:lnTo>
                <a:lnTo>
                  <a:pt x="1832021" y="616662"/>
                </a:lnTo>
                <a:lnTo>
                  <a:pt x="1924291" y="609444"/>
                </a:lnTo>
                <a:lnTo>
                  <a:pt x="1902782" y="589232"/>
                </a:lnTo>
                <a:lnTo>
                  <a:pt x="1843612" y="549486"/>
                </a:lnTo>
                <a:lnTo>
                  <a:pt x="1806889" y="530170"/>
                </a:lnTo>
                <a:lnTo>
                  <a:pt x="1766033" y="511368"/>
                </a:lnTo>
                <a:lnTo>
                  <a:pt x="1721511" y="493191"/>
                </a:lnTo>
                <a:lnTo>
                  <a:pt x="1673792" y="475746"/>
                </a:lnTo>
                <a:lnTo>
                  <a:pt x="1623346" y="459141"/>
                </a:lnTo>
                <a:lnTo>
                  <a:pt x="1570640" y="443487"/>
                </a:lnTo>
                <a:lnTo>
                  <a:pt x="1516144" y="428890"/>
                </a:lnTo>
                <a:lnTo>
                  <a:pt x="1460326" y="415459"/>
                </a:lnTo>
                <a:lnTo>
                  <a:pt x="1403654" y="403303"/>
                </a:lnTo>
                <a:lnTo>
                  <a:pt x="1346598" y="392531"/>
                </a:lnTo>
                <a:lnTo>
                  <a:pt x="1289626" y="383250"/>
                </a:lnTo>
                <a:lnTo>
                  <a:pt x="1233207" y="375570"/>
                </a:lnTo>
                <a:lnTo>
                  <a:pt x="1177808" y="369599"/>
                </a:lnTo>
                <a:lnTo>
                  <a:pt x="1123900" y="365445"/>
                </a:lnTo>
                <a:lnTo>
                  <a:pt x="1071951" y="363216"/>
                </a:lnTo>
                <a:lnTo>
                  <a:pt x="1022428" y="363023"/>
                </a:lnTo>
                <a:lnTo>
                  <a:pt x="2406431" y="363023"/>
                </a:lnTo>
                <a:lnTo>
                  <a:pt x="2431665" y="406655"/>
                </a:lnTo>
                <a:lnTo>
                  <a:pt x="2456937" y="450018"/>
                </a:lnTo>
                <a:lnTo>
                  <a:pt x="2482386" y="493277"/>
                </a:lnTo>
                <a:lnTo>
                  <a:pt x="2508043" y="536412"/>
                </a:lnTo>
                <a:lnTo>
                  <a:pt x="2533941" y="579403"/>
                </a:lnTo>
                <a:lnTo>
                  <a:pt x="2560113" y="622231"/>
                </a:lnTo>
                <a:lnTo>
                  <a:pt x="2575365" y="654234"/>
                </a:lnTo>
                <a:lnTo>
                  <a:pt x="2580715" y="683665"/>
                </a:lnTo>
                <a:lnTo>
                  <a:pt x="2577510" y="711820"/>
                </a:lnTo>
                <a:lnTo>
                  <a:pt x="2567100" y="739995"/>
                </a:lnTo>
                <a:lnTo>
                  <a:pt x="2542024" y="783518"/>
                </a:lnTo>
                <a:lnTo>
                  <a:pt x="2511493" y="822478"/>
                </a:lnTo>
                <a:lnTo>
                  <a:pt x="2476711" y="857557"/>
                </a:lnTo>
                <a:lnTo>
                  <a:pt x="2441685" y="887075"/>
                </a:lnTo>
                <a:lnTo>
                  <a:pt x="1778312" y="887075"/>
                </a:lnTo>
                <a:lnTo>
                  <a:pt x="1726113" y="887916"/>
                </a:lnTo>
                <a:lnTo>
                  <a:pt x="1673893" y="889689"/>
                </a:lnTo>
                <a:lnTo>
                  <a:pt x="1621651" y="892416"/>
                </a:lnTo>
                <a:lnTo>
                  <a:pt x="1569390" y="896120"/>
                </a:lnTo>
                <a:lnTo>
                  <a:pt x="1523826" y="901091"/>
                </a:lnTo>
                <a:lnTo>
                  <a:pt x="1478114" y="908072"/>
                </a:lnTo>
                <a:lnTo>
                  <a:pt x="1336145" y="933449"/>
                </a:lnTo>
                <a:close/>
              </a:path>
              <a:path extrusionOk="0" h="933450" w="2581275">
                <a:moveTo>
                  <a:pt x="2352685" y="929969"/>
                </a:moveTo>
                <a:lnTo>
                  <a:pt x="2325254" y="928522"/>
                </a:lnTo>
                <a:lnTo>
                  <a:pt x="2298921" y="925200"/>
                </a:lnTo>
                <a:lnTo>
                  <a:pt x="2246987" y="917905"/>
                </a:lnTo>
                <a:lnTo>
                  <a:pt x="2195022" y="911326"/>
                </a:lnTo>
                <a:lnTo>
                  <a:pt x="2143028" y="905485"/>
                </a:lnTo>
                <a:lnTo>
                  <a:pt x="2091005" y="900404"/>
                </a:lnTo>
                <a:lnTo>
                  <a:pt x="2038954" y="896103"/>
                </a:lnTo>
                <a:lnTo>
                  <a:pt x="1986876" y="892606"/>
                </a:lnTo>
                <a:lnTo>
                  <a:pt x="1934772" y="889932"/>
                </a:lnTo>
                <a:lnTo>
                  <a:pt x="1882643" y="888105"/>
                </a:lnTo>
                <a:lnTo>
                  <a:pt x="1830489" y="887146"/>
                </a:lnTo>
                <a:lnTo>
                  <a:pt x="1778312" y="887075"/>
                </a:lnTo>
                <a:lnTo>
                  <a:pt x="2441685" y="887075"/>
                </a:lnTo>
                <a:lnTo>
                  <a:pt x="2438880" y="889439"/>
                </a:lnTo>
                <a:lnTo>
                  <a:pt x="2399205" y="918806"/>
                </a:lnTo>
                <a:lnTo>
                  <a:pt x="2378305" y="927433"/>
                </a:lnTo>
                <a:lnTo>
                  <a:pt x="2352685" y="929969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81" name="Google Shape;281;p45"/>
          <p:cNvSpPr/>
          <p:nvPr/>
        </p:nvSpPr>
        <p:spPr>
          <a:xfrm>
            <a:off x="5126288" y="3088281"/>
            <a:ext cx="3824400" cy="191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82" name="Google Shape;282;p45"/>
          <p:cNvSpPr txBox="1"/>
          <p:nvPr/>
        </p:nvSpPr>
        <p:spPr>
          <a:xfrm>
            <a:off x="328000" y="1336200"/>
            <a:ext cx="32439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73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Rompe	con	los	esquemas	del</a:t>
            </a:r>
            <a:r>
              <a:rPr lang="es-419" sz="1700"/>
              <a:t> </a:t>
            </a: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medioevo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419" sz="1700">
                <a:solidFill>
                  <a:srgbClr val="1B1B1B"/>
                </a:solidFill>
              </a:rPr>
              <a:t> 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Los	 sujetos	 ya	no </a:t>
            </a:r>
            <a:r>
              <a:rPr lang="es-419" sz="1700">
                <a:solidFill>
                  <a:srgbClr val="1B1B1B"/>
                </a:solidFill>
              </a:rPr>
              <a:t>     están	determinados	por un  ente trascendente, ahora pueden incidir y tomar decisiones por sí mismos.</a:t>
            </a:r>
            <a:endParaRPr sz="1700">
              <a:solidFill>
                <a:schemeClr val="dk1"/>
              </a:solidFill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B1B1B"/>
              </a:solidFill>
            </a:endParaRPr>
          </a:p>
        </p:txBody>
      </p:sp>
      <p:sp>
        <p:nvSpPr>
          <p:cNvPr id="283" name="Google Shape;283;p45"/>
          <p:cNvSpPr txBox="1"/>
          <p:nvPr/>
        </p:nvSpPr>
        <p:spPr>
          <a:xfrm>
            <a:off x="2080920" y="2389934"/>
            <a:ext cx="2916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2324100" lvl="0" marL="12700" marR="0" rtl="0" algn="l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5"/>
          <p:cNvSpPr txBox="1"/>
          <p:nvPr/>
        </p:nvSpPr>
        <p:spPr>
          <a:xfrm>
            <a:off x="375845" y="2657991"/>
            <a:ext cx="24033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1096766" y="3088271"/>
            <a:ext cx="3625533" cy="991552"/>
          </a:xfrm>
          <a:custGeom>
            <a:rect b="b" l="l" r="r" t="t"/>
            <a:pathLst>
              <a:path extrusionOk="0" h="1983104" w="7251065">
                <a:moveTo>
                  <a:pt x="838081" y="1968644"/>
                </a:moveTo>
                <a:lnTo>
                  <a:pt x="229870" y="1934820"/>
                </a:lnTo>
                <a:lnTo>
                  <a:pt x="191740" y="1907260"/>
                </a:lnTo>
                <a:lnTo>
                  <a:pt x="161753" y="1880154"/>
                </a:lnTo>
                <a:lnTo>
                  <a:pt x="129086" y="1814739"/>
                </a:lnTo>
                <a:lnTo>
                  <a:pt x="123974" y="1763576"/>
                </a:lnTo>
                <a:lnTo>
                  <a:pt x="118792" y="1712409"/>
                </a:lnTo>
                <a:lnTo>
                  <a:pt x="113542" y="1661239"/>
                </a:lnTo>
                <a:lnTo>
                  <a:pt x="108225" y="1610065"/>
                </a:lnTo>
                <a:lnTo>
                  <a:pt x="102843" y="1558887"/>
                </a:lnTo>
                <a:lnTo>
                  <a:pt x="97396" y="1507706"/>
                </a:lnTo>
                <a:lnTo>
                  <a:pt x="91888" y="1456521"/>
                </a:lnTo>
                <a:lnTo>
                  <a:pt x="85615" y="1418013"/>
                </a:lnTo>
                <a:lnTo>
                  <a:pt x="79988" y="1366822"/>
                </a:lnTo>
                <a:lnTo>
                  <a:pt x="74304" y="1315627"/>
                </a:lnTo>
                <a:lnTo>
                  <a:pt x="68564" y="1264429"/>
                </a:lnTo>
                <a:lnTo>
                  <a:pt x="62770" y="1213229"/>
                </a:lnTo>
                <a:lnTo>
                  <a:pt x="56924" y="1162025"/>
                </a:lnTo>
                <a:lnTo>
                  <a:pt x="51028" y="1110819"/>
                </a:lnTo>
                <a:lnTo>
                  <a:pt x="45083" y="1059610"/>
                </a:lnTo>
                <a:lnTo>
                  <a:pt x="39090" y="1008398"/>
                </a:lnTo>
                <a:lnTo>
                  <a:pt x="33052" y="957184"/>
                </a:lnTo>
                <a:lnTo>
                  <a:pt x="26970" y="905967"/>
                </a:lnTo>
                <a:lnTo>
                  <a:pt x="20845" y="854748"/>
                </a:lnTo>
                <a:lnTo>
                  <a:pt x="14679" y="803526"/>
                </a:lnTo>
                <a:lnTo>
                  <a:pt x="8475" y="752303"/>
                </a:lnTo>
                <a:lnTo>
                  <a:pt x="2232" y="701077"/>
                </a:lnTo>
                <a:lnTo>
                  <a:pt x="0" y="650075"/>
                </a:lnTo>
                <a:lnTo>
                  <a:pt x="2190" y="599318"/>
                </a:lnTo>
                <a:lnTo>
                  <a:pt x="8885" y="548812"/>
                </a:lnTo>
                <a:lnTo>
                  <a:pt x="20164" y="498560"/>
                </a:lnTo>
                <a:lnTo>
                  <a:pt x="36108" y="448569"/>
                </a:lnTo>
                <a:lnTo>
                  <a:pt x="56092" y="411521"/>
                </a:lnTo>
                <a:lnTo>
                  <a:pt x="78243" y="361874"/>
                </a:lnTo>
                <a:lnTo>
                  <a:pt x="100554" y="312237"/>
                </a:lnTo>
                <a:lnTo>
                  <a:pt x="121739" y="262536"/>
                </a:lnTo>
                <a:lnTo>
                  <a:pt x="140511" y="212702"/>
                </a:lnTo>
                <a:lnTo>
                  <a:pt x="155584" y="162661"/>
                </a:lnTo>
                <a:lnTo>
                  <a:pt x="165670" y="112344"/>
                </a:lnTo>
                <a:lnTo>
                  <a:pt x="178302" y="74887"/>
                </a:lnTo>
                <a:lnTo>
                  <a:pt x="203998" y="38158"/>
                </a:lnTo>
                <a:lnTo>
                  <a:pt x="239819" y="27430"/>
                </a:lnTo>
                <a:lnTo>
                  <a:pt x="286352" y="4579"/>
                </a:lnTo>
                <a:lnTo>
                  <a:pt x="910576" y="39293"/>
                </a:lnTo>
                <a:lnTo>
                  <a:pt x="961833" y="29423"/>
                </a:lnTo>
                <a:lnTo>
                  <a:pt x="1264968" y="46281"/>
                </a:lnTo>
                <a:lnTo>
                  <a:pt x="1366346" y="39199"/>
                </a:lnTo>
                <a:lnTo>
                  <a:pt x="1568500" y="50441"/>
                </a:lnTo>
                <a:lnTo>
                  <a:pt x="1619744" y="40571"/>
                </a:lnTo>
                <a:lnTo>
                  <a:pt x="2573646" y="93619"/>
                </a:lnTo>
                <a:lnTo>
                  <a:pt x="2624329" y="83718"/>
                </a:lnTo>
                <a:lnTo>
                  <a:pt x="2973959" y="103162"/>
                </a:lnTo>
                <a:lnTo>
                  <a:pt x="3024585" y="93257"/>
                </a:lnTo>
                <a:lnTo>
                  <a:pt x="3274120" y="107134"/>
                </a:lnTo>
                <a:lnTo>
                  <a:pt x="3324721" y="97229"/>
                </a:lnTo>
                <a:lnTo>
                  <a:pt x="3474393" y="105552"/>
                </a:lnTo>
                <a:lnTo>
                  <a:pt x="3674639" y="103968"/>
                </a:lnTo>
                <a:lnTo>
                  <a:pt x="3822306" y="112180"/>
                </a:lnTo>
                <a:lnTo>
                  <a:pt x="3872234" y="102237"/>
                </a:lnTo>
                <a:lnTo>
                  <a:pt x="3970679" y="107712"/>
                </a:lnTo>
                <a:lnTo>
                  <a:pt x="4020606" y="97769"/>
                </a:lnTo>
                <a:lnTo>
                  <a:pt x="4119051" y="103244"/>
                </a:lnTo>
                <a:lnTo>
                  <a:pt x="4168979" y="93301"/>
                </a:lnTo>
                <a:lnTo>
                  <a:pt x="4218201" y="96038"/>
                </a:lnTo>
                <a:lnTo>
                  <a:pt x="4366573" y="91569"/>
                </a:lnTo>
                <a:lnTo>
                  <a:pt x="4416501" y="81626"/>
                </a:lnTo>
                <a:lnTo>
                  <a:pt x="4514946" y="87101"/>
                </a:lnTo>
                <a:lnTo>
                  <a:pt x="4564873" y="77158"/>
                </a:lnTo>
                <a:lnTo>
                  <a:pt x="4670545" y="83034"/>
                </a:lnTo>
                <a:lnTo>
                  <a:pt x="4723912" y="73283"/>
                </a:lnTo>
                <a:lnTo>
                  <a:pt x="4829063" y="79130"/>
                </a:lnTo>
                <a:lnTo>
                  <a:pt x="4882326" y="69373"/>
                </a:lnTo>
                <a:lnTo>
                  <a:pt x="4934919" y="72297"/>
                </a:lnTo>
                <a:lnTo>
                  <a:pt x="4988286" y="62546"/>
                </a:lnTo>
                <a:lnTo>
                  <a:pt x="5041053" y="65480"/>
                </a:lnTo>
                <a:lnTo>
                  <a:pt x="5094663" y="55742"/>
                </a:lnTo>
                <a:lnTo>
                  <a:pt x="5192961" y="61208"/>
                </a:lnTo>
                <a:lnTo>
                  <a:pt x="5242711" y="51255"/>
                </a:lnTo>
                <a:lnTo>
                  <a:pt x="5291695" y="53979"/>
                </a:lnTo>
                <a:lnTo>
                  <a:pt x="5341328" y="44020"/>
                </a:lnTo>
                <a:lnTo>
                  <a:pt x="5439738" y="36773"/>
                </a:lnTo>
                <a:lnTo>
                  <a:pt x="5586705" y="32226"/>
                </a:lnTo>
                <a:lnTo>
                  <a:pt x="5636106" y="22254"/>
                </a:lnTo>
                <a:lnTo>
                  <a:pt x="5684781" y="24961"/>
                </a:lnTo>
                <a:lnTo>
                  <a:pt x="5734146" y="14987"/>
                </a:lnTo>
                <a:lnTo>
                  <a:pt x="5782795" y="17692"/>
                </a:lnTo>
                <a:lnTo>
                  <a:pt x="5832145" y="7717"/>
                </a:lnTo>
                <a:lnTo>
                  <a:pt x="5937022" y="13549"/>
                </a:lnTo>
                <a:lnTo>
                  <a:pt x="5990571" y="3807"/>
                </a:lnTo>
                <a:lnTo>
                  <a:pt x="6096816" y="9716"/>
                </a:lnTo>
                <a:lnTo>
                  <a:pt x="6150821" y="0"/>
                </a:lnTo>
                <a:lnTo>
                  <a:pt x="6406201" y="14202"/>
                </a:lnTo>
                <a:lnTo>
                  <a:pt x="6457530" y="4336"/>
                </a:lnTo>
                <a:lnTo>
                  <a:pt x="7093775" y="39719"/>
                </a:lnTo>
                <a:lnTo>
                  <a:pt x="7141949" y="67837"/>
                </a:lnTo>
                <a:lnTo>
                  <a:pt x="7164825" y="119988"/>
                </a:lnTo>
                <a:lnTo>
                  <a:pt x="7170120" y="171161"/>
                </a:lnTo>
                <a:lnTo>
                  <a:pt x="7176294" y="209663"/>
                </a:lnTo>
                <a:lnTo>
                  <a:pt x="7181905" y="260854"/>
                </a:lnTo>
                <a:lnTo>
                  <a:pt x="7187627" y="312050"/>
                </a:lnTo>
                <a:lnTo>
                  <a:pt x="7193428" y="363251"/>
                </a:lnTo>
                <a:lnTo>
                  <a:pt x="7211695" y="504183"/>
                </a:lnTo>
                <a:lnTo>
                  <a:pt x="7217496" y="555384"/>
                </a:lnTo>
                <a:lnTo>
                  <a:pt x="7223218" y="606581"/>
                </a:lnTo>
                <a:lnTo>
                  <a:pt x="7228829" y="657771"/>
                </a:lnTo>
                <a:lnTo>
                  <a:pt x="7234298" y="708954"/>
                </a:lnTo>
                <a:lnTo>
                  <a:pt x="7240298" y="747446"/>
                </a:lnTo>
                <a:lnTo>
                  <a:pt x="7244247" y="798545"/>
                </a:lnTo>
                <a:lnTo>
                  <a:pt x="7246981" y="849575"/>
                </a:lnTo>
                <a:lnTo>
                  <a:pt x="7248702" y="900549"/>
                </a:lnTo>
                <a:lnTo>
                  <a:pt x="7250318" y="938798"/>
                </a:lnTo>
                <a:lnTo>
                  <a:pt x="7250620" y="989693"/>
                </a:lnTo>
                <a:lnTo>
                  <a:pt x="7250518" y="1040566"/>
                </a:lnTo>
                <a:lnTo>
                  <a:pt x="7250918" y="1078747"/>
                </a:lnTo>
                <a:lnTo>
                  <a:pt x="7249616" y="1142273"/>
                </a:lnTo>
                <a:lnTo>
                  <a:pt x="7247073" y="1193010"/>
                </a:lnTo>
                <a:lnTo>
                  <a:pt x="7243418" y="1243685"/>
                </a:lnTo>
                <a:lnTo>
                  <a:pt x="7239486" y="1294345"/>
                </a:lnTo>
                <a:lnTo>
                  <a:pt x="7236109" y="1345036"/>
                </a:lnTo>
                <a:lnTo>
                  <a:pt x="7244795" y="1345519"/>
                </a:lnTo>
                <a:lnTo>
                  <a:pt x="7239603" y="1752258"/>
                </a:lnTo>
                <a:lnTo>
                  <a:pt x="7228439" y="1789796"/>
                </a:lnTo>
                <a:lnTo>
                  <a:pt x="7197731" y="1826247"/>
                </a:lnTo>
                <a:lnTo>
                  <a:pt x="7152527" y="1849173"/>
                </a:lnTo>
                <a:lnTo>
                  <a:pt x="7097170" y="1858814"/>
                </a:lnTo>
                <a:lnTo>
                  <a:pt x="6995266" y="1853147"/>
                </a:lnTo>
                <a:lnTo>
                  <a:pt x="6943659" y="1862996"/>
                </a:lnTo>
                <a:lnTo>
                  <a:pt x="6791147" y="1854515"/>
                </a:lnTo>
                <a:lnTo>
                  <a:pt x="6739671" y="1864372"/>
                </a:lnTo>
                <a:lnTo>
                  <a:pt x="6638227" y="1858731"/>
                </a:lnTo>
                <a:lnTo>
                  <a:pt x="6586849" y="1868593"/>
                </a:lnTo>
                <a:lnTo>
                  <a:pt x="6485601" y="1862962"/>
                </a:lnTo>
                <a:lnTo>
                  <a:pt x="6434322" y="1872830"/>
                </a:lnTo>
                <a:lnTo>
                  <a:pt x="6383780" y="1870020"/>
                </a:lnTo>
                <a:lnTo>
                  <a:pt x="6332566" y="1879891"/>
                </a:lnTo>
                <a:lnTo>
                  <a:pt x="6282091" y="1877084"/>
                </a:lnTo>
                <a:lnTo>
                  <a:pt x="6230943" y="1886959"/>
                </a:lnTo>
                <a:lnTo>
                  <a:pt x="6180532" y="1884156"/>
                </a:lnTo>
                <a:lnTo>
                  <a:pt x="6129450" y="1894035"/>
                </a:lnTo>
                <a:lnTo>
                  <a:pt x="6079105" y="1891235"/>
                </a:lnTo>
                <a:lnTo>
                  <a:pt x="6028089" y="1901118"/>
                </a:lnTo>
                <a:lnTo>
                  <a:pt x="5977810" y="1898322"/>
                </a:lnTo>
                <a:lnTo>
                  <a:pt x="5926859" y="1908208"/>
                </a:lnTo>
                <a:lnTo>
                  <a:pt x="5873531" y="1905242"/>
                </a:lnTo>
                <a:lnTo>
                  <a:pt x="5819294" y="1914946"/>
                </a:lnTo>
                <a:lnTo>
                  <a:pt x="5765627" y="1911961"/>
                </a:lnTo>
                <a:lnTo>
                  <a:pt x="5711186" y="1921653"/>
                </a:lnTo>
                <a:lnTo>
                  <a:pt x="5603784" y="1915680"/>
                </a:lnTo>
                <a:lnTo>
                  <a:pt x="5549547" y="1925384"/>
                </a:lnTo>
                <a:lnTo>
                  <a:pt x="5496219" y="1922418"/>
                </a:lnTo>
                <a:lnTo>
                  <a:pt x="5393594" y="1929431"/>
                </a:lnTo>
                <a:lnTo>
                  <a:pt x="5291675" y="1923763"/>
                </a:lnTo>
                <a:lnTo>
                  <a:pt x="5240010" y="1933609"/>
                </a:lnTo>
                <a:lnTo>
                  <a:pt x="5189050" y="1930775"/>
                </a:lnTo>
                <a:lnTo>
                  <a:pt x="5137386" y="1940622"/>
                </a:lnTo>
                <a:lnTo>
                  <a:pt x="5035466" y="1934954"/>
                </a:lnTo>
                <a:lnTo>
                  <a:pt x="4983801" y="1944800"/>
                </a:lnTo>
                <a:lnTo>
                  <a:pt x="4830922" y="1936299"/>
                </a:lnTo>
                <a:lnTo>
                  <a:pt x="4779258" y="1946145"/>
                </a:lnTo>
                <a:lnTo>
                  <a:pt x="4676690" y="1940441"/>
                </a:lnTo>
                <a:lnTo>
                  <a:pt x="4624318" y="1950248"/>
                </a:lnTo>
                <a:lnTo>
                  <a:pt x="4520841" y="1944494"/>
                </a:lnTo>
                <a:lnTo>
                  <a:pt x="4468341" y="1954294"/>
                </a:lnTo>
                <a:lnTo>
                  <a:pt x="4312840" y="1945646"/>
                </a:lnTo>
                <a:lnTo>
                  <a:pt x="4260290" y="1955443"/>
                </a:lnTo>
                <a:lnTo>
                  <a:pt x="4001362" y="1941044"/>
                </a:lnTo>
                <a:lnTo>
                  <a:pt x="3948990" y="1950851"/>
                </a:lnTo>
                <a:lnTo>
                  <a:pt x="3596804" y="1931266"/>
                </a:lnTo>
                <a:lnTo>
                  <a:pt x="3545955" y="1941158"/>
                </a:lnTo>
                <a:lnTo>
                  <a:pt x="3295239" y="1927215"/>
                </a:lnTo>
                <a:lnTo>
                  <a:pt x="3244414" y="1937108"/>
                </a:lnTo>
                <a:lnTo>
                  <a:pt x="3044124" y="1925970"/>
                </a:lnTo>
                <a:lnTo>
                  <a:pt x="2993410" y="1935869"/>
                </a:lnTo>
                <a:lnTo>
                  <a:pt x="2843591" y="1927537"/>
                </a:lnTo>
                <a:lnTo>
                  <a:pt x="2793026" y="1937445"/>
                </a:lnTo>
                <a:lnTo>
                  <a:pt x="2693447" y="1931907"/>
                </a:lnTo>
                <a:lnTo>
                  <a:pt x="2643029" y="1941823"/>
                </a:lnTo>
                <a:lnTo>
                  <a:pt x="2538793" y="1936026"/>
                </a:lnTo>
                <a:lnTo>
                  <a:pt x="2485970" y="1945808"/>
                </a:lnTo>
                <a:lnTo>
                  <a:pt x="2277499" y="1934215"/>
                </a:lnTo>
                <a:lnTo>
                  <a:pt x="2224676" y="1943997"/>
                </a:lnTo>
                <a:lnTo>
                  <a:pt x="2016204" y="1932404"/>
                </a:lnTo>
                <a:lnTo>
                  <a:pt x="1964424" y="1942244"/>
                </a:lnTo>
                <a:lnTo>
                  <a:pt x="1862278" y="1936563"/>
                </a:lnTo>
                <a:lnTo>
                  <a:pt x="1810504" y="1946404"/>
                </a:lnTo>
                <a:lnTo>
                  <a:pt x="1657329" y="1937885"/>
                </a:lnTo>
                <a:lnTo>
                  <a:pt x="1605580" y="1947727"/>
                </a:lnTo>
                <a:lnTo>
                  <a:pt x="1452505" y="1939215"/>
                </a:lnTo>
                <a:lnTo>
                  <a:pt x="1400798" y="1949059"/>
                </a:lnTo>
                <a:lnTo>
                  <a:pt x="1298835" y="1943388"/>
                </a:lnTo>
                <a:lnTo>
                  <a:pt x="1247171" y="1953235"/>
                </a:lnTo>
                <a:lnTo>
                  <a:pt x="1145305" y="1947570"/>
                </a:lnTo>
                <a:lnTo>
                  <a:pt x="1093695" y="1957419"/>
                </a:lnTo>
                <a:lnTo>
                  <a:pt x="991946" y="1951761"/>
                </a:lnTo>
                <a:lnTo>
                  <a:pt x="940399" y="1961614"/>
                </a:lnTo>
                <a:lnTo>
                  <a:pt x="889580" y="1958788"/>
                </a:lnTo>
                <a:lnTo>
                  <a:pt x="838081" y="1968644"/>
                </a:lnTo>
                <a:close/>
              </a:path>
              <a:path extrusionOk="0" h="1983104" w="7251065">
                <a:moveTo>
                  <a:pt x="735866" y="1975679"/>
                </a:moveTo>
                <a:lnTo>
                  <a:pt x="287435" y="1950741"/>
                </a:lnTo>
                <a:lnTo>
                  <a:pt x="258598" y="1936418"/>
                </a:lnTo>
                <a:lnTo>
                  <a:pt x="787313" y="1965820"/>
                </a:lnTo>
                <a:lnTo>
                  <a:pt x="735866" y="1975679"/>
                </a:lnTo>
                <a:close/>
              </a:path>
              <a:path extrusionOk="0" h="1983104" w="7251065">
                <a:moveTo>
                  <a:pt x="639114" y="1983018"/>
                </a:moveTo>
                <a:lnTo>
                  <a:pt x="347172" y="1966783"/>
                </a:lnTo>
                <a:lnTo>
                  <a:pt x="317521" y="1952414"/>
                </a:lnTo>
                <a:lnTo>
                  <a:pt x="687961" y="1973015"/>
                </a:lnTo>
                <a:lnTo>
                  <a:pt x="639114" y="1983018"/>
                </a:lnTo>
                <a:close/>
              </a:path>
            </a:pathLst>
          </a:custGeom>
          <a:solidFill>
            <a:srgbClr val="C78A36">
              <a:alpha val="847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86" name="Google Shape;286;p45"/>
          <p:cNvSpPr txBox="1"/>
          <p:nvPr>
            <p:ph type="title"/>
          </p:nvPr>
        </p:nvSpPr>
        <p:spPr>
          <a:xfrm>
            <a:off x="462951" y="886950"/>
            <a:ext cx="26244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/>
              <a:t>Modernidad</a:t>
            </a:r>
            <a:endParaRPr sz="2900"/>
          </a:p>
        </p:txBody>
      </p:sp>
      <p:sp>
        <p:nvSpPr>
          <p:cNvPr id="287" name="Google Shape;287;p45"/>
          <p:cNvSpPr txBox="1"/>
          <p:nvPr/>
        </p:nvSpPr>
        <p:spPr>
          <a:xfrm>
            <a:off x="5273012" y="1006388"/>
            <a:ext cx="38244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52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Problema de "llegar a ser"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88900" marR="355600" rtl="0" algn="l">
              <a:lnSpc>
                <a:spcPct val="115799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Angustia	moderna	propia	de  la burguesía.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5"/>
          <p:cNvSpPr txBox="1"/>
          <p:nvPr/>
        </p:nvSpPr>
        <p:spPr>
          <a:xfrm>
            <a:off x="1352788" y="3130000"/>
            <a:ext cx="32922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¿Cómo diferenciarse?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3274800" y="219738"/>
            <a:ext cx="1635300" cy="4617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latin typeface="Arial Black"/>
                <a:ea typeface="Arial Black"/>
                <a:cs typeface="Arial Black"/>
                <a:sym typeface="Arial Black"/>
              </a:rPr>
              <a:t>Contexto</a:t>
            </a:r>
            <a:endParaRPr sz="25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5" name="Google Shape;295;p46"/>
          <p:cNvSpPr/>
          <p:nvPr/>
        </p:nvSpPr>
        <p:spPr>
          <a:xfrm>
            <a:off x="518201" y="515170"/>
            <a:ext cx="2095500" cy="847090"/>
          </a:xfrm>
          <a:custGeom>
            <a:rect b="b" l="l" r="r" t="t"/>
            <a:pathLst>
              <a:path extrusionOk="0" h="1694180" w="4191000">
                <a:moveTo>
                  <a:pt x="12700" y="737899"/>
                </a:moveTo>
                <a:lnTo>
                  <a:pt x="12700" y="995849"/>
                </a:lnTo>
                <a:lnTo>
                  <a:pt x="0" y="966406"/>
                </a:lnTo>
                <a:lnTo>
                  <a:pt x="0" y="771429"/>
                </a:lnTo>
                <a:lnTo>
                  <a:pt x="12700" y="737899"/>
                </a:lnTo>
                <a:close/>
              </a:path>
              <a:path extrusionOk="0" h="1694180" w="4191000">
                <a:moveTo>
                  <a:pt x="38100" y="644573"/>
                </a:moveTo>
                <a:lnTo>
                  <a:pt x="38100" y="1085088"/>
                </a:lnTo>
                <a:lnTo>
                  <a:pt x="12700" y="1025747"/>
                </a:lnTo>
                <a:lnTo>
                  <a:pt x="12700" y="704822"/>
                </a:lnTo>
                <a:lnTo>
                  <a:pt x="38100" y="644573"/>
                </a:lnTo>
                <a:close/>
              </a:path>
              <a:path extrusionOk="0" h="1694180" w="4191000">
                <a:moveTo>
                  <a:pt x="330200" y="236246"/>
                </a:moveTo>
                <a:lnTo>
                  <a:pt x="330200" y="1508950"/>
                </a:lnTo>
                <a:lnTo>
                  <a:pt x="317500" y="1504106"/>
                </a:lnTo>
                <a:lnTo>
                  <a:pt x="292100" y="1486849"/>
                </a:lnTo>
                <a:lnTo>
                  <a:pt x="266700" y="1467775"/>
                </a:lnTo>
                <a:lnTo>
                  <a:pt x="254000" y="1446885"/>
                </a:lnTo>
                <a:lnTo>
                  <a:pt x="228600" y="1424178"/>
                </a:lnTo>
                <a:lnTo>
                  <a:pt x="203200" y="1399768"/>
                </a:lnTo>
                <a:lnTo>
                  <a:pt x="190500" y="1374222"/>
                </a:lnTo>
                <a:lnTo>
                  <a:pt x="165100" y="1348223"/>
                </a:lnTo>
                <a:lnTo>
                  <a:pt x="152400" y="1322451"/>
                </a:lnTo>
                <a:lnTo>
                  <a:pt x="127000" y="1293348"/>
                </a:lnTo>
                <a:lnTo>
                  <a:pt x="101600" y="1234234"/>
                </a:lnTo>
                <a:lnTo>
                  <a:pt x="76200" y="1203769"/>
                </a:lnTo>
                <a:lnTo>
                  <a:pt x="38100" y="1115553"/>
                </a:lnTo>
                <a:lnTo>
                  <a:pt x="38100" y="615244"/>
                </a:lnTo>
                <a:lnTo>
                  <a:pt x="88900" y="499968"/>
                </a:lnTo>
                <a:lnTo>
                  <a:pt x="101600" y="472304"/>
                </a:lnTo>
                <a:lnTo>
                  <a:pt x="127000" y="445888"/>
                </a:lnTo>
                <a:lnTo>
                  <a:pt x="139700" y="420834"/>
                </a:lnTo>
                <a:lnTo>
                  <a:pt x="165100" y="396689"/>
                </a:lnTo>
                <a:lnTo>
                  <a:pt x="177800" y="372999"/>
                </a:lnTo>
                <a:lnTo>
                  <a:pt x="203200" y="348399"/>
                </a:lnTo>
                <a:lnTo>
                  <a:pt x="228600" y="325163"/>
                </a:lnTo>
                <a:lnTo>
                  <a:pt x="241300" y="302834"/>
                </a:lnTo>
                <a:lnTo>
                  <a:pt x="266700" y="280960"/>
                </a:lnTo>
                <a:lnTo>
                  <a:pt x="292100" y="261848"/>
                </a:lnTo>
                <a:lnTo>
                  <a:pt x="317500" y="244326"/>
                </a:lnTo>
                <a:lnTo>
                  <a:pt x="330200" y="236246"/>
                </a:lnTo>
                <a:close/>
              </a:path>
              <a:path extrusionOk="0" h="1694180" w="4191000">
                <a:moveTo>
                  <a:pt x="4152900" y="590985"/>
                </a:moveTo>
                <a:lnTo>
                  <a:pt x="4152900" y="1068512"/>
                </a:lnTo>
                <a:lnTo>
                  <a:pt x="4140200" y="1083877"/>
                </a:lnTo>
                <a:lnTo>
                  <a:pt x="4140200" y="1099242"/>
                </a:lnTo>
                <a:lnTo>
                  <a:pt x="4127500" y="1114153"/>
                </a:lnTo>
                <a:lnTo>
                  <a:pt x="4114800" y="1128647"/>
                </a:lnTo>
                <a:lnTo>
                  <a:pt x="4114800" y="1142915"/>
                </a:lnTo>
                <a:lnTo>
                  <a:pt x="4102100" y="1156728"/>
                </a:lnTo>
                <a:lnTo>
                  <a:pt x="4089400" y="1169860"/>
                </a:lnTo>
                <a:lnTo>
                  <a:pt x="4089400" y="1184014"/>
                </a:lnTo>
                <a:lnTo>
                  <a:pt x="4064000" y="1211414"/>
                </a:lnTo>
                <a:lnTo>
                  <a:pt x="4064000" y="1225568"/>
                </a:lnTo>
                <a:lnTo>
                  <a:pt x="4051300" y="1238132"/>
                </a:lnTo>
                <a:lnTo>
                  <a:pt x="4051300" y="1247972"/>
                </a:lnTo>
                <a:lnTo>
                  <a:pt x="4038600" y="1256903"/>
                </a:lnTo>
                <a:lnTo>
                  <a:pt x="4025900" y="1266743"/>
                </a:lnTo>
                <a:lnTo>
                  <a:pt x="4025900" y="1277605"/>
                </a:lnTo>
                <a:lnTo>
                  <a:pt x="4013200" y="1288239"/>
                </a:lnTo>
                <a:lnTo>
                  <a:pt x="4000500" y="1298419"/>
                </a:lnTo>
                <a:lnTo>
                  <a:pt x="4000500" y="1307918"/>
                </a:lnTo>
                <a:lnTo>
                  <a:pt x="3975100" y="1325668"/>
                </a:lnTo>
                <a:lnTo>
                  <a:pt x="3962400" y="1342736"/>
                </a:lnTo>
                <a:lnTo>
                  <a:pt x="3937000" y="1359349"/>
                </a:lnTo>
                <a:lnTo>
                  <a:pt x="3924300" y="1375736"/>
                </a:lnTo>
                <a:lnTo>
                  <a:pt x="3911600" y="1382965"/>
                </a:lnTo>
                <a:lnTo>
                  <a:pt x="3898900" y="1389966"/>
                </a:lnTo>
                <a:lnTo>
                  <a:pt x="3898900" y="1396513"/>
                </a:lnTo>
                <a:lnTo>
                  <a:pt x="3886200" y="1402379"/>
                </a:lnTo>
                <a:lnTo>
                  <a:pt x="3873500" y="1409607"/>
                </a:lnTo>
                <a:lnTo>
                  <a:pt x="3860800" y="1416609"/>
                </a:lnTo>
                <a:lnTo>
                  <a:pt x="3810000" y="1439846"/>
                </a:lnTo>
                <a:lnTo>
                  <a:pt x="3759200" y="1459676"/>
                </a:lnTo>
                <a:lnTo>
                  <a:pt x="3746500" y="1467775"/>
                </a:lnTo>
                <a:lnTo>
                  <a:pt x="3721100" y="1477880"/>
                </a:lnTo>
                <a:lnTo>
                  <a:pt x="3683000" y="1486849"/>
                </a:lnTo>
                <a:lnTo>
                  <a:pt x="3657600" y="1495364"/>
                </a:lnTo>
                <a:lnTo>
                  <a:pt x="3619500" y="1504106"/>
                </a:lnTo>
                <a:lnTo>
                  <a:pt x="3594100" y="1512432"/>
                </a:lnTo>
                <a:lnTo>
                  <a:pt x="3556000" y="1519850"/>
                </a:lnTo>
                <a:lnTo>
                  <a:pt x="3530600" y="1527267"/>
                </a:lnTo>
                <a:lnTo>
                  <a:pt x="3492500" y="1535593"/>
                </a:lnTo>
                <a:lnTo>
                  <a:pt x="3441700" y="1546928"/>
                </a:lnTo>
                <a:lnTo>
                  <a:pt x="3390900" y="1557682"/>
                </a:lnTo>
                <a:lnTo>
                  <a:pt x="3340100" y="1567855"/>
                </a:lnTo>
                <a:lnTo>
                  <a:pt x="3289300" y="1577446"/>
                </a:lnTo>
                <a:lnTo>
                  <a:pt x="3251200" y="1586457"/>
                </a:lnTo>
                <a:lnTo>
                  <a:pt x="3200400" y="1595157"/>
                </a:lnTo>
                <a:lnTo>
                  <a:pt x="3149600" y="1603740"/>
                </a:lnTo>
                <a:lnTo>
                  <a:pt x="3086100" y="1612092"/>
                </a:lnTo>
                <a:lnTo>
                  <a:pt x="3035300" y="1620094"/>
                </a:lnTo>
                <a:lnTo>
                  <a:pt x="2984500" y="1627632"/>
                </a:lnTo>
                <a:lnTo>
                  <a:pt x="2832100" y="1649430"/>
                </a:lnTo>
                <a:lnTo>
                  <a:pt x="2768600" y="1656697"/>
                </a:lnTo>
                <a:lnTo>
                  <a:pt x="2717800" y="1663963"/>
                </a:lnTo>
                <a:lnTo>
                  <a:pt x="2679700" y="1667596"/>
                </a:lnTo>
                <a:lnTo>
                  <a:pt x="2654300" y="1669413"/>
                </a:lnTo>
                <a:lnTo>
                  <a:pt x="2641600" y="1671229"/>
                </a:lnTo>
                <a:lnTo>
                  <a:pt x="2641600" y="1676073"/>
                </a:lnTo>
                <a:lnTo>
                  <a:pt x="2628900" y="1678495"/>
                </a:lnTo>
                <a:lnTo>
                  <a:pt x="2628900" y="1680917"/>
                </a:lnTo>
                <a:lnTo>
                  <a:pt x="2603500" y="1682734"/>
                </a:lnTo>
                <a:lnTo>
                  <a:pt x="2578100" y="1686367"/>
                </a:lnTo>
                <a:lnTo>
                  <a:pt x="2552700" y="1688184"/>
                </a:lnTo>
                <a:lnTo>
                  <a:pt x="2540000" y="1689584"/>
                </a:lnTo>
                <a:lnTo>
                  <a:pt x="2527300" y="1690303"/>
                </a:lnTo>
                <a:lnTo>
                  <a:pt x="2501900" y="1690568"/>
                </a:lnTo>
                <a:lnTo>
                  <a:pt x="2489200" y="1690606"/>
                </a:lnTo>
                <a:lnTo>
                  <a:pt x="2463800" y="1691627"/>
                </a:lnTo>
                <a:lnTo>
                  <a:pt x="2425700" y="1691514"/>
                </a:lnTo>
                <a:lnTo>
                  <a:pt x="2400300" y="1690946"/>
                </a:lnTo>
                <a:lnTo>
                  <a:pt x="2336800" y="1690265"/>
                </a:lnTo>
                <a:lnTo>
                  <a:pt x="2298700" y="1689697"/>
                </a:lnTo>
                <a:lnTo>
                  <a:pt x="2273300" y="1689584"/>
                </a:lnTo>
                <a:lnTo>
                  <a:pt x="2222500" y="1691627"/>
                </a:lnTo>
                <a:lnTo>
                  <a:pt x="2184400" y="1691514"/>
                </a:lnTo>
                <a:lnTo>
                  <a:pt x="2159000" y="1690946"/>
                </a:lnTo>
                <a:lnTo>
                  <a:pt x="2120900" y="1690606"/>
                </a:lnTo>
                <a:lnTo>
                  <a:pt x="2070100" y="1690625"/>
                </a:lnTo>
                <a:lnTo>
                  <a:pt x="2019300" y="1690761"/>
                </a:lnTo>
                <a:lnTo>
                  <a:pt x="1981200" y="1691129"/>
                </a:lnTo>
                <a:lnTo>
                  <a:pt x="1930400" y="1691846"/>
                </a:lnTo>
                <a:lnTo>
                  <a:pt x="1879600" y="1693028"/>
                </a:lnTo>
                <a:lnTo>
                  <a:pt x="1828800" y="1693706"/>
                </a:lnTo>
                <a:lnTo>
                  <a:pt x="1778000" y="1693221"/>
                </a:lnTo>
                <a:lnTo>
                  <a:pt x="1676400" y="1691090"/>
                </a:lnTo>
                <a:lnTo>
                  <a:pt x="1625600" y="1690606"/>
                </a:lnTo>
                <a:lnTo>
                  <a:pt x="1371600" y="1690606"/>
                </a:lnTo>
                <a:lnTo>
                  <a:pt x="1320800" y="1689385"/>
                </a:lnTo>
                <a:lnTo>
                  <a:pt x="1270000" y="1688397"/>
                </a:lnTo>
                <a:lnTo>
                  <a:pt x="1219200" y="1687292"/>
                </a:lnTo>
                <a:lnTo>
                  <a:pt x="1168400" y="1685723"/>
                </a:lnTo>
                <a:lnTo>
                  <a:pt x="1117600" y="1683339"/>
                </a:lnTo>
                <a:lnTo>
                  <a:pt x="1079500" y="1681144"/>
                </a:lnTo>
                <a:lnTo>
                  <a:pt x="1016000" y="1675846"/>
                </a:lnTo>
                <a:lnTo>
                  <a:pt x="952500" y="1670018"/>
                </a:lnTo>
                <a:lnTo>
                  <a:pt x="927100" y="1666385"/>
                </a:lnTo>
                <a:lnTo>
                  <a:pt x="889000" y="1662752"/>
                </a:lnTo>
                <a:lnTo>
                  <a:pt x="863600" y="1659119"/>
                </a:lnTo>
                <a:lnTo>
                  <a:pt x="825500" y="1655107"/>
                </a:lnTo>
                <a:lnTo>
                  <a:pt x="800100" y="1650641"/>
                </a:lnTo>
                <a:lnTo>
                  <a:pt x="762000" y="1646176"/>
                </a:lnTo>
                <a:lnTo>
                  <a:pt x="736600" y="1642164"/>
                </a:lnTo>
                <a:lnTo>
                  <a:pt x="711200" y="1638115"/>
                </a:lnTo>
                <a:lnTo>
                  <a:pt x="673100" y="1633384"/>
                </a:lnTo>
                <a:lnTo>
                  <a:pt x="647700" y="1628199"/>
                </a:lnTo>
                <a:lnTo>
                  <a:pt x="622300" y="1622788"/>
                </a:lnTo>
                <a:lnTo>
                  <a:pt x="571500" y="1614613"/>
                </a:lnTo>
                <a:lnTo>
                  <a:pt x="533400" y="1604622"/>
                </a:lnTo>
                <a:lnTo>
                  <a:pt x="495300" y="1592814"/>
                </a:lnTo>
                <a:lnTo>
                  <a:pt x="457200" y="1579190"/>
                </a:lnTo>
                <a:lnTo>
                  <a:pt x="431800" y="1563750"/>
                </a:lnTo>
                <a:lnTo>
                  <a:pt x="393700" y="1546492"/>
                </a:lnTo>
                <a:lnTo>
                  <a:pt x="355600" y="1527419"/>
                </a:lnTo>
                <a:lnTo>
                  <a:pt x="317500" y="1506528"/>
                </a:lnTo>
                <a:lnTo>
                  <a:pt x="330200" y="1508950"/>
                </a:lnTo>
                <a:lnTo>
                  <a:pt x="330200" y="236246"/>
                </a:lnTo>
                <a:lnTo>
                  <a:pt x="342900" y="228166"/>
                </a:lnTo>
                <a:lnTo>
                  <a:pt x="368300" y="213142"/>
                </a:lnTo>
                <a:lnTo>
                  <a:pt x="393700" y="199064"/>
                </a:lnTo>
                <a:lnTo>
                  <a:pt x="431800" y="185894"/>
                </a:lnTo>
                <a:lnTo>
                  <a:pt x="457200" y="173632"/>
                </a:lnTo>
                <a:lnTo>
                  <a:pt x="482600" y="162278"/>
                </a:lnTo>
                <a:lnTo>
                  <a:pt x="520700" y="152212"/>
                </a:lnTo>
                <a:lnTo>
                  <a:pt x="546100" y="143507"/>
                </a:lnTo>
                <a:lnTo>
                  <a:pt x="584200" y="135711"/>
                </a:lnTo>
                <a:lnTo>
                  <a:pt x="584200" y="1550125"/>
                </a:lnTo>
                <a:lnTo>
                  <a:pt x="609600" y="1554970"/>
                </a:lnTo>
                <a:lnTo>
                  <a:pt x="609600" y="128369"/>
                </a:lnTo>
                <a:lnTo>
                  <a:pt x="635000" y="121898"/>
                </a:lnTo>
                <a:lnTo>
                  <a:pt x="673100" y="116562"/>
                </a:lnTo>
                <a:lnTo>
                  <a:pt x="698500" y="111680"/>
                </a:lnTo>
                <a:lnTo>
                  <a:pt x="736600" y="106571"/>
                </a:lnTo>
                <a:lnTo>
                  <a:pt x="762000" y="101499"/>
                </a:lnTo>
                <a:lnTo>
                  <a:pt x="825500" y="92265"/>
                </a:lnTo>
                <a:lnTo>
                  <a:pt x="863600" y="87194"/>
                </a:lnTo>
                <a:lnTo>
                  <a:pt x="901700" y="82161"/>
                </a:lnTo>
                <a:lnTo>
                  <a:pt x="927100" y="77809"/>
                </a:lnTo>
                <a:lnTo>
                  <a:pt x="965200" y="73911"/>
                </a:lnTo>
                <a:lnTo>
                  <a:pt x="990600" y="70240"/>
                </a:lnTo>
                <a:lnTo>
                  <a:pt x="1028700" y="67023"/>
                </a:lnTo>
                <a:lnTo>
                  <a:pt x="1054100" y="64487"/>
                </a:lnTo>
                <a:lnTo>
                  <a:pt x="1054100" y="1615521"/>
                </a:lnTo>
                <a:lnTo>
                  <a:pt x="1066800" y="1615900"/>
                </a:lnTo>
                <a:lnTo>
                  <a:pt x="1092200" y="1617565"/>
                </a:lnTo>
                <a:lnTo>
                  <a:pt x="1104900" y="1617943"/>
                </a:lnTo>
                <a:lnTo>
                  <a:pt x="1104900" y="61169"/>
                </a:lnTo>
                <a:lnTo>
                  <a:pt x="1117600" y="60551"/>
                </a:lnTo>
                <a:lnTo>
                  <a:pt x="1168400" y="56463"/>
                </a:lnTo>
                <a:lnTo>
                  <a:pt x="1219200" y="52839"/>
                </a:lnTo>
                <a:lnTo>
                  <a:pt x="1270000" y="49565"/>
                </a:lnTo>
                <a:lnTo>
                  <a:pt x="1333500" y="46523"/>
                </a:lnTo>
                <a:lnTo>
                  <a:pt x="1384300" y="43597"/>
                </a:lnTo>
                <a:lnTo>
                  <a:pt x="1397000" y="41175"/>
                </a:lnTo>
                <a:lnTo>
                  <a:pt x="1435100" y="38942"/>
                </a:lnTo>
                <a:lnTo>
                  <a:pt x="1460500" y="36028"/>
                </a:lnTo>
                <a:lnTo>
                  <a:pt x="1498600" y="32660"/>
                </a:lnTo>
                <a:lnTo>
                  <a:pt x="1524000" y="29064"/>
                </a:lnTo>
                <a:lnTo>
                  <a:pt x="1562100" y="25431"/>
                </a:lnTo>
                <a:lnTo>
                  <a:pt x="1625600" y="18165"/>
                </a:lnTo>
                <a:lnTo>
                  <a:pt x="1651000" y="14532"/>
                </a:lnTo>
                <a:lnTo>
                  <a:pt x="1701800" y="9300"/>
                </a:lnTo>
                <a:lnTo>
                  <a:pt x="1752600" y="5231"/>
                </a:lnTo>
                <a:lnTo>
                  <a:pt x="1803400" y="2325"/>
                </a:lnTo>
                <a:lnTo>
                  <a:pt x="1854200" y="581"/>
                </a:lnTo>
                <a:lnTo>
                  <a:pt x="1905000" y="0"/>
                </a:lnTo>
                <a:lnTo>
                  <a:pt x="2501900" y="87"/>
                </a:lnTo>
                <a:lnTo>
                  <a:pt x="2527300" y="155"/>
                </a:lnTo>
                <a:lnTo>
                  <a:pt x="2578100" y="523"/>
                </a:lnTo>
                <a:lnTo>
                  <a:pt x="2628900" y="1240"/>
                </a:lnTo>
                <a:lnTo>
                  <a:pt x="2679700" y="2422"/>
                </a:lnTo>
                <a:lnTo>
                  <a:pt x="2705100" y="2838"/>
                </a:lnTo>
                <a:lnTo>
                  <a:pt x="2730500" y="3935"/>
                </a:lnTo>
                <a:lnTo>
                  <a:pt x="2768600" y="5487"/>
                </a:lnTo>
                <a:lnTo>
                  <a:pt x="2794000" y="7266"/>
                </a:lnTo>
                <a:lnTo>
                  <a:pt x="2857500" y="10899"/>
                </a:lnTo>
                <a:lnTo>
                  <a:pt x="2908300" y="14532"/>
                </a:lnTo>
                <a:lnTo>
                  <a:pt x="2921000" y="14570"/>
                </a:lnTo>
                <a:lnTo>
                  <a:pt x="2921000" y="14835"/>
                </a:lnTo>
                <a:lnTo>
                  <a:pt x="2933700" y="15554"/>
                </a:lnTo>
                <a:lnTo>
                  <a:pt x="2933700" y="16954"/>
                </a:lnTo>
                <a:lnTo>
                  <a:pt x="2946400" y="17332"/>
                </a:lnTo>
                <a:lnTo>
                  <a:pt x="2946400" y="18165"/>
                </a:lnTo>
                <a:lnTo>
                  <a:pt x="2959100" y="18998"/>
                </a:lnTo>
                <a:lnTo>
                  <a:pt x="2971800" y="19376"/>
                </a:lnTo>
                <a:lnTo>
                  <a:pt x="2997200" y="21609"/>
                </a:lnTo>
                <a:lnTo>
                  <a:pt x="3035300" y="24523"/>
                </a:lnTo>
                <a:lnTo>
                  <a:pt x="3060700" y="27891"/>
                </a:lnTo>
                <a:lnTo>
                  <a:pt x="3098800" y="31486"/>
                </a:lnTo>
                <a:lnTo>
                  <a:pt x="3136900" y="35498"/>
                </a:lnTo>
                <a:lnTo>
                  <a:pt x="3200400" y="44429"/>
                </a:lnTo>
                <a:lnTo>
                  <a:pt x="3225800" y="48441"/>
                </a:lnTo>
                <a:lnTo>
                  <a:pt x="3276600" y="55475"/>
                </a:lnTo>
                <a:lnTo>
                  <a:pt x="3327400" y="62276"/>
                </a:lnTo>
                <a:lnTo>
                  <a:pt x="3390900" y="69193"/>
                </a:lnTo>
                <a:lnTo>
                  <a:pt x="3441700" y="76576"/>
                </a:lnTo>
                <a:lnTo>
                  <a:pt x="3492500" y="84772"/>
                </a:lnTo>
                <a:lnTo>
                  <a:pt x="3517900" y="90260"/>
                </a:lnTo>
                <a:lnTo>
                  <a:pt x="3543300" y="95974"/>
                </a:lnTo>
                <a:lnTo>
                  <a:pt x="3568700" y="102143"/>
                </a:lnTo>
                <a:lnTo>
                  <a:pt x="3606800" y="108993"/>
                </a:lnTo>
                <a:lnTo>
                  <a:pt x="3619500" y="113004"/>
                </a:lnTo>
                <a:lnTo>
                  <a:pt x="3644900" y="121936"/>
                </a:lnTo>
                <a:lnTo>
                  <a:pt x="3670300" y="125947"/>
                </a:lnTo>
                <a:lnTo>
                  <a:pt x="3683000" y="130375"/>
                </a:lnTo>
                <a:lnTo>
                  <a:pt x="3695700" y="135938"/>
                </a:lnTo>
                <a:lnTo>
                  <a:pt x="3708400" y="141956"/>
                </a:lnTo>
                <a:lnTo>
                  <a:pt x="3721100" y="147746"/>
                </a:lnTo>
                <a:lnTo>
                  <a:pt x="3771900" y="169545"/>
                </a:lnTo>
                <a:lnTo>
                  <a:pt x="3797300" y="176849"/>
                </a:lnTo>
                <a:lnTo>
                  <a:pt x="3810000" y="184380"/>
                </a:lnTo>
                <a:lnTo>
                  <a:pt x="3822700" y="192365"/>
                </a:lnTo>
                <a:lnTo>
                  <a:pt x="3835400" y="201031"/>
                </a:lnTo>
                <a:lnTo>
                  <a:pt x="3860800" y="217456"/>
                </a:lnTo>
                <a:lnTo>
                  <a:pt x="3886200" y="234335"/>
                </a:lnTo>
                <a:lnTo>
                  <a:pt x="3911600" y="252122"/>
                </a:lnTo>
                <a:lnTo>
                  <a:pt x="3924300" y="261697"/>
                </a:lnTo>
                <a:lnTo>
                  <a:pt x="3924300" y="268849"/>
                </a:lnTo>
                <a:lnTo>
                  <a:pt x="3937000" y="279787"/>
                </a:lnTo>
                <a:lnTo>
                  <a:pt x="3949700" y="290951"/>
                </a:lnTo>
                <a:lnTo>
                  <a:pt x="3962400" y="302569"/>
                </a:lnTo>
                <a:lnTo>
                  <a:pt x="3975100" y="314869"/>
                </a:lnTo>
                <a:lnTo>
                  <a:pt x="3987800" y="326184"/>
                </a:lnTo>
                <a:lnTo>
                  <a:pt x="4000500" y="338181"/>
                </a:lnTo>
                <a:lnTo>
                  <a:pt x="4013200" y="350632"/>
                </a:lnTo>
                <a:lnTo>
                  <a:pt x="4025900" y="363310"/>
                </a:lnTo>
                <a:lnTo>
                  <a:pt x="4038600" y="390596"/>
                </a:lnTo>
                <a:lnTo>
                  <a:pt x="4064000" y="418110"/>
                </a:lnTo>
                <a:lnTo>
                  <a:pt x="4076700" y="446077"/>
                </a:lnTo>
                <a:lnTo>
                  <a:pt x="4102100" y="474726"/>
                </a:lnTo>
                <a:lnTo>
                  <a:pt x="4114800" y="502428"/>
                </a:lnTo>
                <a:lnTo>
                  <a:pt x="4127500" y="531039"/>
                </a:lnTo>
                <a:lnTo>
                  <a:pt x="4140200" y="560558"/>
                </a:lnTo>
                <a:lnTo>
                  <a:pt x="4152900" y="590985"/>
                </a:lnTo>
                <a:close/>
              </a:path>
              <a:path extrusionOk="0" h="1694180" w="4191000">
                <a:moveTo>
                  <a:pt x="609600" y="128369"/>
                </a:moveTo>
                <a:lnTo>
                  <a:pt x="609600" y="1552548"/>
                </a:lnTo>
                <a:lnTo>
                  <a:pt x="596900" y="1550125"/>
                </a:lnTo>
                <a:lnTo>
                  <a:pt x="584200" y="1550125"/>
                </a:lnTo>
                <a:lnTo>
                  <a:pt x="584200" y="135711"/>
                </a:lnTo>
                <a:lnTo>
                  <a:pt x="609600" y="128369"/>
                </a:lnTo>
                <a:close/>
              </a:path>
              <a:path extrusionOk="0" h="1694180" w="4191000">
                <a:moveTo>
                  <a:pt x="1104900" y="61169"/>
                </a:moveTo>
                <a:lnTo>
                  <a:pt x="1104900" y="1617943"/>
                </a:lnTo>
                <a:lnTo>
                  <a:pt x="1092200" y="1617565"/>
                </a:lnTo>
                <a:lnTo>
                  <a:pt x="1066800" y="1615900"/>
                </a:lnTo>
                <a:lnTo>
                  <a:pt x="1054100" y="1615521"/>
                </a:lnTo>
                <a:lnTo>
                  <a:pt x="1054100" y="64487"/>
                </a:lnTo>
                <a:lnTo>
                  <a:pt x="1079500" y="62406"/>
                </a:lnTo>
                <a:lnTo>
                  <a:pt x="1104900" y="61169"/>
                </a:lnTo>
                <a:close/>
              </a:path>
              <a:path extrusionOk="0" h="1694180" w="4191000">
                <a:moveTo>
                  <a:pt x="3937000" y="271272"/>
                </a:moveTo>
                <a:lnTo>
                  <a:pt x="3924300" y="268849"/>
                </a:lnTo>
                <a:lnTo>
                  <a:pt x="3924300" y="261697"/>
                </a:lnTo>
                <a:lnTo>
                  <a:pt x="3937000" y="271272"/>
                </a:lnTo>
                <a:close/>
              </a:path>
              <a:path extrusionOk="0" h="1694180" w="4191000">
                <a:moveTo>
                  <a:pt x="4165600" y="622472"/>
                </a:moveTo>
                <a:lnTo>
                  <a:pt x="4165600" y="1037252"/>
                </a:lnTo>
                <a:lnTo>
                  <a:pt x="4152900" y="1053601"/>
                </a:lnTo>
                <a:lnTo>
                  <a:pt x="4152900" y="614827"/>
                </a:lnTo>
                <a:lnTo>
                  <a:pt x="4165600" y="622472"/>
                </a:lnTo>
                <a:close/>
              </a:path>
              <a:path extrusionOk="0" h="1694180" w="4191000">
                <a:moveTo>
                  <a:pt x="4178300" y="673752"/>
                </a:moveTo>
                <a:lnTo>
                  <a:pt x="4178300" y="988205"/>
                </a:lnTo>
                <a:lnTo>
                  <a:pt x="4165600" y="1004554"/>
                </a:lnTo>
                <a:lnTo>
                  <a:pt x="4165600" y="658803"/>
                </a:lnTo>
                <a:lnTo>
                  <a:pt x="4178300" y="673752"/>
                </a:lnTo>
                <a:close/>
              </a:path>
              <a:path extrusionOk="0" h="1694180" w="4191000">
                <a:moveTo>
                  <a:pt x="4191000" y="754475"/>
                </a:moveTo>
                <a:lnTo>
                  <a:pt x="4191000" y="939158"/>
                </a:lnTo>
                <a:lnTo>
                  <a:pt x="4178300" y="955507"/>
                </a:lnTo>
                <a:lnTo>
                  <a:pt x="4178300" y="738126"/>
                </a:lnTo>
                <a:lnTo>
                  <a:pt x="4191000" y="754475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6" name="Google Shape;296;p46"/>
          <p:cNvSpPr/>
          <p:nvPr/>
        </p:nvSpPr>
        <p:spPr>
          <a:xfrm>
            <a:off x="518201" y="2640801"/>
            <a:ext cx="2095500" cy="847090"/>
          </a:xfrm>
          <a:custGeom>
            <a:rect b="b" l="l" r="r" t="t"/>
            <a:pathLst>
              <a:path extrusionOk="0" h="1694179" w="4191000">
                <a:moveTo>
                  <a:pt x="12700" y="737899"/>
                </a:moveTo>
                <a:lnTo>
                  <a:pt x="12700" y="995849"/>
                </a:lnTo>
                <a:lnTo>
                  <a:pt x="0" y="966406"/>
                </a:lnTo>
                <a:lnTo>
                  <a:pt x="0" y="771429"/>
                </a:lnTo>
                <a:lnTo>
                  <a:pt x="12700" y="737899"/>
                </a:lnTo>
                <a:close/>
              </a:path>
              <a:path extrusionOk="0" h="1694179" w="4191000">
                <a:moveTo>
                  <a:pt x="38100" y="644573"/>
                </a:moveTo>
                <a:lnTo>
                  <a:pt x="38100" y="1085088"/>
                </a:lnTo>
                <a:lnTo>
                  <a:pt x="12700" y="1025747"/>
                </a:lnTo>
                <a:lnTo>
                  <a:pt x="12700" y="704822"/>
                </a:lnTo>
                <a:lnTo>
                  <a:pt x="38100" y="644573"/>
                </a:lnTo>
                <a:close/>
              </a:path>
              <a:path extrusionOk="0" h="1694179" w="4191000">
                <a:moveTo>
                  <a:pt x="330200" y="236246"/>
                </a:moveTo>
                <a:lnTo>
                  <a:pt x="330200" y="1508950"/>
                </a:lnTo>
                <a:lnTo>
                  <a:pt x="317500" y="1504106"/>
                </a:lnTo>
                <a:lnTo>
                  <a:pt x="292100" y="1486849"/>
                </a:lnTo>
                <a:lnTo>
                  <a:pt x="266700" y="1467775"/>
                </a:lnTo>
                <a:lnTo>
                  <a:pt x="254000" y="1446885"/>
                </a:lnTo>
                <a:lnTo>
                  <a:pt x="228600" y="1424178"/>
                </a:lnTo>
                <a:lnTo>
                  <a:pt x="203200" y="1399768"/>
                </a:lnTo>
                <a:lnTo>
                  <a:pt x="190500" y="1374222"/>
                </a:lnTo>
                <a:lnTo>
                  <a:pt x="165100" y="1348223"/>
                </a:lnTo>
                <a:lnTo>
                  <a:pt x="152400" y="1322451"/>
                </a:lnTo>
                <a:lnTo>
                  <a:pt x="127000" y="1293348"/>
                </a:lnTo>
                <a:lnTo>
                  <a:pt x="101600" y="1234234"/>
                </a:lnTo>
                <a:lnTo>
                  <a:pt x="76200" y="1203769"/>
                </a:lnTo>
                <a:lnTo>
                  <a:pt x="38100" y="1115553"/>
                </a:lnTo>
                <a:lnTo>
                  <a:pt x="38100" y="615244"/>
                </a:lnTo>
                <a:lnTo>
                  <a:pt x="88900" y="499968"/>
                </a:lnTo>
                <a:lnTo>
                  <a:pt x="101600" y="472304"/>
                </a:lnTo>
                <a:lnTo>
                  <a:pt x="127000" y="445888"/>
                </a:lnTo>
                <a:lnTo>
                  <a:pt x="139700" y="420834"/>
                </a:lnTo>
                <a:lnTo>
                  <a:pt x="165100" y="396689"/>
                </a:lnTo>
                <a:lnTo>
                  <a:pt x="177800" y="372999"/>
                </a:lnTo>
                <a:lnTo>
                  <a:pt x="203200" y="348399"/>
                </a:lnTo>
                <a:lnTo>
                  <a:pt x="228600" y="325163"/>
                </a:lnTo>
                <a:lnTo>
                  <a:pt x="241300" y="302834"/>
                </a:lnTo>
                <a:lnTo>
                  <a:pt x="266700" y="280960"/>
                </a:lnTo>
                <a:lnTo>
                  <a:pt x="292100" y="261848"/>
                </a:lnTo>
                <a:lnTo>
                  <a:pt x="317500" y="244326"/>
                </a:lnTo>
                <a:lnTo>
                  <a:pt x="330200" y="236246"/>
                </a:lnTo>
                <a:close/>
              </a:path>
              <a:path extrusionOk="0" h="1694179" w="4191000">
                <a:moveTo>
                  <a:pt x="4152900" y="590985"/>
                </a:moveTo>
                <a:lnTo>
                  <a:pt x="4152900" y="1068512"/>
                </a:lnTo>
                <a:lnTo>
                  <a:pt x="4140200" y="1083877"/>
                </a:lnTo>
                <a:lnTo>
                  <a:pt x="4140200" y="1099242"/>
                </a:lnTo>
                <a:lnTo>
                  <a:pt x="4127500" y="1114153"/>
                </a:lnTo>
                <a:lnTo>
                  <a:pt x="4114800" y="1128647"/>
                </a:lnTo>
                <a:lnTo>
                  <a:pt x="4114800" y="1142915"/>
                </a:lnTo>
                <a:lnTo>
                  <a:pt x="4102100" y="1156728"/>
                </a:lnTo>
                <a:lnTo>
                  <a:pt x="4089400" y="1169860"/>
                </a:lnTo>
                <a:lnTo>
                  <a:pt x="4089400" y="1184014"/>
                </a:lnTo>
                <a:lnTo>
                  <a:pt x="4064000" y="1211414"/>
                </a:lnTo>
                <a:lnTo>
                  <a:pt x="4064000" y="1225568"/>
                </a:lnTo>
                <a:lnTo>
                  <a:pt x="4051300" y="1238132"/>
                </a:lnTo>
                <a:lnTo>
                  <a:pt x="4051300" y="1247972"/>
                </a:lnTo>
                <a:lnTo>
                  <a:pt x="4038600" y="1256903"/>
                </a:lnTo>
                <a:lnTo>
                  <a:pt x="4025900" y="1266743"/>
                </a:lnTo>
                <a:lnTo>
                  <a:pt x="4025900" y="1277605"/>
                </a:lnTo>
                <a:lnTo>
                  <a:pt x="4013200" y="1288239"/>
                </a:lnTo>
                <a:lnTo>
                  <a:pt x="4000500" y="1298419"/>
                </a:lnTo>
                <a:lnTo>
                  <a:pt x="4000500" y="1307918"/>
                </a:lnTo>
                <a:lnTo>
                  <a:pt x="3975100" y="1325668"/>
                </a:lnTo>
                <a:lnTo>
                  <a:pt x="3962400" y="1342736"/>
                </a:lnTo>
                <a:lnTo>
                  <a:pt x="3937000" y="1359349"/>
                </a:lnTo>
                <a:lnTo>
                  <a:pt x="3924300" y="1375736"/>
                </a:lnTo>
                <a:lnTo>
                  <a:pt x="3911600" y="1382965"/>
                </a:lnTo>
                <a:lnTo>
                  <a:pt x="3898900" y="1389966"/>
                </a:lnTo>
                <a:lnTo>
                  <a:pt x="3898900" y="1396513"/>
                </a:lnTo>
                <a:lnTo>
                  <a:pt x="3886200" y="1402379"/>
                </a:lnTo>
                <a:lnTo>
                  <a:pt x="3873500" y="1409607"/>
                </a:lnTo>
                <a:lnTo>
                  <a:pt x="3860800" y="1416609"/>
                </a:lnTo>
                <a:lnTo>
                  <a:pt x="3810000" y="1439846"/>
                </a:lnTo>
                <a:lnTo>
                  <a:pt x="3759200" y="1459676"/>
                </a:lnTo>
                <a:lnTo>
                  <a:pt x="3746500" y="1467775"/>
                </a:lnTo>
                <a:lnTo>
                  <a:pt x="3721100" y="1477880"/>
                </a:lnTo>
                <a:lnTo>
                  <a:pt x="3683000" y="1486849"/>
                </a:lnTo>
                <a:lnTo>
                  <a:pt x="3657600" y="1495364"/>
                </a:lnTo>
                <a:lnTo>
                  <a:pt x="3619500" y="1504106"/>
                </a:lnTo>
                <a:lnTo>
                  <a:pt x="3594100" y="1512432"/>
                </a:lnTo>
                <a:lnTo>
                  <a:pt x="3556000" y="1519850"/>
                </a:lnTo>
                <a:lnTo>
                  <a:pt x="3530600" y="1527267"/>
                </a:lnTo>
                <a:lnTo>
                  <a:pt x="3492500" y="1535593"/>
                </a:lnTo>
                <a:lnTo>
                  <a:pt x="3441700" y="1546928"/>
                </a:lnTo>
                <a:lnTo>
                  <a:pt x="3390900" y="1557682"/>
                </a:lnTo>
                <a:lnTo>
                  <a:pt x="3340100" y="1567855"/>
                </a:lnTo>
                <a:lnTo>
                  <a:pt x="3289300" y="1577446"/>
                </a:lnTo>
                <a:lnTo>
                  <a:pt x="3251200" y="1586457"/>
                </a:lnTo>
                <a:lnTo>
                  <a:pt x="3200400" y="1595157"/>
                </a:lnTo>
                <a:lnTo>
                  <a:pt x="3149600" y="1603740"/>
                </a:lnTo>
                <a:lnTo>
                  <a:pt x="3086100" y="1612092"/>
                </a:lnTo>
                <a:lnTo>
                  <a:pt x="3035300" y="1620094"/>
                </a:lnTo>
                <a:lnTo>
                  <a:pt x="2984500" y="1627632"/>
                </a:lnTo>
                <a:lnTo>
                  <a:pt x="2832100" y="1649430"/>
                </a:lnTo>
                <a:lnTo>
                  <a:pt x="2768600" y="1656697"/>
                </a:lnTo>
                <a:lnTo>
                  <a:pt x="2717800" y="1663963"/>
                </a:lnTo>
                <a:lnTo>
                  <a:pt x="2679700" y="1667596"/>
                </a:lnTo>
                <a:lnTo>
                  <a:pt x="2654300" y="1669413"/>
                </a:lnTo>
                <a:lnTo>
                  <a:pt x="2641600" y="1671229"/>
                </a:lnTo>
                <a:lnTo>
                  <a:pt x="2641600" y="1676073"/>
                </a:lnTo>
                <a:lnTo>
                  <a:pt x="2628900" y="1678495"/>
                </a:lnTo>
                <a:lnTo>
                  <a:pt x="2628900" y="1680917"/>
                </a:lnTo>
                <a:lnTo>
                  <a:pt x="2603500" y="1682734"/>
                </a:lnTo>
                <a:lnTo>
                  <a:pt x="2578100" y="1686367"/>
                </a:lnTo>
                <a:lnTo>
                  <a:pt x="2552700" y="1688184"/>
                </a:lnTo>
                <a:lnTo>
                  <a:pt x="2540000" y="1689584"/>
                </a:lnTo>
                <a:lnTo>
                  <a:pt x="2527300" y="1690303"/>
                </a:lnTo>
                <a:lnTo>
                  <a:pt x="2501900" y="1690568"/>
                </a:lnTo>
                <a:lnTo>
                  <a:pt x="2489200" y="1690606"/>
                </a:lnTo>
                <a:lnTo>
                  <a:pt x="2463800" y="1691627"/>
                </a:lnTo>
                <a:lnTo>
                  <a:pt x="2425700" y="1691514"/>
                </a:lnTo>
                <a:lnTo>
                  <a:pt x="2400300" y="1690946"/>
                </a:lnTo>
                <a:lnTo>
                  <a:pt x="2336800" y="1690265"/>
                </a:lnTo>
                <a:lnTo>
                  <a:pt x="2298700" y="1689697"/>
                </a:lnTo>
                <a:lnTo>
                  <a:pt x="2273300" y="1689584"/>
                </a:lnTo>
                <a:lnTo>
                  <a:pt x="2222500" y="1691627"/>
                </a:lnTo>
                <a:lnTo>
                  <a:pt x="2184400" y="1691514"/>
                </a:lnTo>
                <a:lnTo>
                  <a:pt x="2159000" y="1690946"/>
                </a:lnTo>
                <a:lnTo>
                  <a:pt x="2120900" y="1690606"/>
                </a:lnTo>
                <a:lnTo>
                  <a:pt x="2070100" y="1690625"/>
                </a:lnTo>
                <a:lnTo>
                  <a:pt x="2019300" y="1690761"/>
                </a:lnTo>
                <a:lnTo>
                  <a:pt x="1981200" y="1691129"/>
                </a:lnTo>
                <a:lnTo>
                  <a:pt x="1930400" y="1691846"/>
                </a:lnTo>
                <a:lnTo>
                  <a:pt x="1879600" y="1693028"/>
                </a:lnTo>
                <a:lnTo>
                  <a:pt x="1828800" y="1693706"/>
                </a:lnTo>
                <a:lnTo>
                  <a:pt x="1778000" y="1693221"/>
                </a:lnTo>
                <a:lnTo>
                  <a:pt x="1676400" y="1691090"/>
                </a:lnTo>
                <a:lnTo>
                  <a:pt x="1625600" y="1690606"/>
                </a:lnTo>
                <a:lnTo>
                  <a:pt x="1371600" y="1690606"/>
                </a:lnTo>
                <a:lnTo>
                  <a:pt x="1320800" y="1689385"/>
                </a:lnTo>
                <a:lnTo>
                  <a:pt x="1270000" y="1688397"/>
                </a:lnTo>
                <a:lnTo>
                  <a:pt x="1219200" y="1687292"/>
                </a:lnTo>
                <a:lnTo>
                  <a:pt x="1168400" y="1685723"/>
                </a:lnTo>
                <a:lnTo>
                  <a:pt x="1117600" y="1683339"/>
                </a:lnTo>
                <a:lnTo>
                  <a:pt x="1079500" y="1681144"/>
                </a:lnTo>
                <a:lnTo>
                  <a:pt x="1016000" y="1675846"/>
                </a:lnTo>
                <a:lnTo>
                  <a:pt x="952500" y="1670018"/>
                </a:lnTo>
                <a:lnTo>
                  <a:pt x="927100" y="1666385"/>
                </a:lnTo>
                <a:lnTo>
                  <a:pt x="889000" y="1662752"/>
                </a:lnTo>
                <a:lnTo>
                  <a:pt x="863600" y="1659119"/>
                </a:lnTo>
                <a:lnTo>
                  <a:pt x="825500" y="1655107"/>
                </a:lnTo>
                <a:lnTo>
                  <a:pt x="800100" y="1650641"/>
                </a:lnTo>
                <a:lnTo>
                  <a:pt x="762000" y="1646176"/>
                </a:lnTo>
                <a:lnTo>
                  <a:pt x="736600" y="1642164"/>
                </a:lnTo>
                <a:lnTo>
                  <a:pt x="711200" y="1638115"/>
                </a:lnTo>
                <a:lnTo>
                  <a:pt x="673100" y="1633384"/>
                </a:lnTo>
                <a:lnTo>
                  <a:pt x="647700" y="1628199"/>
                </a:lnTo>
                <a:lnTo>
                  <a:pt x="622300" y="1622788"/>
                </a:lnTo>
                <a:lnTo>
                  <a:pt x="571500" y="1614613"/>
                </a:lnTo>
                <a:lnTo>
                  <a:pt x="533400" y="1604622"/>
                </a:lnTo>
                <a:lnTo>
                  <a:pt x="495300" y="1592814"/>
                </a:lnTo>
                <a:lnTo>
                  <a:pt x="457200" y="1579190"/>
                </a:lnTo>
                <a:lnTo>
                  <a:pt x="431800" y="1563750"/>
                </a:lnTo>
                <a:lnTo>
                  <a:pt x="393700" y="1546492"/>
                </a:lnTo>
                <a:lnTo>
                  <a:pt x="355600" y="1527419"/>
                </a:lnTo>
                <a:lnTo>
                  <a:pt x="317500" y="1506528"/>
                </a:lnTo>
                <a:lnTo>
                  <a:pt x="330200" y="1508950"/>
                </a:lnTo>
                <a:lnTo>
                  <a:pt x="330200" y="236246"/>
                </a:lnTo>
                <a:lnTo>
                  <a:pt x="342900" y="228166"/>
                </a:lnTo>
                <a:lnTo>
                  <a:pt x="368300" y="213142"/>
                </a:lnTo>
                <a:lnTo>
                  <a:pt x="393700" y="199064"/>
                </a:lnTo>
                <a:lnTo>
                  <a:pt x="431800" y="185894"/>
                </a:lnTo>
                <a:lnTo>
                  <a:pt x="457200" y="173632"/>
                </a:lnTo>
                <a:lnTo>
                  <a:pt x="482600" y="162278"/>
                </a:lnTo>
                <a:lnTo>
                  <a:pt x="520700" y="152212"/>
                </a:lnTo>
                <a:lnTo>
                  <a:pt x="546100" y="143507"/>
                </a:lnTo>
                <a:lnTo>
                  <a:pt x="584200" y="135711"/>
                </a:lnTo>
                <a:lnTo>
                  <a:pt x="584200" y="1550125"/>
                </a:lnTo>
                <a:lnTo>
                  <a:pt x="609600" y="1554970"/>
                </a:lnTo>
                <a:lnTo>
                  <a:pt x="609600" y="128369"/>
                </a:lnTo>
                <a:lnTo>
                  <a:pt x="635000" y="121898"/>
                </a:lnTo>
                <a:lnTo>
                  <a:pt x="673100" y="116562"/>
                </a:lnTo>
                <a:lnTo>
                  <a:pt x="698500" y="111680"/>
                </a:lnTo>
                <a:lnTo>
                  <a:pt x="736600" y="106571"/>
                </a:lnTo>
                <a:lnTo>
                  <a:pt x="762000" y="101499"/>
                </a:lnTo>
                <a:lnTo>
                  <a:pt x="825500" y="92265"/>
                </a:lnTo>
                <a:lnTo>
                  <a:pt x="863600" y="87194"/>
                </a:lnTo>
                <a:lnTo>
                  <a:pt x="901700" y="82161"/>
                </a:lnTo>
                <a:lnTo>
                  <a:pt x="927100" y="77809"/>
                </a:lnTo>
                <a:lnTo>
                  <a:pt x="965200" y="73911"/>
                </a:lnTo>
                <a:lnTo>
                  <a:pt x="990600" y="70240"/>
                </a:lnTo>
                <a:lnTo>
                  <a:pt x="1028700" y="67023"/>
                </a:lnTo>
                <a:lnTo>
                  <a:pt x="1054100" y="64487"/>
                </a:lnTo>
                <a:lnTo>
                  <a:pt x="1054100" y="1615521"/>
                </a:lnTo>
                <a:lnTo>
                  <a:pt x="1066800" y="1615900"/>
                </a:lnTo>
                <a:lnTo>
                  <a:pt x="1092200" y="1617565"/>
                </a:lnTo>
                <a:lnTo>
                  <a:pt x="1104900" y="1617943"/>
                </a:lnTo>
                <a:lnTo>
                  <a:pt x="1104900" y="61169"/>
                </a:lnTo>
                <a:lnTo>
                  <a:pt x="1117600" y="60551"/>
                </a:lnTo>
                <a:lnTo>
                  <a:pt x="1168400" y="56463"/>
                </a:lnTo>
                <a:lnTo>
                  <a:pt x="1219200" y="52839"/>
                </a:lnTo>
                <a:lnTo>
                  <a:pt x="1270000" y="49565"/>
                </a:lnTo>
                <a:lnTo>
                  <a:pt x="1333500" y="46523"/>
                </a:lnTo>
                <a:lnTo>
                  <a:pt x="1384300" y="43597"/>
                </a:lnTo>
                <a:lnTo>
                  <a:pt x="1397000" y="41175"/>
                </a:lnTo>
                <a:lnTo>
                  <a:pt x="1435100" y="38942"/>
                </a:lnTo>
                <a:lnTo>
                  <a:pt x="1460500" y="36028"/>
                </a:lnTo>
                <a:lnTo>
                  <a:pt x="1498600" y="32660"/>
                </a:lnTo>
                <a:lnTo>
                  <a:pt x="1524000" y="29064"/>
                </a:lnTo>
                <a:lnTo>
                  <a:pt x="1562100" y="25431"/>
                </a:lnTo>
                <a:lnTo>
                  <a:pt x="1625600" y="18165"/>
                </a:lnTo>
                <a:lnTo>
                  <a:pt x="1651000" y="14532"/>
                </a:lnTo>
                <a:lnTo>
                  <a:pt x="1701800" y="9300"/>
                </a:lnTo>
                <a:lnTo>
                  <a:pt x="1752600" y="5231"/>
                </a:lnTo>
                <a:lnTo>
                  <a:pt x="1803400" y="2325"/>
                </a:lnTo>
                <a:lnTo>
                  <a:pt x="1854200" y="581"/>
                </a:lnTo>
                <a:lnTo>
                  <a:pt x="1905000" y="0"/>
                </a:lnTo>
                <a:lnTo>
                  <a:pt x="2501900" y="87"/>
                </a:lnTo>
                <a:lnTo>
                  <a:pt x="2527300" y="155"/>
                </a:lnTo>
                <a:lnTo>
                  <a:pt x="2578100" y="523"/>
                </a:lnTo>
                <a:lnTo>
                  <a:pt x="2628900" y="1240"/>
                </a:lnTo>
                <a:lnTo>
                  <a:pt x="2679700" y="2422"/>
                </a:lnTo>
                <a:lnTo>
                  <a:pt x="2705100" y="2838"/>
                </a:lnTo>
                <a:lnTo>
                  <a:pt x="2730500" y="3935"/>
                </a:lnTo>
                <a:lnTo>
                  <a:pt x="2768600" y="5487"/>
                </a:lnTo>
                <a:lnTo>
                  <a:pt x="2794000" y="7266"/>
                </a:lnTo>
                <a:lnTo>
                  <a:pt x="2857500" y="10899"/>
                </a:lnTo>
                <a:lnTo>
                  <a:pt x="2908300" y="14532"/>
                </a:lnTo>
                <a:lnTo>
                  <a:pt x="2921000" y="14570"/>
                </a:lnTo>
                <a:lnTo>
                  <a:pt x="2921000" y="14835"/>
                </a:lnTo>
                <a:lnTo>
                  <a:pt x="2933700" y="15554"/>
                </a:lnTo>
                <a:lnTo>
                  <a:pt x="2933700" y="16954"/>
                </a:lnTo>
                <a:lnTo>
                  <a:pt x="2946400" y="17332"/>
                </a:lnTo>
                <a:lnTo>
                  <a:pt x="2946400" y="18165"/>
                </a:lnTo>
                <a:lnTo>
                  <a:pt x="2959100" y="18998"/>
                </a:lnTo>
                <a:lnTo>
                  <a:pt x="2971800" y="19376"/>
                </a:lnTo>
                <a:lnTo>
                  <a:pt x="2997200" y="21609"/>
                </a:lnTo>
                <a:lnTo>
                  <a:pt x="3035300" y="24523"/>
                </a:lnTo>
                <a:lnTo>
                  <a:pt x="3060700" y="27891"/>
                </a:lnTo>
                <a:lnTo>
                  <a:pt x="3098800" y="31486"/>
                </a:lnTo>
                <a:lnTo>
                  <a:pt x="3136900" y="35498"/>
                </a:lnTo>
                <a:lnTo>
                  <a:pt x="3200400" y="44429"/>
                </a:lnTo>
                <a:lnTo>
                  <a:pt x="3225800" y="48441"/>
                </a:lnTo>
                <a:lnTo>
                  <a:pt x="3276600" y="55475"/>
                </a:lnTo>
                <a:lnTo>
                  <a:pt x="3327400" y="62276"/>
                </a:lnTo>
                <a:lnTo>
                  <a:pt x="3390900" y="69193"/>
                </a:lnTo>
                <a:lnTo>
                  <a:pt x="3441700" y="76576"/>
                </a:lnTo>
                <a:lnTo>
                  <a:pt x="3492500" y="84772"/>
                </a:lnTo>
                <a:lnTo>
                  <a:pt x="3517900" y="90260"/>
                </a:lnTo>
                <a:lnTo>
                  <a:pt x="3543300" y="95974"/>
                </a:lnTo>
                <a:lnTo>
                  <a:pt x="3568700" y="102143"/>
                </a:lnTo>
                <a:lnTo>
                  <a:pt x="3606800" y="108993"/>
                </a:lnTo>
                <a:lnTo>
                  <a:pt x="3619500" y="113004"/>
                </a:lnTo>
                <a:lnTo>
                  <a:pt x="3644900" y="121936"/>
                </a:lnTo>
                <a:lnTo>
                  <a:pt x="3670300" y="125947"/>
                </a:lnTo>
                <a:lnTo>
                  <a:pt x="3683000" y="130375"/>
                </a:lnTo>
                <a:lnTo>
                  <a:pt x="3695700" y="135938"/>
                </a:lnTo>
                <a:lnTo>
                  <a:pt x="3708400" y="141956"/>
                </a:lnTo>
                <a:lnTo>
                  <a:pt x="3721100" y="147746"/>
                </a:lnTo>
                <a:lnTo>
                  <a:pt x="3771900" y="169545"/>
                </a:lnTo>
                <a:lnTo>
                  <a:pt x="3797300" y="176849"/>
                </a:lnTo>
                <a:lnTo>
                  <a:pt x="3810000" y="184380"/>
                </a:lnTo>
                <a:lnTo>
                  <a:pt x="3822700" y="192365"/>
                </a:lnTo>
                <a:lnTo>
                  <a:pt x="3835400" y="201031"/>
                </a:lnTo>
                <a:lnTo>
                  <a:pt x="3860800" y="217456"/>
                </a:lnTo>
                <a:lnTo>
                  <a:pt x="3886200" y="234335"/>
                </a:lnTo>
                <a:lnTo>
                  <a:pt x="3911600" y="252122"/>
                </a:lnTo>
                <a:lnTo>
                  <a:pt x="3924300" y="261697"/>
                </a:lnTo>
                <a:lnTo>
                  <a:pt x="3924300" y="268849"/>
                </a:lnTo>
                <a:lnTo>
                  <a:pt x="3937000" y="279787"/>
                </a:lnTo>
                <a:lnTo>
                  <a:pt x="3949700" y="290951"/>
                </a:lnTo>
                <a:lnTo>
                  <a:pt x="3962400" y="302569"/>
                </a:lnTo>
                <a:lnTo>
                  <a:pt x="3975100" y="314869"/>
                </a:lnTo>
                <a:lnTo>
                  <a:pt x="3987800" y="326184"/>
                </a:lnTo>
                <a:lnTo>
                  <a:pt x="4000500" y="338181"/>
                </a:lnTo>
                <a:lnTo>
                  <a:pt x="4013200" y="350632"/>
                </a:lnTo>
                <a:lnTo>
                  <a:pt x="4025900" y="363310"/>
                </a:lnTo>
                <a:lnTo>
                  <a:pt x="4038600" y="390596"/>
                </a:lnTo>
                <a:lnTo>
                  <a:pt x="4064000" y="418110"/>
                </a:lnTo>
                <a:lnTo>
                  <a:pt x="4076700" y="446077"/>
                </a:lnTo>
                <a:lnTo>
                  <a:pt x="4102100" y="474726"/>
                </a:lnTo>
                <a:lnTo>
                  <a:pt x="4114800" y="502428"/>
                </a:lnTo>
                <a:lnTo>
                  <a:pt x="4127500" y="531039"/>
                </a:lnTo>
                <a:lnTo>
                  <a:pt x="4140200" y="560558"/>
                </a:lnTo>
                <a:lnTo>
                  <a:pt x="4152900" y="590985"/>
                </a:lnTo>
                <a:close/>
              </a:path>
              <a:path extrusionOk="0" h="1694179" w="4191000">
                <a:moveTo>
                  <a:pt x="609600" y="128369"/>
                </a:moveTo>
                <a:lnTo>
                  <a:pt x="609600" y="1552548"/>
                </a:lnTo>
                <a:lnTo>
                  <a:pt x="596900" y="1550125"/>
                </a:lnTo>
                <a:lnTo>
                  <a:pt x="584200" y="1550125"/>
                </a:lnTo>
                <a:lnTo>
                  <a:pt x="584200" y="135711"/>
                </a:lnTo>
                <a:lnTo>
                  <a:pt x="609600" y="128369"/>
                </a:lnTo>
                <a:close/>
              </a:path>
              <a:path extrusionOk="0" h="1694179" w="4191000">
                <a:moveTo>
                  <a:pt x="1104900" y="61169"/>
                </a:moveTo>
                <a:lnTo>
                  <a:pt x="1104900" y="1617943"/>
                </a:lnTo>
                <a:lnTo>
                  <a:pt x="1092200" y="1617565"/>
                </a:lnTo>
                <a:lnTo>
                  <a:pt x="1066800" y="1615900"/>
                </a:lnTo>
                <a:lnTo>
                  <a:pt x="1054100" y="1615521"/>
                </a:lnTo>
                <a:lnTo>
                  <a:pt x="1054100" y="64487"/>
                </a:lnTo>
                <a:lnTo>
                  <a:pt x="1079500" y="62406"/>
                </a:lnTo>
                <a:lnTo>
                  <a:pt x="1104900" y="61169"/>
                </a:lnTo>
                <a:close/>
              </a:path>
              <a:path extrusionOk="0" h="1694179" w="4191000">
                <a:moveTo>
                  <a:pt x="3937000" y="271272"/>
                </a:moveTo>
                <a:lnTo>
                  <a:pt x="3924300" y="268849"/>
                </a:lnTo>
                <a:lnTo>
                  <a:pt x="3924300" y="261697"/>
                </a:lnTo>
                <a:lnTo>
                  <a:pt x="3937000" y="271272"/>
                </a:lnTo>
                <a:close/>
              </a:path>
              <a:path extrusionOk="0" h="1694179" w="4191000">
                <a:moveTo>
                  <a:pt x="4165600" y="622472"/>
                </a:moveTo>
                <a:lnTo>
                  <a:pt x="4165600" y="1037252"/>
                </a:lnTo>
                <a:lnTo>
                  <a:pt x="4152900" y="1053601"/>
                </a:lnTo>
                <a:lnTo>
                  <a:pt x="4152900" y="614827"/>
                </a:lnTo>
                <a:lnTo>
                  <a:pt x="4165600" y="622472"/>
                </a:lnTo>
                <a:close/>
              </a:path>
              <a:path extrusionOk="0" h="1694179" w="4191000">
                <a:moveTo>
                  <a:pt x="4178300" y="673752"/>
                </a:moveTo>
                <a:lnTo>
                  <a:pt x="4178300" y="988205"/>
                </a:lnTo>
                <a:lnTo>
                  <a:pt x="4165600" y="1004554"/>
                </a:lnTo>
                <a:lnTo>
                  <a:pt x="4165600" y="658803"/>
                </a:lnTo>
                <a:lnTo>
                  <a:pt x="4178300" y="673752"/>
                </a:lnTo>
                <a:close/>
              </a:path>
              <a:path extrusionOk="0" h="1694179" w="4191000">
                <a:moveTo>
                  <a:pt x="4191000" y="754475"/>
                </a:moveTo>
                <a:lnTo>
                  <a:pt x="4191000" y="939158"/>
                </a:lnTo>
                <a:lnTo>
                  <a:pt x="4178300" y="955507"/>
                </a:lnTo>
                <a:lnTo>
                  <a:pt x="4178300" y="738126"/>
                </a:lnTo>
                <a:lnTo>
                  <a:pt x="4191000" y="754475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7" name="Google Shape;297;p46"/>
          <p:cNvSpPr/>
          <p:nvPr/>
        </p:nvSpPr>
        <p:spPr>
          <a:xfrm>
            <a:off x="562144" y="4496075"/>
            <a:ext cx="822642" cy="262254"/>
          </a:xfrm>
          <a:custGeom>
            <a:rect b="b" l="l" r="r" t="t"/>
            <a:pathLst>
              <a:path extrusionOk="0" h="524509" w="1645285">
                <a:moveTo>
                  <a:pt x="75324" y="523883"/>
                </a:moveTo>
                <a:lnTo>
                  <a:pt x="38214" y="520900"/>
                </a:lnTo>
                <a:lnTo>
                  <a:pt x="12338" y="503679"/>
                </a:lnTo>
                <a:lnTo>
                  <a:pt x="0" y="475886"/>
                </a:lnTo>
                <a:lnTo>
                  <a:pt x="3502" y="441186"/>
                </a:lnTo>
                <a:lnTo>
                  <a:pt x="5292" y="430079"/>
                </a:lnTo>
                <a:lnTo>
                  <a:pt x="5345" y="418303"/>
                </a:lnTo>
                <a:lnTo>
                  <a:pt x="5894" y="406879"/>
                </a:lnTo>
                <a:lnTo>
                  <a:pt x="9172" y="396830"/>
                </a:lnTo>
                <a:lnTo>
                  <a:pt x="19892" y="370911"/>
                </a:lnTo>
                <a:lnTo>
                  <a:pt x="25757" y="343969"/>
                </a:lnTo>
                <a:lnTo>
                  <a:pt x="30701" y="316958"/>
                </a:lnTo>
                <a:lnTo>
                  <a:pt x="39035" y="289699"/>
                </a:lnTo>
                <a:lnTo>
                  <a:pt x="39035" y="288196"/>
                </a:lnTo>
                <a:lnTo>
                  <a:pt x="39413" y="287444"/>
                </a:lnTo>
                <a:lnTo>
                  <a:pt x="52011" y="268819"/>
                </a:lnTo>
                <a:lnTo>
                  <a:pt x="56565" y="247834"/>
                </a:lnTo>
                <a:lnTo>
                  <a:pt x="58496" y="226073"/>
                </a:lnTo>
                <a:lnTo>
                  <a:pt x="63228" y="205122"/>
                </a:lnTo>
                <a:lnTo>
                  <a:pt x="65874" y="197980"/>
                </a:lnTo>
                <a:lnTo>
                  <a:pt x="62471" y="188959"/>
                </a:lnTo>
                <a:lnTo>
                  <a:pt x="85483" y="130647"/>
                </a:lnTo>
                <a:lnTo>
                  <a:pt x="143744" y="109268"/>
                </a:lnTo>
                <a:lnTo>
                  <a:pt x="181568" y="105175"/>
                </a:lnTo>
                <a:lnTo>
                  <a:pt x="219535" y="99918"/>
                </a:lnTo>
                <a:lnTo>
                  <a:pt x="257501" y="93886"/>
                </a:lnTo>
                <a:lnTo>
                  <a:pt x="295326" y="87466"/>
                </a:lnTo>
                <a:lnTo>
                  <a:pt x="322424" y="82033"/>
                </a:lnTo>
                <a:lnTo>
                  <a:pt x="376338" y="69758"/>
                </a:lnTo>
                <a:lnTo>
                  <a:pt x="403436" y="64536"/>
                </a:lnTo>
                <a:lnTo>
                  <a:pt x="423749" y="62017"/>
                </a:lnTo>
                <a:lnTo>
                  <a:pt x="444309" y="60730"/>
                </a:lnTo>
                <a:lnTo>
                  <a:pt x="464940" y="59938"/>
                </a:lnTo>
                <a:lnTo>
                  <a:pt x="485465" y="58898"/>
                </a:lnTo>
                <a:lnTo>
                  <a:pt x="500266" y="57606"/>
                </a:lnTo>
                <a:lnTo>
                  <a:pt x="515138" y="56173"/>
                </a:lnTo>
                <a:lnTo>
                  <a:pt x="530011" y="54881"/>
                </a:lnTo>
                <a:lnTo>
                  <a:pt x="544812" y="54011"/>
                </a:lnTo>
                <a:lnTo>
                  <a:pt x="568054" y="53113"/>
                </a:lnTo>
                <a:lnTo>
                  <a:pt x="614395" y="51738"/>
                </a:lnTo>
                <a:lnTo>
                  <a:pt x="637425" y="50628"/>
                </a:lnTo>
                <a:lnTo>
                  <a:pt x="662881" y="48755"/>
                </a:lnTo>
                <a:lnTo>
                  <a:pt x="713653" y="44444"/>
                </a:lnTo>
                <a:lnTo>
                  <a:pt x="739109" y="42359"/>
                </a:lnTo>
                <a:lnTo>
                  <a:pt x="750450" y="41707"/>
                </a:lnTo>
                <a:lnTo>
                  <a:pt x="761790" y="41372"/>
                </a:lnTo>
                <a:lnTo>
                  <a:pt x="773130" y="41248"/>
                </a:lnTo>
                <a:lnTo>
                  <a:pt x="883698" y="40761"/>
                </a:lnTo>
                <a:lnTo>
                  <a:pt x="933312" y="40385"/>
                </a:lnTo>
                <a:lnTo>
                  <a:pt x="982926" y="39727"/>
                </a:lnTo>
                <a:lnTo>
                  <a:pt x="998241" y="39034"/>
                </a:lnTo>
                <a:lnTo>
                  <a:pt x="1029013" y="36661"/>
                </a:lnTo>
                <a:lnTo>
                  <a:pt x="1044541" y="35968"/>
                </a:lnTo>
                <a:lnTo>
                  <a:pt x="1067505" y="35310"/>
                </a:lnTo>
                <a:lnTo>
                  <a:pt x="1090469" y="34935"/>
                </a:lnTo>
                <a:lnTo>
                  <a:pt x="1136398" y="34465"/>
                </a:lnTo>
                <a:lnTo>
                  <a:pt x="1170980" y="34559"/>
                </a:lnTo>
                <a:lnTo>
                  <a:pt x="1205526" y="34935"/>
                </a:lnTo>
                <a:lnTo>
                  <a:pt x="1240002" y="34888"/>
                </a:lnTo>
                <a:lnTo>
                  <a:pt x="1274371" y="33713"/>
                </a:lnTo>
                <a:lnTo>
                  <a:pt x="1308741" y="30588"/>
                </a:lnTo>
                <a:lnTo>
                  <a:pt x="1343216" y="26195"/>
                </a:lnTo>
                <a:lnTo>
                  <a:pt x="1377763" y="22084"/>
                </a:lnTo>
                <a:lnTo>
                  <a:pt x="1412345" y="19805"/>
                </a:lnTo>
                <a:lnTo>
                  <a:pt x="1438575" y="18824"/>
                </a:lnTo>
                <a:lnTo>
                  <a:pt x="1464558" y="16750"/>
                </a:lnTo>
                <a:lnTo>
                  <a:pt x="1490327" y="13197"/>
                </a:lnTo>
                <a:lnTo>
                  <a:pt x="1515920" y="7776"/>
                </a:lnTo>
                <a:lnTo>
                  <a:pt x="1530845" y="4857"/>
                </a:lnTo>
                <a:lnTo>
                  <a:pt x="1546019" y="3030"/>
                </a:lnTo>
                <a:lnTo>
                  <a:pt x="1561263" y="1697"/>
                </a:lnTo>
                <a:lnTo>
                  <a:pt x="1576401" y="258"/>
                </a:lnTo>
                <a:lnTo>
                  <a:pt x="1616848" y="20932"/>
                </a:lnTo>
                <a:lnTo>
                  <a:pt x="1622264" y="29490"/>
                </a:lnTo>
                <a:lnTo>
                  <a:pt x="1628141" y="37801"/>
                </a:lnTo>
                <a:lnTo>
                  <a:pt x="1634231" y="46041"/>
                </a:lnTo>
                <a:lnTo>
                  <a:pt x="1640285" y="54387"/>
                </a:lnTo>
                <a:lnTo>
                  <a:pt x="1644419" y="62211"/>
                </a:lnTo>
                <a:lnTo>
                  <a:pt x="1645010" y="69047"/>
                </a:lnTo>
                <a:lnTo>
                  <a:pt x="1642199" y="75320"/>
                </a:lnTo>
                <a:lnTo>
                  <a:pt x="1631969" y="85587"/>
                </a:lnTo>
                <a:lnTo>
                  <a:pt x="1630079" y="91601"/>
                </a:lnTo>
                <a:lnTo>
                  <a:pt x="1630835" y="97240"/>
                </a:lnTo>
                <a:lnTo>
                  <a:pt x="1634597" y="115024"/>
                </a:lnTo>
                <a:lnTo>
                  <a:pt x="1633433" y="130976"/>
                </a:lnTo>
                <a:lnTo>
                  <a:pt x="1627379" y="145660"/>
                </a:lnTo>
                <a:lnTo>
                  <a:pt x="1616470" y="159639"/>
                </a:lnTo>
                <a:lnTo>
                  <a:pt x="1611999" y="166070"/>
                </a:lnTo>
                <a:lnTo>
                  <a:pt x="1608768" y="173594"/>
                </a:lnTo>
                <a:lnTo>
                  <a:pt x="1605892" y="181470"/>
                </a:lnTo>
                <a:lnTo>
                  <a:pt x="1602484" y="188959"/>
                </a:lnTo>
                <a:lnTo>
                  <a:pt x="1599123" y="195713"/>
                </a:lnTo>
                <a:lnTo>
                  <a:pt x="1597144" y="202397"/>
                </a:lnTo>
                <a:lnTo>
                  <a:pt x="1596796" y="209786"/>
                </a:lnTo>
                <a:lnTo>
                  <a:pt x="1598326" y="218654"/>
                </a:lnTo>
                <a:lnTo>
                  <a:pt x="1600328" y="228868"/>
                </a:lnTo>
                <a:lnTo>
                  <a:pt x="1600736" y="240598"/>
                </a:lnTo>
                <a:lnTo>
                  <a:pt x="1597954" y="252538"/>
                </a:lnTo>
                <a:lnTo>
                  <a:pt x="1590388" y="263386"/>
                </a:lnTo>
                <a:lnTo>
                  <a:pt x="1585385" y="271826"/>
                </a:lnTo>
                <a:lnTo>
                  <a:pt x="1584103" y="282416"/>
                </a:lnTo>
                <a:lnTo>
                  <a:pt x="1585869" y="293358"/>
                </a:lnTo>
                <a:lnTo>
                  <a:pt x="1590010" y="302856"/>
                </a:lnTo>
                <a:lnTo>
                  <a:pt x="1592325" y="308541"/>
                </a:lnTo>
                <a:lnTo>
                  <a:pt x="1593223" y="315072"/>
                </a:lnTo>
                <a:lnTo>
                  <a:pt x="1592986" y="321885"/>
                </a:lnTo>
                <a:lnTo>
                  <a:pt x="1591900" y="328417"/>
                </a:lnTo>
                <a:lnTo>
                  <a:pt x="1563407" y="364879"/>
                </a:lnTo>
                <a:lnTo>
                  <a:pt x="1520975" y="380056"/>
                </a:lnTo>
                <a:lnTo>
                  <a:pt x="1508566" y="382563"/>
                </a:lnTo>
                <a:lnTo>
                  <a:pt x="1496263" y="385177"/>
                </a:lnTo>
                <a:lnTo>
                  <a:pt x="1494373" y="381418"/>
                </a:lnTo>
                <a:lnTo>
                  <a:pt x="1447878" y="386681"/>
                </a:lnTo>
                <a:lnTo>
                  <a:pt x="1424630" y="389030"/>
                </a:lnTo>
                <a:lnTo>
                  <a:pt x="1401383" y="390816"/>
                </a:lnTo>
                <a:lnTo>
                  <a:pt x="1365377" y="392654"/>
                </a:lnTo>
                <a:lnTo>
                  <a:pt x="1293366" y="395203"/>
                </a:lnTo>
                <a:lnTo>
                  <a:pt x="1257361" y="396830"/>
                </a:lnTo>
                <a:lnTo>
                  <a:pt x="1236724" y="398428"/>
                </a:lnTo>
                <a:lnTo>
                  <a:pt x="1195592" y="402750"/>
                </a:lnTo>
                <a:lnTo>
                  <a:pt x="1174955" y="404348"/>
                </a:lnTo>
                <a:lnTo>
                  <a:pt x="1130220" y="406750"/>
                </a:lnTo>
                <a:lnTo>
                  <a:pt x="1085555" y="408906"/>
                </a:lnTo>
                <a:lnTo>
                  <a:pt x="1040891" y="410850"/>
                </a:lnTo>
                <a:lnTo>
                  <a:pt x="996156" y="412618"/>
                </a:lnTo>
                <a:lnTo>
                  <a:pt x="972572" y="413011"/>
                </a:lnTo>
                <a:lnTo>
                  <a:pt x="948952" y="412947"/>
                </a:lnTo>
                <a:lnTo>
                  <a:pt x="925403" y="413093"/>
                </a:lnTo>
                <a:lnTo>
                  <a:pt x="755801" y="425967"/>
                </a:lnTo>
                <a:lnTo>
                  <a:pt x="707119" y="430161"/>
                </a:lnTo>
                <a:lnTo>
                  <a:pt x="658491" y="434697"/>
                </a:lnTo>
                <a:lnTo>
                  <a:pt x="609928" y="439706"/>
                </a:lnTo>
                <a:lnTo>
                  <a:pt x="561445" y="445321"/>
                </a:lnTo>
                <a:lnTo>
                  <a:pt x="508987" y="452447"/>
                </a:lnTo>
                <a:lnTo>
                  <a:pt x="456666" y="460482"/>
                </a:lnTo>
                <a:lnTo>
                  <a:pt x="404429" y="469143"/>
                </a:lnTo>
                <a:lnTo>
                  <a:pt x="299996" y="487218"/>
                </a:lnTo>
                <a:lnTo>
                  <a:pt x="204656" y="503321"/>
                </a:lnTo>
                <a:lnTo>
                  <a:pt x="161652" y="510680"/>
                </a:lnTo>
                <a:lnTo>
                  <a:pt x="118576" y="517687"/>
                </a:lnTo>
                <a:lnTo>
                  <a:pt x="75324" y="523883"/>
                </a:lnTo>
                <a:close/>
              </a:path>
            </a:pathLst>
          </a:custGeom>
          <a:solidFill>
            <a:srgbClr val="C78A36">
              <a:alpha val="694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8" name="Google Shape;298;p46"/>
          <p:cNvSpPr/>
          <p:nvPr/>
        </p:nvSpPr>
        <p:spPr>
          <a:xfrm>
            <a:off x="3150349" y="769338"/>
            <a:ext cx="837900" cy="251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9" name="Google Shape;299;p46"/>
          <p:cNvSpPr/>
          <p:nvPr/>
        </p:nvSpPr>
        <p:spPr>
          <a:xfrm>
            <a:off x="7205505" y="1157507"/>
            <a:ext cx="1292700" cy="1291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0" name="Google Shape;300;p46"/>
          <p:cNvSpPr/>
          <p:nvPr/>
        </p:nvSpPr>
        <p:spPr>
          <a:xfrm>
            <a:off x="7205505" y="3611943"/>
            <a:ext cx="1292700" cy="1291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1" name="Google Shape;301;p46"/>
          <p:cNvSpPr/>
          <p:nvPr/>
        </p:nvSpPr>
        <p:spPr>
          <a:xfrm>
            <a:off x="6278329" y="2818687"/>
            <a:ext cx="667500" cy="662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2" name="Google Shape;302;p46"/>
          <p:cNvSpPr/>
          <p:nvPr/>
        </p:nvSpPr>
        <p:spPr>
          <a:xfrm>
            <a:off x="7381587" y="3915058"/>
            <a:ext cx="928800" cy="824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3" name="Google Shape;303;p46"/>
          <p:cNvSpPr/>
          <p:nvPr/>
        </p:nvSpPr>
        <p:spPr>
          <a:xfrm>
            <a:off x="7083780" y="1154030"/>
            <a:ext cx="1419300" cy="1404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04" name="Google Shape;304;p46"/>
          <p:cNvSpPr txBox="1"/>
          <p:nvPr/>
        </p:nvSpPr>
        <p:spPr>
          <a:xfrm>
            <a:off x="3817900" y="3562563"/>
            <a:ext cx="3387600" cy="16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279400" lvl="0" marL="279400" marR="0" rtl="0" algn="l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PSICOLOGÍA como  INSTITUCIÓN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p46"/>
          <p:cNvSpPr txBox="1"/>
          <p:nvPr/>
        </p:nvSpPr>
        <p:spPr>
          <a:xfrm>
            <a:off x="608294" y="3524379"/>
            <a:ext cx="19641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Permite la  diferencia, entrega  el ejercicio de la la  </a:t>
            </a: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libertad 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para poder  decidir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6"/>
          <p:cNvSpPr txBox="1"/>
          <p:nvPr/>
        </p:nvSpPr>
        <p:spPr>
          <a:xfrm>
            <a:off x="108917" y="139550"/>
            <a:ext cx="51078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latin typeface="Arial"/>
                <a:ea typeface="Arial"/>
                <a:cs typeface="Arial"/>
                <a:sym typeface="Arial"/>
              </a:rPr>
              <a:t>La reflexión moderna clásica oscila entre dos polos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6"/>
          <p:cNvSpPr txBox="1"/>
          <p:nvPr/>
        </p:nvSpPr>
        <p:spPr>
          <a:xfrm>
            <a:off x="561562" y="685740"/>
            <a:ext cx="2057400" cy="18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75">
            <a:spAutoFit/>
          </a:bodyPr>
          <a:lstStyle/>
          <a:p>
            <a:pPr indent="0" lvl="0" mar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>
                <a:solidFill>
                  <a:srgbClr val="F5F1F1"/>
                </a:solidFill>
                <a:latin typeface="Verdana"/>
                <a:ea typeface="Verdana"/>
                <a:cs typeface="Verdana"/>
                <a:sym typeface="Verdana"/>
              </a:rPr>
              <a:t>Naturaleza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ctr">
              <a:lnSpc>
                <a:spcPct val="115799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Hace que todos sean  iguales a la base,  tiene una función  homogeneizadora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6"/>
          <p:cNvSpPr txBox="1"/>
          <p:nvPr/>
        </p:nvSpPr>
        <p:spPr>
          <a:xfrm>
            <a:off x="961379" y="2816263"/>
            <a:ext cx="13632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6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900">
                <a:solidFill>
                  <a:srgbClr val="F5F1F1"/>
                </a:solidFill>
                <a:latin typeface="Verdana"/>
                <a:ea typeface="Verdana"/>
                <a:cs typeface="Verdana"/>
                <a:sym typeface="Verdana"/>
              </a:rPr>
              <a:t>Razón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9" name="Google Shape;309;p46"/>
          <p:cNvSpPr txBox="1"/>
          <p:nvPr>
            <p:ph type="title"/>
          </p:nvPr>
        </p:nvSpPr>
        <p:spPr>
          <a:xfrm>
            <a:off x="4496400" y="354284"/>
            <a:ext cx="4251900" cy="26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1925">
            <a:sp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PSICOLOGÍA como CONCEPTO</a:t>
            </a:r>
            <a:endParaRPr/>
          </a:p>
          <a:p>
            <a:pPr indent="0" lvl="0" marL="12700" marR="2171700" rtl="0" algn="ctr">
              <a:lnSpc>
                <a:spcPct val="115599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700">
                <a:latin typeface="Arial"/>
                <a:ea typeface="Arial"/>
                <a:cs typeface="Arial"/>
                <a:sym typeface="Arial"/>
              </a:rPr>
              <a:t>Es la reflexión  moderna sobre la  subjetividad, es decir,  el discurso que oscila  entre estos dos polos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315" name="Google Shape;315;p47"/>
          <p:cNvGrpSpPr/>
          <p:nvPr/>
        </p:nvGrpSpPr>
        <p:grpSpPr>
          <a:xfrm>
            <a:off x="11431" y="50"/>
            <a:ext cx="9121140" cy="5143500"/>
            <a:chOff x="0" y="0"/>
            <a:chExt cx="18242280" cy="10287000"/>
          </a:xfrm>
        </p:grpSpPr>
        <p:sp>
          <p:nvSpPr>
            <p:cNvPr id="316" name="Google Shape;316;p47"/>
            <p:cNvSpPr/>
            <p:nvPr/>
          </p:nvSpPr>
          <p:spPr>
            <a:xfrm>
              <a:off x="0" y="0"/>
              <a:ext cx="18114645" cy="10287000"/>
            </a:xfrm>
            <a:custGeom>
              <a:rect b="b" l="l" r="r" t="t"/>
              <a:pathLst>
                <a:path extrusionOk="0" h="10287000" w="18114645">
                  <a:moveTo>
                    <a:pt x="0" y="10286999"/>
                  </a:moveTo>
                  <a:lnTo>
                    <a:pt x="0" y="0"/>
                  </a:lnTo>
                  <a:lnTo>
                    <a:pt x="18114405" y="0"/>
                  </a:lnTo>
                  <a:lnTo>
                    <a:pt x="18114405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A65C28">
                <a:alpha val="1765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317" name="Google Shape;317;p47"/>
            <p:cNvSpPr/>
            <p:nvPr/>
          </p:nvSpPr>
          <p:spPr>
            <a:xfrm>
              <a:off x="0" y="0"/>
              <a:ext cx="18242280" cy="10287000"/>
            </a:xfrm>
            <a:custGeom>
              <a:rect b="b" l="l" r="r" t="t"/>
              <a:pathLst>
                <a:path extrusionOk="0" h="10287000" w="18242280">
                  <a:moveTo>
                    <a:pt x="6679423" y="5931555"/>
                  </a:moveTo>
                  <a:lnTo>
                    <a:pt x="6663654" y="5918771"/>
                  </a:lnTo>
                  <a:lnTo>
                    <a:pt x="6657332" y="5900088"/>
                  </a:lnTo>
                  <a:lnTo>
                    <a:pt x="6651298" y="5870050"/>
                  </a:lnTo>
                  <a:lnTo>
                    <a:pt x="6650436" y="5839150"/>
                  </a:lnTo>
                  <a:lnTo>
                    <a:pt x="6659918" y="5813423"/>
                  </a:lnTo>
                  <a:lnTo>
                    <a:pt x="6684917" y="5798907"/>
                  </a:lnTo>
                  <a:lnTo>
                    <a:pt x="6709198" y="5794596"/>
                  </a:lnTo>
                  <a:lnTo>
                    <a:pt x="6727445" y="5805806"/>
                  </a:lnTo>
                  <a:lnTo>
                    <a:pt x="6740519" y="5827364"/>
                  </a:lnTo>
                  <a:lnTo>
                    <a:pt x="6749283" y="5854097"/>
                  </a:lnTo>
                  <a:lnTo>
                    <a:pt x="6759340" y="5876086"/>
                  </a:lnTo>
                  <a:lnTo>
                    <a:pt x="6760271" y="5890889"/>
                  </a:lnTo>
                  <a:lnTo>
                    <a:pt x="6712521" y="5890889"/>
                  </a:lnTo>
                  <a:lnTo>
                    <a:pt x="6701745" y="5893764"/>
                  </a:lnTo>
                  <a:lnTo>
                    <a:pt x="6695280" y="5900088"/>
                  </a:lnTo>
                  <a:lnTo>
                    <a:pt x="6690539" y="5906411"/>
                  </a:lnTo>
                  <a:lnTo>
                    <a:pt x="6684936" y="5909286"/>
                  </a:lnTo>
                  <a:lnTo>
                    <a:pt x="6679907" y="5922939"/>
                  </a:lnTo>
                  <a:lnTo>
                    <a:pt x="6679423" y="5931555"/>
                  </a:lnTo>
                  <a:close/>
                </a:path>
                <a:path extrusionOk="0" h="10287000" w="18242280">
                  <a:moveTo>
                    <a:pt x="6721567" y="5937575"/>
                  </a:moveTo>
                  <a:lnTo>
                    <a:pt x="6721716" y="5936880"/>
                  </a:lnTo>
                  <a:lnTo>
                    <a:pt x="6725452" y="5924520"/>
                  </a:lnTo>
                  <a:lnTo>
                    <a:pt x="6724015" y="5913885"/>
                  </a:lnTo>
                  <a:lnTo>
                    <a:pt x="6719130" y="5903249"/>
                  </a:lnTo>
                  <a:lnTo>
                    <a:pt x="6712521" y="5890889"/>
                  </a:lnTo>
                  <a:lnTo>
                    <a:pt x="6760271" y="5890889"/>
                  </a:lnTo>
                  <a:lnTo>
                    <a:pt x="6760777" y="5898938"/>
                  </a:lnTo>
                  <a:lnTo>
                    <a:pt x="6751869" y="5920065"/>
                  </a:lnTo>
                  <a:lnTo>
                    <a:pt x="6730893" y="5936880"/>
                  </a:lnTo>
                  <a:lnTo>
                    <a:pt x="6721567" y="5937575"/>
                  </a:lnTo>
                  <a:close/>
                </a:path>
                <a:path extrusionOk="0" h="10287000" w="18242280">
                  <a:moveTo>
                    <a:pt x="6706199" y="5957576"/>
                  </a:moveTo>
                  <a:lnTo>
                    <a:pt x="6694131" y="5955277"/>
                  </a:lnTo>
                  <a:lnTo>
                    <a:pt x="6683643" y="5946797"/>
                  </a:lnTo>
                  <a:lnTo>
                    <a:pt x="6679189" y="5935731"/>
                  </a:lnTo>
                  <a:lnTo>
                    <a:pt x="6679423" y="5931555"/>
                  </a:lnTo>
                  <a:lnTo>
                    <a:pt x="6680320" y="5932281"/>
                  </a:lnTo>
                  <a:lnTo>
                    <a:pt x="6703882" y="5938892"/>
                  </a:lnTo>
                  <a:lnTo>
                    <a:pt x="6721285" y="5938892"/>
                  </a:lnTo>
                  <a:lnTo>
                    <a:pt x="6719992" y="5944929"/>
                  </a:lnTo>
                  <a:lnTo>
                    <a:pt x="6714820" y="5952977"/>
                  </a:lnTo>
                  <a:lnTo>
                    <a:pt x="6706199" y="5957576"/>
                  </a:lnTo>
                  <a:close/>
                </a:path>
                <a:path extrusionOk="0" h="10287000" w="18242280">
                  <a:moveTo>
                    <a:pt x="6721285" y="5938892"/>
                  </a:moveTo>
                  <a:lnTo>
                    <a:pt x="6703882" y="5938892"/>
                  </a:lnTo>
                  <a:lnTo>
                    <a:pt x="6721567" y="5937575"/>
                  </a:lnTo>
                  <a:lnTo>
                    <a:pt x="6721285" y="5938892"/>
                  </a:lnTo>
                  <a:close/>
                </a:path>
                <a:path extrusionOk="0" h="10287000" w="18242280">
                  <a:moveTo>
                    <a:pt x="8520486" y="5721873"/>
                  </a:moveTo>
                  <a:lnTo>
                    <a:pt x="8506262" y="5720004"/>
                  </a:lnTo>
                  <a:lnTo>
                    <a:pt x="8496349" y="5706926"/>
                  </a:lnTo>
                  <a:lnTo>
                    <a:pt x="8499653" y="5687954"/>
                  </a:lnTo>
                  <a:lnTo>
                    <a:pt x="8508992" y="5672432"/>
                  </a:lnTo>
                  <a:lnTo>
                    <a:pt x="8523503" y="5660360"/>
                  </a:lnTo>
                  <a:lnTo>
                    <a:pt x="8542324" y="5651736"/>
                  </a:lnTo>
                  <a:lnTo>
                    <a:pt x="8568760" y="5649437"/>
                  </a:lnTo>
                  <a:lnTo>
                    <a:pt x="8579823" y="5651736"/>
                  </a:lnTo>
                  <a:lnTo>
                    <a:pt x="8588300" y="5660935"/>
                  </a:lnTo>
                  <a:lnTo>
                    <a:pt x="8582553" y="5677319"/>
                  </a:lnTo>
                  <a:lnTo>
                    <a:pt x="8576806" y="5695428"/>
                  </a:lnTo>
                  <a:lnTo>
                    <a:pt x="8567611" y="5710087"/>
                  </a:lnTo>
                  <a:lnTo>
                    <a:pt x="8551519" y="5716124"/>
                  </a:lnTo>
                  <a:lnTo>
                    <a:pt x="8536434" y="5718567"/>
                  </a:lnTo>
                  <a:lnTo>
                    <a:pt x="8520486" y="5721873"/>
                  </a:lnTo>
                  <a:close/>
                </a:path>
                <a:path extrusionOk="0" h="10287000" w="18242280">
                  <a:moveTo>
                    <a:pt x="870176" y="2700266"/>
                  </a:moveTo>
                  <a:lnTo>
                    <a:pt x="862274" y="2698972"/>
                  </a:lnTo>
                  <a:lnTo>
                    <a:pt x="855234" y="2689918"/>
                  </a:lnTo>
                  <a:lnTo>
                    <a:pt x="851499" y="2676408"/>
                  </a:lnTo>
                  <a:lnTo>
                    <a:pt x="852935" y="2664623"/>
                  </a:lnTo>
                  <a:lnTo>
                    <a:pt x="857820" y="2656287"/>
                  </a:lnTo>
                  <a:lnTo>
                    <a:pt x="878078" y="2646658"/>
                  </a:lnTo>
                  <a:lnTo>
                    <a:pt x="890865" y="2642777"/>
                  </a:lnTo>
                  <a:lnTo>
                    <a:pt x="901928" y="2644071"/>
                  </a:lnTo>
                  <a:lnTo>
                    <a:pt x="910405" y="2653125"/>
                  </a:lnTo>
                  <a:lnTo>
                    <a:pt x="912703" y="2665342"/>
                  </a:lnTo>
                  <a:lnTo>
                    <a:pt x="908106" y="2674971"/>
                  </a:lnTo>
                  <a:lnTo>
                    <a:pt x="900060" y="2682876"/>
                  </a:lnTo>
                  <a:lnTo>
                    <a:pt x="892015" y="2689918"/>
                  </a:lnTo>
                  <a:lnTo>
                    <a:pt x="879802" y="2696385"/>
                  </a:lnTo>
                  <a:lnTo>
                    <a:pt x="870176" y="2700266"/>
                  </a:lnTo>
                  <a:close/>
                </a:path>
                <a:path extrusionOk="0" h="10287000" w="18242280">
                  <a:moveTo>
                    <a:pt x="993160" y="2616332"/>
                  </a:moveTo>
                  <a:lnTo>
                    <a:pt x="984971" y="2616189"/>
                  </a:lnTo>
                  <a:lnTo>
                    <a:pt x="975920" y="2615183"/>
                  </a:lnTo>
                  <a:lnTo>
                    <a:pt x="968592" y="2612452"/>
                  </a:lnTo>
                  <a:lnTo>
                    <a:pt x="965575" y="2607134"/>
                  </a:lnTo>
                  <a:lnTo>
                    <a:pt x="964282" y="2605553"/>
                  </a:lnTo>
                  <a:lnTo>
                    <a:pt x="962127" y="2601385"/>
                  </a:lnTo>
                  <a:lnTo>
                    <a:pt x="961696" y="2595493"/>
                  </a:lnTo>
                  <a:lnTo>
                    <a:pt x="965575" y="2588738"/>
                  </a:lnTo>
                  <a:lnTo>
                    <a:pt x="972471" y="2585001"/>
                  </a:lnTo>
                  <a:lnTo>
                    <a:pt x="979368" y="2586438"/>
                  </a:lnTo>
                  <a:lnTo>
                    <a:pt x="986264" y="2591325"/>
                  </a:lnTo>
                  <a:lnTo>
                    <a:pt x="993160" y="2597936"/>
                  </a:lnTo>
                  <a:lnTo>
                    <a:pt x="994453" y="2604691"/>
                  </a:lnTo>
                  <a:lnTo>
                    <a:pt x="996609" y="2610584"/>
                  </a:lnTo>
                  <a:lnTo>
                    <a:pt x="997040" y="2614751"/>
                  </a:lnTo>
                  <a:lnTo>
                    <a:pt x="993160" y="2616332"/>
                  </a:lnTo>
                  <a:close/>
                </a:path>
                <a:path extrusionOk="0" h="10287000" w="18242280">
                  <a:moveTo>
                    <a:pt x="1471305" y="2542747"/>
                  </a:moveTo>
                  <a:lnTo>
                    <a:pt x="1457800" y="2539585"/>
                  </a:lnTo>
                  <a:lnTo>
                    <a:pt x="1446018" y="2531249"/>
                  </a:lnTo>
                  <a:lnTo>
                    <a:pt x="1437685" y="2519464"/>
                  </a:lnTo>
                  <a:lnTo>
                    <a:pt x="1434524" y="2505954"/>
                  </a:lnTo>
                  <a:lnTo>
                    <a:pt x="1436392" y="2489570"/>
                  </a:lnTo>
                  <a:lnTo>
                    <a:pt x="1442570" y="2471461"/>
                  </a:lnTo>
                  <a:lnTo>
                    <a:pt x="1453920" y="2456801"/>
                  </a:lnTo>
                  <a:lnTo>
                    <a:pt x="1471305" y="2450765"/>
                  </a:lnTo>
                  <a:lnTo>
                    <a:pt x="1487253" y="2451484"/>
                  </a:lnTo>
                  <a:lnTo>
                    <a:pt x="1495442" y="2463412"/>
                  </a:lnTo>
                  <a:lnTo>
                    <a:pt x="1498459" y="2480515"/>
                  </a:lnTo>
                  <a:lnTo>
                    <a:pt x="1498890" y="2496756"/>
                  </a:lnTo>
                  <a:lnTo>
                    <a:pt x="1498459" y="2515583"/>
                  </a:lnTo>
                  <a:lnTo>
                    <a:pt x="1495442" y="2530099"/>
                  </a:lnTo>
                  <a:lnTo>
                    <a:pt x="1487253" y="2539441"/>
                  </a:lnTo>
                  <a:lnTo>
                    <a:pt x="1471305" y="2542747"/>
                  </a:lnTo>
                  <a:close/>
                </a:path>
                <a:path extrusionOk="0" h="10287000" w="18242280">
                  <a:moveTo>
                    <a:pt x="1462110" y="2340387"/>
                  </a:moveTo>
                  <a:lnTo>
                    <a:pt x="1453920" y="2336219"/>
                  </a:lnTo>
                  <a:lnTo>
                    <a:pt x="1444869" y="2334638"/>
                  </a:lnTo>
                  <a:lnTo>
                    <a:pt x="1437542" y="2331332"/>
                  </a:lnTo>
                  <a:lnTo>
                    <a:pt x="1471305" y="2303594"/>
                  </a:lnTo>
                  <a:lnTo>
                    <a:pt x="1489695" y="2303594"/>
                  </a:lnTo>
                  <a:lnTo>
                    <a:pt x="1489695" y="2312792"/>
                  </a:lnTo>
                  <a:lnTo>
                    <a:pt x="1484092" y="2320984"/>
                  </a:lnTo>
                  <a:lnTo>
                    <a:pt x="1479350" y="2330039"/>
                  </a:lnTo>
                  <a:lnTo>
                    <a:pt x="1472885" y="2337368"/>
                  </a:lnTo>
                  <a:lnTo>
                    <a:pt x="1462110" y="2340387"/>
                  </a:lnTo>
                  <a:close/>
                </a:path>
                <a:path extrusionOk="0" h="10287000" w="18242280">
                  <a:moveTo>
                    <a:pt x="1931059" y="2919873"/>
                  </a:moveTo>
                  <a:lnTo>
                    <a:pt x="1893129" y="2908375"/>
                  </a:lnTo>
                  <a:lnTo>
                    <a:pt x="1875026" y="2861234"/>
                  </a:lnTo>
                  <a:lnTo>
                    <a:pt x="1875888" y="2839389"/>
                  </a:lnTo>
                  <a:lnTo>
                    <a:pt x="1883647" y="2820992"/>
                  </a:lnTo>
                  <a:lnTo>
                    <a:pt x="1903474" y="2809494"/>
                  </a:lnTo>
                  <a:lnTo>
                    <a:pt x="1924881" y="2814237"/>
                  </a:lnTo>
                  <a:lnTo>
                    <a:pt x="1936806" y="2826741"/>
                  </a:lnTo>
                  <a:lnTo>
                    <a:pt x="1943559" y="2844419"/>
                  </a:lnTo>
                  <a:lnTo>
                    <a:pt x="1949449" y="2864684"/>
                  </a:lnTo>
                  <a:lnTo>
                    <a:pt x="1954334" y="2883655"/>
                  </a:lnTo>
                  <a:lnTo>
                    <a:pt x="1954047" y="2899177"/>
                  </a:lnTo>
                  <a:lnTo>
                    <a:pt x="1946863" y="2911249"/>
                  </a:lnTo>
                  <a:lnTo>
                    <a:pt x="1931059" y="2919873"/>
                  </a:lnTo>
                  <a:close/>
                </a:path>
                <a:path extrusionOk="0" h="10287000" w="18242280">
                  <a:moveTo>
                    <a:pt x="1844855" y="2692217"/>
                  </a:moveTo>
                  <a:lnTo>
                    <a:pt x="1834367" y="2689918"/>
                  </a:lnTo>
                  <a:lnTo>
                    <a:pt x="1829913" y="2680720"/>
                  </a:lnTo>
                  <a:lnTo>
                    <a:pt x="1833074" y="2663329"/>
                  </a:lnTo>
                  <a:lnTo>
                    <a:pt x="1841407" y="2651975"/>
                  </a:lnTo>
                  <a:lnTo>
                    <a:pt x="1853188" y="2645795"/>
                  </a:lnTo>
                  <a:lnTo>
                    <a:pt x="1866693" y="2643927"/>
                  </a:lnTo>
                  <a:lnTo>
                    <a:pt x="1874883" y="2644071"/>
                  </a:lnTo>
                  <a:lnTo>
                    <a:pt x="1883934" y="2645077"/>
                  </a:lnTo>
                  <a:lnTo>
                    <a:pt x="1891262" y="2647807"/>
                  </a:lnTo>
                  <a:lnTo>
                    <a:pt x="1894279" y="2653125"/>
                  </a:lnTo>
                  <a:lnTo>
                    <a:pt x="1888675" y="2666635"/>
                  </a:lnTo>
                  <a:lnTo>
                    <a:pt x="1883934" y="2678420"/>
                  </a:lnTo>
                  <a:lnTo>
                    <a:pt x="1877469" y="2686756"/>
                  </a:lnTo>
                  <a:lnTo>
                    <a:pt x="1866693" y="2689918"/>
                  </a:lnTo>
                  <a:lnTo>
                    <a:pt x="1857067" y="2691068"/>
                  </a:lnTo>
                  <a:lnTo>
                    <a:pt x="1844855" y="2692217"/>
                  </a:lnTo>
                  <a:close/>
                </a:path>
                <a:path extrusionOk="0" h="10287000" w="18242280">
                  <a:moveTo>
                    <a:pt x="2237945" y="3064744"/>
                  </a:moveTo>
                  <a:lnTo>
                    <a:pt x="2232054" y="3063020"/>
                  </a:lnTo>
                  <a:lnTo>
                    <a:pt x="2225302" y="3057846"/>
                  </a:lnTo>
                  <a:lnTo>
                    <a:pt x="2220129" y="3049654"/>
                  </a:lnTo>
                  <a:lnTo>
                    <a:pt x="2218405" y="3040599"/>
                  </a:lnTo>
                  <a:lnTo>
                    <a:pt x="2220129" y="3033269"/>
                  </a:lnTo>
                  <a:lnTo>
                    <a:pt x="2225302" y="3030251"/>
                  </a:lnTo>
                  <a:lnTo>
                    <a:pt x="2232198" y="3028958"/>
                  </a:lnTo>
                  <a:lnTo>
                    <a:pt x="2239094" y="3026802"/>
                  </a:lnTo>
                  <a:lnTo>
                    <a:pt x="2245991" y="3026371"/>
                  </a:lnTo>
                  <a:lnTo>
                    <a:pt x="2252887" y="3030251"/>
                  </a:lnTo>
                  <a:lnTo>
                    <a:pt x="2256622" y="3037150"/>
                  </a:lnTo>
                  <a:lnTo>
                    <a:pt x="2255186" y="3044048"/>
                  </a:lnTo>
                  <a:lnTo>
                    <a:pt x="2250301" y="3050947"/>
                  </a:lnTo>
                  <a:lnTo>
                    <a:pt x="2243692" y="3057846"/>
                  </a:lnTo>
                  <a:lnTo>
                    <a:pt x="2242111" y="3063020"/>
                  </a:lnTo>
                  <a:lnTo>
                    <a:pt x="2237945" y="3064744"/>
                  </a:lnTo>
                  <a:close/>
                </a:path>
                <a:path extrusionOk="0" h="10287000" w="18242280">
                  <a:moveTo>
                    <a:pt x="2291248" y="2997339"/>
                  </a:moveTo>
                  <a:lnTo>
                    <a:pt x="2289667" y="2993458"/>
                  </a:lnTo>
                  <a:lnTo>
                    <a:pt x="2288374" y="2986703"/>
                  </a:lnTo>
                  <a:lnTo>
                    <a:pt x="2286219" y="2980811"/>
                  </a:lnTo>
                  <a:lnTo>
                    <a:pt x="2285788" y="2976643"/>
                  </a:lnTo>
                  <a:lnTo>
                    <a:pt x="2289667" y="2975062"/>
                  </a:lnTo>
                  <a:lnTo>
                    <a:pt x="2308057" y="2975062"/>
                  </a:lnTo>
                  <a:lnTo>
                    <a:pt x="2308057" y="2993458"/>
                  </a:lnTo>
                  <a:lnTo>
                    <a:pt x="2301305" y="2994752"/>
                  </a:lnTo>
                  <a:lnTo>
                    <a:pt x="2295414" y="2996908"/>
                  </a:lnTo>
                  <a:lnTo>
                    <a:pt x="2291248" y="2997339"/>
                  </a:lnTo>
                  <a:close/>
                </a:path>
                <a:path extrusionOk="0" h="10287000" w="18242280">
                  <a:moveTo>
                    <a:pt x="1604490" y="3508988"/>
                  </a:moveTo>
                  <a:lnTo>
                    <a:pt x="1581646" y="3508557"/>
                  </a:lnTo>
                  <a:lnTo>
                    <a:pt x="1557652" y="3498497"/>
                  </a:lnTo>
                  <a:lnTo>
                    <a:pt x="1541417" y="3483262"/>
                  </a:lnTo>
                  <a:lnTo>
                    <a:pt x="1533803" y="3464578"/>
                  </a:lnTo>
                  <a:lnTo>
                    <a:pt x="1535670" y="3444170"/>
                  </a:lnTo>
                  <a:lnTo>
                    <a:pt x="1562106" y="3393580"/>
                  </a:lnTo>
                  <a:lnTo>
                    <a:pt x="1580927" y="3374321"/>
                  </a:lnTo>
                  <a:lnTo>
                    <a:pt x="1609231" y="3370584"/>
                  </a:lnTo>
                  <a:lnTo>
                    <a:pt x="1634230" y="3378345"/>
                  </a:lnTo>
                  <a:lnTo>
                    <a:pt x="1643713" y="3398179"/>
                  </a:lnTo>
                  <a:lnTo>
                    <a:pt x="1642851" y="3424911"/>
                  </a:lnTo>
                  <a:lnTo>
                    <a:pt x="1636816" y="3453368"/>
                  </a:lnTo>
                  <a:lnTo>
                    <a:pt x="1629489" y="3478807"/>
                  </a:lnTo>
                  <a:lnTo>
                    <a:pt x="1619576" y="3498209"/>
                  </a:lnTo>
                  <a:lnTo>
                    <a:pt x="1604490" y="3508988"/>
                  </a:lnTo>
                  <a:close/>
                </a:path>
                <a:path extrusionOk="0" h="10287000" w="18242280">
                  <a:moveTo>
                    <a:pt x="1645293" y="3215077"/>
                  </a:moveTo>
                  <a:lnTo>
                    <a:pt x="1627621" y="3214215"/>
                  </a:lnTo>
                  <a:lnTo>
                    <a:pt x="1612823" y="3213784"/>
                  </a:lnTo>
                  <a:lnTo>
                    <a:pt x="1598887" y="3210766"/>
                  </a:lnTo>
                  <a:lnTo>
                    <a:pt x="1590123" y="3202574"/>
                  </a:lnTo>
                  <a:lnTo>
                    <a:pt x="1590841" y="3186620"/>
                  </a:lnTo>
                  <a:lnTo>
                    <a:pt x="1599461" y="3169374"/>
                  </a:lnTo>
                  <a:lnTo>
                    <a:pt x="1611530" y="3159026"/>
                  </a:lnTo>
                  <a:lnTo>
                    <a:pt x="1627047" y="3155577"/>
                  </a:lnTo>
                  <a:lnTo>
                    <a:pt x="1646011" y="3159026"/>
                  </a:lnTo>
                  <a:lnTo>
                    <a:pt x="1654344" y="3159457"/>
                  </a:lnTo>
                  <a:lnTo>
                    <a:pt x="1664402" y="3162475"/>
                  </a:lnTo>
                  <a:lnTo>
                    <a:pt x="1674459" y="3170667"/>
                  </a:lnTo>
                  <a:lnTo>
                    <a:pt x="1682792" y="3186620"/>
                  </a:lnTo>
                  <a:lnTo>
                    <a:pt x="1670292" y="3196106"/>
                  </a:lnTo>
                  <a:lnTo>
                    <a:pt x="1658655" y="3207316"/>
                  </a:lnTo>
                  <a:lnTo>
                    <a:pt x="1645293" y="3215077"/>
                  </a:lnTo>
                  <a:close/>
                </a:path>
                <a:path extrusionOk="0" h="10287000" w="18242280">
                  <a:moveTo>
                    <a:pt x="597772" y="3545350"/>
                  </a:moveTo>
                  <a:lnTo>
                    <a:pt x="589582" y="3542332"/>
                  </a:lnTo>
                  <a:lnTo>
                    <a:pt x="580531" y="3535002"/>
                  </a:lnTo>
                  <a:lnTo>
                    <a:pt x="573204" y="3525948"/>
                  </a:lnTo>
                  <a:lnTo>
                    <a:pt x="570187" y="3517755"/>
                  </a:lnTo>
                  <a:lnTo>
                    <a:pt x="570618" y="3502808"/>
                  </a:lnTo>
                  <a:lnTo>
                    <a:pt x="573635" y="3487861"/>
                  </a:lnTo>
                  <a:lnTo>
                    <a:pt x="581824" y="3476364"/>
                  </a:lnTo>
                  <a:lnTo>
                    <a:pt x="597772" y="3471764"/>
                  </a:lnTo>
                  <a:lnTo>
                    <a:pt x="613576" y="3474926"/>
                  </a:lnTo>
                  <a:lnTo>
                    <a:pt x="620760" y="3483262"/>
                  </a:lnTo>
                  <a:lnTo>
                    <a:pt x="621047" y="3495047"/>
                  </a:lnTo>
                  <a:lnTo>
                    <a:pt x="616162" y="3508557"/>
                  </a:lnTo>
                  <a:lnTo>
                    <a:pt x="615875" y="3522067"/>
                  </a:lnTo>
                  <a:lnTo>
                    <a:pt x="613863" y="3533852"/>
                  </a:lnTo>
                  <a:lnTo>
                    <a:pt x="608404" y="3542188"/>
                  </a:lnTo>
                  <a:lnTo>
                    <a:pt x="597772" y="3545350"/>
                  </a:lnTo>
                  <a:close/>
                </a:path>
                <a:path extrusionOk="0" h="10287000" w="18242280">
                  <a:moveTo>
                    <a:pt x="588577" y="3388981"/>
                  </a:moveTo>
                  <a:lnTo>
                    <a:pt x="580387" y="3388837"/>
                  </a:lnTo>
                  <a:lnTo>
                    <a:pt x="571336" y="3387831"/>
                  </a:lnTo>
                  <a:lnTo>
                    <a:pt x="564009" y="3385100"/>
                  </a:lnTo>
                  <a:lnTo>
                    <a:pt x="560991" y="3379782"/>
                  </a:lnTo>
                  <a:lnTo>
                    <a:pt x="564009" y="3373028"/>
                  </a:lnTo>
                  <a:lnTo>
                    <a:pt x="571336" y="3367135"/>
                  </a:lnTo>
                  <a:lnTo>
                    <a:pt x="580387" y="3362967"/>
                  </a:lnTo>
                  <a:lnTo>
                    <a:pt x="588577" y="3361386"/>
                  </a:lnTo>
                  <a:lnTo>
                    <a:pt x="595329" y="3360236"/>
                  </a:lnTo>
                  <a:lnTo>
                    <a:pt x="601220" y="3359087"/>
                  </a:lnTo>
                  <a:lnTo>
                    <a:pt x="605386" y="3361386"/>
                  </a:lnTo>
                  <a:lnTo>
                    <a:pt x="606967" y="3370584"/>
                  </a:lnTo>
                  <a:lnTo>
                    <a:pt x="606680" y="3377339"/>
                  </a:lnTo>
                  <a:lnTo>
                    <a:pt x="604668" y="3383232"/>
                  </a:lnTo>
                  <a:lnTo>
                    <a:pt x="599209" y="3387400"/>
                  </a:lnTo>
                  <a:lnTo>
                    <a:pt x="588577" y="3388981"/>
                  </a:lnTo>
                  <a:close/>
                </a:path>
                <a:path extrusionOk="0" h="10287000" w="18242280">
                  <a:moveTo>
                    <a:pt x="274795" y="2561143"/>
                  </a:moveTo>
                  <a:lnTo>
                    <a:pt x="262008" y="2560856"/>
                  </a:lnTo>
                  <a:lnTo>
                    <a:pt x="248359" y="2551945"/>
                  </a:lnTo>
                  <a:lnTo>
                    <a:pt x="239307" y="2542172"/>
                  </a:lnTo>
                  <a:lnTo>
                    <a:pt x="238014" y="2528950"/>
                  </a:lnTo>
                  <a:lnTo>
                    <a:pt x="241893" y="2515727"/>
                  </a:lnTo>
                  <a:lnTo>
                    <a:pt x="248359" y="2505954"/>
                  </a:lnTo>
                  <a:lnTo>
                    <a:pt x="263588" y="2498049"/>
                  </a:lnTo>
                  <a:lnTo>
                    <a:pt x="280541" y="2491007"/>
                  </a:lnTo>
                  <a:lnTo>
                    <a:pt x="297495" y="2489139"/>
                  </a:lnTo>
                  <a:lnTo>
                    <a:pt x="312724" y="2496756"/>
                  </a:lnTo>
                  <a:lnTo>
                    <a:pt x="315023" y="2510409"/>
                  </a:lnTo>
                  <a:lnTo>
                    <a:pt x="310425" y="2523201"/>
                  </a:lnTo>
                  <a:lnTo>
                    <a:pt x="302380" y="2534267"/>
                  </a:lnTo>
                  <a:lnTo>
                    <a:pt x="294334" y="2542747"/>
                  </a:lnTo>
                  <a:lnTo>
                    <a:pt x="285857" y="2554532"/>
                  </a:lnTo>
                  <a:lnTo>
                    <a:pt x="274795" y="2561143"/>
                  </a:lnTo>
                  <a:close/>
                </a:path>
                <a:path extrusionOk="0" h="10287000" w="18242280">
                  <a:moveTo>
                    <a:pt x="386285" y="2425470"/>
                  </a:moveTo>
                  <a:lnTo>
                    <a:pt x="376228" y="2423170"/>
                  </a:lnTo>
                  <a:lnTo>
                    <a:pt x="367895" y="2413972"/>
                  </a:lnTo>
                  <a:lnTo>
                    <a:pt x="361286" y="2407073"/>
                  </a:lnTo>
                  <a:lnTo>
                    <a:pt x="356401" y="2400175"/>
                  </a:lnTo>
                  <a:lnTo>
                    <a:pt x="354964" y="2393276"/>
                  </a:lnTo>
                  <a:lnTo>
                    <a:pt x="358700" y="2386378"/>
                  </a:lnTo>
                  <a:lnTo>
                    <a:pt x="367033" y="2382641"/>
                  </a:lnTo>
                  <a:lnTo>
                    <a:pt x="377090" y="2384078"/>
                  </a:lnTo>
                  <a:lnTo>
                    <a:pt x="406974" y="2409373"/>
                  </a:lnTo>
                  <a:lnTo>
                    <a:pt x="408411" y="2416272"/>
                  </a:lnTo>
                  <a:lnTo>
                    <a:pt x="404675" y="2423170"/>
                  </a:lnTo>
                  <a:lnTo>
                    <a:pt x="396342" y="2424320"/>
                  </a:lnTo>
                  <a:lnTo>
                    <a:pt x="386285" y="2425470"/>
                  </a:lnTo>
                  <a:close/>
                </a:path>
                <a:path extrusionOk="0" h="10287000" w="18242280">
                  <a:moveTo>
                    <a:pt x="278963" y="135120"/>
                  </a:moveTo>
                  <a:lnTo>
                    <a:pt x="266751" y="132820"/>
                  </a:lnTo>
                  <a:lnTo>
                    <a:pt x="257699" y="122903"/>
                  </a:lnTo>
                  <a:lnTo>
                    <a:pt x="256406" y="108675"/>
                  </a:lnTo>
                  <a:lnTo>
                    <a:pt x="260285" y="92722"/>
                  </a:lnTo>
                  <a:lnTo>
                    <a:pt x="266751" y="77631"/>
                  </a:lnTo>
                  <a:lnTo>
                    <a:pt x="280543" y="61534"/>
                  </a:lnTo>
                  <a:lnTo>
                    <a:pt x="287440" y="56935"/>
                  </a:lnTo>
                  <a:lnTo>
                    <a:pt x="294336" y="59234"/>
                  </a:lnTo>
                  <a:lnTo>
                    <a:pt x="302238" y="73032"/>
                  </a:lnTo>
                  <a:lnTo>
                    <a:pt x="309278" y="86829"/>
                  </a:lnTo>
                  <a:lnTo>
                    <a:pt x="311146" y="100626"/>
                  </a:lnTo>
                  <a:lnTo>
                    <a:pt x="303531" y="114424"/>
                  </a:lnTo>
                  <a:lnTo>
                    <a:pt x="296491" y="122472"/>
                  </a:lnTo>
                  <a:lnTo>
                    <a:pt x="288589" y="130521"/>
                  </a:lnTo>
                  <a:lnTo>
                    <a:pt x="278963" y="135120"/>
                  </a:lnTo>
                  <a:close/>
                </a:path>
                <a:path extrusionOk="0" h="10287000" w="18242280">
                  <a:moveTo>
                    <a:pt x="12326101" y="266194"/>
                  </a:moveTo>
                  <a:lnTo>
                    <a:pt x="12312883" y="265332"/>
                  </a:lnTo>
                  <a:lnTo>
                    <a:pt x="12303114" y="252397"/>
                  </a:lnTo>
                  <a:lnTo>
                    <a:pt x="12301102" y="233425"/>
                  </a:lnTo>
                  <a:lnTo>
                    <a:pt x="12307711" y="217903"/>
                  </a:lnTo>
                  <a:lnTo>
                    <a:pt x="12321216" y="205831"/>
                  </a:lnTo>
                  <a:lnTo>
                    <a:pt x="12339894" y="197207"/>
                  </a:lnTo>
                  <a:lnTo>
                    <a:pt x="12348227" y="190740"/>
                  </a:lnTo>
                  <a:lnTo>
                    <a:pt x="12358284" y="186859"/>
                  </a:lnTo>
                  <a:lnTo>
                    <a:pt x="12368341" y="188153"/>
                  </a:lnTo>
                  <a:lnTo>
                    <a:pt x="12376674" y="197207"/>
                  </a:lnTo>
                  <a:lnTo>
                    <a:pt x="12372364" y="212298"/>
                  </a:lnTo>
                  <a:lnTo>
                    <a:pt x="12369778" y="228251"/>
                  </a:lnTo>
                  <a:lnTo>
                    <a:pt x="12363744" y="242480"/>
                  </a:lnTo>
                  <a:lnTo>
                    <a:pt x="12349089" y="252397"/>
                  </a:lnTo>
                  <a:lnTo>
                    <a:pt x="12339319" y="260158"/>
                  </a:lnTo>
                  <a:lnTo>
                    <a:pt x="12326101" y="266194"/>
                  </a:lnTo>
                  <a:close/>
                </a:path>
                <a:path extrusionOk="0" h="10287000" w="18242280">
                  <a:moveTo>
                    <a:pt x="12718042" y="557087"/>
                  </a:moveTo>
                  <a:lnTo>
                    <a:pt x="12706979" y="555793"/>
                  </a:lnTo>
                  <a:lnTo>
                    <a:pt x="12698502" y="546739"/>
                  </a:lnTo>
                  <a:lnTo>
                    <a:pt x="12696347" y="533085"/>
                  </a:lnTo>
                  <a:lnTo>
                    <a:pt x="12701950" y="520294"/>
                  </a:lnTo>
                  <a:lnTo>
                    <a:pt x="12712726" y="509227"/>
                  </a:lnTo>
                  <a:lnTo>
                    <a:pt x="12726087" y="500748"/>
                  </a:lnTo>
                  <a:lnTo>
                    <a:pt x="12738443" y="494280"/>
                  </a:lnTo>
                  <a:lnTo>
                    <a:pt x="12749075" y="490400"/>
                  </a:lnTo>
                  <a:lnTo>
                    <a:pt x="12759707" y="491693"/>
                  </a:lnTo>
                  <a:lnTo>
                    <a:pt x="12772063" y="500748"/>
                  </a:lnTo>
                  <a:lnTo>
                    <a:pt x="12766460" y="514401"/>
                  </a:lnTo>
                  <a:lnTo>
                    <a:pt x="12761718" y="527193"/>
                  </a:lnTo>
                  <a:lnTo>
                    <a:pt x="12755253" y="538259"/>
                  </a:lnTo>
                  <a:lnTo>
                    <a:pt x="12744478" y="546739"/>
                  </a:lnTo>
                  <a:lnTo>
                    <a:pt x="12730829" y="553206"/>
                  </a:lnTo>
                  <a:lnTo>
                    <a:pt x="12718042" y="557087"/>
                  </a:lnTo>
                  <a:close/>
                </a:path>
                <a:path extrusionOk="0" h="10287000" w="18242280">
                  <a:moveTo>
                    <a:pt x="7418225" y="319227"/>
                  </a:moveTo>
                  <a:lnTo>
                    <a:pt x="7411329" y="316784"/>
                  </a:lnTo>
                  <a:lnTo>
                    <a:pt x="7406157" y="308448"/>
                  </a:lnTo>
                  <a:lnTo>
                    <a:pt x="7404433" y="298388"/>
                  </a:lnTo>
                  <a:lnTo>
                    <a:pt x="7406157" y="288327"/>
                  </a:lnTo>
                  <a:lnTo>
                    <a:pt x="7411329" y="279991"/>
                  </a:lnTo>
                  <a:lnTo>
                    <a:pt x="7416932" y="273380"/>
                  </a:lnTo>
                  <a:lnTo>
                    <a:pt x="7421673" y="268493"/>
                  </a:lnTo>
                  <a:lnTo>
                    <a:pt x="7428139" y="267056"/>
                  </a:lnTo>
                  <a:lnTo>
                    <a:pt x="7438914" y="270793"/>
                  </a:lnTo>
                  <a:lnTo>
                    <a:pt x="7440207" y="283009"/>
                  </a:lnTo>
                  <a:lnTo>
                    <a:pt x="7442362" y="292639"/>
                  </a:lnTo>
                  <a:lnTo>
                    <a:pt x="7442793" y="300543"/>
                  </a:lnTo>
                  <a:lnTo>
                    <a:pt x="7438914" y="307586"/>
                  </a:lnTo>
                  <a:lnTo>
                    <a:pt x="7432018" y="310316"/>
                  </a:lnTo>
                  <a:lnTo>
                    <a:pt x="7425122" y="315634"/>
                  </a:lnTo>
                  <a:lnTo>
                    <a:pt x="7418225" y="319227"/>
                  </a:lnTo>
                  <a:close/>
                </a:path>
                <a:path extrusionOk="0" h="10287000" w="18242280">
                  <a:moveTo>
                    <a:pt x="7633591" y="41700"/>
                  </a:moveTo>
                  <a:lnTo>
                    <a:pt x="7622816" y="40838"/>
                  </a:lnTo>
                  <a:lnTo>
                    <a:pt x="7607012" y="32359"/>
                  </a:lnTo>
                  <a:lnTo>
                    <a:pt x="7599828" y="21292"/>
                  </a:lnTo>
                  <a:lnTo>
                    <a:pt x="7599541" y="8501"/>
                  </a:lnTo>
                  <a:lnTo>
                    <a:pt x="7602582" y="0"/>
                  </a:lnTo>
                  <a:lnTo>
                    <a:pt x="7652318" y="0"/>
                  </a:lnTo>
                  <a:lnTo>
                    <a:pt x="7652700" y="883"/>
                  </a:lnTo>
                  <a:lnTo>
                    <a:pt x="7650401" y="13244"/>
                  </a:lnTo>
                  <a:lnTo>
                    <a:pt x="7644798" y="22729"/>
                  </a:lnTo>
                  <a:lnTo>
                    <a:pt x="7640057" y="33939"/>
                  </a:lnTo>
                  <a:lnTo>
                    <a:pt x="7633591" y="41700"/>
                  </a:lnTo>
                  <a:close/>
                </a:path>
                <a:path extrusionOk="0" h="10287000" w="18242280">
                  <a:moveTo>
                    <a:pt x="13748322" y="2186317"/>
                  </a:moveTo>
                  <a:lnTo>
                    <a:pt x="13737547" y="2184017"/>
                  </a:lnTo>
                  <a:lnTo>
                    <a:pt x="13727059" y="2180855"/>
                  </a:lnTo>
                  <a:lnTo>
                    <a:pt x="13722605" y="2172520"/>
                  </a:lnTo>
                  <a:lnTo>
                    <a:pt x="13723323" y="2160734"/>
                  </a:lnTo>
                  <a:lnTo>
                    <a:pt x="13728352" y="2147225"/>
                  </a:lnTo>
                  <a:lnTo>
                    <a:pt x="13728783" y="2140470"/>
                  </a:lnTo>
                  <a:lnTo>
                    <a:pt x="13731800" y="2134577"/>
                  </a:lnTo>
                  <a:lnTo>
                    <a:pt x="13739989" y="2130409"/>
                  </a:lnTo>
                  <a:lnTo>
                    <a:pt x="13755937" y="2128828"/>
                  </a:lnTo>
                  <a:lnTo>
                    <a:pt x="13762546" y="2135870"/>
                  </a:lnTo>
                  <a:lnTo>
                    <a:pt x="13767431" y="2143775"/>
                  </a:lnTo>
                  <a:lnTo>
                    <a:pt x="13768867" y="2153405"/>
                  </a:lnTo>
                  <a:lnTo>
                    <a:pt x="13765132" y="2165621"/>
                  </a:lnTo>
                  <a:lnTo>
                    <a:pt x="13759529" y="2173669"/>
                  </a:lnTo>
                  <a:lnTo>
                    <a:pt x="13754787" y="2181718"/>
                  </a:lnTo>
                  <a:lnTo>
                    <a:pt x="13748322" y="2186317"/>
                  </a:lnTo>
                  <a:close/>
                </a:path>
                <a:path extrusionOk="0" h="10287000" w="18242280">
                  <a:moveTo>
                    <a:pt x="14012537" y="1777716"/>
                  </a:moveTo>
                  <a:lnTo>
                    <a:pt x="14004204" y="1770099"/>
                  </a:lnTo>
                  <a:lnTo>
                    <a:pt x="14000612" y="1756445"/>
                  </a:lnTo>
                  <a:lnTo>
                    <a:pt x="14003055" y="1743654"/>
                  </a:lnTo>
                  <a:lnTo>
                    <a:pt x="14010669" y="1732587"/>
                  </a:lnTo>
                  <a:lnTo>
                    <a:pt x="14022594" y="1724108"/>
                  </a:lnTo>
                  <a:lnTo>
                    <a:pt x="14029491" y="1721377"/>
                  </a:lnTo>
                  <a:lnTo>
                    <a:pt x="14036387" y="1716059"/>
                  </a:lnTo>
                  <a:lnTo>
                    <a:pt x="14043283" y="1712466"/>
                  </a:lnTo>
                  <a:lnTo>
                    <a:pt x="14050179" y="1714909"/>
                  </a:lnTo>
                  <a:lnTo>
                    <a:pt x="14051329" y="1728563"/>
                  </a:lnTo>
                  <a:lnTo>
                    <a:pt x="14052478" y="1741354"/>
                  </a:lnTo>
                  <a:lnTo>
                    <a:pt x="14050179" y="1752421"/>
                  </a:lnTo>
                  <a:lnTo>
                    <a:pt x="14040984" y="1760900"/>
                  </a:lnTo>
                  <a:lnTo>
                    <a:pt x="14032651" y="1768805"/>
                  </a:lnTo>
                  <a:lnTo>
                    <a:pt x="14022594" y="1775847"/>
                  </a:lnTo>
                  <a:lnTo>
                    <a:pt x="14012537" y="1777716"/>
                  </a:lnTo>
                  <a:close/>
                </a:path>
                <a:path extrusionOk="0" h="10287000" w="18242280">
                  <a:moveTo>
                    <a:pt x="13719156" y="1365378"/>
                  </a:moveTo>
                  <a:lnTo>
                    <a:pt x="13713841" y="1362360"/>
                  </a:lnTo>
                  <a:lnTo>
                    <a:pt x="13711111" y="1355030"/>
                  </a:lnTo>
                  <a:lnTo>
                    <a:pt x="13710105" y="1345976"/>
                  </a:lnTo>
                  <a:lnTo>
                    <a:pt x="13709961" y="1337783"/>
                  </a:lnTo>
                  <a:lnTo>
                    <a:pt x="13710249" y="1331029"/>
                  </a:lnTo>
                  <a:lnTo>
                    <a:pt x="13712260" y="1325136"/>
                  </a:lnTo>
                  <a:lnTo>
                    <a:pt x="13717720" y="1320968"/>
                  </a:lnTo>
                  <a:lnTo>
                    <a:pt x="13728352" y="1319387"/>
                  </a:lnTo>
                  <a:lnTo>
                    <a:pt x="13731081" y="1326286"/>
                  </a:lnTo>
                  <a:lnTo>
                    <a:pt x="13736397" y="1333184"/>
                  </a:lnTo>
                  <a:lnTo>
                    <a:pt x="13739989" y="1340083"/>
                  </a:lnTo>
                  <a:lnTo>
                    <a:pt x="13737547" y="1346982"/>
                  </a:lnTo>
                  <a:lnTo>
                    <a:pt x="13732087" y="1353737"/>
                  </a:lnTo>
                  <a:lnTo>
                    <a:pt x="13728352" y="1359629"/>
                  </a:lnTo>
                  <a:lnTo>
                    <a:pt x="13724616" y="1363797"/>
                  </a:lnTo>
                  <a:lnTo>
                    <a:pt x="13719156" y="1365378"/>
                  </a:lnTo>
                  <a:close/>
                </a:path>
                <a:path extrusionOk="0" h="10287000" w="18242280">
                  <a:moveTo>
                    <a:pt x="14004204" y="933063"/>
                  </a:moveTo>
                  <a:lnTo>
                    <a:pt x="13985920" y="893252"/>
                  </a:lnTo>
                  <a:lnTo>
                    <a:pt x="13986101" y="888078"/>
                  </a:lnTo>
                  <a:lnTo>
                    <a:pt x="13988113" y="879024"/>
                  </a:lnTo>
                  <a:lnTo>
                    <a:pt x="13993572" y="871694"/>
                  </a:lnTo>
                  <a:lnTo>
                    <a:pt x="14004204" y="868676"/>
                  </a:lnTo>
                  <a:lnTo>
                    <a:pt x="14012250" y="875718"/>
                  </a:lnTo>
                  <a:lnTo>
                    <a:pt x="14020295" y="883623"/>
                  </a:lnTo>
                  <a:lnTo>
                    <a:pt x="14024893" y="893252"/>
                  </a:lnTo>
                  <a:lnTo>
                    <a:pt x="14022594" y="905468"/>
                  </a:lnTo>
                  <a:lnTo>
                    <a:pt x="14022307" y="913660"/>
                  </a:lnTo>
                  <a:lnTo>
                    <a:pt x="14020295" y="922715"/>
                  </a:lnTo>
                  <a:lnTo>
                    <a:pt x="14014836" y="930045"/>
                  </a:lnTo>
                  <a:lnTo>
                    <a:pt x="14004204" y="933063"/>
                  </a:lnTo>
                  <a:close/>
                </a:path>
                <a:path extrusionOk="0" h="10287000" w="18242280">
                  <a:moveTo>
                    <a:pt x="14561369" y="2508254"/>
                  </a:moveTo>
                  <a:lnTo>
                    <a:pt x="14555909" y="2505954"/>
                  </a:lnTo>
                  <a:lnTo>
                    <a:pt x="14545421" y="2502936"/>
                  </a:lnTo>
                  <a:lnTo>
                    <a:pt x="14540967" y="2495606"/>
                  </a:lnTo>
                  <a:lnTo>
                    <a:pt x="14541685" y="2486552"/>
                  </a:lnTo>
                  <a:lnTo>
                    <a:pt x="14546714" y="2478359"/>
                  </a:lnTo>
                  <a:lnTo>
                    <a:pt x="14552174" y="2471605"/>
                  </a:lnTo>
                  <a:lnTo>
                    <a:pt x="14555909" y="2465712"/>
                  </a:lnTo>
                  <a:lnTo>
                    <a:pt x="14559645" y="2461544"/>
                  </a:lnTo>
                  <a:lnTo>
                    <a:pt x="14565104" y="2459963"/>
                  </a:lnTo>
                  <a:lnTo>
                    <a:pt x="14571713" y="2466862"/>
                  </a:lnTo>
                  <a:lnTo>
                    <a:pt x="14576598" y="2473760"/>
                  </a:lnTo>
                  <a:lnTo>
                    <a:pt x="14578035" y="2480659"/>
                  </a:lnTo>
                  <a:lnTo>
                    <a:pt x="14574299" y="2487558"/>
                  </a:lnTo>
                  <a:lnTo>
                    <a:pt x="14568840" y="2495606"/>
                  </a:lnTo>
                  <a:lnTo>
                    <a:pt x="14565104" y="2503655"/>
                  </a:lnTo>
                  <a:lnTo>
                    <a:pt x="14561369" y="2508254"/>
                  </a:lnTo>
                  <a:close/>
                </a:path>
                <a:path extrusionOk="0" h="10287000" w="18242280">
                  <a:moveTo>
                    <a:pt x="14764954" y="2112731"/>
                  </a:moveTo>
                  <a:lnTo>
                    <a:pt x="14758201" y="2110432"/>
                  </a:lnTo>
                  <a:lnTo>
                    <a:pt x="14753029" y="2102096"/>
                  </a:lnTo>
                  <a:lnTo>
                    <a:pt x="14751305" y="2092035"/>
                  </a:lnTo>
                  <a:lnTo>
                    <a:pt x="14753029" y="2081975"/>
                  </a:lnTo>
                  <a:lnTo>
                    <a:pt x="14758201" y="2073639"/>
                  </a:lnTo>
                  <a:lnTo>
                    <a:pt x="14759638" y="2070908"/>
                  </a:lnTo>
                  <a:lnTo>
                    <a:pt x="14762798" y="2065591"/>
                  </a:lnTo>
                  <a:lnTo>
                    <a:pt x="14765959" y="2061997"/>
                  </a:lnTo>
                  <a:lnTo>
                    <a:pt x="14767396" y="2064441"/>
                  </a:lnTo>
                  <a:lnTo>
                    <a:pt x="14774005" y="2071339"/>
                  </a:lnTo>
                  <a:lnTo>
                    <a:pt x="14778890" y="2078238"/>
                  </a:lnTo>
                  <a:lnTo>
                    <a:pt x="14780327" y="2085137"/>
                  </a:lnTo>
                  <a:lnTo>
                    <a:pt x="14776591" y="2092035"/>
                  </a:lnTo>
                  <a:lnTo>
                    <a:pt x="14775011" y="2100084"/>
                  </a:lnTo>
                  <a:lnTo>
                    <a:pt x="14770844" y="2108132"/>
                  </a:lnTo>
                  <a:lnTo>
                    <a:pt x="14764954" y="2112731"/>
                  </a:lnTo>
                  <a:close/>
                </a:path>
                <a:path extrusionOk="0" h="10287000" w="18242280">
                  <a:moveTo>
                    <a:pt x="16045513" y="3168224"/>
                  </a:moveTo>
                  <a:lnTo>
                    <a:pt x="16034881" y="3165206"/>
                  </a:lnTo>
                  <a:lnTo>
                    <a:pt x="16029421" y="3157876"/>
                  </a:lnTo>
                  <a:lnTo>
                    <a:pt x="16027410" y="3148822"/>
                  </a:lnTo>
                  <a:lnTo>
                    <a:pt x="16027123" y="3140629"/>
                  </a:lnTo>
                  <a:lnTo>
                    <a:pt x="16027410" y="3133875"/>
                  </a:lnTo>
                  <a:lnTo>
                    <a:pt x="16029421" y="3127982"/>
                  </a:lnTo>
                  <a:lnTo>
                    <a:pt x="16034881" y="3123814"/>
                  </a:lnTo>
                  <a:lnTo>
                    <a:pt x="16045513" y="3122233"/>
                  </a:lnTo>
                  <a:lnTo>
                    <a:pt x="16052265" y="3129132"/>
                  </a:lnTo>
                  <a:lnTo>
                    <a:pt x="16058156" y="3136030"/>
                  </a:lnTo>
                  <a:lnTo>
                    <a:pt x="16062322" y="3142929"/>
                  </a:lnTo>
                  <a:lnTo>
                    <a:pt x="16063903" y="3149828"/>
                  </a:lnTo>
                  <a:lnTo>
                    <a:pt x="16058443" y="3156583"/>
                  </a:lnTo>
                  <a:lnTo>
                    <a:pt x="16054708" y="3162475"/>
                  </a:lnTo>
                  <a:lnTo>
                    <a:pt x="16050972" y="3166643"/>
                  </a:lnTo>
                  <a:lnTo>
                    <a:pt x="16045513" y="3168224"/>
                  </a:lnTo>
                  <a:close/>
                </a:path>
                <a:path extrusionOk="0" h="10287000" w="18242280">
                  <a:moveTo>
                    <a:pt x="15861611" y="2662323"/>
                  </a:moveTo>
                  <a:lnTo>
                    <a:pt x="15856295" y="2659305"/>
                  </a:lnTo>
                  <a:lnTo>
                    <a:pt x="15853565" y="2651975"/>
                  </a:lnTo>
                  <a:lnTo>
                    <a:pt x="15852560" y="2642921"/>
                  </a:lnTo>
                  <a:lnTo>
                    <a:pt x="15852416" y="2634729"/>
                  </a:lnTo>
                  <a:lnTo>
                    <a:pt x="15852703" y="2627974"/>
                  </a:lnTo>
                  <a:lnTo>
                    <a:pt x="15854715" y="2622081"/>
                  </a:lnTo>
                  <a:lnTo>
                    <a:pt x="15860174" y="2617913"/>
                  </a:lnTo>
                  <a:lnTo>
                    <a:pt x="15870806" y="2616332"/>
                  </a:lnTo>
                  <a:lnTo>
                    <a:pt x="15873536" y="2623231"/>
                  </a:lnTo>
                  <a:lnTo>
                    <a:pt x="15878852" y="2630130"/>
                  </a:lnTo>
                  <a:lnTo>
                    <a:pt x="15882444" y="2637028"/>
                  </a:lnTo>
                  <a:lnTo>
                    <a:pt x="15880001" y="2643927"/>
                  </a:lnTo>
                  <a:lnTo>
                    <a:pt x="15874542" y="2650682"/>
                  </a:lnTo>
                  <a:lnTo>
                    <a:pt x="15870806" y="2656574"/>
                  </a:lnTo>
                  <a:lnTo>
                    <a:pt x="15867071" y="2660742"/>
                  </a:lnTo>
                  <a:lnTo>
                    <a:pt x="15861611" y="2662323"/>
                  </a:lnTo>
                  <a:close/>
                </a:path>
                <a:path extrusionOk="0" h="10287000" w="18242280">
                  <a:moveTo>
                    <a:pt x="2375440" y="1251982"/>
                  </a:moveTo>
                  <a:lnTo>
                    <a:pt x="2363228" y="1245802"/>
                  </a:lnTo>
                  <a:lnTo>
                    <a:pt x="2354177" y="1232004"/>
                  </a:lnTo>
                  <a:lnTo>
                    <a:pt x="2352883" y="1218207"/>
                  </a:lnTo>
                  <a:lnTo>
                    <a:pt x="2356763" y="1204410"/>
                  </a:lnTo>
                  <a:lnTo>
                    <a:pt x="2363228" y="1190612"/>
                  </a:lnTo>
                  <a:lnTo>
                    <a:pt x="2370268" y="1182708"/>
                  </a:lnTo>
                  <a:lnTo>
                    <a:pt x="2378170" y="1175665"/>
                  </a:lnTo>
                  <a:lnTo>
                    <a:pt x="2387796" y="1173797"/>
                  </a:lnTo>
                  <a:lnTo>
                    <a:pt x="2400008" y="1181414"/>
                  </a:lnTo>
                  <a:lnTo>
                    <a:pt x="2402594" y="1189894"/>
                  </a:lnTo>
                  <a:lnTo>
                    <a:pt x="2406905" y="1200960"/>
                  </a:lnTo>
                  <a:lnTo>
                    <a:pt x="2407767" y="1213752"/>
                  </a:lnTo>
                  <a:lnTo>
                    <a:pt x="2400008" y="1227405"/>
                  </a:lnTo>
                  <a:lnTo>
                    <a:pt x="2392968" y="1236747"/>
                  </a:lnTo>
                  <a:lnTo>
                    <a:pt x="2385066" y="1246951"/>
                  </a:lnTo>
                  <a:lnTo>
                    <a:pt x="2375440" y="1251982"/>
                  </a:lnTo>
                  <a:close/>
                </a:path>
                <a:path extrusionOk="0" h="10287000" w="18242280">
                  <a:moveTo>
                    <a:pt x="2061227" y="861777"/>
                  </a:moveTo>
                  <a:lnTo>
                    <a:pt x="2050595" y="859477"/>
                  </a:lnTo>
                  <a:lnTo>
                    <a:pt x="2040107" y="851142"/>
                  </a:lnTo>
                  <a:lnTo>
                    <a:pt x="2035653" y="841081"/>
                  </a:lnTo>
                  <a:lnTo>
                    <a:pt x="2036371" y="831020"/>
                  </a:lnTo>
                  <a:lnTo>
                    <a:pt x="2041400" y="822685"/>
                  </a:lnTo>
                  <a:lnTo>
                    <a:pt x="2041687" y="819810"/>
                  </a:lnTo>
                  <a:lnTo>
                    <a:pt x="2043699" y="813486"/>
                  </a:lnTo>
                  <a:lnTo>
                    <a:pt x="2049158" y="807163"/>
                  </a:lnTo>
                  <a:lnTo>
                    <a:pt x="2059790" y="804288"/>
                  </a:lnTo>
                  <a:lnTo>
                    <a:pt x="2062520" y="811331"/>
                  </a:lnTo>
                  <a:lnTo>
                    <a:pt x="2067836" y="819235"/>
                  </a:lnTo>
                  <a:lnTo>
                    <a:pt x="2071428" y="828865"/>
                  </a:lnTo>
                  <a:lnTo>
                    <a:pt x="2068985" y="841081"/>
                  </a:lnTo>
                  <a:lnTo>
                    <a:pt x="2068698" y="849129"/>
                  </a:lnTo>
                  <a:lnTo>
                    <a:pt x="2066686" y="857178"/>
                  </a:lnTo>
                  <a:lnTo>
                    <a:pt x="2061227" y="861777"/>
                  </a:lnTo>
                  <a:close/>
                </a:path>
                <a:path extrusionOk="0" h="10287000" w="18242280">
                  <a:moveTo>
                    <a:pt x="1836666" y="429606"/>
                  </a:moveTo>
                  <a:lnTo>
                    <a:pt x="1829913" y="427162"/>
                  </a:lnTo>
                  <a:lnTo>
                    <a:pt x="1824741" y="424144"/>
                  </a:lnTo>
                  <a:lnTo>
                    <a:pt x="1823017" y="416814"/>
                  </a:lnTo>
                  <a:lnTo>
                    <a:pt x="1824741" y="407760"/>
                  </a:lnTo>
                  <a:lnTo>
                    <a:pt x="1829913" y="399568"/>
                  </a:lnTo>
                  <a:lnTo>
                    <a:pt x="1829913" y="390369"/>
                  </a:lnTo>
                  <a:lnTo>
                    <a:pt x="1839108" y="390369"/>
                  </a:lnTo>
                  <a:lnTo>
                    <a:pt x="1845717" y="397268"/>
                  </a:lnTo>
                  <a:lnTo>
                    <a:pt x="1850602" y="404167"/>
                  </a:lnTo>
                  <a:lnTo>
                    <a:pt x="1852039" y="411065"/>
                  </a:lnTo>
                  <a:lnTo>
                    <a:pt x="1848303" y="417964"/>
                  </a:lnTo>
                  <a:lnTo>
                    <a:pt x="1846723" y="420695"/>
                  </a:lnTo>
                  <a:lnTo>
                    <a:pt x="1842556" y="426012"/>
                  </a:lnTo>
                  <a:lnTo>
                    <a:pt x="1836666" y="429606"/>
                  </a:lnTo>
                  <a:close/>
                </a:path>
                <a:path extrusionOk="0" h="10287000" w="18242280">
                  <a:moveTo>
                    <a:pt x="18096016" y="2939419"/>
                  </a:moveTo>
                  <a:lnTo>
                    <a:pt x="18085959" y="2938125"/>
                  </a:lnTo>
                  <a:lnTo>
                    <a:pt x="18077626" y="2929071"/>
                  </a:lnTo>
                  <a:lnTo>
                    <a:pt x="18075471" y="2916855"/>
                  </a:lnTo>
                  <a:lnTo>
                    <a:pt x="18081074" y="2907225"/>
                  </a:lnTo>
                  <a:lnTo>
                    <a:pt x="18091850" y="2899321"/>
                  </a:lnTo>
                  <a:lnTo>
                    <a:pt x="18105211" y="2892278"/>
                  </a:lnTo>
                  <a:lnTo>
                    <a:pt x="18113545" y="2890985"/>
                  </a:lnTo>
                  <a:lnTo>
                    <a:pt x="18123602" y="2888829"/>
                  </a:lnTo>
                  <a:lnTo>
                    <a:pt x="18133659" y="2888398"/>
                  </a:lnTo>
                  <a:lnTo>
                    <a:pt x="18141992" y="2892278"/>
                  </a:lnTo>
                  <a:lnTo>
                    <a:pt x="18136389" y="2901908"/>
                  </a:lnTo>
                  <a:lnTo>
                    <a:pt x="18131647" y="2914124"/>
                  </a:lnTo>
                  <a:lnTo>
                    <a:pt x="18125182" y="2924616"/>
                  </a:lnTo>
                  <a:lnTo>
                    <a:pt x="18114407" y="2929071"/>
                  </a:lnTo>
                  <a:lnTo>
                    <a:pt x="18106074" y="2935538"/>
                  </a:lnTo>
                  <a:lnTo>
                    <a:pt x="18096016" y="2939419"/>
                  </a:lnTo>
                  <a:close/>
                </a:path>
                <a:path extrusionOk="0" h="10287000" w="18242280">
                  <a:moveTo>
                    <a:pt x="18056937" y="2555826"/>
                  </a:moveTo>
                  <a:lnTo>
                    <a:pt x="18050041" y="2551945"/>
                  </a:lnTo>
                  <a:lnTo>
                    <a:pt x="18046305" y="2545046"/>
                  </a:lnTo>
                  <a:lnTo>
                    <a:pt x="18047742" y="2538148"/>
                  </a:lnTo>
                  <a:lnTo>
                    <a:pt x="18052627" y="2531249"/>
                  </a:lnTo>
                  <a:lnTo>
                    <a:pt x="18059236" y="2524350"/>
                  </a:lnTo>
                  <a:lnTo>
                    <a:pt x="18060960" y="2517883"/>
                  </a:lnTo>
                  <a:lnTo>
                    <a:pt x="18066132" y="2514002"/>
                  </a:lnTo>
                  <a:lnTo>
                    <a:pt x="18074753" y="2515296"/>
                  </a:lnTo>
                  <a:lnTo>
                    <a:pt x="18086821" y="2524350"/>
                  </a:lnTo>
                  <a:lnTo>
                    <a:pt x="18070730" y="2553239"/>
                  </a:lnTo>
                  <a:lnTo>
                    <a:pt x="18063834" y="2555394"/>
                  </a:lnTo>
                  <a:lnTo>
                    <a:pt x="18056937" y="2555826"/>
                  </a:lnTo>
                  <a:close/>
                </a:path>
                <a:path extrusionOk="0" h="10287000" w="18242280">
                  <a:moveTo>
                    <a:pt x="17919011" y="2095916"/>
                  </a:moveTo>
                  <a:lnTo>
                    <a:pt x="17912115" y="2092035"/>
                  </a:lnTo>
                  <a:lnTo>
                    <a:pt x="17909816" y="2085137"/>
                  </a:lnTo>
                  <a:lnTo>
                    <a:pt x="17914413" y="2078238"/>
                  </a:lnTo>
                  <a:lnTo>
                    <a:pt x="17930505" y="2064441"/>
                  </a:lnTo>
                  <a:lnTo>
                    <a:pt x="17937401" y="2063147"/>
                  </a:lnTo>
                  <a:lnTo>
                    <a:pt x="17944298" y="2060991"/>
                  </a:lnTo>
                  <a:lnTo>
                    <a:pt x="17951194" y="2060560"/>
                  </a:lnTo>
                  <a:lnTo>
                    <a:pt x="17958090" y="2064441"/>
                  </a:lnTo>
                  <a:lnTo>
                    <a:pt x="17953924" y="2072633"/>
                  </a:lnTo>
                  <a:lnTo>
                    <a:pt x="17952343" y="2081687"/>
                  </a:lnTo>
                  <a:lnTo>
                    <a:pt x="17949039" y="2089017"/>
                  </a:lnTo>
                  <a:lnTo>
                    <a:pt x="17939700" y="2092035"/>
                  </a:lnTo>
                  <a:lnTo>
                    <a:pt x="17932804" y="2093329"/>
                  </a:lnTo>
                  <a:lnTo>
                    <a:pt x="17925907" y="2095485"/>
                  </a:lnTo>
                  <a:lnTo>
                    <a:pt x="17919011" y="2095916"/>
                  </a:lnTo>
                  <a:close/>
                </a:path>
                <a:path extrusionOk="0" h="10287000" w="18242280">
                  <a:moveTo>
                    <a:pt x="17955791" y="1678835"/>
                  </a:moveTo>
                  <a:lnTo>
                    <a:pt x="17939700" y="1678117"/>
                  </a:lnTo>
                  <a:lnTo>
                    <a:pt x="17923896" y="1668056"/>
                  </a:lnTo>
                  <a:lnTo>
                    <a:pt x="17916712" y="1652822"/>
                  </a:lnTo>
                  <a:lnTo>
                    <a:pt x="17916425" y="1634138"/>
                  </a:lnTo>
                  <a:lnTo>
                    <a:pt x="17921310" y="1613729"/>
                  </a:lnTo>
                  <a:lnTo>
                    <a:pt x="17921741" y="1604244"/>
                  </a:lnTo>
                  <a:lnTo>
                    <a:pt x="17924758" y="1593033"/>
                  </a:lnTo>
                  <a:lnTo>
                    <a:pt x="17932947" y="1585272"/>
                  </a:lnTo>
                  <a:lnTo>
                    <a:pt x="17948895" y="1586135"/>
                  </a:lnTo>
                  <a:lnTo>
                    <a:pt x="17962257" y="1598638"/>
                  </a:lnTo>
                  <a:lnTo>
                    <a:pt x="17973032" y="1610280"/>
                  </a:lnTo>
                  <a:lnTo>
                    <a:pt x="17978635" y="1623646"/>
                  </a:lnTo>
                  <a:lnTo>
                    <a:pt x="17976480" y="1641324"/>
                  </a:lnTo>
                  <a:lnTo>
                    <a:pt x="17970733" y="1656127"/>
                  </a:lnTo>
                  <a:lnTo>
                    <a:pt x="17964986" y="1670068"/>
                  </a:lnTo>
                  <a:lnTo>
                    <a:pt x="17955791" y="1678835"/>
                  </a:lnTo>
                  <a:close/>
                </a:path>
                <a:path extrusionOk="0" h="10287000" w="18242280">
                  <a:moveTo>
                    <a:pt x="17872892" y="1514849"/>
                  </a:moveTo>
                  <a:lnTo>
                    <a:pt x="17866139" y="1512549"/>
                  </a:lnTo>
                  <a:lnTo>
                    <a:pt x="17855651" y="1509531"/>
                  </a:lnTo>
                  <a:lnTo>
                    <a:pt x="17851197" y="1502201"/>
                  </a:lnTo>
                  <a:lnTo>
                    <a:pt x="17851916" y="1493147"/>
                  </a:lnTo>
                  <a:lnTo>
                    <a:pt x="17856944" y="1484955"/>
                  </a:lnTo>
                  <a:lnTo>
                    <a:pt x="17857232" y="1478200"/>
                  </a:lnTo>
                  <a:lnTo>
                    <a:pt x="17859243" y="1472307"/>
                  </a:lnTo>
                  <a:lnTo>
                    <a:pt x="17864703" y="1468139"/>
                  </a:lnTo>
                  <a:lnTo>
                    <a:pt x="17875334" y="1466558"/>
                  </a:lnTo>
                  <a:lnTo>
                    <a:pt x="17881943" y="1473457"/>
                  </a:lnTo>
                  <a:lnTo>
                    <a:pt x="17886828" y="1480355"/>
                  </a:lnTo>
                  <a:lnTo>
                    <a:pt x="17888265" y="1487254"/>
                  </a:lnTo>
                  <a:lnTo>
                    <a:pt x="17884529" y="1494153"/>
                  </a:lnTo>
                  <a:lnTo>
                    <a:pt x="17882949" y="1502201"/>
                  </a:lnTo>
                  <a:lnTo>
                    <a:pt x="17878783" y="1510250"/>
                  </a:lnTo>
                  <a:lnTo>
                    <a:pt x="17872892" y="1514849"/>
                  </a:lnTo>
                  <a:close/>
                </a:path>
                <a:path extrusionOk="0" h="10287000" w="18242280">
                  <a:moveTo>
                    <a:pt x="18148888" y="1001187"/>
                  </a:moveTo>
                  <a:lnTo>
                    <a:pt x="18141992" y="997450"/>
                  </a:lnTo>
                  <a:lnTo>
                    <a:pt x="18138256" y="990552"/>
                  </a:lnTo>
                  <a:lnTo>
                    <a:pt x="18139693" y="983653"/>
                  </a:lnTo>
                  <a:lnTo>
                    <a:pt x="18178772" y="960657"/>
                  </a:lnTo>
                  <a:lnTo>
                    <a:pt x="18178628" y="967556"/>
                  </a:lnTo>
                  <a:lnTo>
                    <a:pt x="18155784" y="999750"/>
                  </a:lnTo>
                  <a:lnTo>
                    <a:pt x="18148888" y="1001187"/>
                  </a:lnTo>
                  <a:close/>
                </a:path>
                <a:path extrusionOk="0" h="10287000" w="18242280">
                  <a:moveTo>
                    <a:pt x="18114981" y="453176"/>
                  </a:moveTo>
                  <a:lnTo>
                    <a:pt x="18105211" y="445559"/>
                  </a:lnTo>
                  <a:lnTo>
                    <a:pt x="18097740" y="430468"/>
                  </a:lnTo>
                  <a:lnTo>
                    <a:pt x="18100614" y="414515"/>
                  </a:lnTo>
                  <a:lnTo>
                    <a:pt x="18110384" y="400286"/>
                  </a:lnTo>
                  <a:lnTo>
                    <a:pt x="18123602" y="390369"/>
                  </a:lnTo>
                  <a:lnTo>
                    <a:pt x="18132078" y="382465"/>
                  </a:lnTo>
                  <a:lnTo>
                    <a:pt x="18143141" y="375422"/>
                  </a:lnTo>
                  <a:lnTo>
                    <a:pt x="18155928" y="373554"/>
                  </a:lnTo>
                  <a:lnTo>
                    <a:pt x="18169577" y="381171"/>
                  </a:lnTo>
                  <a:lnTo>
                    <a:pt x="18170583" y="396262"/>
                  </a:lnTo>
                  <a:lnTo>
                    <a:pt x="18170726" y="412215"/>
                  </a:lnTo>
                  <a:lnTo>
                    <a:pt x="18165698" y="426444"/>
                  </a:lnTo>
                  <a:lnTo>
                    <a:pt x="18151187" y="436360"/>
                  </a:lnTo>
                  <a:lnTo>
                    <a:pt x="18141417" y="444265"/>
                  </a:lnTo>
                  <a:lnTo>
                    <a:pt x="18128199" y="451308"/>
                  </a:lnTo>
                  <a:lnTo>
                    <a:pt x="18114981" y="453176"/>
                  </a:lnTo>
                  <a:close/>
                </a:path>
                <a:path extrusionOk="0" h="10287000" w="18242280">
                  <a:moveTo>
                    <a:pt x="17808526" y="62971"/>
                  </a:moveTo>
                  <a:lnTo>
                    <a:pt x="17801774" y="59234"/>
                  </a:lnTo>
                  <a:lnTo>
                    <a:pt x="17796601" y="52336"/>
                  </a:lnTo>
                  <a:lnTo>
                    <a:pt x="17794877" y="45437"/>
                  </a:lnTo>
                  <a:lnTo>
                    <a:pt x="17796601" y="38539"/>
                  </a:lnTo>
                  <a:lnTo>
                    <a:pt x="17801774" y="31640"/>
                  </a:lnTo>
                  <a:lnTo>
                    <a:pt x="17810969" y="22442"/>
                  </a:lnTo>
                  <a:lnTo>
                    <a:pt x="17820164" y="22442"/>
                  </a:lnTo>
                  <a:lnTo>
                    <a:pt x="17821457" y="29340"/>
                  </a:lnTo>
                  <a:lnTo>
                    <a:pt x="17823612" y="36239"/>
                  </a:lnTo>
                  <a:lnTo>
                    <a:pt x="17824043" y="43138"/>
                  </a:lnTo>
                  <a:lnTo>
                    <a:pt x="17820164" y="50036"/>
                  </a:lnTo>
                  <a:lnTo>
                    <a:pt x="17818583" y="56648"/>
                  </a:lnTo>
                  <a:lnTo>
                    <a:pt x="17814417" y="61534"/>
                  </a:lnTo>
                  <a:lnTo>
                    <a:pt x="17808526" y="62971"/>
                  </a:lnTo>
                  <a:close/>
                </a:path>
                <a:path extrusionOk="0" h="10287000" w="18242280">
                  <a:moveTo>
                    <a:pt x="14231782" y="236443"/>
                  </a:moveTo>
                  <a:lnTo>
                    <a:pt x="14224886" y="234000"/>
                  </a:lnTo>
                  <a:lnTo>
                    <a:pt x="14219714" y="225664"/>
                  </a:lnTo>
                  <a:lnTo>
                    <a:pt x="14217990" y="215604"/>
                  </a:lnTo>
                  <a:lnTo>
                    <a:pt x="14219714" y="205543"/>
                  </a:lnTo>
                  <a:lnTo>
                    <a:pt x="14224886" y="197207"/>
                  </a:lnTo>
                  <a:lnTo>
                    <a:pt x="14230489" y="195770"/>
                  </a:lnTo>
                  <a:lnTo>
                    <a:pt x="14235231" y="192608"/>
                  </a:lnTo>
                  <a:lnTo>
                    <a:pt x="14241696" y="189446"/>
                  </a:lnTo>
                  <a:lnTo>
                    <a:pt x="14252471" y="188009"/>
                  </a:lnTo>
                  <a:lnTo>
                    <a:pt x="14253764" y="200226"/>
                  </a:lnTo>
                  <a:lnTo>
                    <a:pt x="14255919" y="209855"/>
                  </a:lnTo>
                  <a:lnTo>
                    <a:pt x="14256351" y="217760"/>
                  </a:lnTo>
                  <a:lnTo>
                    <a:pt x="14252471" y="224802"/>
                  </a:lnTo>
                  <a:lnTo>
                    <a:pt x="14245575" y="227533"/>
                  </a:lnTo>
                  <a:lnTo>
                    <a:pt x="14238679" y="232850"/>
                  </a:lnTo>
                  <a:lnTo>
                    <a:pt x="14231782" y="236443"/>
                  </a:lnTo>
                  <a:close/>
                </a:path>
                <a:path extrusionOk="0" h="10287000" w="18242280">
                  <a:moveTo>
                    <a:pt x="14519129" y="335180"/>
                  </a:moveTo>
                  <a:lnTo>
                    <a:pt x="14503181" y="330581"/>
                  </a:lnTo>
                  <a:lnTo>
                    <a:pt x="14494992" y="319083"/>
                  </a:lnTo>
                  <a:lnTo>
                    <a:pt x="14491975" y="304136"/>
                  </a:lnTo>
                  <a:lnTo>
                    <a:pt x="14491544" y="289189"/>
                  </a:lnTo>
                  <a:lnTo>
                    <a:pt x="14495854" y="280853"/>
                  </a:lnTo>
                  <a:lnTo>
                    <a:pt x="14498440" y="270793"/>
                  </a:lnTo>
                  <a:lnTo>
                    <a:pt x="14504474" y="260732"/>
                  </a:lnTo>
                  <a:lnTo>
                    <a:pt x="14519129" y="252397"/>
                  </a:lnTo>
                  <a:lnTo>
                    <a:pt x="14528611" y="264757"/>
                  </a:lnTo>
                  <a:lnTo>
                    <a:pt x="14539818" y="275392"/>
                  </a:lnTo>
                  <a:lnTo>
                    <a:pt x="14547576" y="286027"/>
                  </a:lnTo>
                  <a:lnTo>
                    <a:pt x="14546714" y="298388"/>
                  </a:lnTo>
                  <a:lnTo>
                    <a:pt x="14541111" y="311897"/>
                  </a:lnTo>
                  <a:lnTo>
                    <a:pt x="14536370" y="323683"/>
                  </a:lnTo>
                  <a:lnTo>
                    <a:pt x="14529904" y="332018"/>
                  </a:lnTo>
                  <a:lnTo>
                    <a:pt x="14519129" y="335180"/>
                  </a:lnTo>
                  <a:close/>
                </a:path>
                <a:path extrusionOk="0" h="10287000" w="18242280">
                  <a:moveTo>
                    <a:pt x="14443269" y="760741"/>
                  </a:moveTo>
                  <a:lnTo>
                    <a:pt x="14436373" y="758297"/>
                  </a:lnTo>
                  <a:lnTo>
                    <a:pt x="14427322" y="749961"/>
                  </a:lnTo>
                  <a:lnTo>
                    <a:pt x="14426029" y="739901"/>
                  </a:lnTo>
                  <a:lnTo>
                    <a:pt x="14429908" y="729840"/>
                  </a:lnTo>
                  <a:lnTo>
                    <a:pt x="14436373" y="721504"/>
                  </a:lnTo>
                  <a:lnTo>
                    <a:pt x="14438097" y="714893"/>
                  </a:lnTo>
                  <a:lnTo>
                    <a:pt x="14443269" y="710007"/>
                  </a:lnTo>
                  <a:lnTo>
                    <a:pt x="14451890" y="708569"/>
                  </a:lnTo>
                  <a:lnTo>
                    <a:pt x="14463958" y="712306"/>
                  </a:lnTo>
                  <a:lnTo>
                    <a:pt x="14465251" y="720642"/>
                  </a:lnTo>
                  <a:lnTo>
                    <a:pt x="14467406" y="730703"/>
                  </a:lnTo>
                  <a:lnTo>
                    <a:pt x="14467837" y="740763"/>
                  </a:lnTo>
                  <a:lnTo>
                    <a:pt x="14463958" y="749099"/>
                  </a:lnTo>
                  <a:lnTo>
                    <a:pt x="14457062" y="751830"/>
                  </a:lnTo>
                  <a:lnTo>
                    <a:pt x="14450166" y="757147"/>
                  </a:lnTo>
                  <a:lnTo>
                    <a:pt x="14443269" y="760741"/>
                  </a:lnTo>
                  <a:close/>
                </a:path>
                <a:path extrusionOk="0" h="10287000" w="18242280">
                  <a:moveTo>
                    <a:pt x="15923678" y="109106"/>
                  </a:moveTo>
                  <a:lnTo>
                    <a:pt x="15916782" y="105225"/>
                  </a:lnTo>
                  <a:lnTo>
                    <a:pt x="15913046" y="93009"/>
                  </a:lnTo>
                  <a:lnTo>
                    <a:pt x="15914483" y="83380"/>
                  </a:lnTo>
                  <a:lnTo>
                    <a:pt x="15919368" y="75475"/>
                  </a:lnTo>
                  <a:lnTo>
                    <a:pt x="15925977" y="68433"/>
                  </a:lnTo>
                  <a:lnTo>
                    <a:pt x="15927701" y="67283"/>
                  </a:lnTo>
                  <a:lnTo>
                    <a:pt x="15932873" y="66133"/>
                  </a:lnTo>
                  <a:lnTo>
                    <a:pt x="15941493" y="68433"/>
                  </a:lnTo>
                  <a:lnTo>
                    <a:pt x="15953562" y="77631"/>
                  </a:lnTo>
                  <a:lnTo>
                    <a:pt x="15953418" y="84530"/>
                  </a:lnTo>
                  <a:lnTo>
                    <a:pt x="15952412" y="91428"/>
                  </a:lnTo>
                  <a:lnTo>
                    <a:pt x="15949683" y="98327"/>
                  </a:lnTo>
                  <a:lnTo>
                    <a:pt x="15944367" y="105225"/>
                  </a:lnTo>
                  <a:lnTo>
                    <a:pt x="15937470" y="106519"/>
                  </a:lnTo>
                  <a:lnTo>
                    <a:pt x="15930574" y="108675"/>
                  </a:lnTo>
                  <a:lnTo>
                    <a:pt x="15923678" y="109106"/>
                  </a:lnTo>
                  <a:close/>
                </a:path>
                <a:path extrusionOk="0" h="10287000" w="18242280">
                  <a:moveTo>
                    <a:pt x="16208725" y="274530"/>
                  </a:moveTo>
                  <a:lnTo>
                    <a:pt x="16201829" y="270793"/>
                  </a:lnTo>
                  <a:lnTo>
                    <a:pt x="16198094" y="262457"/>
                  </a:lnTo>
                  <a:lnTo>
                    <a:pt x="16199530" y="252397"/>
                  </a:lnTo>
                  <a:lnTo>
                    <a:pt x="16204415" y="242336"/>
                  </a:lnTo>
                  <a:lnTo>
                    <a:pt x="16211024" y="234000"/>
                  </a:lnTo>
                  <a:lnTo>
                    <a:pt x="16216484" y="227389"/>
                  </a:lnTo>
                  <a:lnTo>
                    <a:pt x="16220219" y="222502"/>
                  </a:lnTo>
                  <a:lnTo>
                    <a:pt x="16223955" y="221065"/>
                  </a:lnTo>
                  <a:lnTo>
                    <a:pt x="16229414" y="224802"/>
                  </a:lnTo>
                  <a:lnTo>
                    <a:pt x="16235880" y="233138"/>
                  </a:lnTo>
                  <a:lnTo>
                    <a:pt x="16239759" y="243198"/>
                  </a:lnTo>
                  <a:lnTo>
                    <a:pt x="16238466" y="253259"/>
                  </a:lnTo>
                  <a:lnTo>
                    <a:pt x="16229414" y="261595"/>
                  </a:lnTo>
                  <a:lnTo>
                    <a:pt x="16222518" y="268206"/>
                  </a:lnTo>
                  <a:lnTo>
                    <a:pt x="16215622" y="273093"/>
                  </a:lnTo>
                  <a:lnTo>
                    <a:pt x="16208725" y="274530"/>
                  </a:lnTo>
                  <a:close/>
                </a:path>
                <a:path extrusionOk="0" h="10287000" w="18242280">
                  <a:moveTo>
                    <a:pt x="16236311" y="449439"/>
                  </a:moveTo>
                  <a:lnTo>
                    <a:pt x="16229414" y="445559"/>
                  </a:lnTo>
                  <a:lnTo>
                    <a:pt x="16227116" y="438660"/>
                  </a:lnTo>
                  <a:lnTo>
                    <a:pt x="16231713" y="431761"/>
                  </a:lnTo>
                  <a:lnTo>
                    <a:pt x="16247805" y="417964"/>
                  </a:lnTo>
                  <a:lnTo>
                    <a:pt x="16254557" y="416671"/>
                  </a:lnTo>
                  <a:lnTo>
                    <a:pt x="16260448" y="414515"/>
                  </a:lnTo>
                  <a:lnTo>
                    <a:pt x="16264614" y="414084"/>
                  </a:lnTo>
                  <a:lnTo>
                    <a:pt x="16266195" y="417964"/>
                  </a:lnTo>
                  <a:lnTo>
                    <a:pt x="16268493" y="431761"/>
                  </a:lnTo>
                  <a:lnTo>
                    <a:pt x="16266195" y="438660"/>
                  </a:lnTo>
                  <a:lnTo>
                    <a:pt x="16257000" y="445559"/>
                  </a:lnTo>
                  <a:lnTo>
                    <a:pt x="16250103" y="446852"/>
                  </a:lnTo>
                  <a:lnTo>
                    <a:pt x="16243207" y="449008"/>
                  </a:lnTo>
                  <a:lnTo>
                    <a:pt x="16236311" y="449439"/>
                  </a:lnTo>
                  <a:close/>
                </a:path>
                <a:path extrusionOk="0" h="10287000" w="18242280">
                  <a:moveTo>
                    <a:pt x="16359726" y="889371"/>
                  </a:moveTo>
                  <a:lnTo>
                    <a:pt x="16348950" y="887072"/>
                  </a:lnTo>
                  <a:lnTo>
                    <a:pt x="16338462" y="883910"/>
                  </a:lnTo>
                  <a:lnTo>
                    <a:pt x="16334008" y="875574"/>
                  </a:lnTo>
                  <a:lnTo>
                    <a:pt x="16334727" y="863789"/>
                  </a:lnTo>
                  <a:lnTo>
                    <a:pt x="16339755" y="850279"/>
                  </a:lnTo>
                  <a:lnTo>
                    <a:pt x="16341336" y="843524"/>
                  </a:lnTo>
                  <a:lnTo>
                    <a:pt x="16345502" y="837632"/>
                  </a:lnTo>
                  <a:lnTo>
                    <a:pt x="16351393" y="833464"/>
                  </a:lnTo>
                  <a:lnTo>
                    <a:pt x="16358146" y="831883"/>
                  </a:lnTo>
                  <a:lnTo>
                    <a:pt x="16366191" y="838925"/>
                  </a:lnTo>
                  <a:lnTo>
                    <a:pt x="16374237" y="846830"/>
                  </a:lnTo>
                  <a:lnTo>
                    <a:pt x="16378834" y="856459"/>
                  </a:lnTo>
                  <a:lnTo>
                    <a:pt x="16376536" y="868676"/>
                  </a:lnTo>
                  <a:lnTo>
                    <a:pt x="16370932" y="876724"/>
                  </a:lnTo>
                  <a:lnTo>
                    <a:pt x="16366191" y="884772"/>
                  </a:lnTo>
                  <a:lnTo>
                    <a:pt x="16359726" y="889371"/>
                  </a:lnTo>
                  <a:close/>
                </a:path>
                <a:path extrusionOk="0" h="10287000" w="18242280">
                  <a:moveTo>
                    <a:pt x="15888334" y="1216626"/>
                  </a:moveTo>
                  <a:lnTo>
                    <a:pt x="15880001" y="1209009"/>
                  </a:lnTo>
                  <a:lnTo>
                    <a:pt x="15876266" y="1195355"/>
                  </a:lnTo>
                  <a:lnTo>
                    <a:pt x="15877702" y="1182564"/>
                  </a:lnTo>
                  <a:lnTo>
                    <a:pt x="15882587" y="1171497"/>
                  </a:lnTo>
                  <a:lnTo>
                    <a:pt x="15889196" y="1163018"/>
                  </a:lnTo>
                  <a:lnTo>
                    <a:pt x="15891064" y="1156550"/>
                  </a:lnTo>
                  <a:lnTo>
                    <a:pt x="15897242" y="1152670"/>
                  </a:lnTo>
                  <a:lnTo>
                    <a:pt x="15908592" y="1153963"/>
                  </a:lnTo>
                  <a:lnTo>
                    <a:pt x="15925977" y="1163018"/>
                  </a:lnTo>
                  <a:lnTo>
                    <a:pt x="15927142" y="1171497"/>
                  </a:lnTo>
                  <a:lnTo>
                    <a:pt x="15928275" y="1181414"/>
                  </a:lnTo>
                  <a:lnTo>
                    <a:pt x="15925977" y="1191475"/>
                  </a:lnTo>
                  <a:lnTo>
                    <a:pt x="15916782" y="1199811"/>
                  </a:lnTo>
                  <a:lnTo>
                    <a:pt x="15908448" y="1207715"/>
                  </a:lnTo>
                  <a:lnTo>
                    <a:pt x="15898391" y="1214758"/>
                  </a:lnTo>
                  <a:lnTo>
                    <a:pt x="15888334" y="1216626"/>
                  </a:lnTo>
                  <a:close/>
                </a:path>
                <a:path extrusionOk="0" h="10287000" w="18242280">
                  <a:moveTo>
                    <a:pt x="14856904" y="44575"/>
                  </a:moveTo>
                  <a:lnTo>
                    <a:pt x="14850152" y="40838"/>
                  </a:lnTo>
                  <a:lnTo>
                    <a:pt x="14846416" y="33939"/>
                  </a:lnTo>
                  <a:lnTo>
                    <a:pt x="14847853" y="27041"/>
                  </a:lnTo>
                  <a:lnTo>
                    <a:pt x="14852738" y="20142"/>
                  </a:lnTo>
                  <a:lnTo>
                    <a:pt x="14859347" y="13244"/>
                  </a:lnTo>
                  <a:lnTo>
                    <a:pt x="14868542" y="4045"/>
                  </a:lnTo>
                  <a:lnTo>
                    <a:pt x="14877737" y="4045"/>
                  </a:lnTo>
                  <a:lnTo>
                    <a:pt x="14877593" y="10944"/>
                  </a:lnTo>
                  <a:lnTo>
                    <a:pt x="14876588" y="17843"/>
                  </a:lnTo>
                  <a:lnTo>
                    <a:pt x="14873858" y="24741"/>
                  </a:lnTo>
                  <a:lnTo>
                    <a:pt x="14868542" y="31640"/>
                  </a:lnTo>
                  <a:lnTo>
                    <a:pt x="14866962" y="38251"/>
                  </a:lnTo>
                  <a:lnTo>
                    <a:pt x="14862795" y="43138"/>
                  </a:lnTo>
                  <a:lnTo>
                    <a:pt x="14856904" y="44575"/>
                  </a:lnTo>
                  <a:close/>
                </a:path>
                <a:path extrusionOk="0" h="10287000" w="18242280">
                  <a:moveTo>
                    <a:pt x="15155170" y="336043"/>
                  </a:moveTo>
                  <a:lnTo>
                    <a:pt x="15144394" y="335180"/>
                  </a:lnTo>
                  <a:lnTo>
                    <a:pt x="15133906" y="330581"/>
                  </a:lnTo>
                  <a:lnTo>
                    <a:pt x="15129452" y="319083"/>
                  </a:lnTo>
                  <a:lnTo>
                    <a:pt x="15130171" y="304136"/>
                  </a:lnTo>
                  <a:lnTo>
                    <a:pt x="15135199" y="289189"/>
                  </a:lnTo>
                  <a:lnTo>
                    <a:pt x="15135487" y="277117"/>
                  </a:lnTo>
                  <a:lnTo>
                    <a:pt x="15137498" y="268493"/>
                  </a:lnTo>
                  <a:lnTo>
                    <a:pt x="15142958" y="263319"/>
                  </a:lnTo>
                  <a:lnTo>
                    <a:pt x="15153590" y="261595"/>
                  </a:lnTo>
                  <a:lnTo>
                    <a:pt x="15161635" y="273955"/>
                  </a:lnTo>
                  <a:lnTo>
                    <a:pt x="15169681" y="284590"/>
                  </a:lnTo>
                  <a:lnTo>
                    <a:pt x="15174278" y="295226"/>
                  </a:lnTo>
                  <a:lnTo>
                    <a:pt x="15171980" y="307586"/>
                  </a:lnTo>
                  <a:lnTo>
                    <a:pt x="15166376" y="317071"/>
                  </a:lnTo>
                  <a:lnTo>
                    <a:pt x="15161635" y="328282"/>
                  </a:lnTo>
                  <a:lnTo>
                    <a:pt x="15155170" y="336043"/>
                  </a:lnTo>
                  <a:close/>
                </a:path>
                <a:path extrusionOk="0" h="10287000" w="18242280">
                  <a:moveTo>
                    <a:pt x="14556484" y="582094"/>
                  </a:moveTo>
                  <a:lnTo>
                    <a:pt x="14546714" y="574333"/>
                  </a:lnTo>
                  <a:lnTo>
                    <a:pt x="14544559" y="559243"/>
                  </a:lnTo>
                  <a:lnTo>
                    <a:pt x="14550162" y="543289"/>
                  </a:lnTo>
                  <a:lnTo>
                    <a:pt x="14560938" y="529061"/>
                  </a:lnTo>
                  <a:lnTo>
                    <a:pt x="14574299" y="519144"/>
                  </a:lnTo>
                  <a:lnTo>
                    <a:pt x="14582632" y="512677"/>
                  </a:lnTo>
                  <a:lnTo>
                    <a:pt x="14592689" y="508796"/>
                  </a:lnTo>
                  <a:lnTo>
                    <a:pt x="14602747" y="510090"/>
                  </a:lnTo>
                  <a:lnTo>
                    <a:pt x="14611080" y="519144"/>
                  </a:lnTo>
                  <a:lnTo>
                    <a:pt x="14612085" y="534235"/>
                  </a:lnTo>
                  <a:lnTo>
                    <a:pt x="14612229" y="550188"/>
                  </a:lnTo>
                  <a:lnTo>
                    <a:pt x="14607200" y="564417"/>
                  </a:lnTo>
                  <a:lnTo>
                    <a:pt x="14592689" y="574333"/>
                  </a:lnTo>
                  <a:lnTo>
                    <a:pt x="14582920" y="576920"/>
                  </a:lnTo>
                  <a:lnTo>
                    <a:pt x="14569702" y="581232"/>
                  </a:lnTo>
                  <a:lnTo>
                    <a:pt x="14556484" y="582094"/>
                  </a:lnTo>
                  <a:close/>
                </a:path>
                <a:path extrusionOk="0" h="10287000" w="18242280">
                  <a:moveTo>
                    <a:pt x="11411190" y="298388"/>
                  </a:moveTo>
                  <a:lnTo>
                    <a:pt x="11400559" y="295226"/>
                  </a:lnTo>
                  <a:lnTo>
                    <a:pt x="11395099" y="286890"/>
                  </a:lnTo>
                  <a:lnTo>
                    <a:pt x="11393088" y="275105"/>
                  </a:lnTo>
                  <a:lnTo>
                    <a:pt x="11392800" y="261595"/>
                  </a:lnTo>
                  <a:lnTo>
                    <a:pt x="11398260" y="253403"/>
                  </a:lnTo>
                  <a:lnTo>
                    <a:pt x="11401995" y="244348"/>
                  </a:lnTo>
                  <a:lnTo>
                    <a:pt x="11405731" y="237018"/>
                  </a:lnTo>
                  <a:lnTo>
                    <a:pt x="11411190" y="234000"/>
                  </a:lnTo>
                  <a:lnTo>
                    <a:pt x="11419236" y="241043"/>
                  </a:lnTo>
                  <a:lnTo>
                    <a:pt x="11427282" y="248947"/>
                  </a:lnTo>
                  <a:lnTo>
                    <a:pt x="11431879" y="258577"/>
                  </a:lnTo>
                  <a:lnTo>
                    <a:pt x="11429581" y="270793"/>
                  </a:lnTo>
                  <a:lnTo>
                    <a:pt x="11429293" y="278985"/>
                  </a:lnTo>
                  <a:lnTo>
                    <a:pt x="11427282" y="288040"/>
                  </a:lnTo>
                  <a:lnTo>
                    <a:pt x="11421822" y="295369"/>
                  </a:lnTo>
                  <a:lnTo>
                    <a:pt x="11411190" y="298388"/>
                  </a:lnTo>
                  <a:close/>
                </a:path>
                <a:path extrusionOk="0" h="10287000" w="18242280">
                  <a:moveTo>
                    <a:pt x="9696164" y="1160000"/>
                  </a:moveTo>
                  <a:lnTo>
                    <a:pt x="9682515" y="1153820"/>
                  </a:lnTo>
                  <a:lnTo>
                    <a:pt x="9668291" y="1138585"/>
                  </a:lnTo>
                  <a:lnTo>
                    <a:pt x="9665274" y="1121626"/>
                  </a:lnTo>
                  <a:lnTo>
                    <a:pt x="9670877" y="1104667"/>
                  </a:lnTo>
                  <a:lnTo>
                    <a:pt x="9682515" y="1089432"/>
                  </a:lnTo>
                  <a:lnTo>
                    <a:pt x="9685819" y="1080090"/>
                  </a:lnTo>
                  <a:lnTo>
                    <a:pt x="9695158" y="1069886"/>
                  </a:lnTo>
                  <a:lnTo>
                    <a:pt x="9709669" y="1064856"/>
                  </a:lnTo>
                  <a:lnTo>
                    <a:pt x="9728490" y="1071036"/>
                  </a:lnTo>
                  <a:lnTo>
                    <a:pt x="9731076" y="1090151"/>
                  </a:lnTo>
                  <a:lnTo>
                    <a:pt x="9735386" y="1106679"/>
                  </a:lnTo>
                  <a:lnTo>
                    <a:pt x="9736248" y="1121482"/>
                  </a:lnTo>
                  <a:lnTo>
                    <a:pt x="9728490" y="1135423"/>
                  </a:lnTo>
                  <a:lnTo>
                    <a:pt x="9720013" y="1144765"/>
                  </a:lnTo>
                  <a:lnTo>
                    <a:pt x="9708951" y="1154969"/>
                  </a:lnTo>
                  <a:lnTo>
                    <a:pt x="9696164" y="1160000"/>
                  </a:lnTo>
                  <a:close/>
                </a:path>
                <a:path extrusionOk="0" h="10287000" w="18242280">
                  <a:moveTo>
                    <a:pt x="9757656" y="713169"/>
                  </a:moveTo>
                  <a:lnTo>
                    <a:pt x="9746880" y="712306"/>
                  </a:lnTo>
                  <a:lnTo>
                    <a:pt x="9734955" y="703827"/>
                  </a:lnTo>
                  <a:lnTo>
                    <a:pt x="9727341" y="692760"/>
                  </a:lnTo>
                  <a:lnTo>
                    <a:pt x="9724898" y="679969"/>
                  </a:lnTo>
                  <a:lnTo>
                    <a:pt x="9728490" y="666315"/>
                  </a:lnTo>
                  <a:lnTo>
                    <a:pt x="9728921" y="658267"/>
                  </a:lnTo>
                  <a:lnTo>
                    <a:pt x="9731938" y="650218"/>
                  </a:lnTo>
                  <a:lnTo>
                    <a:pt x="9740128" y="645619"/>
                  </a:lnTo>
                  <a:lnTo>
                    <a:pt x="9756075" y="647919"/>
                  </a:lnTo>
                  <a:lnTo>
                    <a:pt x="9764121" y="654961"/>
                  </a:lnTo>
                  <a:lnTo>
                    <a:pt x="9772167" y="662866"/>
                  </a:lnTo>
                  <a:lnTo>
                    <a:pt x="9776764" y="672495"/>
                  </a:lnTo>
                  <a:lnTo>
                    <a:pt x="9774466" y="684712"/>
                  </a:lnTo>
                  <a:lnTo>
                    <a:pt x="9768862" y="694197"/>
                  </a:lnTo>
                  <a:lnTo>
                    <a:pt x="9764121" y="705408"/>
                  </a:lnTo>
                  <a:lnTo>
                    <a:pt x="9757656" y="713169"/>
                  </a:lnTo>
                  <a:close/>
                </a:path>
                <a:path extrusionOk="0" h="10287000" w="18242280">
                  <a:moveTo>
                    <a:pt x="10117844" y="450301"/>
                  </a:moveTo>
                  <a:lnTo>
                    <a:pt x="10105489" y="445559"/>
                  </a:lnTo>
                  <a:lnTo>
                    <a:pt x="10096437" y="430324"/>
                  </a:lnTo>
                  <a:lnTo>
                    <a:pt x="10095144" y="413365"/>
                  </a:lnTo>
                  <a:lnTo>
                    <a:pt x="10099023" y="396406"/>
                  </a:lnTo>
                  <a:lnTo>
                    <a:pt x="10105489" y="381171"/>
                  </a:lnTo>
                  <a:lnTo>
                    <a:pt x="10116982" y="365074"/>
                  </a:lnTo>
                  <a:lnTo>
                    <a:pt x="10126177" y="360475"/>
                  </a:lnTo>
                  <a:lnTo>
                    <a:pt x="10142269" y="362775"/>
                  </a:lnTo>
                  <a:lnTo>
                    <a:pt x="10150171" y="376572"/>
                  </a:lnTo>
                  <a:lnTo>
                    <a:pt x="10157211" y="390369"/>
                  </a:lnTo>
                  <a:lnTo>
                    <a:pt x="10159079" y="404167"/>
                  </a:lnTo>
                  <a:lnTo>
                    <a:pt x="10151464" y="417964"/>
                  </a:lnTo>
                  <a:lnTo>
                    <a:pt x="10139108" y="428743"/>
                  </a:lnTo>
                  <a:lnTo>
                    <a:pt x="10128476" y="442109"/>
                  </a:lnTo>
                  <a:lnTo>
                    <a:pt x="10117844" y="450301"/>
                  </a:lnTo>
                  <a:close/>
                </a:path>
                <a:path extrusionOk="0" h="10287000" w="18242280">
                  <a:moveTo>
                    <a:pt x="10012676" y="112986"/>
                  </a:moveTo>
                  <a:lnTo>
                    <a:pt x="10004343" y="105225"/>
                  </a:lnTo>
                  <a:lnTo>
                    <a:pt x="10002188" y="91572"/>
                  </a:lnTo>
                  <a:lnTo>
                    <a:pt x="10007791" y="78781"/>
                  </a:lnTo>
                  <a:lnTo>
                    <a:pt x="10018566" y="67714"/>
                  </a:lnTo>
                  <a:lnTo>
                    <a:pt x="10031928" y="59234"/>
                  </a:lnTo>
                  <a:lnTo>
                    <a:pt x="10040117" y="56648"/>
                  </a:lnTo>
                  <a:lnTo>
                    <a:pt x="10049169" y="52336"/>
                  </a:lnTo>
                  <a:lnTo>
                    <a:pt x="10056496" y="51474"/>
                  </a:lnTo>
                  <a:lnTo>
                    <a:pt x="10059513" y="59234"/>
                  </a:lnTo>
                  <a:lnTo>
                    <a:pt x="10059226" y="72888"/>
                  </a:lnTo>
                  <a:lnTo>
                    <a:pt x="10057214" y="85679"/>
                  </a:lnTo>
                  <a:lnTo>
                    <a:pt x="10051755" y="96746"/>
                  </a:lnTo>
                  <a:lnTo>
                    <a:pt x="10041123" y="105225"/>
                  </a:lnTo>
                  <a:lnTo>
                    <a:pt x="10032790" y="107812"/>
                  </a:lnTo>
                  <a:lnTo>
                    <a:pt x="10022733" y="112124"/>
                  </a:lnTo>
                  <a:lnTo>
                    <a:pt x="10012676" y="112986"/>
                  </a:lnTo>
                  <a:close/>
                </a:path>
                <a:path extrusionOk="0" h="10287000" w="18242280">
                  <a:moveTo>
                    <a:pt x="17067747" y="749961"/>
                  </a:moveTo>
                  <a:lnTo>
                    <a:pt x="17056972" y="749099"/>
                  </a:lnTo>
                  <a:lnTo>
                    <a:pt x="17046484" y="740619"/>
                  </a:lnTo>
                  <a:lnTo>
                    <a:pt x="17042030" y="729553"/>
                  </a:lnTo>
                  <a:lnTo>
                    <a:pt x="17042748" y="716762"/>
                  </a:lnTo>
                  <a:lnTo>
                    <a:pt x="17047777" y="703108"/>
                  </a:lnTo>
                  <a:lnTo>
                    <a:pt x="17053236" y="694916"/>
                  </a:lnTo>
                  <a:lnTo>
                    <a:pt x="17056972" y="685861"/>
                  </a:lnTo>
                  <a:lnTo>
                    <a:pt x="17060707" y="678532"/>
                  </a:lnTo>
                  <a:lnTo>
                    <a:pt x="17066167" y="675513"/>
                  </a:lnTo>
                  <a:lnTo>
                    <a:pt x="17074213" y="687874"/>
                  </a:lnTo>
                  <a:lnTo>
                    <a:pt x="17082258" y="698509"/>
                  </a:lnTo>
                  <a:lnTo>
                    <a:pt x="17086856" y="709144"/>
                  </a:lnTo>
                  <a:lnTo>
                    <a:pt x="17084557" y="721504"/>
                  </a:lnTo>
                  <a:lnTo>
                    <a:pt x="17078954" y="730990"/>
                  </a:lnTo>
                  <a:lnTo>
                    <a:pt x="17074213" y="742200"/>
                  </a:lnTo>
                  <a:lnTo>
                    <a:pt x="17067747" y="749961"/>
                  </a:lnTo>
                  <a:close/>
                </a:path>
                <a:path extrusionOk="0" h="10287000" w="18242280">
                  <a:moveTo>
                    <a:pt x="16660865" y="1133842"/>
                  </a:moveTo>
                  <a:lnTo>
                    <a:pt x="16652388" y="1126225"/>
                  </a:lnTo>
                  <a:lnTo>
                    <a:pt x="16648796" y="1112571"/>
                  </a:lnTo>
                  <a:lnTo>
                    <a:pt x="16651239" y="1099780"/>
                  </a:lnTo>
                  <a:lnTo>
                    <a:pt x="16658854" y="1088714"/>
                  </a:lnTo>
                  <a:lnTo>
                    <a:pt x="16670778" y="1080234"/>
                  </a:lnTo>
                  <a:lnTo>
                    <a:pt x="16679255" y="1073623"/>
                  </a:lnTo>
                  <a:lnTo>
                    <a:pt x="16690318" y="1068736"/>
                  </a:lnTo>
                  <a:lnTo>
                    <a:pt x="16703105" y="1067299"/>
                  </a:lnTo>
                  <a:lnTo>
                    <a:pt x="16716754" y="1071036"/>
                  </a:lnTo>
                  <a:lnTo>
                    <a:pt x="16712587" y="1084689"/>
                  </a:lnTo>
                  <a:lnTo>
                    <a:pt x="16711007" y="1097481"/>
                  </a:lnTo>
                  <a:lnTo>
                    <a:pt x="16707702" y="1108547"/>
                  </a:lnTo>
                  <a:lnTo>
                    <a:pt x="16698364" y="1117027"/>
                  </a:lnTo>
                  <a:lnTo>
                    <a:pt x="16684715" y="1124931"/>
                  </a:lnTo>
                  <a:lnTo>
                    <a:pt x="16671928" y="1131974"/>
                  </a:lnTo>
                  <a:lnTo>
                    <a:pt x="16660865" y="1133842"/>
                  </a:lnTo>
                  <a:close/>
                </a:path>
                <a:path extrusionOk="0" h="10287000" w="18242280">
                  <a:moveTo>
                    <a:pt x="16957406" y="1266497"/>
                  </a:moveTo>
                  <a:lnTo>
                    <a:pt x="16946631" y="1264198"/>
                  </a:lnTo>
                  <a:lnTo>
                    <a:pt x="16936143" y="1255718"/>
                  </a:lnTo>
                  <a:lnTo>
                    <a:pt x="16931689" y="1244652"/>
                  </a:lnTo>
                  <a:lnTo>
                    <a:pt x="16932407" y="1231860"/>
                  </a:lnTo>
                  <a:lnTo>
                    <a:pt x="16937436" y="1218207"/>
                  </a:lnTo>
                  <a:lnTo>
                    <a:pt x="16943039" y="1210159"/>
                  </a:lnTo>
                  <a:lnTo>
                    <a:pt x="16947780" y="1202110"/>
                  </a:lnTo>
                  <a:lnTo>
                    <a:pt x="16954246" y="1197511"/>
                  </a:lnTo>
                  <a:lnTo>
                    <a:pt x="16965021" y="1199811"/>
                  </a:lnTo>
                  <a:lnTo>
                    <a:pt x="16971630" y="1212171"/>
                  </a:lnTo>
                  <a:lnTo>
                    <a:pt x="16976515" y="1222806"/>
                  </a:lnTo>
                  <a:lnTo>
                    <a:pt x="16977952" y="1233441"/>
                  </a:lnTo>
                  <a:lnTo>
                    <a:pt x="16974216" y="1245802"/>
                  </a:lnTo>
                  <a:lnTo>
                    <a:pt x="16968613" y="1253850"/>
                  </a:lnTo>
                  <a:lnTo>
                    <a:pt x="16963872" y="1261898"/>
                  </a:lnTo>
                  <a:lnTo>
                    <a:pt x="16957406" y="1266497"/>
                  </a:lnTo>
                  <a:close/>
                </a:path>
                <a:path extrusionOk="0" h="10287000" w="18242280">
                  <a:moveTo>
                    <a:pt x="16673796" y="1794675"/>
                  </a:moveTo>
                  <a:lnTo>
                    <a:pt x="16661583" y="1788495"/>
                  </a:lnTo>
                  <a:lnTo>
                    <a:pt x="16656555" y="1774698"/>
                  </a:lnTo>
                  <a:lnTo>
                    <a:pt x="16655836" y="1760900"/>
                  </a:lnTo>
                  <a:lnTo>
                    <a:pt x="16660290" y="1747103"/>
                  </a:lnTo>
                  <a:lnTo>
                    <a:pt x="16670778" y="1733306"/>
                  </a:lnTo>
                  <a:lnTo>
                    <a:pt x="16677675" y="1730575"/>
                  </a:lnTo>
                  <a:lnTo>
                    <a:pt x="16684571" y="1725257"/>
                  </a:lnTo>
                  <a:lnTo>
                    <a:pt x="16691467" y="1721664"/>
                  </a:lnTo>
                  <a:lnTo>
                    <a:pt x="16698364" y="1724108"/>
                  </a:lnTo>
                  <a:lnTo>
                    <a:pt x="16700950" y="1732587"/>
                  </a:lnTo>
                  <a:lnTo>
                    <a:pt x="16705260" y="1743654"/>
                  </a:lnTo>
                  <a:lnTo>
                    <a:pt x="16706122" y="1756445"/>
                  </a:lnTo>
                  <a:lnTo>
                    <a:pt x="16698364" y="1770099"/>
                  </a:lnTo>
                  <a:lnTo>
                    <a:pt x="16691324" y="1779440"/>
                  </a:lnTo>
                  <a:lnTo>
                    <a:pt x="16683422" y="1789645"/>
                  </a:lnTo>
                  <a:lnTo>
                    <a:pt x="16673796" y="1794675"/>
                  </a:lnTo>
                  <a:close/>
                </a:path>
                <a:path extrusionOk="0" h="10287000" w="18242280">
                  <a:moveTo>
                    <a:pt x="16857697" y="2006233"/>
                  </a:moveTo>
                  <a:lnTo>
                    <a:pt x="16845485" y="2000053"/>
                  </a:lnTo>
                  <a:lnTo>
                    <a:pt x="16836434" y="1990137"/>
                  </a:lnTo>
                  <a:lnTo>
                    <a:pt x="16835141" y="1975908"/>
                  </a:lnTo>
                  <a:lnTo>
                    <a:pt x="16839020" y="1959955"/>
                  </a:lnTo>
                  <a:lnTo>
                    <a:pt x="16845485" y="1944864"/>
                  </a:lnTo>
                  <a:lnTo>
                    <a:pt x="16859278" y="1928767"/>
                  </a:lnTo>
                  <a:lnTo>
                    <a:pt x="16866174" y="1924168"/>
                  </a:lnTo>
                  <a:lnTo>
                    <a:pt x="16873070" y="1926468"/>
                  </a:lnTo>
                  <a:lnTo>
                    <a:pt x="16880972" y="1940265"/>
                  </a:lnTo>
                  <a:lnTo>
                    <a:pt x="16888012" y="1954062"/>
                  </a:lnTo>
                  <a:lnTo>
                    <a:pt x="16889880" y="1967860"/>
                  </a:lnTo>
                  <a:lnTo>
                    <a:pt x="16882265" y="1981657"/>
                  </a:lnTo>
                  <a:lnTo>
                    <a:pt x="16875225" y="1990999"/>
                  </a:lnTo>
                  <a:lnTo>
                    <a:pt x="16867323" y="2001203"/>
                  </a:lnTo>
                  <a:lnTo>
                    <a:pt x="16857697" y="2006233"/>
                  </a:lnTo>
                  <a:close/>
                </a:path>
                <a:path extrusionOk="0" h="10287000" w="18242280">
                  <a:moveTo>
                    <a:pt x="16988871" y="2313511"/>
                  </a:moveTo>
                  <a:lnTo>
                    <a:pt x="16974216" y="2312792"/>
                  </a:lnTo>
                  <a:lnTo>
                    <a:pt x="16956975" y="2302875"/>
                  </a:lnTo>
                  <a:lnTo>
                    <a:pt x="16946631" y="2288647"/>
                  </a:lnTo>
                  <a:lnTo>
                    <a:pt x="16943183" y="2272694"/>
                  </a:lnTo>
                  <a:lnTo>
                    <a:pt x="16946631" y="2257603"/>
                  </a:lnTo>
                  <a:lnTo>
                    <a:pt x="16947062" y="2244237"/>
                  </a:lnTo>
                  <a:lnTo>
                    <a:pt x="16950079" y="2233458"/>
                  </a:lnTo>
                  <a:lnTo>
                    <a:pt x="16958268" y="2227852"/>
                  </a:lnTo>
                  <a:lnTo>
                    <a:pt x="16974216" y="2230008"/>
                  </a:lnTo>
                  <a:lnTo>
                    <a:pt x="16983699" y="2237194"/>
                  </a:lnTo>
                  <a:lnTo>
                    <a:pt x="16994905" y="2246105"/>
                  </a:lnTo>
                  <a:lnTo>
                    <a:pt x="17002663" y="2258465"/>
                  </a:lnTo>
                  <a:lnTo>
                    <a:pt x="17001801" y="2275999"/>
                  </a:lnTo>
                  <a:lnTo>
                    <a:pt x="16997491" y="2290803"/>
                  </a:lnTo>
                  <a:lnTo>
                    <a:pt x="16994905" y="2304744"/>
                  </a:lnTo>
                  <a:lnTo>
                    <a:pt x="16988871" y="2313511"/>
                  </a:lnTo>
                  <a:close/>
                </a:path>
                <a:path extrusionOk="0" h="10287000" w="18242280">
                  <a:moveTo>
                    <a:pt x="16961573" y="2654275"/>
                  </a:moveTo>
                  <a:lnTo>
                    <a:pt x="16953671" y="2652981"/>
                  </a:lnTo>
                  <a:lnTo>
                    <a:pt x="16946631" y="2643927"/>
                  </a:lnTo>
                  <a:lnTo>
                    <a:pt x="16948355" y="2631711"/>
                  </a:lnTo>
                  <a:lnTo>
                    <a:pt x="16953527" y="2622081"/>
                  </a:lnTo>
                  <a:lnTo>
                    <a:pt x="16962148" y="2614177"/>
                  </a:lnTo>
                  <a:lnTo>
                    <a:pt x="16974216" y="2607134"/>
                  </a:lnTo>
                  <a:lnTo>
                    <a:pt x="16981112" y="2605841"/>
                  </a:lnTo>
                  <a:lnTo>
                    <a:pt x="16988009" y="2603685"/>
                  </a:lnTo>
                  <a:lnTo>
                    <a:pt x="16994905" y="2603254"/>
                  </a:lnTo>
                  <a:lnTo>
                    <a:pt x="17001801" y="2607134"/>
                  </a:lnTo>
                  <a:lnTo>
                    <a:pt x="17001514" y="2620644"/>
                  </a:lnTo>
                  <a:lnTo>
                    <a:pt x="16999503" y="2632429"/>
                  </a:lnTo>
                  <a:lnTo>
                    <a:pt x="16994043" y="2640765"/>
                  </a:lnTo>
                  <a:lnTo>
                    <a:pt x="16983411" y="2643927"/>
                  </a:lnTo>
                  <a:lnTo>
                    <a:pt x="16971199" y="2650394"/>
                  </a:lnTo>
                  <a:lnTo>
                    <a:pt x="16961573" y="2654275"/>
                  </a:lnTo>
                  <a:close/>
                </a:path>
                <a:path extrusionOk="0" h="10287000" w="18242280">
                  <a:moveTo>
                    <a:pt x="17253086" y="2775001"/>
                  </a:moveTo>
                  <a:lnTo>
                    <a:pt x="17240874" y="2772702"/>
                  </a:lnTo>
                  <a:lnTo>
                    <a:pt x="17231822" y="2758904"/>
                  </a:lnTo>
                  <a:lnTo>
                    <a:pt x="17230529" y="2745107"/>
                  </a:lnTo>
                  <a:lnTo>
                    <a:pt x="17234408" y="2731310"/>
                  </a:lnTo>
                  <a:lnTo>
                    <a:pt x="17240874" y="2717513"/>
                  </a:lnTo>
                  <a:lnTo>
                    <a:pt x="17242741" y="2710901"/>
                  </a:lnTo>
                  <a:lnTo>
                    <a:pt x="17248919" y="2706015"/>
                  </a:lnTo>
                  <a:lnTo>
                    <a:pt x="17260269" y="2704578"/>
                  </a:lnTo>
                  <a:lnTo>
                    <a:pt x="17277654" y="2708314"/>
                  </a:lnTo>
                  <a:lnTo>
                    <a:pt x="17280240" y="2720674"/>
                  </a:lnTo>
                  <a:lnTo>
                    <a:pt x="17284550" y="2731310"/>
                  </a:lnTo>
                  <a:lnTo>
                    <a:pt x="17285412" y="2741945"/>
                  </a:lnTo>
                  <a:lnTo>
                    <a:pt x="17277654" y="2754305"/>
                  </a:lnTo>
                  <a:lnTo>
                    <a:pt x="17270614" y="2762354"/>
                  </a:lnTo>
                  <a:lnTo>
                    <a:pt x="17262712" y="2770402"/>
                  </a:lnTo>
                  <a:lnTo>
                    <a:pt x="17253086" y="2775001"/>
                  </a:lnTo>
                  <a:close/>
                </a:path>
                <a:path extrusionOk="0" h="10287000" w="18242280">
                  <a:moveTo>
                    <a:pt x="17232253" y="2986703"/>
                  </a:moveTo>
                  <a:lnTo>
                    <a:pt x="17222483" y="2975062"/>
                  </a:lnTo>
                  <a:lnTo>
                    <a:pt x="17220328" y="2956091"/>
                  </a:lnTo>
                  <a:lnTo>
                    <a:pt x="17225932" y="2940569"/>
                  </a:lnTo>
                  <a:lnTo>
                    <a:pt x="17236707" y="2928496"/>
                  </a:lnTo>
                  <a:lnTo>
                    <a:pt x="17250069" y="2919873"/>
                  </a:lnTo>
                  <a:lnTo>
                    <a:pt x="17258402" y="2913405"/>
                  </a:lnTo>
                  <a:lnTo>
                    <a:pt x="17268459" y="2909525"/>
                  </a:lnTo>
                  <a:lnTo>
                    <a:pt x="17278516" y="2910818"/>
                  </a:lnTo>
                  <a:lnTo>
                    <a:pt x="17286849" y="2919873"/>
                  </a:lnTo>
                  <a:lnTo>
                    <a:pt x="17287855" y="2934964"/>
                  </a:lnTo>
                  <a:lnTo>
                    <a:pt x="17287998" y="2950917"/>
                  </a:lnTo>
                  <a:lnTo>
                    <a:pt x="17282970" y="2965145"/>
                  </a:lnTo>
                  <a:lnTo>
                    <a:pt x="17268459" y="2975062"/>
                  </a:lnTo>
                  <a:lnTo>
                    <a:pt x="17258689" y="2978942"/>
                  </a:lnTo>
                  <a:lnTo>
                    <a:pt x="17245471" y="2985410"/>
                  </a:lnTo>
                  <a:lnTo>
                    <a:pt x="17232253" y="2986703"/>
                  </a:lnTo>
                  <a:close/>
                </a:path>
                <a:path extrusionOk="0" h="10287000" w="18242280">
                  <a:moveTo>
                    <a:pt x="16855255" y="3437415"/>
                  </a:moveTo>
                  <a:lnTo>
                    <a:pt x="16845485" y="3425773"/>
                  </a:lnTo>
                  <a:lnTo>
                    <a:pt x="16843330" y="3410683"/>
                  </a:lnTo>
                  <a:lnTo>
                    <a:pt x="16848933" y="3394730"/>
                  </a:lnTo>
                  <a:lnTo>
                    <a:pt x="16859709" y="3380501"/>
                  </a:lnTo>
                  <a:lnTo>
                    <a:pt x="16873070" y="3370584"/>
                  </a:lnTo>
                  <a:lnTo>
                    <a:pt x="16881403" y="3367997"/>
                  </a:lnTo>
                  <a:lnTo>
                    <a:pt x="16891460" y="3363686"/>
                  </a:lnTo>
                  <a:lnTo>
                    <a:pt x="16901518" y="3362823"/>
                  </a:lnTo>
                  <a:lnTo>
                    <a:pt x="16909851" y="3370584"/>
                  </a:lnTo>
                  <a:lnTo>
                    <a:pt x="16910856" y="3385675"/>
                  </a:lnTo>
                  <a:lnTo>
                    <a:pt x="16911000" y="3401628"/>
                  </a:lnTo>
                  <a:lnTo>
                    <a:pt x="16905971" y="3415857"/>
                  </a:lnTo>
                  <a:lnTo>
                    <a:pt x="16891460" y="3425773"/>
                  </a:lnTo>
                  <a:lnTo>
                    <a:pt x="16881691" y="3429654"/>
                  </a:lnTo>
                  <a:lnTo>
                    <a:pt x="16868473" y="3436121"/>
                  </a:lnTo>
                  <a:lnTo>
                    <a:pt x="16855255" y="3437415"/>
                  </a:lnTo>
                  <a:close/>
                </a:path>
                <a:path extrusionOk="0" h="10287000" w="18242280">
                  <a:moveTo>
                    <a:pt x="16707559" y="3858089"/>
                  </a:moveTo>
                  <a:lnTo>
                    <a:pt x="16698364" y="3812098"/>
                  </a:lnTo>
                  <a:lnTo>
                    <a:pt x="16707559" y="3812098"/>
                  </a:lnTo>
                  <a:lnTo>
                    <a:pt x="16714311" y="3818996"/>
                  </a:lnTo>
                  <a:lnTo>
                    <a:pt x="16720202" y="3825895"/>
                  </a:lnTo>
                  <a:lnTo>
                    <a:pt x="16724368" y="3832794"/>
                  </a:lnTo>
                  <a:lnTo>
                    <a:pt x="16725949" y="3839692"/>
                  </a:lnTo>
                  <a:lnTo>
                    <a:pt x="16720489" y="3846447"/>
                  </a:lnTo>
                  <a:lnTo>
                    <a:pt x="16716754" y="3852340"/>
                  </a:lnTo>
                  <a:lnTo>
                    <a:pt x="16713018" y="3856508"/>
                  </a:lnTo>
                  <a:lnTo>
                    <a:pt x="16707559" y="3858089"/>
                  </a:lnTo>
                  <a:close/>
                </a:path>
                <a:path extrusionOk="0" h="10287000" w="18242280">
                  <a:moveTo>
                    <a:pt x="16944332" y="4082582"/>
                  </a:moveTo>
                  <a:lnTo>
                    <a:pt x="16937436" y="4078845"/>
                  </a:lnTo>
                  <a:lnTo>
                    <a:pt x="16933700" y="4070509"/>
                  </a:lnTo>
                  <a:lnTo>
                    <a:pt x="16935137" y="4060449"/>
                  </a:lnTo>
                  <a:lnTo>
                    <a:pt x="16940022" y="4050388"/>
                  </a:lnTo>
                  <a:lnTo>
                    <a:pt x="16946631" y="4042052"/>
                  </a:lnTo>
                  <a:lnTo>
                    <a:pt x="16948211" y="4035441"/>
                  </a:lnTo>
                  <a:lnTo>
                    <a:pt x="16952378" y="4030555"/>
                  </a:lnTo>
                  <a:lnTo>
                    <a:pt x="16958268" y="4029117"/>
                  </a:lnTo>
                  <a:lnTo>
                    <a:pt x="16965021" y="4032854"/>
                  </a:lnTo>
                  <a:lnTo>
                    <a:pt x="16966314" y="4045071"/>
                  </a:lnTo>
                  <a:lnTo>
                    <a:pt x="16968469" y="4054700"/>
                  </a:lnTo>
                  <a:lnTo>
                    <a:pt x="16968900" y="4062605"/>
                  </a:lnTo>
                  <a:lnTo>
                    <a:pt x="16965021" y="4069647"/>
                  </a:lnTo>
                  <a:lnTo>
                    <a:pt x="16958125" y="4076258"/>
                  </a:lnTo>
                  <a:lnTo>
                    <a:pt x="16951228" y="4081145"/>
                  </a:lnTo>
                  <a:lnTo>
                    <a:pt x="16944332" y="4082582"/>
                  </a:lnTo>
                  <a:close/>
                </a:path>
                <a:path extrusionOk="0" h="10287000" w="18242280">
                  <a:moveTo>
                    <a:pt x="17122918" y="437223"/>
                  </a:moveTo>
                  <a:lnTo>
                    <a:pt x="17112142" y="436360"/>
                  </a:lnTo>
                  <a:lnTo>
                    <a:pt x="17101654" y="427881"/>
                  </a:lnTo>
                  <a:lnTo>
                    <a:pt x="17097200" y="416814"/>
                  </a:lnTo>
                  <a:lnTo>
                    <a:pt x="17097919" y="404023"/>
                  </a:lnTo>
                  <a:lnTo>
                    <a:pt x="17102947" y="390369"/>
                  </a:lnTo>
                  <a:lnTo>
                    <a:pt x="17108407" y="382321"/>
                  </a:lnTo>
                  <a:lnTo>
                    <a:pt x="17112142" y="374273"/>
                  </a:lnTo>
                  <a:lnTo>
                    <a:pt x="17115878" y="369674"/>
                  </a:lnTo>
                  <a:lnTo>
                    <a:pt x="17121338" y="371973"/>
                  </a:lnTo>
                  <a:lnTo>
                    <a:pt x="17129383" y="379015"/>
                  </a:lnTo>
                  <a:lnTo>
                    <a:pt x="17137429" y="386920"/>
                  </a:lnTo>
                  <a:lnTo>
                    <a:pt x="17142026" y="396550"/>
                  </a:lnTo>
                  <a:lnTo>
                    <a:pt x="17139728" y="408766"/>
                  </a:lnTo>
                  <a:lnTo>
                    <a:pt x="17134124" y="418252"/>
                  </a:lnTo>
                  <a:lnTo>
                    <a:pt x="17129383" y="429462"/>
                  </a:lnTo>
                  <a:lnTo>
                    <a:pt x="17122918" y="437223"/>
                  </a:lnTo>
                  <a:close/>
                </a:path>
                <a:path extrusionOk="0" h="10287000" w="18242280">
                  <a:moveTo>
                    <a:pt x="17506813" y="1667481"/>
                  </a:moveTo>
                  <a:lnTo>
                    <a:pt x="17498336" y="1659720"/>
                  </a:lnTo>
                  <a:lnTo>
                    <a:pt x="17496181" y="1640749"/>
                  </a:lnTo>
                  <a:lnTo>
                    <a:pt x="17501784" y="1625227"/>
                  </a:lnTo>
                  <a:lnTo>
                    <a:pt x="17512560" y="1613154"/>
                  </a:lnTo>
                  <a:lnTo>
                    <a:pt x="17525921" y="1604531"/>
                  </a:lnTo>
                  <a:lnTo>
                    <a:pt x="17534254" y="1602088"/>
                  </a:lnTo>
                  <a:lnTo>
                    <a:pt x="17544311" y="1598782"/>
                  </a:lnTo>
                  <a:lnTo>
                    <a:pt x="17554368" y="1600651"/>
                  </a:lnTo>
                  <a:lnTo>
                    <a:pt x="17562702" y="1613729"/>
                  </a:lnTo>
                  <a:lnTo>
                    <a:pt x="17562414" y="1623502"/>
                  </a:lnTo>
                  <a:lnTo>
                    <a:pt x="17560403" y="1636725"/>
                  </a:lnTo>
                  <a:lnTo>
                    <a:pt x="17554943" y="1649947"/>
                  </a:lnTo>
                  <a:lnTo>
                    <a:pt x="17544311" y="1659720"/>
                  </a:lnTo>
                  <a:lnTo>
                    <a:pt x="17530662" y="1662307"/>
                  </a:lnTo>
                  <a:lnTo>
                    <a:pt x="17517875" y="1666619"/>
                  </a:lnTo>
                  <a:lnTo>
                    <a:pt x="17506813" y="1667481"/>
                  </a:lnTo>
                  <a:close/>
                </a:path>
                <a:path extrusionOk="0" h="10287000" w="18242280">
                  <a:moveTo>
                    <a:pt x="17685255" y="1629251"/>
                  </a:moveTo>
                  <a:lnTo>
                    <a:pt x="17673043" y="1622927"/>
                  </a:lnTo>
                  <a:lnTo>
                    <a:pt x="17664135" y="1609130"/>
                  </a:lnTo>
                  <a:lnTo>
                    <a:pt x="17663847" y="1595333"/>
                  </a:lnTo>
                  <a:lnTo>
                    <a:pt x="17670456" y="1581536"/>
                  </a:lnTo>
                  <a:lnTo>
                    <a:pt x="17682238" y="1567738"/>
                  </a:lnTo>
                  <a:lnTo>
                    <a:pt x="17689134" y="1559977"/>
                  </a:lnTo>
                  <a:lnTo>
                    <a:pt x="17696030" y="1553941"/>
                  </a:lnTo>
                  <a:lnTo>
                    <a:pt x="17702927" y="1554803"/>
                  </a:lnTo>
                  <a:lnTo>
                    <a:pt x="17709823" y="1567738"/>
                  </a:lnTo>
                  <a:lnTo>
                    <a:pt x="17716288" y="1577511"/>
                  </a:lnTo>
                  <a:lnTo>
                    <a:pt x="17720167" y="1590734"/>
                  </a:lnTo>
                  <a:lnTo>
                    <a:pt x="17718874" y="1603956"/>
                  </a:lnTo>
                  <a:lnTo>
                    <a:pt x="17709823" y="1613729"/>
                  </a:lnTo>
                  <a:lnTo>
                    <a:pt x="17702783" y="1617753"/>
                  </a:lnTo>
                  <a:lnTo>
                    <a:pt x="17694881" y="1625227"/>
                  </a:lnTo>
                  <a:lnTo>
                    <a:pt x="17685255" y="1629251"/>
                  </a:lnTo>
                  <a:close/>
                </a:path>
                <a:path extrusionOk="0" h="10287000" w="18242280">
                  <a:moveTo>
                    <a:pt x="18209375" y="1303290"/>
                  </a:moveTo>
                  <a:lnTo>
                    <a:pt x="18197162" y="1300991"/>
                  </a:lnTo>
                  <a:lnTo>
                    <a:pt x="18188111" y="1292511"/>
                  </a:lnTo>
                  <a:lnTo>
                    <a:pt x="18186818" y="1281445"/>
                  </a:lnTo>
                  <a:lnTo>
                    <a:pt x="18190697" y="1268653"/>
                  </a:lnTo>
                  <a:lnTo>
                    <a:pt x="18217851" y="1238184"/>
                  </a:lnTo>
                  <a:lnTo>
                    <a:pt x="18233943" y="1236603"/>
                  </a:lnTo>
                  <a:lnTo>
                    <a:pt x="18236529" y="1248963"/>
                  </a:lnTo>
                  <a:lnTo>
                    <a:pt x="18240839" y="1259599"/>
                  </a:lnTo>
                  <a:lnTo>
                    <a:pt x="18241701" y="1270234"/>
                  </a:lnTo>
                  <a:lnTo>
                    <a:pt x="18233943" y="1282594"/>
                  </a:lnTo>
                  <a:lnTo>
                    <a:pt x="18226903" y="1290643"/>
                  </a:lnTo>
                  <a:lnTo>
                    <a:pt x="18219001" y="1298691"/>
                  </a:lnTo>
                  <a:lnTo>
                    <a:pt x="18209375" y="1303290"/>
                  </a:lnTo>
                  <a:close/>
                </a:path>
                <a:path extrusionOk="0" h="10287000" w="18242280">
                  <a:moveTo>
                    <a:pt x="17929643" y="793509"/>
                  </a:moveTo>
                  <a:lnTo>
                    <a:pt x="17921310" y="785892"/>
                  </a:lnTo>
                  <a:lnTo>
                    <a:pt x="17917574" y="772238"/>
                  </a:lnTo>
                  <a:lnTo>
                    <a:pt x="17919011" y="759447"/>
                  </a:lnTo>
                  <a:lnTo>
                    <a:pt x="17923896" y="748380"/>
                  </a:lnTo>
                  <a:lnTo>
                    <a:pt x="17930505" y="739901"/>
                  </a:lnTo>
                  <a:lnTo>
                    <a:pt x="17937401" y="737170"/>
                  </a:lnTo>
                  <a:lnTo>
                    <a:pt x="17944298" y="731852"/>
                  </a:lnTo>
                  <a:lnTo>
                    <a:pt x="17951194" y="728259"/>
                  </a:lnTo>
                  <a:lnTo>
                    <a:pt x="17958090" y="730703"/>
                  </a:lnTo>
                  <a:lnTo>
                    <a:pt x="17964555" y="744356"/>
                  </a:lnTo>
                  <a:lnTo>
                    <a:pt x="17968435" y="757147"/>
                  </a:lnTo>
                  <a:lnTo>
                    <a:pt x="17967142" y="768214"/>
                  </a:lnTo>
                  <a:lnTo>
                    <a:pt x="17958090" y="776694"/>
                  </a:lnTo>
                  <a:lnTo>
                    <a:pt x="17949757" y="784598"/>
                  </a:lnTo>
                  <a:lnTo>
                    <a:pt x="17939700" y="791641"/>
                  </a:lnTo>
                  <a:lnTo>
                    <a:pt x="17929643" y="793509"/>
                  </a:lnTo>
                  <a:close/>
                </a:path>
                <a:path extrusionOk="0" h="10287000" w="18242280">
                  <a:moveTo>
                    <a:pt x="16454550" y="230982"/>
                  </a:moveTo>
                  <a:lnTo>
                    <a:pt x="16440901" y="224802"/>
                  </a:lnTo>
                  <a:lnTo>
                    <a:pt x="16426678" y="209567"/>
                  </a:lnTo>
                  <a:lnTo>
                    <a:pt x="16423661" y="192608"/>
                  </a:lnTo>
                  <a:lnTo>
                    <a:pt x="16429264" y="175649"/>
                  </a:lnTo>
                  <a:lnTo>
                    <a:pt x="16440901" y="160415"/>
                  </a:lnTo>
                  <a:lnTo>
                    <a:pt x="16448085" y="152510"/>
                  </a:lnTo>
                  <a:lnTo>
                    <a:pt x="16456993" y="145468"/>
                  </a:lnTo>
                  <a:lnTo>
                    <a:pt x="16469349" y="143599"/>
                  </a:lnTo>
                  <a:lnTo>
                    <a:pt x="16486877" y="151216"/>
                  </a:lnTo>
                  <a:lnTo>
                    <a:pt x="16489463" y="165014"/>
                  </a:lnTo>
                  <a:lnTo>
                    <a:pt x="16493773" y="178811"/>
                  </a:lnTo>
                  <a:lnTo>
                    <a:pt x="16494635" y="192608"/>
                  </a:lnTo>
                  <a:lnTo>
                    <a:pt x="16486877" y="206406"/>
                  </a:lnTo>
                  <a:lnTo>
                    <a:pt x="16478400" y="215748"/>
                  </a:lnTo>
                  <a:lnTo>
                    <a:pt x="16467337" y="225952"/>
                  </a:lnTo>
                  <a:lnTo>
                    <a:pt x="16454550" y="230982"/>
                  </a:lnTo>
                  <a:close/>
                </a:path>
                <a:path extrusionOk="0" h="10287000" w="18242280">
                  <a:moveTo>
                    <a:pt x="11193526" y="2637028"/>
                  </a:moveTo>
                  <a:lnTo>
                    <a:pt x="11181313" y="2634729"/>
                  </a:lnTo>
                  <a:lnTo>
                    <a:pt x="11172262" y="2620931"/>
                  </a:lnTo>
                  <a:lnTo>
                    <a:pt x="11170969" y="2607134"/>
                  </a:lnTo>
                  <a:lnTo>
                    <a:pt x="11174848" y="2593337"/>
                  </a:lnTo>
                  <a:lnTo>
                    <a:pt x="11181313" y="2579540"/>
                  </a:lnTo>
                  <a:lnTo>
                    <a:pt x="11188210" y="2571635"/>
                  </a:lnTo>
                  <a:lnTo>
                    <a:pt x="11195106" y="2564593"/>
                  </a:lnTo>
                  <a:lnTo>
                    <a:pt x="11202002" y="2562724"/>
                  </a:lnTo>
                  <a:lnTo>
                    <a:pt x="11208899" y="2570341"/>
                  </a:lnTo>
                  <a:lnTo>
                    <a:pt x="11216801" y="2578821"/>
                  </a:lnTo>
                  <a:lnTo>
                    <a:pt x="11223841" y="2589888"/>
                  </a:lnTo>
                  <a:lnTo>
                    <a:pt x="11225708" y="2602679"/>
                  </a:lnTo>
                  <a:lnTo>
                    <a:pt x="11218094" y="2616332"/>
                  </a:lnTo>
                  <a:lnTo>
                    <a:pt x="11211054" y="2624381"/>
                  </a:lnTo>
                  <a:lnTo>
                    <a:pt x="11203152" y="2632429"/>
                  </a:lnTo>
                  <a:lnTo>
                    <a:pt x="11193526" y="2637028"/>
                  </a:lnTo>
                  <a:close/>
                </a:path>
                <a:path extrusionOk="0" h="10287000" w="18242280">
                  <a:moveTo>
                    <a:pt x="12843325" y="2690637"/>
                  </a:moveTo>
                  <a:lnTo>
                    <a:pt x="12827233" y="2689918"/>
                  </a:lnTo>
                  <a:lnTo>
                    <a:pt x="12811429" y="2679857"/>
                  </a:lnTo>
                  <a:lnTo>
                    <a:pt x="12804246" y="2664623"/>
                  </a:lnTo>
                  <a:lnTo>
                    <a:pt x="12803958" y="2645939"/>
                  </a:lnTo>
                  <a:lnTo>
                    <a:pt x="12808843" y="2625531"/>
                  </a:lnTo>
                  <a:lnTo>
                    <a:pt x="12814590" y="2616045"/>
                  </a:lnTo>
                  <a:lnTo>
                    <a:pt x="12820337" y="2604835"/>
                  </a:lnTo>
                  <a:lnTo>
                    <a:pt x="12829532" y="2597074"/>
                  </a:lnTo>
                  <a:lnTo>
                    <a:pt x="12845624" y="2597936"/>
                  </a:lnTo>
                  <a:lnTo>
                    <a:pt x="12853669" y="2610440"/>
                  </a:lnTo>
                  <a:lnTo>
                    <a:pt x="12861715" y="2622081"/>
                  </a:lnTo>
                  <a:lnTo>
                    <a:pt x="12866312" y="2635447"/>
                  </a:lnTo>
                  <a:lnTo>
                    <a:pt x="12864014" y="2653125"/>
                  </a:lnTo>
                  <a:lnTo>
                    <a:pt x="12858267" y="2667929"/>
                  </a:lnTo>
                  <a:lnTo>
                    <a:pt x="12852520" y="2681870"/>
                  </a:lnTo>
                  <a:lnTo>
                    <a:pt x="12843325" y="2690637"/>
                  </a:lnTo>
                  <a:close/>
                </a:path>
                <a:path extrusionOk="0" h="10287000" w="18242280">
                  <a:moveTo>
                    <a:pt x="12692468" y="2824873"/>
                  </a:moveTo>
                  <a:lnTo>
                    <a:pt x="12680112" y="2818693"/>
                  </a:lnTo>
                  <a:lnTo>
                    <a:pt x="12669768" y="2803458"/>
                  </a:lnTo>
                  <a:lnTo>
                    <a:pt x="12666319" y="2786499"/>
                  </a:lnTo>
                  <a:lnTo>
                    <a:pt x="12669768" y="2769540"/>
                  </a:lnTo>
                  <a:lnTo>
                    <a:pt x="12680112" y="2754305"/>
                  </a:lnTo>
                  <a:lnTo>
                    <a:pt x="12687296" y="2741227"/>
                  </a:lnTo>
                  <a:lnTo>
                    <a:pt x="12696203" y="2732460"/>
                  </a:lnTo>
                  <a:lnTo>
                    <a:pt x="12708559" y="2732316"/>
                  </a:lnTo>
                  <a:lnTo>
                    <a:pt x="12726087" y="2745107"/>
                  </a:lnTo>
                  <a:lnTo>
                    <a:pt x="12728674" y="2758904"/>
                  </a:lnTo>
                  <a:lnTo>
                    <a:pt x="12732984" y="2772702"/>
                  </a:lnTo>
                  <a:lnTo>
                    <a:pt x="12733846" y="2786499"/>
                  </a:lnTo>
                  <a:lnTo>
                    <a:pt x="12726087" y="2800296"/>
                  </a:lnTo>
                  <a:lnTo>
                    <a:pt x="12713732" y="2809638"/>
                  </a:lnTo>
                  <a:lnTo>
                    <a:pt x="12703100" y="2819842"/>
                  </a:lnTo>
                  <a:lnTo>
                    <a:pt x="12692468" y="2824873"/>
                  </a:lnTo>
                  <a:close/>
                </a:path>
                <a:path extrusionOk="0" h="10287000" w="18242280">
                  <a:moveTo>
                    <a:pt x="13414857" y="2789517"/>
                  </a:moveTo>
                  <a:lnTo>
                    <a:pt x="13406524" y="2781900"/>
                  </a:lnTo>
                  <a:lnTo>
                    <a:pt x="13402932" y="2766809"/>
                  </a:lnTo>
                  <a:lnTo>
                    <a:pt x="13405374" y="2750856"/>
                  </a:lnTo>
                  <a:lnTo>
                    <a:pt x="13412989" y="2736628"/>
                  </a:lnTo>
                  <a:lnTo>
                    <a:pt x="13424914" y="2726711"/>
                  </a:lnTo>
                  <a:lnTo>
                    <a:pt x="13431810" y="2718950"/>
                  </a:lnTo>
                  <a:lnTo>
                    <a:pt x="13438706" y="2712913"/>
                  </a:lnTo>
                  <a:lnTo>
                    <a:pt x="13445603" y="2713776"/>
                  </a:lnTo>
                  <a:lnTo>
                    <a:pt x="13452499" y="2726711"/>
                  </a:lnTo>
                  <a:lnTo>
                    <a:pt x="13453661" y="2736628"/>
                  </a:lnTo>
                  <a:lnTo>
                    <a:pt x="13454798" y="2749706"/>
                  </a:lnTo>
                  <a:lnTo>
                    <a:pt x="13452499" y="2762929"/>
                  </a:lnTo>
                  <a:lnTo>
                    <a:pt x="13443304" y="2772702"/>
                  </a:lnTo>
                  <a:lnTo>
                    <a:pt x="13434971" y="2780606"/>
                  </a:lnTo>
                  <a:lnTo>
                    <a:pt x="13424914" y="2787649"/>
                  </a:lnTo>
                  <a:lnTo>
                    <a:pt x="13414857" y="2789517"/>
                  </a:lnTo>
                  <a:close/>
                </a:path>
                <a:path extrusionOk="0" h="10287000" w="18242280">
                  <a:moveTo>
                    <a:pt x="13223771" y="2499055"/>
                  </a:moveTo>
                  <a:lnTo>
                    <a:pt x="13212708" y="2496756"/>
                  </a:lnTo>
                  <a:lnTo>
                    <a:pt x="13204232" y="2487558"/>
                  </a:lnTo>
                  <a:lnTo>
                    <a:pt x="13207393" y="2470024"/>
                  </a:lnTo>
                  <a:lnTo>
                    <a:pt x="13241012" y="2441567"/>
                  </a:lnTo>
                  <a:lnTo>
                    <a:pt x="13259402" y="2439267"/>
                  </a:lnTo>
                  <a:lnTo>
                    <a:pt x="13269459" y="2441567"/>
                  </a:lnTo>
                  <a:lnTo>
                    <a:pt x="13277792" y="2450765"/>
                  </a:lnTo>
                  <a:lnTo>
                    <a:pt x="13273482" y="2465712"/>
                  </a:lnTo>
                  <a:lnTo>
                    <a:pt x="13270896" y="2480659"/>
                  </a:lnTo>
                  <a:lnTo>
                    <a:pt x="13264862" y="2492157"/>
                  </a:lnTo>
                  <a:lnTo>
                    <a:pt x="13250207" y="2496756"/>
                  </a:lnTo>
                  <a:lnTo>
                    <a:pt x="13223771" y="2499055"/>
                  </a:lnTo>
                  <a:close/>
                </a:path>
                <a:path extrusionOk="0" h="10287000" w="18242280">
                  <a:moveTo>
                    <a:pt x="13497756" y="2182580"/>
                  </a:moveTo>
                  <a:lnTo>
                    <a:pt x="13489279" y="2174819"/>
                  </a:lnTo>
                  <a:lnTo>
                    <a:pt x="13487124" y="2155848"/>
                  </a:lnTo>
                  <a:lnTo>
                    <a:pt x="13492728" y="2140326"/>
                  </a:lnTo>
                  <a:lnTo>
                    <a:pt x="13503503" y="2128253"/>
                  </a:lnTo>
                  <a:lnTo>
                    <a:pt x="13516865" y="2119630"/>
                  </a:lnTo>
                  <a:lnTo>
                    <a:pt x="13523905" y="2117043"/>
                  </a:lnTo>
                  <a:lnTo>
                    <a:pt x="13531807" y="2112731"/>
                  </a:lnTo>
                  <a:lnTo>
                    <a:pt x="13541433" y="2111869"/>
                  </a:lnTo>
                  <a:lnTo>
                    <a:pt x="13553645" y="2119630"/>
                  </a:lnTo>
                  <a:lnTo>
                    <a:pt x="13554651" y="2134721"/>
                  </a:lnTo>
                  <a:lnTo>
                    <a:pt x="13554794" y="2150674"/>
                  </a:lnTo>
                  <a:lnTo>
                    <a:pt x="13549766" y="2164902"/>
                  </a:lnTo>
                  <a:lnTo>
                    <a:pt x="13535255" y="2174819"/>
                  </a:lnTo>
                  <a:lnTo>
                    <a:pt x="13521606" y="2177406"/>
                  </a:lnTo>
                  <a:lnTo>
                    <a:pt x="13508819" y="2181718"/>
                  </a:lnTo>
                  <a:lnTo>
                    <a:pt x="13497756" y="2182580"/>
                  </a:lnTo>
                  <a:close/>
                </a:path>
                <a:path extrusionOk="0" h="10287000" w="18242280">
                  <a:moveTo>
                    <a:pt x="13211128" y="2040727"/>
                  </a:moveTo>
                  <a:lnTo>
                    <a:pt x="13204232" y="2036846"/>
                  </a:lnTo>
                  <a:lnTo>
                    <a:pt x="13205812" y="2029948"/>
                  </a:lnTo>
                  <a:lnTo>
                    <a:pt x="13209979" y="2023049"/>
                  </a:lnTo>
                  <a:lnTo>
                    <a:pt x="13215869" y="2016150"/>
                  </a:lnTo>
                  <a:lnTo>
                    <a:pt x="13222622" y="2009252"/>
                  </a:lnTo>
                  <a:lnTo>
                    <a:pt x="13229375" y="2007958"/>
                  </a:lnTo>
                  <a:lnTo>
                    <a:pt x="13235265" y="2005802"/>
                  </a:lnTo>
                  <a:lnTo>
                    <a:pt x="13239432" y="2005371"/>
                  </a:lnTo>
                  <a:lnTo>
                    <a:pt x="13241012" y="2009252"/>
                  </a:lnTo>
                  <a:lnTo>
                    <a:pt x="13240868" y="2016150"/>
                  </a:lnTo>
                  <a:lnTo>
                    <a:pt x="13239863" y="2023049"/>
                  </a:lnTo>
                  <a:lnTo>
                    <a:pt x="13237133" y="2029948"/>
                  </a:lnTo>
                  <a:lnTo>
                    <a:pt x="13231817" y="2036846"/>
                  </a:lnTo>
                  <a:lnTo>
                    <a:pt x="13224921" y="2038140"/>
                  </a:lnTo>
                  <a:lnTo>
                    <a:pt x="13218024" y="2040296"/>
                  </a:lnTo>
                  <a:lnTo>
                    <a:pt x="13211128" y="2040727"/>
                  </a:lnTo>
                  <a:close/>
                </a:path>
                <a:path extrusionOk="0" h="10287000" w="18242280">
                  <a:moveTo>
                    <a:pt x="12966309" y="1734456"/>
                  </a:moveTo>
                  <a:lnTo>
                    <a:pt x="12955246" y="1733162"/>
                  </a:lnTo>
                  <a:lnTo>
                    <a:pt x="12946769" y="1724108"/>
                  </a:lnTo>
                  <a:lnTo>
                    <a:pt x="12944614" y="1710454"/>
                  </a:lnTo>
                  <a:lnTo>
                    <a:pt x="12950218" y="1697663"/>
                  </a:lnTo>
                  <a:lnTo>
                    <a:pt x="12960993" y="1686596"/>
                  </a:lnTo>
                  <a:lnTo>
                    <a:pt x="12974355" y="1678117"/>
                  </a:lnTo>
                  <a:lnTo>
                    <a:pt x="12982831" y="1671649"/>
                  </a:lnTo>
                  <a:lnTo>
                    <a:pt x="12993894" y="1667769"/>
                  </a:lnTo>
                  <a:lnTo>
                    <a:pt x="13006681" y="1669062"/>
                  </a:lnTo>
                  <a:lnTo>
                    <a:pt x="13020330" y="1678117"/>
                  </a:lnTo>
                  <a:lnTo>
                    <a:pt x="13014727" y="1691770"/>
                  </a:lnTo>
                  <a:lnTo>
                    <a:pt x="13009986" y="1704561"/>
                  </a:lnTo>
                  <a:lnTo>
                    <a:pt x="13003520" y="1715628"/>
                  </a:lnTo>
                  <a:lnTo>
                    <a:pt x="12992745" y="1724108"/>
                  </a:lnTo>
                  <a:lnTo>
                    <a:pt x="12979096" y="1730575"/>
                  </a:lnTo>
                  <a:lnTo>
                    <a:pt x="12966309" y="1734456"/>
                  </a:lnTo>
                  <a:close/>
                </a:path>
                <a:path extrusionOk="0" h="10287000" w="18242280">
                  <a:moveTo>
                    <a:pt x="13275494" y="1101074"/>
                  </a:moveTo>
                  <a:lnTo>
                    <a:pt x="13268597" y="1098630"/>
                  </a:lnTo>
                  <a:lnTo>
                    <a:pt x="13263425" y="1090295"/>
                  </a:lnTo>
                  <a:lnTo>
                    <a:pt x="13261701" y="1080234"/>
                  </a:lnTo>
                  <a:lnTo>
                    <a:pt x="13263425" y="1070173"/>
                  </a:lnTo>
                  <a:lnTo>
                    <a:pt x="13296183" y="1052639"/>
                  </a:lnTo>
                  <a:lnTo>
                    <a:pt x="13297476" y="1064856"/>
                  </a:lnTo>
                  <a:lnTo>
                    <a:pt x="13299631" y="1074485"/>
                  </a:lnTo>
                  <a:lnTo>
                    <a:pt x="13300062" y="1082390"/>
                  </a:lnTo>
                  <a:lnTo>
                    <a:pt x="13296183" y="1089432"/>
                  </a:lnTo>
                  <a:lnTo>
                    <a:pt x="13289286" y="1092163"/>
                  </a:lnTo>
                  <a:lnTo>
                    <a:pt x="13282390" y="1097481"/>
                  </a:lnTo>
                  <a:lnTo>
                    <a:pt x="13275494" y="1101074"/>
                  </a:lnTo>
                  <a:close/>
                </a:path>
                <a:path extrusionOk="0" h="10287000" w="18242280">
                  <a:moveTo>
                    <a:pt x="12953666" y="926164"/>
                  </a:moveTo>
                  <a:lnTo>
                    <a:pt x="12946769" y="923865"/>
                  </a:lnTo>
                  <a:lnTo>
                    <a:pt x="12936281" y="915529"/>
                  </a:lnTo>
                  <a:lnTo>
                    <a:pt x="12931827" y="905468"/>
                  </a:lnTo>
                  <a:lnTo>
                    <a:pt x="12932546" y="895408"/>
                  </a:lnTo>
                  <a:lnTo>
                    <a:pt x="12937574" y="887072"/>
                  </a:lnTo>
                  <a:lnTo>
                    <a:pt x="12943178" y="884198"/>
                  </a:lnTo>
                  <a:lnTo>
                    <a:pt x="12947919" y="877874"/>
                  </a:lnTo>
                  <a:lnTo>
                    <a:pt x="12954384" y="871550"/>
                  </a:lnTo>
                  <a:lnTo>
                    <a:pt x="12965160" y="868676"/>
                  </a:lnTo>
                  <a:lnTo>
                    <a:pt x="12971769" y="877011"/>
                  </a:lnTo>
                  <a:lnTo>
                    <a:pt x="12976653" y="887072"/>
                  </a:lnTo>
                  <a:lnTo>
                    <a:pt x="12978090" y="897132"/>
                  </a:lnTo>
                  <a:lnTo>
                    <a:pt x="12974355" y="905468"/>
                  </a:lnTo>
                  <a:lnTo>
                    <a:pt x="12960562" y="921565"/>
                  </a:lnTo>
                  <a:lnTo>
                    <a:pt x="12953666" y="926164"/>
                  </a:lnTo>
                  <a:close/>
                </a:path>
                <a:path extrusionOk="0" h="10287000" w="18242280">
                  <a:moveTo>
                    <a:pt x="14122878" y="388789"/>
                  </a:moveTo>
                  <a:lnTo>
                    <a:pt x="14114545" y="381171"/>
                  </a:lnTo>
                  <a:lnTo>
                    <a:pt x="14110953" y="367518"/>
                  </a:lnTo>
                  <a:lnTo>
                    <a:pt x="14113396" y="354726"/>
                  </a:lnTo>
                  <a:lnTo>
                    <a:pt x="14121010" y="343660"/>
                  </a:lnTo>
                  <a:lnTo>
                    <a:pt x="14132935" y="335180"/>
                  </a:lnTo>
                  <a:lnTo>
                    <a:pt x="14139832" y="332450"/>
                  </a:lnTo>
                  <a:lnTo>
                    <a:pt x="14146728" y="327132"/>
                  </a:lnTo>
                  <a:lnTo>
                    <a:pt x="14153624" y="323539"/>
                  </a:lnTo>
                  <a:lnTo>
                    <a:pt x="14160521" y="325982"/>
                  </a:lnTo>
                  <a:lnTo>
                    <a:pt x="14161670" y="339636"/>
                  </a:lnTo>
                  <a:lnTo>
                    <a:pt x="14162819" y="352427"/>
                  </a:lnTo>
                  <a:lnTo>
                    <a:pt x="14160521" y="363494"/>
                  </a:lnTo>
                  <a:lnTo>
                    <a:pt x="14151325" y="371973"/>
                  </a:lnTo>
                  <a:lnTo>
                    <a:pt x="14142992" y="379878"/>
                  </a:lnTo>
                  <a:lnTo>
                    <a:pt x="14132935" y="386920"/>
                  </a:lnTo>
                  <a:lnTo>
                    <a:pt x="14122878" y="388789"/>
                  </a:lnTo>
                  <a:close/>
                </a:path>
                <a:path extrusionOk="0" h="10287000" w="18242280">
                  <a:moveTo>
                    <a:pt x="14130493" y="81368"/>
                  </a:moveTo>
                  <a:lnTo>
                    <a:pt x="14123740" y="77631"/>
                  </a:lnTo>
                  <a:lnTo>
                    <a:pt x="14118568" y="70732"/>
                  </a:lnTo>
                  <a:lnTo>
                    <a:pt x="14116844" y="63834"/>
                  </a:lnTo>
                  <a:lnTo>
                    <a:pt x="14118568" y="56935"/>
                  </a:lnTo>
                  <a:lnTo>
                    <a:pt x="14123740" y="50036"/>
                  </a:lnTo>
                  <a:lnTo>
                    <a:pt x="14129200" y="43425"/>
                  </a:lnTo>
                  <a:lnTo>
                    <a:pt x="14132935" y="38539"/>
                  </a:lnTo>
                  <a:lnTo>
                    <a:pt x="14136671" y="37101"/>
                  </a:lnTo>
                  <a:lnTo>
                    <a:pt x="14142130" y="40838"/>
                  </a:lnTo>
                  <a:lnTo>
                    <a:pt x="14143423" y="47737"/>
                  </a:lnTo>
                  <a:lnTo>
                    <a:pt x="14145578" y="54635"/>
                  </a:lnTo>
                  <a:lnTo>
                    <a:pt x="14146010" y="61534"/>
                  </a:lnTo>
                  <a:lnTo>
                    <a:pt x="14142130" y="68433"/>
                  </a:lnTo>
                  <a:lnTo>
                    <a:pt x="14140550" y="75044"/>
                  </a:lnTo>
                  <a:lnTo>
                    <a:pt x="14136383" y="79930"/>
                  </a:lnTo>
                  <a:lnTo>
                    <a:pt x="14130493" y="81368"/>
                  </a:lnTo>
                  <a:close/>
                </a:path>
                <a:path extrusionOk="0" h="10287000" w="18242280">
                  <a:moveTo>
                    <a:pt x="17119039" y="4568649"/>
                  </a:moveTo>
                  <a:lnTo>
                    <a:pt x="17112142" y="4566349"/>
                  </a:lnTo>
                  <a:lnTo>
                    <a:pt x="17106970" y="4558014"/>
                  </a:lnTo>
                  <a:lnTo>
                    <a:pt x="17105246" y="4547953"/>
                  </a:lnTo>
                  <a:lnTo>
                    <a:pt x="17106970" y="4537893"/>
                  </a:lnTo>
                  <a:lnTo>
                    <a:pt x="17112142" y="4529557"/>
                  </a:lnTo>
                  <a:lnTo>
                    <a:pt x="17113866" y="4526682"/>
                  </a:lnTo>
                  <a:lnTo>
                    <a:pt x="17119039" y="4520359"/>
                  </a:lnTo>
                  <a:lnTo>
                    <a:pt x="17127659" y="4514035"/>
                  </a:lnTo>
                  <a:lnTo>
                    <a:pt x="17139728" y="4511160"/>
                  </a:lnTo>
                  <a:lnTo>
                    <a:pt x="17141021" y="4523377"/>
                  </a:lnTo>
                  <a:lnTo>
                    <a:pt x="17143176" y="4533006"/>
                  </a:lnTo>
                  <a:lnTo>
                    <a:pt x="17143607" y="4540911"/>
                  </a:lnTo>
                  <a:lnTo>
                    <a:pt x="17139728" y="4547953"/>
                  </a:lnTo>
                  <a:lnTo>
                    <a:pt x="17125935" y="4564050"/>
                  </a:lnTo>
                  <a:lnTo>
                    <a:pt x="17119039" y="4568649"/>
                  </a:lnTo>
                  <a:close/>
                </a:path>
                <a:path extrusionOk="0" h="10287000" w="18242280">
                  <a:moveTo>
                    <a:pt x="16350531" y="4807802"/>
                  </a:moveTo>
                  <a:lnTo>
                    <a:pt x="16339755" y="4805503"/>
                  </a:lnTo>
                  <a:lnTo>
                    <a:pt x="16334583" y="4797023"/>
                  </a:lnTo>
                  <a:lnTo>
                    <a:pt x="16332859" y="4785956"/>
                  </a:lnTo>
                  <a:lnTo>
                    <a:pt x="16334583" y="4773165"/>
                  </a:lnTo>
                  <a:lnTo>
                    <a:pt x="16339755" y="4759512"/>
                  </a:lnTo>
                  <a:lnTo>
                    <a:pt x="16345215" y="4752900"/>
                  </a:lnTo>
                  <a:lnTo>
                    <a:pt x="16348950" y="4748014"/>
                  </a:lnTo>
                  <a:lnTo>
                    <a:pt x="16371076" y="4774890"/>
                  </a:lnTo>
                  <a:lnTo>
                    <a:pt x="16367341" y="4787106"/>
                  </a:lnTo>
                  <a:lnTo>
                    <a:pt x="16361737" y="4795155"/>
                  </a:lnTo>
                  <a:lnTo>
                    <a:pt x="16356996" y="4803203"/>
                  </a:lnTo>
                  <a:lnTo>
                    <a:pt x="16350531" y="4807802"/>
                  </a:lnTo>
                  <a:close/>
                </a:path>
                <a:path extrusionOk="0" h="10287000" w="18242280">
                  <a:moveTo>
                    <a:pt x="16177261" y="4835397"/>
                  </a:moveTo>
                  <a:lnTo>
                    <a:pt x="16165049" y="4833097"/>
                  </a:lnTo>
                  <a:lnTo>
                    <a:pt x="16155997" y="4824618"/>
                  </a:lnTo>
                  <a:lnTo>
                    <a:pt x="16154704" y="4813551"/>
                  </a:lnTo>
                  <a:lnTo>
                    <a:pt x="16158583" y="4800760"/>
                  </a:lnTo>
                  <a:lnTo>
                    <a:pt x="16165049" y="4787106"/>
                  </a:lnTo>
                  <a:lnTo>
                    <a:pt x="16172089" y="4779058"/>
                  </a:lnTo>
                  <a:lnTo>
                    <a:pt x="16179991" y="4771009"/>
                  </a:lnTo>
                  <a:lnTo>
                    <a:pt x="16189617" y="4766410"/>
                  </a:lnTo>
                  <a:lnTo>
                    <a:pt x="16201829" y="4768710"/>
                  </a:lnTo>
                  <a:lnTo>
                    <a:pt x="16204415" y="4781070"/>
                  </a:lnTo>
                  <a:lnTo>
                    <a:pt x="16208725" y="4791705"/>
                  </a:lnTo>
                  <a:lnTo>
                    <a:pt x="16209587" y="4802341"/>
                  </a:lnTo>
                  <a:lnTo>
                    <a:pt x="16201829" y="4814701"/>
                  </a:lnTo>
                  <a:lnTo>
                    <a:pt x="16194789" y="4822749"/>
                  </a:lnTo>
                  <a:lnTo>
                    <a:pt x="16186887" y="4830798"/>
                  </a:lnTo>
                  <a:lnTo>
                    <a:pt x="16177261" y="4835397"/>
                  </a:lnTo>
                  <a:close/>
                </a:path>
                <a:path extrusionOk="0" h="10287000" w="18242280">
                  <a:moveTo>
                    <a:pt x="16128268" y="4971070"/>
                  </a:moveTo>
                  <a:lnTo>
                    <a:pt x="16112321" y="4966327"/>
                  </a:lnTo>
                  <a:lnTo>
                    <a:pt x="16104131" y="4953823"/>
                  </a:lnTo>
                  <a:lnTo>
                    <a:pt x="16101114" y="4936146"/>
                  </a:lnTo>
                  <a:lnTo>
                    <a:pt x="16100683" y="4915881"/>
                  </a:lnTo>
                  <a:lnTo>
                    <a:pt x="16104850" y="4906108"/>
                  </a:lnTo>
                  <a:lnTo>
                    <a:pt x="16106430" y="4892885"/>
                  </a:lnTo>
                  <a:lnTo>
                    <a:pt x="16109735" y="4879663"/>
                  </a:lnTo>
                  <a:lnTo>
                    <a:pt x="16119073" y="4869890"/>
                  </a:lnTo>
                  <a:lnTo>
                    <a:pt x="16147808" y="4894035"/>
                  </a:lnTo>
                  <a:lnTo>
                    <a:pt x="16156572" y="4907401"/>
                  </a:lnTo>
                  <a:lnTo>
                    <a:pt x="16155854" y="4925079"/>
                  </a:lnTo>
                  <a:lnTo>
                    <a:pt x="16155423" y="4941320"/>
                  </a:lnTo>
                  <a:lnTo>
                    <a:pt x="16152406" y="4958423"/>
                  </a:lnTo>
                  <a:lnTo>
                    <a:pt x="16144216" y="4970351"/>
                  </a:lnTo>
                  <a:lnTo>
                    <a:pt x="16128268" y="4971070"/>
                  </a:lnTo>
                  <a:close/>
                </a:path>
                <a:path extrusionOk="0" h="10287000" w="18242280">
                  <a:moveTo>
                    <a:pt x="15824831" y="5119391"/>
                  </a:moveTo>
                  <a:lnTo>
                    <a:pt x="15814774" y="5118097"/>
                  </a:lnTo>
                  <a:lnTo>
                    <a:pt x="15806441" y="5109043"/>
                  </a:lnTo>
                  <a:lnTo>
                    <a:pt x="15808165" y="5096827"/>
                  </a:lnTo>
                  <a:lnTo>
                    <a:pt x="15813337" y="5087197"/>
                  </a:lnTo>
                  <a:lnTo>
                    <a:pt x="15821957" y="5079293"/>
                  </a:lnTo>
                  <a:lnTo>
                    <a:pt x="15834026" y="5072250"/>
                  </a:lnTo>
                  <a:lnTo>
                    <a:pt x="15840922" y="5070957"/>
                  </a:lnTo>
                  <a:lnTo>
                    <a:pt x="15847818" y="5068801"/>
                  </a:lnTo>
                  <a:lnTo>
                    <a:pt x="15854715" y="5068370"/>
                  </a:lnTo>
                  <a:lnTo>
                    <a:pt x="15861611" y="5072250"/>
                  </a:lnTo>
                  <a:lnTo>
                    <a:pt x="15861324" y="5080586"/>
                  </a:lnTo>
                  <a:lnTo>
                    <a:pt x="15859312" y="5090647"/>
                  </a:lnTo>
                  <a:lnTo>
                    <a:pt x="15853853" y="5100707"/>
                  </a:lnTo>
                  <a:lnTo>
                    <a:pt x="15834888" y="5115510"/>
                  </a:lnTo>
                  <a:lnTo>
                    <a:pt x="15824831" y="5119391"/>
                  </a:lnTo>
                  <a:close/>
                </a:path>
                <a:path extrusionOk="0" h="10287000" w="18242280">
                  <a:moveTo>
                    <a:pt x="15838480" y="4903665"/>
                  </a:moveTo>
                  <a:lnTo>
                    <a:pt x="15824831" y="4897484"/>
                  </a:lnTo>
                  <a:lnTo>
                    <a:pt x="15815923" y="4882250"/>
                  </a:lnTo>
                  <a:lnTo>
                    <a:pt x="15815636" y="4865291"/>
                  </a:lnTo>
                  <a:lnTo>
                    <a:pt x="15822245" y="4848332"/>
                  </a:lnTo>
                  <a:lnTo>
                    <a:pt x="15834026" y="4833097"/>
                  </a:lnTo>
                  <a:lnTo>
                    <a:pt x="15841066" y="4825192"/>
                  </a:lnTo>
                  <a:lnTo>
                    <a:pt x="15848968" y="4818150"/>
                  </a:lnTo>
                  <a:lnTo>
                    <a:pt x="15858594" y="4816282"/>
                  </a:lnTo>
                  <a:lnTo>
                    <a:pt x="15870806" y="4823899"/>
                  </a:lnTo>
                  <a:lnTo>
                    <a:pt x="15877271" y="4837696"/>
                  </a:lnTo>
                  <a:lnTo>
                    <a:pt x="15881151" y="4851494"/>
                  </a:lnTo>
                  <a:lnTo>
                    <a:pt x="15880472" y="4858730"/>
                  </a:lnTo>
                  <a:lnTo>
                    <a:pt x="15877415" y="4861267"/>
                  </a:lnTo>
                  <a:lnTo>
                    <a:pt x="15870806" y="4874489"/>
                  </a:lnTo>
                  <a:lnTo>
                    <a:pt x="15870806" y="4879088"/>
                  </a:lnTo>
                  <a:lnTo>
                    <a:pt x="15862329" y="4888430"/>
                  </a:lnTo>
                  <a:lnTo>
                    <a:pt x="15851267" y="4898634"/>
                  </a:lnTo>
                  <a:lnTo>
                    <a:pt x="15838480" y="4903665"/>
                  </a:lnTo>
                  <a:close/>
                </a:path>
                <a:path extrusionOk="0" h="10287000" w="18242280">
                  <a:moveTo>
                    <a:pt x="15888334" y="4905102"/>
                  </a:moveTo>
                  <a:lnTo>
                    <a:pt x="15880001" y="4897484"/>
                  </a:lnTo>
                  <a:lnTo>
                    <a:pt x="15871093" y="4887711"/>
                  </a:lnTo>
                  <a:lnTo>
                    <a:pt x="15870903" y="4878941"/>
                  </a:lnTo>
                  <a:lnTo>
                    <a:pt x="15879858" y="4865291"/>
                  </a:lnTo>
                  <a:lnTo>
                    <a:pt x="15880472" y="4858730"/>
                  </a:lnTo>
                  <a:lnTo>
                    <a:pt x="15889196" y="4851494"/>
                  </a:lnTo>
                  <a:lnTo>
                    <a:pt x="15896236" y="4844882"/>
                  </a:lnTo>
                  <a:lnTo>
                    <a:pt x="15904138" y="4839996"/>
                  </a:lnTo>
                  <a:lnTo>
                    <a:pt x="15913764" y="4838559"/>
                  </a:lnTo>
                  <a:lnTo>
                    <a:pt x="15925977" y="4842295"/>
                  </a:lnTo>
                  <a:lnTo>
                    <a:pt x="15927126" y="4855949"/>
                  </a:lnTo>
                  <a:lnTo>
                    <a:pt x="15928275" y="4868740"/>
                  </a:lnTo>
                  <a:lnTo>
                    <a:pt x="15925977" y="4879807"/>
                  </a:lnTo>
                  <a:lnTo>
                    <a:pt x="15916782" y="4888286"/>
                  </a:lnTo>
                  <a:lnTo>
                    <a:pt x="15908448" y="4896191"/>
                  </a:lnTo>
                  <a:lnTo>
                    <a:pt x="15898391" y="4903233"/>
                  </a:lnTo>
                  <a:lnTo>
                    <a:pt x="15888334" y="4905102"/>
                  </a:lnTo>
                  <a:close/>
                </a:path>
                <a:path extrusionOk="0" h="10287000" w="18242280">
                  <a:moveTo>
                    <a:pt x="15870903" y="4878941"/>
                  </a:moveTo>
                  <a:lnTo>
                    <a:pt x="15870806" y="4874489"/>
                  </a:lnTo>
                  <a:lnTo>
                    <a:pt x="15877415" y="4861267"/>
                  </a:lnTo>
                  <a:lnTo>
                    <a:pt x="15880472" y="4858730"/>
                  </a:lnTo>
                  <a:lnTo>
                    <a:pt x="15879858" y="4865291"/>
                  </a:lnTo>
                  <a:lnTo>
                    <a:pt x="15870903" y="4878941"/>
                  </a:lnTo>
                  <a:close/>
                </a:path>
                <a:path extrusionOk="0" h="10287000" w="18242280">
                  <a:moveTo>
                    <a:pt x="15631734" y="4538755"/>
                  </a:moveTo>
                  <a:lnTo>
                    <a:pt x="15621102" y="4535737"/>
                  </a:lnTo>
                  <a:lnTo>
                    <a:pt x="15615643" y="4528407"/>
                  </a:lnTo>
                  <a:lnTo>
                    <a:pt x="15613631" y="4519352"/>
                  </a:lnTo>
                  <a:lnTo>
                    <a:pt x="15613344" y="4511160"/>
                  </a:lnTo>
                  <a:lnTo>
                    <a:pt x="15613631" y="4504262"/>
                  </a:lnTo>
                  <a:lnTo>
                    <a:pt x="15615643" y="4497363"/>
                  </a:lnTo>
                  <a:lnTo>
                    <a:pt x="15621102" y="4490464"/>
                  </a:lnTo>
                  <a:lnTo>
                    <a:pt x="15631734" y="4483566"/>
                  </a:lnTo>
                  <a:lnTo>
                    <a:pt x="15638487" y="4489171"/>
                  </a:lnTo>
                  <a:lnTo>
                    <a:pt x="15644377" y="4493914"/>
                  </a:lnTo>
                  <a:lnTo>
                    <a:pt x="15648544" y="4500381"/>
                  </a:lnTo>
                  <a:lnTo>
                    <a:pt x="15650124" y="4511160"/>
                  </a:lnTo>
                  <a:lnTo>
                    <a:pt x="15645958" y="4519352"/>
                  </a:lnTo>
                  <a:lnTo>
                    <a:pt x="15644377" y="4528407"/>
                  </a:lnTo>
                  <a:lnTo>
                    <a:pt x="15641073" y="4535737"/>
                  </a:lnTo>
                  <a:lnTo>
                    <a:pt x="15631734" y="4538755"/>
                  </a:lnTo>
                  <a:close/>
                </a:path>
                <a:path extrusionOk="0" h="10287000" w="18242280">
                  <a:moveTo>
                    <a:pt x="16107436" y="4156168"/>
                  </a:moveTo>
                  <a:lnTo>
                    <a:pt x="16100683" y="4152431"/>
                  </a:lnTo>
                  <a:lnTo>
                    <a:pt x="16096948" y="4145532"/>
                  </a:lnTo>
                  <a:lnTo>
                    <a:pt x="16098384" y="4138633"/>
                  </a:lnTo>
                  <a:lnTo>
                    <a:pt x="16103269" y="4131735"/>
                  </a:lnTo>
                  <a:lnTo>
                    <a:pt x="16109878" y="4124836"/>
                  </a:lnTo>
                  <a:lnTo>
                    <a:pt x="16111315" y="4118225"/>
                  </a:lnTo>
                  <a:lnTo>
                    <a:pt x="16114476" y="4113338"/>
                  </a:lnTo>
                  <a:lnTo>
                    <a:pt x="16117637" y="4111901"/>
                  </a:lnTo>
                  <a:lnTo>
                    <a:pt x="16119073" y="4115638"/>
                  </a:lnTo>
                  <a:lnTo>
                    <a:pt x="16120366" y="4122537"/>
                  </a:lnTo>
                  <a:lnTo>
                    <a:pt x="16122522" y="4129435"/>
                  </a:lnTo>
                  <a:lnTo>
                    <a:pt x="16122953" y="4136334"/>
                  </a:lnTo>
                  <a:lnTo>
                    <a:pt x="16119073" y="4143233"/>
                  </a:lnTo>
                  <a:lnTo>
                    <a:pt x="16117493" y="4149844"/>
                  </a:lnTo>
                  <a:lnTo>
                    <a:pt x="16113326" y="4154730"/>
                  </a:lnTo>
                  <a:lnTo>
                    <a:pt x="16107436" y="4156168"/>
                  </a:lnTo>
                  <a:close/>
                </a:path>
                <a:path extrusionOk="0" h="10287000" w="18242280">
                  <a:moveTo>
                    <a:pt x="15877702" y="3525516"/>
                  </a:moveTo>
                  <a:lnTo>
                    <a:pt x="15870806" y="3517755"/>
                  </a:lnTo>
                  <a:lnTo>
                    <a:pt x="15867214" y="3505539"/>
                  </a:lnTo>
                  <a:lnTo>
                    <a:pt x="15869657" y="3495910"/>
                  </a:lnTo>
                  <a:lnTo>
                    <a:pt x="15908592" y="3477082"/>
                  </a:lnTo>
                  <a:lnTo>
                    <a:pt x="15916782" y="3480963"/>
                  </a:lnTo>
                  <a:lnTo>
                    <a:pt x="15912615" y="3494472"/>
                  </a:lnTo>
                  <a:lnTo>
                    <a:pt x="15911035" y="3506258"/>
                  </a:lnTo>
                  <a:lnTo>
                    <a:pt x="15907730" y="3514594"/>
                  </a:lnTo>
                  <a:lnTo>
                    <a:pt x="15898391" y="3517755"/>
                  </a:lnTo>
                  <a:lnTo>
                    <a:pt x="15891495" y="3520342"/>
                  </a:lnTo>
                  <a:lnTo>
                    <a:pt x="15884599" y="3524654"/>
                  </a:lnTo>
                  <a:lnTo>
                    <a:pt x="15877702" y="3525516"/>
                  </a:lnTo>
                  <a:close/>
                </a:path>
                <a:path extrusionOk="0" h="10287000" w="18242280">
                  <a:moveTo>
                    <a:pt x="15798826" y="3224276"/>
                  </a:moveTo>
                  <a:lnTo>
                    <a:pt x="15788050" y="3223413"/>
                  </a:lnTo>
                  <a:lnTo>
                    <a:pt x="15781441" y="3214934"/>
                  </a:lnTo>
                  <a:lnTo>
                    <a:pt x="15776556" y="3203867"/>
                  </a:lnTo>
                  <a:lnTo>
                    <a:pt x="15775120" y="3191076"/>
                  </a:lnTo>
                  <a:lnTo>
                    <a:pt x="15778855" y="3177422"/>
                  </a:lnTo>
                  <a:lnTo>
                    <a:pt x="15779143" y="3170667"/>
                  </a:lnTo>
                  <a:lnTo>
                    <a:pt x="15781154" y="3164775"/>
                  </a:lnTo>
                  <a:lnTo>
                    <a:pt x="15786614" y="3160607"/>
                  </a:lnTo>
                  <a:lnTo>
                    <a:pt x="15797245" y="3159026"/>
                  </a:lnTo>
                  <a:lnTo>
                    <a:pt x="15805291" y="3166068"/>
                  </a:lnTo>
                  <a:lnTo>
                    <a:pt x="15813337" y="3173973"/>
                  </a:lnTo>
                  <a:lnTo>
                    <a:pt x="15817934" y="3183602"/>
                  </a:lnTo>
                  <a:lnTo>
                    <a:pt x="15815636" y="3195819"/>
                  </a:lnTo>
                  <a:lnTo>
                    <a:pt x="15810032" y="3205304"/>
                  </a:lnTo>
                  <a:lnTo>
                    <a:pt x="15805291" y="3216515"/>
                  </a:lnTo>
                  <a:lnTo>
                    <a:pt x="15798826" y="3224276"/>
                  </a:lnTo>
                  <a:close/>
                </a:path>
                <a:path extrusionOk="0" h="10287000" w="18242280">
                  <a:moveTo>
                    <a:pt x="15877559" y="2957384"/>
                  </a:moveTo>
                  <a:lnTo>
                    <a:pt x="15861611" y="2956666"/>
                  </a:lnTo>
                  <a:lnTo>
                    <a:pt x="15849686" y="2946749"/>
                  </a:lnTo>
                  <a:lnTo>
                    <a:pt x="15842071" y="2932520"/>
                  </a:lnTo>
                  <a:lnTo>
                    <a:pt x="15839629" y="2916567"/>
                  </a:lnTo>
                  <a:lnTo>
                    <a:pt x="15843221" y="2901476"/>
                  </a:lnTo>
                  <a:lnTo>
                    <a:pt x="15843508" y="2893141"/>
                  </a:lnTo>
                  <a:lnTo>
                    <a:pt x="15845520" y="2883080"/>
                  </a:lnTo>
                  <a:lnTo>
                    <a:pt x="15850979" y="2873019"/>
                  </a:lnTo>
                  <a:lnTo>
                    <a:pt x="15861611" y="2864684"/>
                  </a:lnTo>
                  <a:lnTo>
                    <a:pt x="15874973" y="2877187"/>
                  </a:lnTo>
                  <a:lnTo>
                    <a:pt x="15885748" y="2888829"/>
                  </a:lnTo>
                  <a:lnTo>
                    <a:pt x="15891351" y="2902195"/>
                  </a:lnTo>
                  <a:lnTo>
                    <a:pt x="15889196" y="2919873"/>
                  </a:lnTo>
                  <a:lnTo>
                    <a:pt x="15888765" y="2934676"/>
                  </a:lnTo>
                  <a:lnTo>
                    <a:pt x="15885748" y="2948617"/>
                  </a:lnTo>
                  <a:lnTo>
                    <a:pt x="15877559" y="2957384"/>
                  </a:lnTo>
                  <a:close/>
                </a:path>
                <a:path extrusionOk="0" h="10287000" w="18242280">
                  <a:moveTo>
                    <a:pt x="16136601" y="2513571"/>
                  </a:moveTo>
                  <a:lnTo>
                    <a:pt x="16128268" y="2505954"/>
                  </a:lnTo>
                  <a:lnTo>
                    <a:pt x="16119361" y="2492300"/>
                  </a:lnTo>
                  <a:lnTo>
                    <a:pt x="16119073" y="2479509"/>
                  </a:lnTo>
                  <a:lnTo>
                    <a:pt x="16125682" y="2468443"/>
                  </a:lnTo>
                  <a:lnTo>
                    <a:pt x="16137464" y="2459963"/>
                  </a:lnTo>
                  <a:lnTo>
                    <a:pt x="16144504" y="2453352"/>
                  </a:lnTo>
                  <a:lnTo>
                    <a:pt x="16152406" y="2448465"/>
                  </a:lnTo>
                  <a:lnTo>
                    <a:pt x="16162032" y="2447028"/>
                  </a:lnTo>
                  <a:lnTo>
                    <a:pt x="16174244" y="2450765"/>
                  </a:lnTo>
                  <a:lnTo>
                    <a:pt x="16175393" y="2464418"/>
                  </a:lnTo>
                  <a:lnTo>
                    <a:pt x="16176543" y="2477210"/>
                  </a:lnTo>
                  <a:lnTo>
                    <a:pt x="16174244" y="2488276"/>
                  </a:lnTo>
                  <a:lnTo>
                    <a:pt x="16165049" y="2496756"/>
                  </a:lnTo>
                  <a:lnTo>
                    <a:pt x="16156716" y="2504661"/>
                  </a:lnTo>
                  <a:lnTo>
                    <a:pt x="16146659" y="2511703"/>
                  </a:lnTo>
                  <a:lnTo>
                    <a:pt x="16136601" y="2513571"/>
                  </a:lnTo>
                  <a:close/>
                </a:path>
                <a:path extrusionOk="0" h="10287000" w="18242280">
                  <a:moveTo>
                    <a:pt x="15666215" y="2233745"/>
                  </a:moveTo>
                  <a:lnTo>
                    <a:pt x="15659319" y="2230008"/>
                  </a:lnTo>
                  <a:lnTo>
                    <a:pt x="15655584" y="2221672"/>
                  </a:lnTo>
                  <a:lnTo>
                    <a:pt x="15657020" y="2211612"/>
                  </a:lnTo>
                  <a:lnTo>
                    <a:pt x="15661905" y="2201551"/>
                  </a:lnTo>
                  <a:lnTo>
                    <a:pt x="15668514" y="2193215"/>
                  </a:lnTo>
                  <a:lnTo>
                    <a:pt x="15673974" y="2191922"/>
                  </a:lnTo>
                  <a:lnTo>
                    <a:pt x="15677709" y="2189766"/>
                  </a:lnTo>
                  <a:lnTo>
                    <a:pt x="15681445" y="2189335"/>
                  </a:lnTo>
                  <a:lnTo>
                    <a:pt x="15686904" y="2193215"/>
                  </a:lnTo>
                  <a:lnTo>
                    <a:pt x="15688197" y="2200114"/>
                  </a:lnTo>
                  <a:lnTo>
                    <a:pt x="15690353" y="2207013"/>
                  </a:lnTo>
                  <a:lnTo>
                    <a:pt x="15690784" y="2213911"/>
                  </a:lnTo>
                  <a:lnTo>
                    <a:pt x="15686904" y="2220810"/>
                  </a:lnTo>
                  <a:lnTo>
                    <a:pt x="15680008" y="2227421"/>
                  </a:lnTo>
                  <a:lnTo>
                    <a:pt x="15673112" y="2232308"/>
                  </a:lnTo>
                  <a:lnTo>
                    <a:pt x="15666215" y="2233745"/>
                  </a:lnTo>
                  <a:close/>
                </a:path>
                <a:path extrusionOk="0" h="10287000" w="18242280">
                  <a:moveTo>
                    <a:pt x="15862186" y="1667481"/>
                  </a:moveTo>
                  <a:lnTo>
                    <a:pt x="15852416" y="1659720"/>
                  </a:lnTo>
                  <a:lnTo>
                    <a:pt x="15850261" y="1644629"/>
                  </a:lnTo>
                  <a:lnTo>
                    <a:pt x="15855864" y="1628676"/>
                  </a:lnTo>
                  <a:lnTo>
                    <a:pt x="15866640" y="1614448"/>
                  </a:lnTo>
                  <a:lnTo>
                    <a:pt x="15880001" y="1604531"/>
                  </a:lnTo>
                  <a:lnTo>
                    <a:pt x="15888334" y="1598064"/>
                  </a:lnTo>
                  <a:lnTo>
                    <a:pt x="15898391" y="1594183"/>
                  </a:lnTo>
                  <a:lnTo>
                    <a:pt x="15908448" y="1595477"/>
                  </a:lnTo>
                  <a:lnTo>
                    <a:pt x="15916782" y="1604531"/>
                  </a:lnTo>
                  <a:lnTo>
                    <a:pt x="15917787" y="1619622"/>
                  </a:lnTo>
                  <a:lnTo>
                    <a:pt x="15917931" y="1635575"/>
                  </a:lnTo>
                  <a:lnTo>
                    <a:pt x="15912902" y="1649803"/>
                  </a:lnTo>
                  <a:lnTo>
                    <a:pt x="15898391" y="1659720"/>
                  </a:lnTo>
                  <a:lnTo>
                    <a:pt x="15888622" y="1662307"/>
                  </a:lnTo>
                  <a:lnTo>
                    <a:pt x="15875404" y="1666619"/>
                  </a:lnTo>
                  <a:lnTo>
                    <a:pt x="15862186" y="1667481"/>
                  </a:lnTo>
                  <a:close/>
                </a:path>
                <a:path extrusionOk="0" h="10287000" w="18242280">
                  <a:moveTo>
                    <a:pt x="15473119" y="1286331"/>
                  </a:moveTo>
                  <a:lnTo>
                    <a:pt x="15466222" y="1282594"/>
                  </a:lnTo>
                  <a:lnTo>
                    <a:pt x="15462487" y="1270378"/>
                  </a:lnTo>
                  <a:lnTo>
                    <a:pt x="15463924" y="1260749"/>
                  </a:lnTo>
                  <a:lnTo>
                    <a:pt x="15468809" y="1252844"/>
                  </a:lnTo>
                  <a:lnTo>
                    <a:pt x="15475417" y="1245802"/>
                  </a:lnTo>
                  <a:lnTo>
                    <a:pt x="15484613" y="1245802"/>
                  </a:lnTo>
                  <a:lnTo>
                    <a:pt x="15484613" y="1236603"/>
                  </a:lnTo>
                  <a:lnTo>
                    <a:pt x="15493808" y="1236603"/>
                  </a:lnTo>
                  <a:lnTo>
                    <a:pt x="15498980" y="1248820"/>
                  </a:lnTo>
                  <a:lnTo>
                    <a:pt x="15500704" y="1258449"/>
                  </a:lnTo>
                  <a:lnTo>
                    <a:pt x="15498980" y="1266354"/>
                  </a:lnTo>
                  <a:lnTo>
                    <a:pt x="15493808" y="1273396"/>
                  </a:lnTo>
                  <a:lnTo>
                    <a:pt x="15486911" y="1280007"/>
                  </a:lnTo>
                  <a:lnTo>
                    <a:pt x="15480015" y="1284894"/>
                  </a:lnTo>
                  <a:lnTo>
                    <a:pt x="15473119" y="1286331"/>
                  </a:lnTo>
                  <a:close/>
                </a:path>
                <a:path extrusionOk="0" h="10287000" w="18242280">
                  <a:moveTo>
                    <a:pt x="16762729" y="5909286"/>
                  </a:moveTo>
                  <a:lnTo>
                    <a:pt x="16745488" y="5904543"/>
                  </a:lnTo>
                  <a:lnTo>
                    <a:pt x="16735144" y="5892039"/>
                  </a:lnTo>
                  <a:lnTo>
                    <a:pt x="16731696" y="5874361"/>
                  </a:lnTo>
                  <a:lnTo>
                    <a:pt x="16735144" y="5854097"/>
                  </a:lnTo>
                  <a:lnTo>
                    <a:pt x="16735575" y="5844467"/>
                  </a:lnTo>
                  <a:lnTo>
                    <a:pt x="16738592" y="5832251"/>
                  </a:lnTo>
                  <a:lnTo>
                    <a:pt x="16746782" y="5821759"/>
                  </a:lnTo>
                  <a:lnTo>
                    <a:pt x="16762729" y="5817304"/>
                  </a:lnTo>
                  <a:lnTo>
                    <a:pt x="16772212" y="5829808"/>
                  </a:lnTo>
                  <a:lnTo>
                    <a:pt x="16783418" y="5841449"/>
                  </a:lnTo>
                  <a:lnTo>
                    <a:pt x="16791177" y="5854815"/>
                  </a:lnTo>
                  <a:lnTo>
                    <a:pt x="16790314" y="5872493"/>
                  </a:lnTo>
                  <a:lnTo>
                    <a:pt x="16789883" y="5883416"/>
                  </a:lnTo>
                  <a:lnTo>
                    <a:pt x="16786866" y="5897788"/>
                  </a:lnTo>
                  <a:lnTo>
                    <a:pt x="16778677" y="5908711"/>
                  </a:lnTo>
                  <a:lnTo>
                    <a:pt x="16762729" y="5909286"/>
                  </a:lnTo>
                  <a:close/>
                </a:path>
                <a:path extrusionOk="0" h="10287000" w="18242280">
                  <a:moveTo>
                    <a:pt x="16515899" y="5928545"/>
                  </a:moveTo>
                  <a:lnTo>
                    <a:pt x="16487072" y="5900088"/>
                  </a:lnTo>
                  <a:lnTo>
                    <a:pt x="16487002" y="5887871"/>
                  </a:lnTo>
                  <a:lnTo>
                    <a:pt x="16487164" y="5883991"/>
                  </a:lnTo>
                  <a:lnTo>
                    <a:pt x="16489175" y="5877092"/>
                  </a:lnTo>
                  <a:lnTo>
                    <a:pt x="16494635" y="5870193"/>
                  </a:lnTo>
                  <a:lnTo>
                    <a:pt x="16505267" y="5863295"/>
                  </a:lnTo>
                  <a:lnTo>
                    <a:pt x="16513313" y="5870337"/>
                  </a:lnTo>
                  <a:lnTo>
                    <a:pt x="16521358" y="5878242"/>
                  </a:lnTo>
                  <a:lnTo>
                    <a:pt x="16525956" y="5887871"/>
                  </a:lnTo>
                  <a:lnTo>
                    <a:pt x="16523657" y="5900088"/>
                  </a:lnTo>
                  <a:lnTo>
                    <a:pt x="16523370" y="5909573"/>
                  </a:lnTo>
                  <a:lnTo>
                    <a:pt x="16521358" y="5920784"/>
                  </a:lnTo>
                  <a:lnTo>
                    <a:pt x="16515899" y="5928545"/>
                  </a:lnTo>
                  <a:close/>
                </a:path>
                <a:path extrusionOk="0" h="10287000" w="18242280">
                  <a:moveTo>
                    <a:pt x="16900655" y="6159937"/>
                  </a:moveTo>
                  <a:lnTo>
                    <a:pt x="16890598" y="6157637"/>
                  </a:lnTo>
                  <a:lnTo>
                    <a:pt x="16882265" y="6148439"/>
                  </a:lnTo>
                  <a:lnTo>
                    <a:pt x="16883989" y="6136222"/>
                  </a:lnTo>
                  <a:lnTo>
                    <a:pt x="16912868" y="6110496"/>
                  </a:lnTo>
                  <a:lnTo>
                    <a:pt x="16920195" y="6109347"/>
                  </a:lnTo>
                  <a:lnTo>
                    <a:pt x="16929246" y="6111646"/>
                  </a:lnTo>
                  <a:lnTo>
                    <a:pt x="16937436" y="6120844"/>
                  </a:lnTo>
                  <a:lnTo>
                    <a:pt x="16937148" y="6134354"/>
                  </a:lnTo>
                  <a:lnTo>
                    <a:pt x="16900655" y="6159937"/>
                  </a:lnTo>
                  <a:close/>
                </a:path>
                <a:path extrusionOk="0" h="10287000" w="18242280">
                  <a:moveTo>
                    <a:pt x="16714455" y="6432146"/>
                  </a:moveTo>
                  <a:lnTo>
                    <a:pt x="16707559" y="6424385"/>
                  </a:lnTo>
                  <a:lnTo>
                    <a:pt x="16703967" y="6412168"/>
                  </a:lnTo>
                  <a:lnTo>
                    <a:pt x="16706409" y="6402539"/>
                  </a:lnTo>
                  <a:lnTo>
                    <a:pt x="16714024" y="6394634"/>
                  </a:lnTo>
                  <a:lnTo>
                    <a:pt x="16725949" y="6387592"/>
                  </a:lnTo>
                  <a:lnTo>
                    <a:pt x="16732845" y="6386298"/>
                  </a:lnTo>
                  <a:lnTo>
                    <a:pt x="16739742" y="6384143"/>
                  </a:lnTo>
                  <a:lnTo>
                    <a:pt x="16746638" y="6383711"/>
                  </a:lnTo>
                  <a:lnTo>
                    <a:pt x="16753534" y="6387592"/>
                  </a:lnTo>
                  <a:lnTo>
                    <a:pt x="16749368" y="6399808"/>
                  </a:lnTo>
                  <a:lnTo>
                    <a:pt x="16747787" y="6409438"/>
                  </a:lnTo>
                  <a:lnTo>
                    <a:pt x="16744483" y="6417342"/>
                  </a:lnTo>
                  <a:lnTo>
                    <a:pt x="16735144" y="6424385"/>
                  </a:lnTo>
                  <a:lnTo>
                    <a:pt x="16728248" y="6426972"/>
                  </a:lnTo>
                  <a:lnTo>
                    <a:pt x="16721351" y="6431283"/>
                  </a:lnTo>
                  <a:lnTo>
                    <a:pt x="16714455" y="6432146"/>
                  </a:lnTo>
                  <a:close/>
                </a:path>
                <a:path extrusionOk="0" h="10287000" w="18242280">
                  <a:moveTo>
                    <a:pt x="16999503" y="6658220"/>
                  </a:moveTo>
                  <a:lnTo>
                    <a:pt x="16992606" y="6654340"/>
                  </a:lnTo>
                  <a:lnTo>
                    <a:pt x="16988871" y="6647441"/>
                  </a:lnTo>
                  <a:lnTo>
                    <a:pt x="16990308" y="6640542"/>
                  </a:lnTo>
                  <a:lnTo>
                    <a:pt x="16995192" y="6633644"/>
                  </a:lnTo>
                  <a:lnTo>
                    <a:pt x="17001801" y="6626745"/>
                  </a:lnTo>
                  <a:lnTo>
                    <a:pt x="17008698" y="6625451"/>
                  </a:lnTo>
                  <a:lnTo>
                    <a:pt x="17015594" y="6623296"/>
                  </a:lnTo>
                  <a:lnTo>
                    <a:pt x="17022490" y="6622864"/>
                  </a:lnTo>
                  <a:lnTo>
                    <a:pt x="17029387" y="6626745"/>
                  </a:lnTo>
                  <a:lnTo>
                    <a:pt x="17029243" y="6633644"/>
                  </a:lnTo>
                  <a:lnTo>
                    <a:pt x="17028237" y="6640542"/>
                  </a:lnTo>
                  <a:lnTo>
                    <a:pt x="17025507" y="6647441"/>
                  </a:lnTo>
                  <a:lnTo>
                    <a:pt x="17020192" y="6654340"/>
                  </a:lnTo>
                  <a:lnTo>
                    <a:pt x="17013295" y="6655633"/>
                  </a:lnTo>
                  <a:lnTo>
                    <a:pt x="17006399" y="6657789"/>
                  </a:lnTo>
                  <a:lnTo>
                    <a:pt x="16999503" y="6658220"/>
                  </a:lnTo>
                  <a:close/>
                </a:path>
                <a:path extrusionOk="0" h="10287000" w="18242280">
                  <a:moveTo>
                    <a:pt x="16925942" y="6822207"/>
                  </a:moveTo>
                  <a:lnTo>
                    <a:pt x="16919046" y="6819907"/>
                  </a:lnTo>
                  <a:lnTo>
                    <a:pt x="16909994" y="6811571"/>
                  </a:lnTo>
                  <a:lnTo>
                    <a:pt x="16908701" y="6801511"/>
                  </a:lnTo>
                  <a:lnTo>
                    <a:pt x="16912580" y="6791450"/>
                  </a:lnTo>
                  <a:lnTo>
                    <a:pt x="16946631" y="6764718"/>
                  </a:lnTo>
                  <a:lnTo>
                    <a:pt x="16947924" y="6773054"/>
                  </a:lnTo>
                  <a:lnTo>
                    <a:pt x="16950079" y="6783114"/>
                  </a:lnTo>
                  <a:lnTo>
                    <a:pt x="16950510" y="6793175"/>
                  </a:lnTo>
                  <a:lnTo>
                    <a:pt x="16946631" y="6801511"/>
                  </a:lnTo>
                  <a:lnTo>
                    <a:pt x="16932838" y="6817607"/>
                  </a:lnTo>
                  <a:lnTo>
                    <a:pt x="16925942" y="6822207"/>
                  </a:lnTo>
                  <a:close/>
                </a:path>
                <a:path extrusionOk="0" h="10287000" w="18242280">
                  <a:moveTo>
                    <a:pt x="17177657" y="7161390"/>
                  </a:moveTo>
                  <a:lnTo>
                    <a:pt x="17166595" y="7160096"/>
                  </a:lnTo>
                  <a:lnTo>
                    <a:pt x="17158118" y="7151042"/>
                  </a:lnTo>
                  <a:lnTo>
                    <a:pt x="17155963" y="7137388"/>
                  </a:lnTo>
                  <a:lnTo>
                    <a:pt x="17161566" y="7124597"/>
                  </a:lnTo>
                  <a:lnTo>
                    <a:pt x="17172341" y="7113531"/>
                  </a:lnTo>
                  <a:lnTo>
                    <a:pt x="17185703" y="7105051"/>
                  </a:lnTo>
                  <a:lnTo>
                    <a:pt x="17192887" y="7098584"/>
                  </a:lnTo>
                  <a:lnTo>
                    <a:pt x="17201794" y="7094703"/>
                  </a:lnTo>
                  <a:lnTo>
                    <a:pt x="17214150" y="7095997"/>
                  </a:lnTo>
                  <a:lnTo>
                    <a:pt x="17231679" y="7105051"/>
                  </a:lnTo>
                  <a:lnTo>
                    <a:pt x="17226075" y="7118705"/>
                  </a:lnTo>
                  <a:lnTo>
                    <a:pt x="17221334" y="7131496"/>
                  </a:lnTo>
                  <a:lnTo>
                    <a:pt x="17214869" y="7142562"/>
                  </a:lnTo>
                  <a:lnTo>
                    <a:pt x="17204093" y="7151042"/>
                  </a:lnTo>
                  <a:lnTo>
                    <a:pt x="17190444" y="7157509"/>
                  </a:lnTo>
                  <a:lnTo>
                    <a:pt x="17177657" y="7161390"/>
                  </a:lnTo>
                  <a:close/>
                </a:path>
                <a:path extrusionOk="0" h="10287000" w="18242280">
                  <a:moveTo>
                    <a:pt x="17112142" y="7472979"/>
                  </a:moveTo>
                  <a:lnTo>
                    <a:pt x="17102947" y="7472979"/>
                  </a:lnTo>
                  <a:lnTo>
                    <a:pt x="17097631" y="7469961"/>
                  </a:lnTo>
                  <a:lnTo>
                    <a:pt x="17094902" y="7462631"/>
                  </a:lnTo>
                  <a:lnTo>
                    <a:pt x="17093896" y="7453576"/>
                  </a:lnTo>
                  <a:lnTo>
                    <a:pt x="17093793" y="7447684"/>
                  </a:lnTo>
                  <a:lnTo>
                    <a:pt x="17093752" y="7426988"/>
                  </a:lnTo>
                  <a:lnTo>
                    <a:pt x="17100505" y="7433886"/>
                  </a:lnTo>
                  <a:lnTo>
                    <a:pt x="17106395" y="7440785"/>
                  </a:lnTo>
                  <a:lnTo>
                    <a:pt x="17110562" y="7447684"/>
                  </a:lnTo>
                  <a:lnTo>
                    <a:pt x="17112142" y="7454582"/>
                  </a:lnTo>
                  <a:lnTo>
                    <a:pt x="17112142" y="7472979"/>
                  </a:lnTo>
                  <a:close/>
                </a:path>
                <a:path extrusionOk="0" h="10287000" w="18242280">
                  <a:moveTo>
                    <a:pt x="16833991" y="7710551"/>
                  </a:moveTo>
                  <a:lnTo>
                    <a:pt x="16827095" y="7702934"/>
                  </a:lnTo>
                  <a:lnTo>
                    <a:pt x="16823359" y="7694598"/>
                  </a:lnTo>
                  <a:lnTo>
                    <a:pt x="16824796" y="7684537"/>
                  </a:lnTo>
                  <a:lnTo>
                    <a:pt x="16850083" y="7654643"/>
                  </a:lnTo>
                  <a:lnTo>
                    <a:pt x="16856979" y="7653206"/>
                  </a:lnTo>
                  <a:lnTo>
                    <a:pt x="16863875" y="7656943"/>
                  </a:lnTo>
                  <a:lnTo>
                    <a:pt x="16865025" y="7665278"/>
                  </a:lnTo>
                  <a:lnTo>
                    <a:pt x="16866174" y="7675339"/>
                  </a:lnTo>
                  <a:lnTo>
                    <a:pt x="16863875" y="7685400"/>
                  </a:lnTo>
                  <a:lnTo>
                    <a:pt x="16854680" y="7693735"/>
                  </a:lnTo>
                  <a:lnTo>
                    <a:pt x="16847784" y="7701640"/>
                  </a:lnTo>
                  <a:lnTo>
                    <a:pt x="16840887" y="7708682"/>
                  </a:lnTo>
                  <a:lnTo>
                    <a:pt x="16833991" y="7710551"/>
                  </a:lnTo>
                  <a:close/>
                </a:path>
                <a:path extrusionOk="0" h="10287000" w="18242280">
                  <a:moveTo>
                    <a:pt x="16885139" y="8365922"/>
                  </a:moveTo>
                  <a:lnTo>
                    <a:pt x="16873070" y="8365204"/>
                  </a:lnTo>
                  <a:lnTo>
                    <a:pt x="16857266" y="8355287"/>
                  </a:lnTo>
                  <a:lnTo>
                    <a:pt x="16851804" y="8344469"/>
                  </a:lnTo>
                  <a:lnTo>
                    <a:pt x="16854680" y="8337609"/>
                  </a:lnTo>
                  <a:lnTo>
                    <a:pt x="16856979" y="8325393"/>
                  </a:lnTo>
                  <a:lnTo>
                    <a:pt x="16852642" y="8316310"/>
                  </a:lnTo>
                  <a:lnTo>
                    <a:pt x="16854680" y="8310014"/>
                  </a:lnTo>
                  <a:lnTo>
                    <a:pt x="16860283" y="8301822"/>
                  </a:lnTo>
                  <a:lnTo>
                    <a:pt x="16865025" y="8292768"/>
                  </a:lnTo>
                  <a:lnTo>
                    <a:pt x="16871490" y="8285438"/>
                  </a:lnTo>
                  <a:lnTo>
                    <a:pt x="16882265" y="8282420"/>
                  </a:lnTo>
                  <a:lnTo>
                    <a:pt x="16890311" y="8290899"/>
                  </a:lnTo>
                  <a:lnTo>
                    <a:pt x="16898357" y="8301966"/>
                  </a:lnTo>
                  <a:lnTo>
                    <a:pt x="16902954" y="8314757"/>
                  </a:lnTo>
                  <a:lnTo>
                    <a:pt x="16900655" y="8328411"/>
                  </a:lnTo>
                  <a:lnTo>
                    <a:pt x="16898931" y="8343214"/>
                  </a:lnTo>
                  <a:lnTo>
                    <a:pt x="16893759" y="8357155"/>
                  </a:lnTo>
                  <a:lnTo>
                    <a:pt x="16885139" y="8365922"/>
                  </a:lnTo>
                  <a:close/>
                </a:path>
                <a:path extrusionOk="0" h="10287000" w="18242280">
                  <a:moveTo>
                    <a:pt x="16837870" y="8367359"/>
                  </a:moveTo>
                  <a:lnTo>
                    <a:pt x="16827095" y="8365204"/>
                  </a:lnTo>
                  <a:lnTo>
                    <a:pt x="16816607" y="8356724"/>
                  </a:lnTo>
                  <a:lnTo>
                    <a:pt x="16812153" y="8345657"/>
                  </a:lnTo>
                  <a:lnTo>
                    <a:pt x="16812871" y="8332866"/>
                  </a:lnTo>
                  <a:lnTo>
                    <a:pt x="16817900" y="8319213"/>
                  </a:lnTo>
                  <a:lnTo>
                    <a:pt x="16818187" y="8311164"/>
                  </a:lnTo>
                  <a:lnTo>
                    <a:pt x="16820199" y="8303116"/>
                  </a:lnTo>
                  <a:lnTo>
                    <a:pt x="16825658" y="8298517"/>
                  </a:lnTo>
                  <a:lnTo>
                    <a:pt x="16836290" y="8300816"/>
                  </a:lnTo>
                  <a:lnTo>
                    <a:pt x="16844336" y="8307859"/>
                  </a:lnTo>
                  <a:lnTo>
                    <a:pt x="16852381" y="8315763"/>
                  </a:lnTo>
                  <a:lnTo>
                    <a:pt x="16852642" y="8316310"/>
                  </a:lnTo>
                  <a:lnTo>
                    <a:pt x="16849795" y="8325105"/>
                  </a:lnTo>
                  <a:lnTo>
                    <a:pt x="16850083" y="8341058"/>
                  </a:lnTo>
                  <a:lnTo>
                    <a:pt x="16851804" y="8344469"/>
                  </a:lnTo>
                  <a:lnTo>
                    <a:pt x="16849077" y="8350975"/>
                  </a:lnTo>
                  <a:lnTo>
                    <a:pt x="16844336" y="8361754"/>
                  </a:lnTo>
                  <a:lnTo>
                    <a:pt x="16837870" y="8367359"/>
                  </a:lnTo>
                  <a:close/>
                </a:path>
                <a:path extrusionOk="0" h="10287000" w="18242280">
                  <a:moveTo>
                    <a:pt x="16851804" y="8344469"/>
                  </a:moveTo>
                  <a:lnTo>
                    <a:pt x="16850083" y="8341058"/>
                  </a:lnTo>
                  <a:lnTo>
                    <a:pt x="16849795" y="8325105"/>
                  </a:lnTo>
                  <a:lnTo>
                    <a:pt x="16852642" y="8316310"/>
                  </a:lnTo>
                  <a:lnTo>
                    <a:pt x="16856979" y="8325393"/>
                  </a:lnTo>
                  <a:lnTo>
                    <a:pt x="16854680" y="8337609"/>
                  </a:lnTo>
                  <a:lnTo>
                    <a:pt x="16851804" y="8344469"/>
                  </a:lnTo>
                  <a:close/>
                </a:path>
                <a:path extrusionOk="0" h="10287000" w="18242280">
                  <a:moveTo>
                    <a:pt x="17942861" y="8179659"/>
                  </a:moveTo>
                  <a:lnTo>
                    <a:pt x="17930505" y="8172041"/>
                  </a:lnTo>
                  <a:lnTo>
                    <a:pt x="17921597" y="8158244"/>
                  </a:lnTo>
                  <a:lnTo>
                    <a:pt x="17921310" y="8144447"/>
                  </a:lnTo>
                  <a:lnTo>
                    <a:pt x="17927919" y="8130650"/>
                  </a:lnTo>
                  <a:lnTo>
                    <a:pt x="17939700" y="8116852"/>
                  </a:lnTo>
                  <a:lnTo>
                    <a:pt x="17946884" y="8108948"/>
                  </a:lnTo>
                  <a:lnTo>
                    <a:pt x="17955791" y="8101905"/>
                  </a:lnTo>
                  <a:lnTo>
                    <a:pt x="17968147" y="8100037"/>
                  </a:lnTo>
                  <a:lnTo>
                    <a:pt x="17985675" y="8107654"/>
                  </a:lnTo>
                  <a:lnTo>
                    <a:pt x="17986825" y="8122745"/>
                  </a:lnTo>
                  <a:lnTo>
                    <a:pt x="17987974" y="8138698"/>
                  </a:lnTo>
                  <a:lnTo>
                    <a:pt x="17985675" y="8152926"/>
                  </a:lnTo>
                  <a:lnTo>
                    <a:pt x="17976480" y="8162843"/>
                  </a:lnTo>
                  <a:lnTo>
                    <a:pt x="17964124" y="8170748"/>
                  </a:lnTo>
                  <a:lnTo>
                    <a:pt x="17953493" y="8177790"/>
                  </a:lnTo>
                  <a:lnTo>
                    <a:pt x="17942861" y="8179659"/>
                  </a:lnTo>
                  <a:close/>
                </a:path>
                <a:path extrusionOk="0" h="10287000" w="18242280">
                  <a:moveTo>
                    <a:pt x="17596034" y="7992677"/>
                  </a:moveTo>
                  <a:lnTo>
                    <a:pt x="17581810" y="7991814"/>
                  </a:lnTo>
                  <a:lnTo>
                    <a:pt x="17571897" y="7978879"/>
                  </a:lnTo>
                  <a:lnTo>
                    <a:pt x="17565862" y="7963789"/>
                  </a:lnTo>
                  <a:lnTo>
                    <a:pt x="17571897" y="7947836"/>
                  </a:lnTo>
                  <a:lnTo>
                    <a:pt x="17584827" y="7933607"/>
                  </a:lnTo>
                  <a:lnTo>
                    <a:pt x="17599482" y="7923690"/>
                  </a:lnTo>
                  <a:lnTo>
                    <a:pt x="17613274" y="7917223"/>
                  </a:lnTo>
                  <a:lnTo>
                    <a:pt x="17627067" y="7913342"/>
                  </a:lnTo>
                  <a:lnTo>
                    <a:pt x="17640860" y="7914636"/>
                  </a:lnTo>
                  <a:lnTo>
                    <a:pt x="17654652" y="7923690"/>
                  </a:lnTo>
                  <a:lnTo>
                    <a:pt x="17650342" y="7938781"/>
                  </a:lnTo>
                  <a:lnTo>
                    <a:pt x="17647756" y="7954734"/>
                  </a:lnTo>
                  <a:lnTo>
                    <a:pt x="17641722" y="7968963"/>
                  </a:lnTo>
                  <a:lnTo>
                    <a:pt x="17627067" y="7978879"/>
                  </a:lnTo>
                  <a:lnTo>
                    <a:pt x="17611981" y="7986640"/>
                  </a:lnTo>
                  <a:lnTo>
                    <a:pt x="17596034" y="7992677"/>
                  </a:lnTo>
                  <a:close/>
                </a:path>
                <a:path extrusionOk="0" h="10287000" w="18242280">
                  <a:moveTo>
                    <a:pt x="17505232" y="7679076"/>
                  </a:moveTo>
                  <a:lnTo>
                    <a:pt x="17498336" y="7675339"/>
                  </a:lnTo>
                  <a:lnTo>
                    <a:pt x="17494600" y="7661685"/>
                  </a:lnTo>
                  <a:lnTo>
                    <a:pt x="17496037" y="7648894"/>
                  </a:lnTo>
                  <a:lnTo>
                    <a:pt x="17500922" y="7637828"/>
                  </a:lnTo>
                  <a:lnTo>
                    <a:pt x="17507531" y="7629348"/>
                  </a:lnTo>
                  <a:lnTo>
                    <a:pt x="17509255" y="7622881"/>
                  </a:lnTo>
                  <a:lnTo>
                    <a:pt x="17514427" y="7619000"/>
                  </a:lnTo>
                  <a:lnTo>
                    <a:pt x="17523048" y="7620294"/>
                  </a:lnTo>
                  <a:lnTo>
                    <a:pt x="17535116" y="7629348"/>
                  </a:lnTo>
                  <a:lnTo>
                    <a:pt x="17536282" y="7637828"/>
                  </a:lnTo>
                  <a:lnTo>
                    <a:pt x="17537415" y="7647744"/>
                  </a:lnTo>
                  <a:lnTo>
                    <a:pt x="17535116" y="7657805"/>
                  </a:lnTo>
                  <a:lnTo>
                    <a:pt x="17525921" y="7666141"/>
                  </a:lnTo>
                  <a:lnTo>
                    <a:pt x="17519025" y="7672752"/>
                  </a:lnTo>
                  <a:lnTo>
                    <a:pt x="17512129" y="7677639"/>
                  </a:lnTo>
                  <a:lnTo>
                    <a:pt x="17505232" y="7679076"/>
                  </a:lnTo>
                  <a:close/>
                </a:path>
                <a:path extrusionOk="0" h="10287000" w="18242280">
                  <a:moveTo>
                    <a:pt x="17985675" y="7225777"/>
                  </a:moveTo>
                  <a:lnTo>
                    <a:pt x="17975618" y="7224484"/>
                  </a:lnTo>
                  <a:lnTo>
                    <a:pt x="17967285" y="7215429"/>
                  </a:lnTo>
                  <a:lnTo>
                    <a:pt x="17965130" y="7201776"/>
                  </a:lnTo>
                  <a:lnTo>
                    <a:pt x="17970733" y="7188985"/>
                  </a:lnTo>
                  <a:lnTo>
                    <a:pt x="17981509" y="7177918"/>
                  </a:lnTo>
                  <a:lnTo>
                    <a:pt x="17994870" y="7169438"/>
                  </a:lnTo>
                  <a:lnTo>
                    <a:pt x="18003060" y="7166851"/>
                  </a:lnTo>
                  <a:lnTo>
                    <a:pt x="18012111" y="7162540"/>
                  </a:lnTo>
                  <a:lnTo>
                    <a:pt x="18019439" y="7161677"/>
                  </a:lnTo>
                  <a:lnTo>
                    <a:pt x="18022456" y="7169438"/>
                  </a:lnTo>
                  <a:lnTo>
                    <a:pt x="18022168" y="7183092"/>
                  </a:lnTo>
                  <a:lnTo>
                    <a:pt x="18020157" y="7195883"/>
                  </a:lnTo>
                  <a:lnTo>
                    <a:pt x="18014697" y="7206950"/>
                  </a:lnTo>
                  <a:lnTo>
                    <a:pt x="18004066" y="7215429"/>
                  </a:lnTo>
                  <a:lnTo>
                    <a:pt x="17995733" y="7221897"/>
                  </a:lnTo>
                  <a:lnTo>
                    <a:pt x="17985675" y="7225777"/>
                  </a:lnTo>
                  <a:close/>
                </a:path>
                <a:path extrusionOk="0" h="10287000" w="18242280">
                  <a:moveTo>
                    <a:pt x="18066132" y="6796049"/>
                  </a:moveTo>
                  <a:lnTo>
                    <a:pt x="18059236" y="6792312"/>
                  </a:lnTo>
                  <a:lnTo>
                    <a:pt x="18055501" y="6783977"/>
                  </a:lnTo>
                  <a:lnTo>
                    <a:pt x="18056937" y="6773916"/>
                  </a:lnTo>
                  <a:lnTo>
                    <a:pt x="18081074" y="6744022"/>
                  </a:lnTo>
                  <a:lnTo>
                    <a:pt x="18085241" y="6742585"/>
                  </a:lnTo>
                  <a:lnTo>
                    <a:pt x="18086821" y="6746321"/>
                  </a:lnTo>
                  <a:lnTo>
                    <a:pt x="18088114" y="6758538"/>
                  </a:lnTo>
                  <a:lnTo>
                    <a:pt x="18090269" y="6768167"/>
                  </a:lnTo>
                  <a:lnTo>
                    <a:pt x="18090700" y="6776072"/>
                  </a:lnTo>
                  <a:lnTo>
                    <a:pt x="18086821" y="6783114"/>
                  </a:lnTo>
                  <a:lnTo>
                    <a:pt x="18079925" y="6789725"/>
                  </a:lnTo>
                  <a:lnTo>
                    <a:pt x="18073029" y="6794612"/>
                  </a:lnTo>
                  <a:lnTo>
                    <a:pt x="18066132" y="6796049"/>
                  </a:lnTo>
                  <a:close/>
                </a:path>
                <a:path extrusionOk="0" h="10287000" w="18242280">
                  <a:moveTo>
                    <a:pt x="17983377" y="6656639"/>
                  </a:moveTo>
                  <a:lnTo>
                    <a:pt x="17976480" y="6654340"/>
                  </a:lnTo>
                  <a:lnTo>
                    <a:pt x="17971308" y="6646004"/>
                  </a:lnTo>
                  <a:lnTo>
                    <a:pt x="17969584" y="6635943"/>
                  </a:lnTo>
                  <a:lnTo>
                    <a:pt x="17971308" y="6625883"/>
                  </a:lnTo>
                  <a:lnTo>
                    <a:pt x="17976480" y="6617547"/>
                  </a:lnTo>
                  <a:lnTo>
                    <a:pt x="17978204" y="6614672"/>
                  </a:lnTo>
                  <a:lnTo>
                    <a:pt x="17983377" y="6608349"/>
                  </a:lnTo>
                  <a:lnTo>
                    <a:pt x="17991997" y="6602025"/>
                  </a:lnTo>
                  <a:lnTo>
                    <a:pt x="18004066" y="6599150"/>
                  </a:lnTo>
                  <a:lnTo>
                    <a:pt x="18005359" y="6607486"/>
                  </a:lnTo>
                  <a:lnTo>
                    <a:pt x="18007514" y="6617547"/>
                  </a:lnTo>
                  <a:lnTo>
                    <a:pt x="18007945" y="6627607"/>
                  </a:lnTo>
                  <a:lnTo>
                    <a:pt x="18004066" y="6635943"/>
                  </a:lnTo>
                  <a:lnTo>
                    <a:pt x="17990273" y="6652040"/>
                  </a:lnTo>
                  <a:lnTo>
                    <a:pt x="17983377" y="6656639"/>
                  </a:lnTo>
                  <a:close/>
                </a:path>
                <a:path extrusionOk="0" h="10287000" w="18242280">
                  <a:moveTo>
                    <a:pt x="17627642" y="6064218"/>
                  </a:moveTo>
                  <a:lnTo>
                    <a:pt x="17617872" y="6056457"/>
                  </a:lnTo>
                  <a:lnTo>
                    <a:pt x="17615717" y="6041366"/>
                  </a:lnTo>
                  <a:lnTo>
                    <a:pt x="17621320" y="6025413"/>
                  </a:lnTo>
                  <a:lnTo>
                    <a:pt x="17632096" y="6011185"/>
                  </a:lnTo>
                  <a:lnTo>
                    <a:pt x="17645457" y="6001268"/>
                  </a:lnTo>
                  <a:lnTo>
                    <a:pt x="17653790" y="5998681"/>
                  </a:lnTo>
                  <a:lnTo>
                    <a:pt x="17663847" y="5994369"/>
                  </a:lnTo>
                  <a:lnTo>
                    <a:pt x="17673905" y="5993507"/>
                  </a:lnTo>
                  <a:lnTo>
                    <a:pt x="17682238" y="6001268"/>
                  </a:lnTo>
                  <a:lnTo>
                    <a:pt x="17683243" y="6016359"/>
                  </a:lnTo>
                  <a:lnTo>
                    <a:pt x="17683387" y="6032312"/>
                  </a:lnTo>
                  <a:lnTo>
                    <a:pt x="17678358" y="6046540"/>
                  </a:lnTo>
                  <a:lnTo>
                    <a:pt x="17663847" y="6056457"/>
                  </a:lnTo>
                  <a:lnTo>
                    <a:pt x="17654078" y="6059044"/>
                  </a:lnTo>
                  <a:lnTo>
                    <a:pt x="17640860" y="6063356"/>
                  </a:lnTo>
                  <a:lnTo>
                    <a:pt x="17627642" y="6064218"/>
                  </a:lnTo>
                  <a:close/>
                </a:path>
                <a:path extrusionOk="0" h="10287000" w="18242280">
                  <a:moveTo>
                    <a:pt x="17984813" y="5650299"/>
                  </a:moveTo>
                  <a:lnTo>
                    <a:pt x="17976480" y="5642538"/>
                  </a:lnTo>
                  <a:lnTo>
                    <a:pt x="17972888" y="5628885"/>
                  </a:lnTo>
                  <a:lnTo>
                    <a:pt x="17975331" y="5616093"/>
                  </a:lnTo>
                  <a:lnTo>
                    <a:pt x="17982946" y="5605027"/>
                  </a:lnTo>
                  <a:lnTo>
                    <a:pt x="17994870" y="5596547"/>
                  </a:lnTo>
                  <a:lnTo>
                    <a:pt x="18001910" y="5595397"/>
                  </a:lnTo>
                  <a:lnTo>
                    <a:pt x="18009812" y="5594248"/>
                  </a:lnTo>
                  <a:lnTo>
                    <a:pt x="18019439" y="5596547"/>
                  </a:lnTo>
                  <a:lnTo>
                    <a:pt x="18031651" y="5605745"/>
                  </a:lnTo>
                  <a:lnTo>
                    <a:pt x="18027484" y="5614081"/>
                  </a:lnTo>
                  <a:lnTo>
                    <a:pt x="18025904" y="5624142"/>
                  </a:lnTo>
                  <a:lnTo>
                    <a:pt x="18022599" y="5634202"/>
                  </a:lnTo>
                  <a:lnTo>
                    <a:pt x="18013261" y="5642538"/>
                  </a:lnTo>
                  <a:lnTo>
                    <a:pt x="18004928" y="5645125"/>
                  </a:lnTo>
                  <a:lnTo>
                    <a:pt x="17994870" y="5649437"/>
                  </a:lnTo>
                  <a:lnTo>
                    <a:pt x="17984813" y="5650299"/>
                  </a:lnTo>
                  <a:close/>
                </a:path>
                <a:path extrusionOk="0" h="10287000" w="18242280">
                  <a:moveTo>
                    <a:pt x="17839703" y="5524111"/>
                  </a:moveTo>
                  <a:lnTo>
                    <a:pt x="17828641" y="5522818"/>
                  </a:lnTo>
                  <a:lnTo>
                    <a:pt x="17820164" y="5513763"/>
                  </a:lnTo>
                  <a:lnTo>
                    <a:pt x="17818009" y="5500110"/>
                  </a:lnTo>
                  <a:lnTo>
                    <a:pt x="17823612" y="5487319"/>
                  </a:lnTo>
                  <a:lnTo>
                    <a:pt x="17834388" y="5476252"/>
                  </a:lnTo>
                  <a:lnTo>
                    <a:pt x="17847749" y="5467772"/>
                  </a:lnTo>
                  <a:lnTo>
                    <a:pt x="17856082" y="5466479"/>
                  </a:lnTo>
                  <a:lnTo>
                    <a:pt x="17866139" y="5464323"/>
                  </a:lnTo>
                  <a:lnTo>
                    <a:pt x="17876196" y="5463892"/>
                  </a:lnTo>
                  <a:lnTo>
                    <a:pt x="17884529" y="5467772"/>
                  </a:lnTo>
                  <a:lnTo>
                    <a:pt x="17884242" y="5481426"/>
                  </a:lnTo>
                  <a:lnTo>
                    <a:pt x="17882231" y="5494217"/>
                  </a:lnTo>
                  <a:lnTo>
                    <a:pt x="17876771" y="5505284"/>
                  </a:lnTo>
                  <a:lnTo>
                    <a:pt x="17866139" y="5513763"/>
                  </a:lnTo>
                  <a:lnTo>
                    <a:pt x="17852490" y="5520231"/>
                  </a:lnTo>
                  <a:lnTo>
                    <a:pt x="17839703" y="5524111"/>
                  </a:lnTo>
                  <a:close/>
                </a:path>
                <a:path extrusionOk="0" h="10287000" w="18242280">
                  <a:moveTo>
                    <a:pt x="17882087" y="5074550"/>
                  </a:moveTo>
                  <a:lnTo>
                    <a:pt x="17875334" y="5072250"/>
                  </a:lnTo>
                  <a:lnTo>
                    <a:pt x="17864846" y="5069232"/>
                  </a:lnTo>
                  <a:lnTo>
                    <a:pt x="17860392" y="5061902"/>
                  </a:lnTo>
                  <a:lnTo>
                    <a:pt x="17861111" y="5052848"/>
                  </a:lnTo>
                  <a:lnTo>
                    <a:pt x="17866139" y="5044656"/>
                  </a:lnTo>
                  <a:lnTo>
                    <a:pt x="17866427" y="5041781"/>
                  </a:lnTo>
                  <a:lnTo>
                    <a:pt x="17868438" y="5035457"/>
                  </a:lnTo>
                  <a:lnTo>
                    <a:pt x="17873898" y="5029134"/>
                  </a:lnTo>
                  <a:lnTo>
                    <a:pt x="17884529" y="5026259"/>
                  </a:lnTo>
                  <a:lnTo>
                    <a:pt x="17891138" y="5033158"/>
                  </a:lnTo>
                  <a:lnTo>
                    <a:pt x="17896023" y="5040056"/>
                  </a:lnTo>
                  <a:lnTo>
                    <a:pt x="17897460" y="5046955"/>
                  </a:lnTo>
                  <a:lnTo>
                    <a:pt x="17893725" y="5053854"/>
                  </a:lnTo>
                  <a:lnTo>
                    <a:pt x="17892144" y="5061902"/>
                  </a:lnTo>
                  <a:lnTo>
                    <a:pt x="17887978" y="5069951"/>
                  </a:lnTo>
                  <a:lnTo>
                    <a:pt x="17882087" y="5074550"/>
                  </a:lnTo>
                  <a:close/>
                </a:path>
                <a:path extrusionOk="0" h="10287000" w="18242280">
                  <a:moveTo>
                    <a:pt x="17709823" y="4934277"/>
                  </a:moveTo>
                  <a:lnTo>
                    <a:pt x="17692582" y="4925654"/>
                  </a:lnTo>
                  <a:lnTo>
                    <a:pt x="17682238" y="4913581"/>
                  </a:lnTo>
                  <a:lnTo>
                    <a:pt x="17678789" y="4898059"/>
                  </a:lnTo>
                  <a:lnTo>
                    <a:pt x="17682238" y="4879088"/>
                  </a:lnTo>
                  <a:lnTo>
                    <a:pt x="17687841" y="4869602"/>
                  </a:lnTo>
                  <a:lnTo>
                    <a:pt x="17692582" y="4858392"/>
                  </a:lnTo>
                  <a:lnTo>
                    <a:pt x="17699047" y="4850631"/>
                  </a:lnTo>
                  <a:lnTo>
                    <a:pt x="17709823" y="4851494"/>
                  </a:lnTo>
                  <a:lnTo>
                    <a:pt x="17719305" y="4858680"/>
                  </a:lnTo>
                  <a:lnTo>
                    <a:pt x="17730512" y="4867590"/>
                  </a:lnTo>
                  <a:lnTo>
                    <a:pt x="17738270" y="4879950"/>
                  </a:lnTo>
                  <a:lnTo>
                    <a:pt x="17737385" y="4898059"/>
                  </a:lnTo>
                  <a:lnTo>
                    <a:pt x="17736977" y="4908407"/>
                  </a:lnTo>
                  <a:lnTo>
                    <a:pt x="17733960" y="4922780"/>
                  </a:lnTo>
                  <a:lnTo>
                    <a:pt x="17725771" y="4933702"/>
                  </a:lnTo>
                  <a:lnTo>
                    <a:pt x="17709823" y="4934277"/>
                  </a:lnTo>
                  <a:close/>
                </a:path>
                <a:path extrusionOk="0" h="10287000" w="18242280">
                  <a:moveTo>
                    <a:pt x="17468452" y="4800185"/>
                  </a:moveTo>
                  <a:lnTo>
                    <a:pt x="17461556" y="4796304"/>
                  </a:lnTo>
                  <a:lnTo>
                    <a:pt x="17457820" y="4784088"/>
                  </a:lnTo>
                  <a:lnTo>
                    <a:pt x="17459257" y="4774459"/>
                  </a:lnTo>
                  <a:lnTo>
                    <a:pt x="17464142" y="4766554"/>
                  </a:lnTo>
                  <a:lnTo>
                    <a:pt x="17470751" y="4759512"/>
                  </a:lnTo>
                  <a:lnTo>
                    <a:pt x="17476354" y="4758362"/>
                  </a:lnTo>
                  <a:lnTo>
                    <a:pt x="17481095" y="4757212"/>
                  </a:lnTo>
                  <a:lnTo>
                    <a:pt x="17487560" y="4759512"/>
                  </a:lnTo>
                  <a:lnTo>
                    <a:pt x="17498336" y="4768710"/>
                  </a:lnTo>
                  <a:lnTo>
                    <a:pt x="17498192" y="4775608"/>
                  </a:lnTo>
                  <a:lnTo>
                    <a:pt x="17497187" y="4782507"/>
                  </a:lnTo>
                  <a:lnTo>
                    <a:pt x="17494457" y="4789406"/>
                  </a:lnTo>
                  <a:lnTo>
                    <a:pt x="17489141" y="4796304"/>
                  </a:lnTo>
                  <a:lnTo>
                    <a:pt x="17482245" y="4797598"/>
                  </a:lnTo>
                  <a:lnTo>
                    <a:pt x="17475348" y="4799754"/>
                  </a:lnTo>
                  <a:lnTo>
                    <a:pt x="17468452" y="4800185"/>
                  </a:lnTo>
                  <a:close/>
                </a:path>
                <a:path extrusionOk="0" h="10287000" w="18242280">
                  <a:moveTo>
                    <a:pt x="17873036" y="4376924"/>
                  </a:moveTo>
                  <a:lnTo>
                    <a:pt x="17866139" y="4373187"/>
                  </a:lnTo>
                  <a:lnTo>
                    <a:pt x="17862404" y="4360971"/>
                  </a:lnTo>
                  <a:lnTo>
                    <a:pt x="17863841" y="4351342"/>
                  </a:lnTo>
                  <a:lnTo>
                    <a:pt x="17868725" y="4343437"/>
                  </a:lnTo>
                  <a:lnTo>
                    <a:pt x="17875334" y="4336395"/>
                  </a:lnTo>
                  <a:lnTo>
                    <a:pt x="17876915" y="4329927"/>
                  </a:lnTo>
                  <a:lnTo>
                    <a:pt x="17881081" y="4326047"/>
                  </a:lnTo>
                  <a:lnTo>
                    <a:pt x="17886972" y="4327340"/>
                  </a:lnTo>
                  <a:lnTo>
                    <a:pt x="17893725" y="4336395"/>
                  </a:lnTo>
                  <a:lnTo>
                    <a:pt x="17895018" y="4343293"/>
                  </a:lnTo>
                  <a:lnTo>
                    <a:pt x="17897173" y="4350192"/>
                  </a:lnTo>
                  <a:lnTo>
                    <a:pt x="17897604" y="4357091"/>
                  </a:lnTo>
                  <a:lnTo>
                    <a:pt x="17893725" y="4363989"/>
                  </a:lnTo>
                  <a:lnTo>
                    <a:pt x="17886828" y="4370600"/>
                  </a:lnTo>
                  <a:lnTo>
                    <a:pt x="17879932" y="4375487"/>
                  </a:lnTo>
                  <a:lnTo>
                    <a:pt x="17873036" y="4376924"/>
                  </a:lnTo>
                  <a:close/>
                </a:path>
                <a:path extrusionOk="0" h="10287000" w="18242280">
                  <a:moveTo>
                    <a:pt x="17607959" y="3884246"/>
                  </a:moveTo>
                  <a:lnTo>
                    <a:pt x="17599482" y="3876485"/>
                  </a:lnTo>
                  <a:lnTo>
                    <a:pt x="17597327" y="3857514"/>
                  </a:lnTo>
                  <a:lnTo>
                    <a:pt x="17602930" y="3841992"/>
                  </a:lnTo>
                  <a:lnTo>
                    <a:pt x="17613706" y="3829919"/>
                  </a:lnTo>
                  <a:lnTo>
                    <a:pt x="17627067" y="3821296"/>
                  </a:lnTo>
                  <a:lnTo>
                    <a:pt x="17635400" y="3814828"/>
                  </a:lnTo>
                  <a:lnTo>
                    <a:pt x="17645457" y="3810948"/>
                  </a:lnTo>
                  <a:lnTo>
                    <a:pt x="17655514" y="3812241"/>
                  </a:lnTo>
                  <a:lnTo>
                    <a:pt x="17663847" y="3821296"/>
                  </a:lnTo>
                  <a:lnTo>
                    <a:pt x="17664853" y="3836387"/>
                  </a:lnTo>
                  <a:lnTo>
                    <a:pt x="17664997" y="3852340"/>
                  </a:lnTo>
                  <a:lnTo>
                    <a:pt x="17659968" y="3866568"/>
                  </a:lnTo>
                  <a:lnTo>
                    <a:pt x="17645457" y="3876485"/>
                  </a:lnTo>
                  <a:lnTo>
                    <a:pt x="17631808" y="3879072"/>
                  </a:lnTo>
                  <a:lnTo>
                    <a:pt x="17619021" y="3883384"/>
                  </a:lnTo>
                  <a:lnTo>
                    <a:pt x="17607959" y="3884246"/>
                  </a:lnTo>
                  <a:close/>
                </a:path>
                <a:path extrusionOk="0" h="10287000" w="18242280">
                  <a:moveTo>
                    <a:pt x="17762695" y="3696258"/>
                  </a:moveTo>
                  <a:lnTo>
                    <a:pt x="17755798" y="3692521"/>
                  </a:lnTo>
                  <a:lnTo>
                    <a:pt x="17752063" y="3684185"/>
                  </a:lnTo>
                  <a:lnTo>
                    <a:pt x="17753500" y="3674125"/>
                  </a:lnTo>
                  <a:lnTo>
                    <a:pt x="17758384" y="3664064"/>
                  </a:lnTo>
                  <a:lnTo>
                    <a:pt x="17764993" y="3655728"/>
                  </a:lnTo>
                  <a:lnTo>
                    <a:pt x="17774188" y="3646530"/>
                  </a:lnTo>
                  <a:lnTo>
                    <a:pt x="17783384" y="3646530"/>
                  </a:lnTo>
                  <a:lnTo>
                    <a:pt x="17788556" y="3658746"/>
                  </a:lnTo>
                  <a:lnTo>
                    <a:pt x="17790280" y="3668376"/>
                  </a:lnTo>
                  <a:lnTo>
                    <a:pt x="17788556" y="3676281"/>
                  </a:lnTo>
                  <a:lnTo>
                    <a:pt x="17783384" y="3683323"/>
                  </a:lnTo>
                  <a:lnTo>
                    <a:pt x="17776487" y="3689934"/>
                  </a:lnTo>
                  <a:lnTo>
                    <a:pt x="17769591" y="3694821"/>
                  </a:lnTo>
                  <a:lnTo>
                    <a:pt x="17762695" y="3696258"/>
                  </a:lnTo>
                  <a:close/>
                </a:path>
                <a:path extrusionOk="0" h="10287000" w="18242280">
                  <a:moveTo>
                    <a:pt x="17620889" y="3520055"/>
                  </a:moveTo>
                  <a:lnTo>
                    <a:pt x="17608677" y="3517755"/>
                  </a:lnTo>
                  <a:lnTo>
                    <a:pt x="17599626" y="3509276"/>
                  </a:lnTo>
                  <a:lnTo>
                    <a:pt x="17598332" y="3498209"/>
                  </a:lnTo>
                  <a:lnTo>
                    <a:pt x="17602212" y="3485418"/>
                  </a:lnTo>
                  <a:lnTo>
                    <a:pt x="17608677" y="3471764"/>
                  </a:lnTo>
                  <a:lnTo>
                    <a:pt x="17610545" y="3465010"/>
                  </a:lnTo>
                  <a:lnTo>
                    <a:pt x="17616723" y="3459117"/>
                  </a:lnTo>
                  <a:lnTo>
                    <a:pt x="17628073" y="3454949"/>
                  </a:lnTo>
                  <a:lnTo>
                    <a:pt x="17645457" y="3453368"/>
                  </a:lnTo>
                  <a:lnTo>
                    <a:pt x="17646750" y="3465728"/>
                  </a:lnTo>
                  <a:lnTo>
                    <a:pt x="17648905" y="3476364"/>
                  </a:lnTo>
                  <a:lnTo>
                    <a:pt x="17649336" y="3486999"/>
                  </a:lnTo>
                  <a:lnTo>
                    <a:pt x="17645457" y="3499359"/>
                  </a:lnTo>
                  <a:lnTo>
                    <a:pt x="17638417" y="3507407"/>
                  </a:lnTo>
                  <a:lnTo>
                    <a:pt x="17630515" y="3515456"/>
                  </a:lnTo>
                  <a:lnTo>
                    <a:pt x="17620889" y="3520055"/>
                  </a:lnTo>
                  <a:close/>
                </a:path>
                <a:path extrusionOk="0" h="10287000" w="18242280">
                  <a:moveTo>
                    <a:pt x="16990308" y="8562102"/>
                  </a:moveTo>
                  <a:lnTo>
                    <a:pt x="16983411" y="8558366"/>
                  </a:lnTo>
                  <a:lnTo>
                    <a:pt x="16979676" y="8550030"/>
                  </a:lnTo>
                  <a:lnTo>
                    <a:pt x="16981112" y="8539969"/>
                  </a:lnTo>
                  <a:lnTo>
                    <a:pt x="17006399" y="8510075"/>
                  </a:lnTo>
                  <a:lnTo>
                    <a:pt x="17013295" y="8508638"/>
                  </a:lnTo>
                  <a:lnTo>
                    <a:pt x="17020192" y="8512375"/>
                  </a:lnTo>
                  <a:lnTo>
                    <a:pt x="17021341" y="8520711"/>
                  </a:lnTo>
                  <a:lnTo>
                    <a:pt x="17022490" y="8530771"/>
                  </a:lnTo>
                  <a:lnTo>
                    <a:pt x="17020192" y="8540832"/>
                  </a:lnTo>
                  <a:lnTo>
                    <a:pt x="17010996" y="8549167"/>
                  </a:lnTo>
                  <a:lnTo>
                    <a:pt x="17004100" y="8555779"/>
                  </a:lnTo>
                  <a:lnTo>
                    <a:pt x="16997204" y="8560665"/>
                  </a:lnTo>
                  <a:lnTo>
                    <a:pt x="16990308" y="8562102"/>
                  </a:lnTo>
                  <a:close/>
                </a:path>
                <a:path extrusionOk="0" h="10287000" w="18242280">
                  <a:moveTo>
                    <a:pt x="16881403" y="8897118"/>
                  </a:moveTo>
                  <a:lnTo>
                    <a:pt x="16873070" y="8889501"/>
                  </a:lnTo>
                  <a:lnTo>
                    <a:pt x="16869335" y="8875847"/>
                  </a:lnTo>
                  <a:lnTo>
                    <a:pt x="16870771" y="8863056"/>
                  </a:lnTo>
                  <a:lnTo>
                    <a:pt x="16875656" y="8851989"/>
                  </a:lnTo>
                  <a:lnTo>
                    <a:pt x="16882265" y="8843510"/>
                  </a:lnTo>
                  <a:lnTo>
                    <a:pt x="16889162" y="8840779"/>
                  </a:lnTo>
                  <a:lnTo>
                    <a:pt x="16896058" y="8835461"/>
                  </a:lnTo>
                  <a:lnTo>
                    <a:pt x="16902954" y="8831868"/>
                  </a:lnTo>
                  <a:lnTo>
                    <a:pt x="16909851" y="8834311"/>
                  </a:lnTo>
                  <a:lnTo>
                    <a:pt x="16916316" y="8847965"/>
                  </a:lnTo>
                  <a:lnTo>
                    <a:pt x="16920195" y="8860756"/>
                  </a:lnTo>
                  <a:lnTo>
                    <a:pt x="16918902" y="8871823"/>
                  </a:lnTo>
                  <a:lnTo>
                    <a:pt x="16909851" y="8880302"/>
                  </a:lnTo>
                  <a:lnTo>
                    <a:pt x="16901518" y="8888207"/>
                  </a:lnTo>
                  <a:lnTo>
                    <a:pt x="16891460" y="8895249"/>
                  </a:lnTo>
                  <a:lnTo>
                    <a:pt x="16881403" y="8897118"/>
                  </a:lnTo>
                  <a:close/>
                </a:path>
                <a:path extrusionOk="0" h="10287000" w="18242280">
                  <a:moveTo>
                    <a:pt x="16598367" y="9034372"/>
                  </a:moveTo>
                  <a:lnTo>
                    <a:pt x="16591040" y="9032648"/>
                  </a:lnTo>
                  <a:lnTo>
                    <a:pt x="16588023" y="9027474"/>
                  </a:lnTo>
                  <a:lnTo>
                    <a:pt x="16589603" y="9015401"/>
                  </a:lnTo>
                  <a:lnTo>
                    <a:pt x="16593770" y="9006778"/>
                  </a:lnTo>
                  <a:lnTo>
                    <a:pt x="16599660" y="9001604"/>
                  </a:lnTo>
                  <a:lnTo>
                    <a:pt x="16606413" y="8999879"/>
                  </a:lnTo>
                  <a:lnTo>
                    <a:pt x="16633998" y="8999879"/>
                  </a:lnTo>
                  <a:lnTo>
                    <a:pt x="16628538" y="9008071"/>
                  </a:lnTo>
                  <a:lnTo>
                    <a:pt x="16624803" y="9017126"/>
                  </a:lnTo>
                  <a:lnTo>
                    <a:pt x="16621067" y="9024455"/>
                  </a:lnTo>
                  <a:lnTo>
                    <a:pt x="16615608" y="9027474"/>
                  </a:lnTo>
                  <a:lnTo>
                    <a:pt x="16607419" y="9032648"/>
                  </a:lnTo>
                  <a:lnTo>
                    <a:pt x="16598367" y="9034372"/>
                  </a:lnTo>
                  <a:close/>
                </a:path>
                <a:path extrusionOk="0" h="10287000" w="18242280">
                  <a:moveTo>
                    <a:pt x="16550237" y="9573904"/>
                  </a:moveTo>
                  <a:lnTo>
                    <a:pt x="16542047" y="9570167"/>
                  </a:lnTo>
                  <a:lnTo>
                    <a:pt x="16538312" y="9556513"/>
                  </a:lnTo>
                  <a:lnTo>
                    <a:pt x="16539748" y="9543722"/>
                  </a:lnTo>
                  <a:lnTo>
                    <a:pt x="16544633" y="9532656"/>
                  </a:lnTo>
                  <a:lnTo>
                    <a:pt x="16551242" y="9524176"/>
                  </a:lnTo>
                  <a:lnTo>
                    <a:pt x="16552823" y="9517709"/>
                  </a:lnTo>
                  <a:lnTo>
                    <a:pt x="16556989" y="9513828"/>
                  </a:lnTo>
                  <a:lnTo>
                    <a:pt x="16562880" y="9515122"/>
                  </a:lnTo>
                  <a:lnTo>
                    <a:pt x="16569632" y="9524176"/>
                  </a:lnTo>
                  <a:lnTo>
                    <a:pt x="16572219" y="9532512"/>
                  </a:lnTo>
                  <a:lnTo>
                    <a:pt x="16576529" y="9542572"/>
                  </a:lnTo>
                  <a:lnTo>
                    <a:pt x="16577391" y="9552633"/>
                  </a:lnTo>
                  <a:lnTo>
                    <a:pt x="16569632" y="9560969"/>
                  </a:lnTo>
                  <a:lnTo>
                    <a:pt x="16566615" y="9567580"/>
                  </a:lnTo>
                  <a:lnTo>
                    <a:pt x="16559288" y="9572467"/>
                  </a:lnTo>
                  <a:lnTo>
                    <a:pt x="16550237" y="9573904"/>
                  </a:lnTo>
                  <a:close/>
                </a:path>
                <a:path extrusionOk="0" h="10287000" w="18242280">
                  <a:moveTo>
                    <a:pt x="16394926" y="9597762"/>
                  </a:moveTo>
                  <a:lnTo>
                    <a:pt x="16378978" y="9589138"/>
                  </a:lnTo>
                  <a:lnTo>
                    <a:pt x="16370789" y="9577066"/>
                  </a:lnTo>
                  <a:lnTo>
                    <a:pt x="16367772" y="9561544"/>
                  </a:lnTo>
                  <a:lnTo>
                    <a:pt x="16367341" y="9542572"/>
                  </a:lnTo>
                  <a:lnTo>
                    <a:pt x="16367772" y="9533087"/>
                  </a:lnTo>
                  <a:lnTo>
                    <a:pt x="16370789" y="9521876"/>
                  </a:lnTo>
                  <a:lnTo>
                    <a:pt x="16378978" y="9514115"/>
                  </a:lnTo>
                  <a:lnTo>
                    <a:pt x="16394926" y="9514978"/>
                  </a:lnTo>
                  <a:lnTo>
                    <a:pt x="16404408" y="9522164"/>
                  </a:lnTo>
                  <a:lnTo>
                    <a:pt x="16415615" y="9531075"/>
                  </a:lnTo>
                  <a:lnTo>
                    <a:pt x="16423373" y="9543435"/>
                  </a:lnTo>
                  <a:lnTo>
                    <a:pt x="16422511" y="9560969"/>
                  </a:lnTo>
                  <a:lnTo>
                    <a:pt x="16418201" y="9571892"/>
                  </a:lnTo>
                  <a:lnTo>
                    <a:pt x="16415615" y="9586264"/>
                  </a:lnTo>
                  <a:lnTo>
                    <a:pt x="16409581" y="9597187"/>
                  </a:lnTo>
                  <a:lnTo>
                    <a:pt x="16394926" y="9597762"/>
                  </a:lnTo>
                  <a:close/>
                </a:path>
                <a:path extrusionOk="0" h="10287000" w="18242280">
                  <a:moveTo>
                    <a:pt x="16357284" y="9807739"/>
                  </a:moveTo>
                  <a:lnTo>
                    <a:pt x="16348950" y="9800122"/>
                  </a:lnTo>
                  <a:lnTo>
                    <a:pt x="16341336" y="9786468"/>
                  </a:lnTo>
                  <a:lnTo>
                    <a:pt x="16343204" y="9773677"/>
                  </a:lnTo>
                  <a:lnTo>
                    <a:pt x="16350244" y="9762610"/>
                  </a:lnTo>
                  <a:lnTo>
                    <a:pt x="16358146" y="9754131"/>
                  </a:lnTo>
                  <a:lnTo>
                    <a:pt x="16365186" y="9747663"/>
                  </a:lnTo>
                  <a:lnTo>
                    <a:pt x="16373088" y="9743783"/>
                  </a:lnTo>
                  <a:lnTo>
                    <a:pt x="16382714" y="9745076"/>
                  </a:lnTo>
                  <a:lnTo>
                    <a:pt x="16394926" y="9754131"/>
                  </a:lnTo>
                  <a:lnTo>
                    <a:pt x="16396092" y="9762610"/>
                  </a:lnTo>
                  <a:lnTo>
                    <a:pt x="16397225" y="9772527"/>
                  </a:lnTo>
                  <a:lnTo>
                    <a:pt x="16394926" y="9782588"/>
                  </a:lnTo>
                  <a:lnTo>
                    <a:pt x="16385731" y="9790924"/>
                  </a:lnTo>
                  <a:lnTo>
                    <a:pt x="16377398" y="9798828"/>
                  </a:lnTo>
                  <a:lnTo>
                    <a:pt x="16367341" y="9805871"/>
                  </a:lnTo>
                  <a:lnTo>
                    <a:pt x="16357284" y="9807739"/>
                  </a:lnTo>
                  <a:close/>
                </a:path>
                <a:path extrusionOk="0" h="10287000" w="18242280">
                  <a:moveTo>
                    <a:pt x="16994187" y="10012543"/>
                  </a:moveTo>
                  <a:lnTo>
                    <a:pt x="16983411" y="10011680"/>
                  </a:lnTo>
                  <a:lnTo>
                    <a:pt x="16971486" y="10003201"/>
                  </a:lnTo>
                  <a:lnTo>
                    <a:pt x="16963872" y="9992134"/>
                  </a:lnTo>
                  <a:lnTo>
                    <a:pt x="16961429" y="9979343"/>
                  </a:lnTo>
                  <a:lnTo>
                    <a:pt x="16965021" y="9965689"/>
                  </a:lnTo>
                  <a:lnTo>
                    <a:pt x="16965452" y="9957497"/>
                  </a:lnTo>
                  <a:lnTo>
                    <a:pt x="16968469" y="9948443"/>
                  </a:lnTo>
                  <a:lnTo>
                    <a:pt x="16976659" y="9941113"/>
                  </a:lnTo>
                  <a:lnTo>
                    <a:pt x="16992606" y="9938095"/>
                  </a:lnTo>
                  <a:lnTo>
                    <a:pt x="17000652" y="9950455"/>
                  </a:lnTo>
                  <a:lnTo>
                    <a:pt x="17008698" y="9961090"/>
                  </a:lnTo>
                  <a:lnTo>
                    <a:pt x="17013295" y="9971726"/>
                  </a:lnTo>
                  <a:lnTo>
                    <a:pt x="17010996" y="9984086"/>
                  </a:lnTo>
                  <a:lnTo>
                    <a:pt x="17005393" y="9993571"/>
                  </a:lnTo>
                  <a:lnTo>
                    <a:pt x="17000652" y="10004782"/>
                  </a:lnTo>
                  <a:lnTo>
                    <a:pt x="16994187" y="10012543"/>
                  </a:lnTo>
                  <a:close/>
                </a:path>
                <a:path extrusionOk="0" h="10287000" w="18242280">
                  <a:moveTo>
                    <a:pt x="16467625" y="9577928"/>
                  </a:moveTo>
                  <a:lnTo>
                    <a:pt x="16459291" y="9570167"/>
                  </a:lnTo>
                  <a:lnTo>
                    <a:pt x="16455700" y="9556513"/>
                  </a:lnTo>
                  <a:lnTo>
                    <a:pt x="16458142" y="9543722"/>
                  </a:lnTo>
                  <a:lnTo>
                    <a:pt x="16465757" y="9532656"/>
                  </a:lnTo>
                  <a:lnTo>
                    <a:pt x="16477682" y="9524176"/>
                  </a:lnTo>
                  <a:lnTo>
                    <a:pt x="16486015" y="9521589"/>
                  </a:lnTo>
                  <a:lnTo>
                    <a:pt x="16496072" y="9517277"/>
                  </a:lnTo>
                  <a:lnTo>
                    <a:pt x="16506129" y="9516415"/>
                  </a:lnTo>
                  <a:lnTo>
                    <a:pt x="16514462" y="9524176"/>
                  </a:lnTo>
                  <a:lnTo>
                    <a:pt x="16510295" y="9537830"/>
                  </a:lnTo>
                  <a:lnTo>
                    <a:pt x="16508715" y="9550621"/>
                  </a:lnTo>
                  <a:lnTo>
                    <a:pt x="16505411" y="9561687"/>
                  </a:lnTo>
                  <a:lnTo>
                    <a:pt x="16496072" y="9570167"/>
                  </a:lnTo>
                  <a:lnTo>
                    <a:pt x="16487739" y="9572754"/>
                  </a:lnTo>
                  <a:lnTo>
                    <a:pt x="16477682" y="9577066"/>
                  </a:lnTo>
                  <a:lnTo>
                    <a:pt x="16467625" y="9577928"/>
                  </a:lnTo>
                  <a:close/>
                </a:path>
                <a:path extrusionOk="0" h="10287000" w="18242280">
                  <a:moveTo>
                    <a:pt x="16748937" y="9037821"/>
                  </a:moveTo>
                  <a:lnTo>
                    <a:pt x="16742040" y="9036528"/>
                  </a:lnTo>
                  <a:lnTo>
                    <a:pt x="16735144" y="9027474"/>
                  </a:lnTo>
                  <a:lnTo>
                    <a:pt x="16732845" y="9019281"/>
                  </a:lnTo>
                  <a:lnTo>
                    <a:pt x="16737443" y="9010227"/>
                  </a:lnTo>
                  <a:lnTo>
                    <a:pt x="16745488" y="9002897"/>
                  </a:lnTo>
                  <a:lnTo>
                    <a:pt x="16753534" y="8999879"/>
                  </a:lnTo>
                  <a:lnTo>
                    <a:pt x="16760430" y="8998585"/>
                  </a:lnTo>
                  <a:lnTo>
                    <a:pt x="16767327" y="8996430"/>
                  </a:lnTo>
                  <a:lnTo>
                    <a:pt x="16774223" y="8995998"/>
                  </a:lnTo>
                  <a:lnTo>
                    <a:pt x="16781119" y="8999879"/>
                  </a:lnTo>
                  <a:lnTo>
                    <a:pt x="16776953" y="9008071"/>
                  </a:lnTo>
                  <a:lnTo>
                    <a:pt x="16775372" y="9017126"/>
                  </a:lnTo>
                  <a:lnTo>
                    <a:pt x="16772068" y="9024455"/>
                  </a:lnTo>
                  <a:lnTo>
                    <a:pt x="16762729" y="9027474"/>
                  </a:lnTo>
                  <a:lnTo>
                    <a:pt x="16755833" y="9033941"/>
                  </a:lnTo>
                  <a:lnTo>
                    <a:pt x="16748937" y="9037821"/>
                  </a:lnTo>
                  <a:close/>
                </a:path>
                <a:path extrusionOk="0" h="10287000" w="18242280">
                  <a:moveTo>
                    <a:pt x="16633136" y="8777685"/>
                  </a:moveTo>
                  <a:lnTo>
                    <a:pt x="16624803" y="8769924"/>
                  </a:lnTo>
                  <a:lnTo>
                    <a:pt x="16622648" y="8756271"/>
                  </a:lnTo>
                  <a:lnTo>
                    <a:pt x="16628251" y="8743479"/>
                  </a:lnTo>
                  <a:lnTo>
                    <a:pt x="16639027" y="8732413"/>
                  </a:lnTo>
                  <a:lnTo>
                    <a:pt x="16652388" y="8723933"/>
                  </a:lnTo>
                  <a:lnTo>
                    <a:pt x="16660578" y="8717466"/>
                  </a:lnTo>
                  <a:lnTo>
                    <a:pt x="16669629" y="8713585"/>
                  </a:lnTo>
                  <a:lnTo>
                    <a:pt x="16676956" y="8714879"/>
                  </a:lnTo>
                  <a:lnTo>
                    <a:pt x="16679973" y="8723933"/>
                  </a:lnTo>
                  <a:lnTo>
                    <a:pt x="16672215" y="8761445"/>
                  </a:lnTo>
                  <a:lnTo>
                    <a:pt x="16653250" y="8772511"/>
                  </a:lnTo>
                  <a:lnTo>
                    <a:pt x="16643193" y="8776823"/>
                  </a:lnTo>
                  <a:lnTo>
                    <a:pt x="16633136" y="8777685"/>
                  </a:lnTo>
                  <a:close/>
                </a:path>
                <a:path extrusionOk="0" h="10287000" w="18242280">
                  <a:moveTo>
                    <a:pt x="16686870" y="8470120"/>
                  </a:moveTo>
                  <a:lnTo>
                    <a:pt x="16679973" y="8466384"/>
                  </a:lnTo>
                  <a:lnTo>
                    <a:pt x="16676238" y="8459485"/>
                  </a:lnTo>
                  <a:lnTo>
                    <a:pt x="16677675" y="8452586"/>
                  </a:lnTo>
                  <a:lnTo>
                    <a:pt x="16682560" y="8445688"/>
                  </a:lnTo>
                  <a:lnTo>
                    <a:pt x="16689169" y="8438789"/>
                  </a:lnTo>
                  <a:lnTo>
                    <a:pt x="16698364" y="8438789"/>
                  </a:lnTo>
                  <a:lnTo>
                    <a:pt x="16707559" y="8429591"/>
                  </a:lnTo>
                  <a:lnTo>
                    <a:pt x="16712731" y="8436490"/>
                  </a:lnTo>
                  <a:lnTo>
                    <a:pt x="16714455" y="8443388"/>
                  </a:lnTo>
                  <a:lnTo>
                    <a:pt x="16712731" y="8450287"/>
                  </a:lnTo>
                  <a:lnTo>
                    <a:pt x="16707559" y="8457186"/>
                  </a:lnTo>
                  <a:lnTo>
                    <a:pt x="16700662" y="8463797"/>
                  </a:lnTo>
                  <a:lnTo>
                    <a:pt x="16693766" y="8468683"/>
                  </a:lnTo>
                  <a:lnTo>
                    <a:pt x="16686870" y="8470120"/>
                  </a:lnTo>
                  <a:close/>
                </a:path>
                <a:path extrusionOk="0" h="10287000" w="18242280">
                  <a:moveTo>
                    <a:pt x="16276970" y="8218895"/>
                  </a:moveTo>
                  <a:lnTo>
                    <a:pt x="16266195" y="8218032"/>
                  </a:lnTo>
                  <a:lnTo>
                    <a:pt x="16255707" y="8209553"/>
                  </a:lnTo>
                  <a:lnTo>
                    <a:pt x="16251253" y="8198486"/>
                  </a:lnTo>
                  <a:lnTo>
                    <a:pt x="16251971" y="8185695"/>
                  </a:lnTo>
                  <a:lnTo>
                    <a:pt x="16257000" y="8172041"/>
                  </a:lnTo>
                  <a:lnTo>
                    <a:pt x="16262459" y="8163849"/>
                  </a:lnTo>
                  <a:lnTo>
                    <a:pt x="16266195" y="8154795"/>
                  </a:lnTo>
                  <a:lnTo>
                    <a:pt x="16269930" y="8147465"/>
                  </a:lnTo>
                  <a:lnTo>
                    <a:pt x="16275390" y="8144447"/>
                  </a:lnTo>
                  <a:lnTo>
                    <a:pt x="16283435" y="8156807"/>
                  </a:lnTo>
                  <a:lnTo>
                    <a:pt x="16291481" y="8167442"/>
                  </a:lnTo>
                  <a:lnTo>
                    <a:pt x="16296079" y="8178078"/>
                  </a:lnTo>
                  <a:lnTo>
                    <a:pt x="16293780" y="8190438"/>
                  </a:lnTo>
                  <a:lnTo>
                    <a:pt x="16288177" y="8199924"/>
                  </a:lnTo>
                  <a:lnTo>
                    <a:pt x="16283435" y="8211134"/>
                  </a:lnTo>
                  <a:lnTo>
                    <a:pt x="16276970" y="8218895"/>
                  </a:lnTo>
                  <a:close/>
                </a:path>
                <a:path extrusionOk="0" h="10287000" w="18242280">
                  <a:moveTo>
                    <a:pt x="16394064" y="8023289"/>
                  </a:moveTo>
                  <a:lnTo>
                    <a:pt x="16385731" y="8015672"/>
                  </a:lnTo>
                  <a:lnTo>
                    <a:pt x="16376823" y="8002019"/>
                  </a:lnTo>
                  <a:lnTo>
                    <a:pt x="16376536" y="7989227"/>
                  </a:lnTo>
                  <a:lnTo>
                    <a:pt x="16383145" y="7978161"/>
                  </a:lnTo>
                  <a:lnTo>
                    <a:pt x="16394926" y="7969681"/>
                  </a:lnTo>
                  <a:lnTo>
                    <a:pt x="16401966" y="7961777"/>
                  </a:lnTo>
                  <a:lnTo>
                    <a:pt x="16409868" y="7954734"/>
                  </a:lnTo>
                  <a:lnTo>
                    <a:pt x="16419494" y="7952866"/>
                  </a:lnTo>
                  <a:lnTo>
                    <a:pt x="16431706" y="7960483"/>
                  </a:lnTo>
                  <a:lnTo>
                    <a:pt x="16432856" y="7974137"/>
                  </a:lnTo>
                  <a:lnTo>
                    <a:pt x="16434005" y="7986928"/>
                  </a:lnTo>
                  <a:lnTo>
                    <a:pt x="16431706" y="7997994"/>
                  </a:lnTo>
                  <a:lnTo>
                    <a:pt x="16422511" y="8006474"/>
                  </a:lnTo>
                  <a:lnTo>
                    <a:pt x="16414178" y="8014379"/>
                  </a:lnTo>
                  <a:lnTo>
                    <a:pt x="16404121" y="8021421"/>
                  </a:lnTo>
                  <a:lnTo>
                    <a:pt x="16394064" y="8023289"/>
                  </a:lnTo>
                  <a:close/>
                </a:path>
                <a:path extrusionOk="0" h="10287000" w="18242280">
                  <a:moveTo>
                    <a:pt x="16348950" y="7768471"/>
                  </a:moveTo>
                  <a:lnTo>
                    <a:pt x="16338893" y="7767177"/>
                  </a:lnTo>
                  <a:lnTo>
                    <a:pt x="16330560" y="7758123"/>
                  </a:lnTo>
                  <a:lnTo>
                    <a:pt x="16328405" y="7744469"/>
                  </a:lnTo>
                  <a:lnTo>
                    <a:pt x="16334008" y="7731678"/>
                  </a:lnTo>
                  <a:lnTo>
                    <a:pt x="16344784" y="7720611"/>
                  </a:lnTo>
                  <a:lnTo>
                    <a:pt x="16358146" y="7712132"/>
                  </a:lnTo>
                  <a:lnTo>
                    <a:pt x="16366335" y="7709545"/>
                  </a:lnTo>
                  <a:lnTo>
                    <a:pt x="16375386" y="7705233"/>
                  </a:lnTo>
                  <a:lnTo>
                    <a:pt x="16382714" y="7704371"/>
                  </a:lnTo>
                  <a:lnTo>
                    <a:pt x="16385731" y="7712132"/>
                  </a:lnTo>
                  <a:lnTo>
                    <a:pt x="16385443" y="7725785"/>
                  </a:lnTo>
                  <a:lnTo>
                    <a:pt x="16383432" y="7738577"/>
                  </a:lnTo>
                  <a:lnTo>
                    <a:pt x="16377972" y="7749643"/>
                  </a:lnTo>
                  <a:lnTo>
                    <a:pt x="16367341" y="7758123"/>
                  </a:lnTo>
                  <a:lnTo>
                    <a:pt x="16359008" y="7764590"/>
                  </a:lnTo>
                  <a:lnTo>
                    <a:pt x="16348950" y="7768471"/>
                  </a:lnTo>
                  <a:close/>
                </a:path>
                <a:path extrusionOk="0" h="10287000" w="18242280">
                  <a:moveTo>
                    <a:pt x="16594775" y="7326526"/>
                  </a:moveTo>
                  <a:lnTo>
                    <a:pt x="16578828" y="7325808"/>
                  </a:lnTo>
                  <a:lnTo>
                    <a:pt x="16566903" y="7315891"/>
                  </a:lnTo>
                  <a:lnTo>
                    <a:pt x="16559288" y="7301662"/>
                  </a:lnTo>
                  <a:lnTo>
                    <a:pt x="16556846" y="7285709"/>
                  </a:lnTo>
                  <a:lnTo>
                    <a:pt x="16560437" y="7270618"/>
                  </a:lnTo>
                  <a:lnTo>
                    <a:pt x="16560725" y="7257252"/>
                  </a:lnTo>
                  <a:lnTo>
                    <a:pt x="16562736" y="7246473"/>
                  </a:lnTo>
                  <a:lnTo>
                    <a:pt x="16568196" y="7240868"/>
                  </a:lnTo>
                  <a:lnTo>
                    <a:pt x="16578828" y="7243024"/>
                  </a:lnTo>
                  <a:lnTo>
                    <a:pt x="16592189" y="7250210"/>
                  </a:lnTo>
                  <a:lnTo>
                    <a:pt x="16602965" y="7259121"/>
                  </a:lnTo>
                  <a:lnTo>
                    <a:pt x="16608568" y="7271481"/>
                  </a:lnTo>
                  <a:lnTo>
                    <a:pt x="16606413" y="7289015"/>
                  </a:lnTo>
                  <a:lnTo>
                    <a:pt x="16605982" y="7303818"/>
                  </a:lnTo>
                  <a:lnTo>
                    <a:pt x="16602965" y="7317759"/>
                  </a:lnTo>
                  <a:lnTo>
                    <a:pt x="16594775" y="7326526"/>
                  </a:lnTo>
                  <a:close/>
                </a:path>
                <a:path extrusionOk="0" h="10287000" w="18242280">
                  <a:moveTo>
                    <a:pt x="16195651" y="7008614"/>
                  </a:moveTo>
                  <a:lnTo>
                    <a:pt x="16183439" y="7003871"/>
                  </a:lnTo>
                  <a:lnTo>
                    <a:pt x="16169072" y="6988636"/>
                  </a:lnTo>
                  <a:lnTo>
                    <a:pt x="16165049" y="6971677"/>
                  </a:lnTo>
                  <a:lnTo>
                    <a:pt x="16167922" y="6954718"/>
                  </a:lnTo>
                  <a:lnTo>
                    <a:pt x="16174244" y="6939484"/>
                  </a:lnTo>
                  <a:lnTo>
                    <a:pt x="16185738" y="6923387"/>
                  </a:lnTo>
                  <a:lnTo>
                    <a:pt x="16194933" y="6918788"/>
                  </a:lnTo>
                  <a:lnTo>
                    <a:pt x="16211024" y="6921087"/>
                  </a:lnTo>
                  <a:lnTo>
                    <a:pt x="16218926" y="6934884"/>
                  </a:lnTo>
                  <a:lnTo>
                    <a:pt x="16225966" y="6948682"/>
                  </a:lnTo>
                  <a:lnTo>
                    <a:pt x="16227834" y="6962479"/>
                  </a:lnTo>
                  <a:lnTo>
                    <a:pt x="16220219" y="6976276"/>
                  </a:lnTo>
                  <a:lnTo>
                    <a:pt x="16213179" y="6987055"/>
                  </a:lnTo>
                  <a:lnTo>
                    <a:pt x="16205277" y="7000422"/>
                  </a:lnTo>
                  <a:lnTo>
                    <a:pt x="16195651" y="7008614"/>
                  </a:lnTo>
                  <a:close/>
                </a:path>
                <a:path extrusionOk="0" h="10287000" w="18242280">
                  <a:moveTo>
                    <a:pt x="16523657" y="6856700"/>
                  </a:moveTo>
                  <a:lnTo>
                    <a:pt x="16505444" y="6819907"/>
                  </a:lnTo>
                  <a:lnTo>
                    <a:pt x="16505373" y="6807691"/>
                  </a:lnTo>
                  <a:lnTo>
                    <a:pt x="16505554" y="6802517"/>
                  </a:lnTo>
                  <a:lnTo>
                    <a:pt x="16507566" y="6793462"/>
                  </a:lnTo>
                  <a:lnTo>
                    <a:pt x="16513025" y="6786132"/>
                  </a:lnTo>
                  <a:lnTo>
                    <a:pt x="16523657" y="6783114"/>
                  </a:lnTo>
                  <a:lnTo>
                    <a:pt x="16537019" y="6790157"/>
                  </a:lnTo>
                  <a:lnTo>
                    <a:pt x="16547794" y="6798061"/>
                  </a:lnTo>
                  <a:lnTo>
                    <a:pt x="16553397" y="6807691"/>
                  </a:lnTo>
                  <a:lnTo>
                    <a:pt x="16551242" y="6819907"/>
                  </a:lnTo>
                  <a:lnTo>
                    <a:pt x="16545639" y="6833417"/>
                  </a:lnTo>
                  <a:lnTo>
                    <a:pt x="16540898" y="6845202"/>
                  </a:lnTo>
                  <a:lnTo>
                    <a:pt x="16534433" y="6853538"/>
                  </a:lnTo>
                  <a:lnTo>
                    <a:pt x="16523657" y="6856700"/>
                  </a:lnTo>
                  <a:close/>
                </a:path>
                <a:path extrusionOk="0" h="10287000" w="18242280">
                  <a:moveTo>
                    <a:pt x="16294929" y="6583054"/>
                  </a:moveTo>
                  <a:lnTo>
                    <a:pt x="16283867" y="6580754"/>
                  </a:lnTo>
                  <a:lnTo>
                    <a:pt x="16275390" y="6571556"/>
                  </a:lnTo>
                  <a:lnTo>
                    <a:pt x="16278551" y="6554022"/>
                  </a:lnTo>
                  <a:lnTo>
                    <a:pt x="16312170" y="6525565"/>
                  </a:lnTo>
                  <a:lnTo>
                    <a:pt x="16330560" y="6523265"/>
                  </a:lnTo>
                  <a:lnTo>
                    <a:pt x="16340617" y="6525565"/>
                  </a:lnTo>
                  <a:lnTo>
                    <a:pt x="16348950" y="6534763"/>
                  </a:lnTo>
                  <a:lnTo>
                    <a:pt x="16344640" y="6549710"/>
                  </a:lnTo>
                  <a:lnTo>
                    <a:pt x="16342054" y="6564657"/>
                  </a:lnTo>
                  <a:lnTo>
                    <a:pt x="16336020" y="6576155"/>
                  </a:lnTo>
                  <a:lnTo>
                    <a:pt x="16321365" y="6580754"/>
                  </a:lnTo>
                  <a:lnTo>
                    <a:pt x="16294929" y="6583054"/>
                  </a:lnTo>
                  <a:close/>
                </a:path>
                <a:path extrusionOk="0" h="10287000" w="18242280">
                  <a:moveTo>
                    <a:pt x="18167135" y="8965529"/>
                  </a:moveTo>
                  <a:lnTo>
                    <a:pt x="18160382" y="8963086"/>
                  </a:lnTo>
                  <a:lnTo>
                    <a:pt x="18155210" y="8956188"/>
                  </a:lnTo>
                  <a:lnTo>
                    <a:pt x="18153486" y="8949289"/>
                  </a:lnTo>
                  <a:lnTo>
                    <a:pt x="18155210" y="8942390"/>
                  </a:lnTo>
                  <a:lnTo>
                    <a:pt x="18160382" y="8935492"/>
                  </a:lnTo>
                  <a:lnTo>
                    <a:pt x="18160382" y="8926293"/>
                  </a:lnTo>
                  <a:lnTo>
                    <a:pt x="18178772" y="8926293"/>
                  </a:lnTo>
                  <a:lnTo>
                    <a:pt x="18180065" y="8933192"/>
                  </a:lnTo>
                  <a:lnTo>
                    <a:pt x="18182220" y="8940091"/>
                  </a:lnTo>
                  <a:lnTo>
                    <a:pt x="18182651" y="8946989"/>
                  </a:lnTo>
                  <a:lnTo>
                    <a:pt x="18178772" y="8953888"/>
                  </a:lnTo>
                  <a:lnTo>
                    <a:pt x="18177192" y="8956619"/>
                  </a:lnTo>
                  <a:lnTo>
                    <a:pt x="18173025" y="8961936"/>
                  </a:lnTo>
                  <a:lnTo>
                    <a:pt x="18167135" y="8965529"/>
                  </a:lnTo>
                  <a:close/>
                </a:path>
                <a:path extrusionOk="0" h="10287000" w="18242280">
                  <a:moveTo>
                    <a:pt x="18123602" y="8880302"/>
                  </a:moveTo>
                  <a:lnTo>
                    <a:pt x="18107654" y="8875703"/>
                  </a:lnTo>
                  <a:lnTo>
                    <a:pt x="18099465" y="8864206"/>
                  </a:lnTo>
                  <a:lnTo>
                    <a:pt x="18096447" y="8849259"/>
                  </a:lnTo>
                  <a:lnTo>
                    <a:pt x="18096016" y="8834311"/>
                  </a:lnTo>
                  <a:lnTo>
                    <a:pt x="18096447" y="8820802"/>
                  </a:lnTo>
                  <a:lnTo>
                    <a:pt x="18099465" y="8809016"/>
                  </a:lnTo>
                  <a:lnTo>
                    <a:pt x="18107654" y="8800681"/>
                  </a:lnTo>
                  <a:lnTo>
                    <a:pt x="18123602" y="8797519"/>
                  </a:lnTo>
                  <a:lnTo>
                    <a:pt x="18133084" y="8809879"/>
                  </a:lnTo>
                  <a:lnTo>
                    <a:pt x="18144291" y="8820514"/>
                  </a:lnTo>
                  <a:lnTo>
                    <a:pt x="18152049" y="8831150"/>
                  </a:lnTo>
                  <a:lnTo>
                    <a:pt x="18151187" y="8843510"/>
                  </a:lnTo>
                  <a:lnTo>
                    <a:pt x="18145584" y="8857019"/>
                  </a:lnTo>
                  <a:lnTo>
                    <a:pt x="18140842" y="8868805"/>
                  </a:lnTo>
                  <a:lnTo>
                    <a:pt x="18134377" y="8877141"/>
                  </a:lnTo>
                  <a:lnTo>
                    <a:pt x="18123602" y="8880302"/>
                  </a:lnTo>
                  <a:close/>
                </a:path>
                <a:path extrusionOk="0" h="10287000" w="18242280">
                  <a:moveTo>
                    <a:pt x="17619452" y="8836467"/>
                  </a:moveTo>
                  <a:lnTo>
                    <a:pt x="17608677" y="8834311"/>
                  </a:lnTo>
                  <a:lnTo>
                    <a:pt x="17598189" y="8825832"/>
                  </a:lnTo>
                  <a:lnTo>
                    <a:pt x="17593735" y="8814765"/>
                  </a:lnTo>
                  <a:lnTo>
                    <a:pt x="17594453" y="8801974"/>
                  </a:lnTo>
                  <a:lnTo>
                    <a:pt x="17599482" y="8788320"/>
                  </a:lnTo>
                  <a:lnTo>
                    <a:pt x="17605085" y="8780128"/>
                  </a:lnTo>
                  <a:lnTo>
                    <a:pt x="17609826" y="8771074"/>
                  </a:lnTo>
                  <a:lnTo>
                    <a:pt x="17616292" y="8763744"/>
                  </a:lnTo>
                  <a:lnTo>
                    <a:pt x="17627067" y="8760726"/>
                  </a:lnTo>
                  <a:lnTo>
                    <a:pt x="17629797" y="8773086"/>
                  </a:lnTo>
                  <a:lnTo>
                    <a:pt x="17635113" y="8783721"/>
                  </a:lnTo>
                  <a:lnTo>
                    <a:pt x="17638705" y="8794357"/>
                  </a:lnTo>
                  <a:lnTo>
                    <a:pt x="17636262" y="8806717"/>
                  </a:lnTo>
                  <a:lnTo>
                    <a:pt x="17630659" y="8820083"/>
                  </a:lnTo>
                  <a:lnTo>
                    <a:pt x="17625918" y="8830862"/>
                  </a:lnTo>
                  <a:lnTo>
                    <a:pt x="17619452" y="8836467"/>
                  </a:lnTo>
                  <a:close/>
                </a:path>
                <a:path extrusionOk="0" h="10287000" w="18242280">
                  <a:moveTo>
                    <a:pt x="18056937" y="9951030"/>
                  </a:moveTo>
                  <a:lnTo>
                    <a:pt x="18050041" y="9947293"/>
                  </a:lnTo>
                  <a:lnTo>
                    <a:pt x="18046305" y="9935077"/>
                  </a:lnTo>
                  <a:lnTo>
                    <a:pt x="18047742" y="9925447"/>
                  </a:lnTo>
                  <a:lnTo>
                    <a:pt x="18079925" y="9897565"/>
                  </a:lnTo>
                  <a:lnTo>
                    <a:pt x="18086821" y="9901302"/>
                  </a:lnTo>
                  <a:lnTo>
                    <a:pt x="18070730" y="9944706"/>
                  </a:lnTo>
                  <a:lnTo>
                    <a:pt x="18056937" y="9951030"/>
                  </a:lnTo>
                  <a:close/>
                </a:path>
                <a:path extrusionOk="0" h="10287000" w="18242280">
                  <a:moveTo>
                    <a:pt x="17922890" y="9644615"/>
                  </a:moveTo>
                  <a:lnTo>
                    <a:pt x="17912115" y="9643753"/>
                  </a:lnTo>
                  <a:lnTo>
                    <a:pt x="17900190" y="9635273"/>
                  </a:lnTo>
                  <a:lnTo>
                    <a:pt x="17892575" y="9624206"/>
                  </a:lnTo>
                  <a:lnTo>
                    <a:pt x="17890133" y="9611415"/>
                  </a:lnTo>
                  <a:lnTo>
                    <a:pt x="17893725" y="9597762"/>
                  </a:lnTo>
                  <a:lnTo>
                    <a:pt x="17899328" y="9589569"/>
                  </a:lnTo>
                  <a:lnTo>
                    <a:pt x="17904069" y="9580515"/>
                  </a:lnTo>
                  <a:lnTo>
                    <a:pt x="17910534" y="9573185"/>
                  </a:lnTo>
                  <a:lnTo>
                    <a:pt x="17921310" y="9570167"/>
                  </a:lnTo>
                  <a:lnTo>
                    <a:pt x="17929355" y="9582527"/>
                  </a:lnTo>
                  <a:lnTo>
                    <a:pt x="17937401" y="9593162"/>
                  </a:lnTo>
                  <a:lnTo>
                    <a:pt x="17941999" y="9603798"/>
                  </a:lnTo>
                  <a:lnTo>
                    <a:pt x="17939700" y="9616158"/>
                  </a:lnTo>
                  <a:lnTo>
                    <a:pt x="17934097" y="9625644"/>
                  </a:lnTo>
                  <a:lnTo>
                    <a:pt x="17929355" y="9636854"/>
                  </a:lnTo>
                  <a:lnTo>
                    <a:pt x="17922890" y="9644615"/>
                  </a:lnTo>
                  <a:close/>
                </a:path>
                <a:path extrusionOk="0" h="10287000" w="18242280">
                  <a:moveTo>
                    <a:pt x="17108427" y="10286999"/>
                  </a:moveTo>
                  <a:lnTo>
                    <a:pt x="17055999" y="10286999"/>
                  </a:lnTo>
                  <a:lnTo>
                    <a:pt x="17059702" y="10273829"/>
                  </a:lnTo>
                  <a:lnTo>
                    <a:pt x="17066167" y="10260031"/>
                  </a:lnTo>
                  <a:lnTo>
                    <a:pt x="17071770" y="10252127"/>
                  </a:lnTo>
                  <a:lnTo>
                    <a:pt x="17076511" y="10245084"/>
                  </a:lnTo>
                  <a:lnTo>
                    <a:pt x="17108694" y="10270379"/>
                  </a:lnTo>
                  <a:lnTo>
                    <a:pt x="17110562" y="10283171"/>
                  </a:lnTo>
                  <a:lnTo>
                    <a:pt x="17108427" y="10286999"/>
                  </a:lnTo>
                  <a:close/>
                </a:path>
                <a:path extrusionOk="0" h="10287000" w="18242280">
                  <a:moveTo>
                    <a:pt x="17289722" y="9635273"/>
                  </a:moveTo>
                  <a:lnTo>
                    <a:pt x="17277654" y="9634554"/>
                  </a:lnTo>
                  <a:lnTo>
                    <a:pt x="17265729" y="9624638"/>
                  </a:lnTo>
                  <a:lnTo>
                    <a:pt x="17258114" y="9610409"/>
                  </a:lnTo>
                  <a:lnTo>
                    <a:pt x="17255672" y="9594456"/>
                  </a:lnTo>
                  <a:lnTo>
                    <a:pt x="17259264" y="9579365"/>
                  </a:lnTo>
                  <a:lnTo>
                    <a:pt x="17259551" y="9569880"/>
                  </a:lnTo>
                  <a:lnTo>
                    <a:pt x="17261563" y="9558669"/>
                  </a:lnTo>
                  <a:lnTo>
                    <a:pt x="17267022" y="9550908"/>
                  </a:lnTo>
                  <a:lnTo>
                    <a:pt x="17277654" y="9551771"/>
                  </a:lnTo>
                  <a:lnTo>
                    <a:pt x="17291016" y="9558957"/>
                  </a:lnTo>
                  <a:lnTo>
                    <a:pt x="17301791" y="9567867"/>
                  </a:lnTo>
                  <a:lnTo>
                    <a:pt x="17307394" y="9580227"/>
                  </a:lnTo>
                  <a:lnTo>
                    <a:pt x="17305239" y="9597762"/>
                  </a:lnTo>
                  <a:lnTo>
                    <a:pt x="17303515" y="9612565"/>
                  </a:lnTo>
                  <a:lnTo>
                    <a:pt x="17298343" y="9626506"/>
                  </a:lnTo>
                  <a:lnTo>
                    <a:pt x="17289722" y="9635273"/>
                  </a:lnTo>
                  <a:close/>
                </a:path>
                <a:path extrusionOk="0" h="10287000" w="18242280">
                  <a:moveTo>
                    <a:pt x="15956579" y="9144176"/>
                  </a:moveTo>
                  <a:lnTo>
                    <a:pt x="15944367" y="9137852"/>
                  </a:lnTo>
                  <a:lnTo>
                    <a:pt x="15935459" y="9122761"/>
                  </a:lnTo>
                  <a:lnTo>
                    <a:pt x="15935172" y="9106808"/>
                  </a:lnTo>
                  <a:lnTo>
                    <a:pt x="15941781" y="9092579"/>
                  </a:lnTo>
                  <a:lnTo>
                    <a:pt x="15953562" y="9082663"/>
                  </a:lnTo>
                  <a:lnTo>
                    <a:pt x="15960458" y="9080076"/>
                  </a:lnTo>
                  <a:lnTo>
                    <a:pt x="15967354" y="9075764"/>
                  </a:lnTo>
                  <a:lnTo>
                    <a:pt x="15974251" y="9074902"/>
                  </a:lnTo>
                  <a:lnTo>
                    <a:pt x="15981147" y="9082663"/>
                  </a:lnTo>
                  <a:lnTo>
                    <a:pt x="15987612" y="9096316"/>
                  </a:lnTo>
                  <a:lnTo>
                    <a:pt x="15991492" y="9109107"/>
                  </a:lnTo>
                  <a:lnTo>
                    <a:pt x="15990199" y="9120174"/>
                  </a:lnTo>
                  <a:lnTo>
                    <a:pt x="15981147" y="9128654"/>
                  </a:lnTo>
                  <a:lnTo>
                    <a:pt x="15974107" y="9132678"/>
                  </a:lnTo>
                  <a:lnTo>
                    <a:pt x="15966205" y="9140151"/>
                  </a:lnTo>
                  <a:lnTo>
                    <a:pt x="15956579" y="9144176"/>
                  </a:lnTo>
                  <a:close/>
                </a:path>
                <a:path extrusionOk="0" h="10287000" w="18242280">
                  <a:moveTo>
                    <a:pt x="16379553" y="9134834"/>
                  </a:moveTo>
                  <a:lnTo>
                    <a:pt x="16367341" y="9128654"/>
                  </a:lnTo>
                  <a:lnTo>
                    <a:pt x="16362312" y="9114856"/>
                  </a:lnTo>
                  <a:lnTo>
                    <a:pt x="16361594" y="9101059"/>
                  </a:lnTo>
                  <a:lnTo>
                    <a:pt x="16366048" y="9087262"/>
                  </a:lnTo>
                  <a:lnTo>
                    <a:pt x="16376536" y="9073464"/>
                  </a:lnTo>
                  <a:lnTo>
                    <a:pt x="16383432" y="9065560"/>
                  </a:lnTo>
                  <a:lnTo>
                    <a:pt x="16390328" y="9058517"/>
                  </a:lnTo>
                  <a:lnTo>
                    <a:pt x="16397225" y="9056649"/>
                  </a:lnTo>
                  <a:lnTo>
                    <a:pt x="16404121" y="9064266"/>
                  </a:lnTo>
                  <a:lnTo>
                    <a:pt x="16406707" y="9072746"/>
                  </a:lnTo>
                  <a:lnTo>
                    <a:pt x="16411017" y="9083812"/>
                  </a:lnTo>
                  <a:lnTo>
                    <a:pt x="16411879" y="9096604"/>
                  </a:lnTo>
                  <a:lnTo>
                    <a:pt x="16404121" y="9110257"/>
                  </a:lnTo>
                  <a:lnTo>
                    <a:pt x="16397081" y="9119599"/>
                  </a:lnTo>
                  <a:lnTo>
                    <a:pt x="16389179" y="9129803"/>
                  </a:lnTo>
                  <a:lnTo>
                    <a:pt x="16379553" y="9134834"/>
                  </a:lnTo>
                  <a:close/>
                </a:path>
                <a:path extrusionOk="0" h="10287000" w="18242280">
                  <a:moveTo>
                    <a:pt x="15916782" y="9487383"/>
                  </a:moveTo>
                  <a:lnTo>
                    <a:pt x="15906150" y="9480341"/>
                  </a:lnTo>
                  <a:lnTo>
                    <a:pt x="15900690" y="9472436"/>
                  </a:lnTo>
                  <a:lnTo>
                    <a:pt x="15898679" y="9462807"/>
                  </a:lnTo>
                  <a:lnTo>
                    <a:pt x="15898391" y="9450590"/>
                  </a:lnTo>
                  <a:lnTo>
                    <a:pt x="15902558" y="9443836"/>
                  </a:lnTo>
                  <a:lnTo>
                    <a:pt x="15904138" y="9437943"/>
                  </a:lnTo>
                  <a:lnTo>
                    <a:pt x="15907443" y="9433775"/>
                  </a:lnTo>
                  <a:lnTo>
                    <a:pt x="15916782" y="9432194"/>
                  </a:lnTo>
                  <a:lnTo>
                    <a:pt x="15923534" y="9437799"/>
                  </a:lnTo>
                  <a:lnTo>
                    <a:pt x="15929425" y="9442542"/>
                  </a:lnTo>
                  <a:lnTo>
                    <a:pt x="15933591" y="9449009"/>
                  </a:lnTo>
                  <a:lnTo>
                    <a:pt x="15935172" y="9459789"/>
                  </a:lnTo>
                  <a:lnTo>
                    <a:pt x="15934884" y="9467981"/>
                  </a:lnTo>
                  <a:lnTo>
                    <a:pt x="15932873" y="9477035"/>
                  </a:lnTo>
                  <a:lnTo>
                    <a:pt x="15927413" y="9484365"/>
                  </a:lnTo>
                  <a:lnTo>
                    <a:pt x="15916782" y="9487383"/>
                  </a:lnTo>
                  <a:close/>
                </a:path>
                <a:path extrusionOk="0" h="10287000" w="18242280">
                  <a:moveTo>
                    <a:pt x="15800263" y="9462088"/>
                  </a:moveTo>
                  <a:lnTo>
                    <a:pt x="15788050" y="9459789"/>
                  </a:lnTo>
                  <a:lnTo>
                    <a:pt x="15778999" y="9451309"/>
                  </a:lnTo>
                  <a:lnTo>
                    <a:pt x="15777706" y="9440242"/>
                  </a:lnTo>
                  <a:lnTo>
                    <a:pt x="15781585" y="9427451"/>
                  </a:lnTo>
                  <a:lnTo>
                    <a:pt x="15788050" y="9413798"/>
                  </a:lnTo>
                  <a:lnTo>
                    <a:pt x="15789774" y="9405749"/>
                  </a:lnTo>
                  <a:lnTo>
                    <a:pt x="15794947" y="9397701"/>
                  </a:lnTo>
                  <a:lnTo>
                    <a:pt x="15803567" y="9393102"/>
                  </a:lnTo>
                  <a:lnTo>
                    <a:pt x="15815636" y="9395401"/>
                  </a:lnTo>
                  <a:lnTo>
                    <a:pt x="15822245" y="9407761"/>
                  </a:lnTo>
                  <a:lnTo>
                    <a:pt x="15827129" y="9418397"/>
                  </a:lnTo>
                  <a:lnTo>
                    <a:pt x="15828566" y="9429032"/>
                  </a:lnTo>
                  <a:lnTo>
                    <a:pt x="15824831" y="9441392"/>
                  </a:lnTo>
                  <a:lnTo>
                    <a:pt x="15817791" y="9449441"/>
                  </a:lnTo>
                  <a:lnTo>
                    <a:pt x="15809889" y="9457489"/>
                  </a:lnTo>
                  <a:lnTo>
                    <a:pt x="15800263" y="9462088"/>
                  </a:lnTo>
                  <a:close/>
                </a:path>
                <a:path extrusionOk="0" h="10287000" w="18242280">
                  <a:moveTo>
                    <a:pt x="14535220" y="10208579"/>
                  </a:moveTo>
                  <a:lnTo>
                    <a:pt x="14528324" y="10204842"/>
                  </a:lnTo>
                  <a:lnTo>
                    <a:pt x="14524588" y="10197944"/>
                  </a:lnTo>
                  <a:lnTo>
                    <a:pt x="14526025" y="10191045"/>
                  </a:lnTo>
                  <a:lnTo>
                    <a:pt x="14530910" y="10184146"/>
                  </a:lnTo>
                  <a:lnTo>
                    <a:pt x="14537519" y="10177248"/>
                  </a:lnTo>
                  <a:lnTo>
                    <a:pt x="14543122" y="10175811"/>
                  </a:lnTo>
                  <a:lnTo>
                    <a:pt x="14547863" y="10172649"/>
                  </a:lnTo>
                  <a:lnTo>
                    <a:pt x="14554329" y="10169487"/>
                  </a:lnTo>
                  <a:lnTo>
                    <a:pt x="14565104" y="10168050"/>
                  </a:lnTo>
                  <a:lnTo>
                    <a:pt x="14564961" y="10174948"/>
                  </a:lnTo>
                  <a:lnTo>
                    <a:pt x="14542116" y="10207142"/>
                  </a:lnTo>
                  <a:lnTo>
                    <a:pt x="14535220" y="10208579"/>
                  </a:lnTo>
                  <a:close/>
                </a:path>
                <a:path extrusionOk="0" h="10287000" w="18242280">
                  <a:moveTo>
                    <a:pt x="15309906" y="8457186"/>
                  </a:moveTo>
                  <a:lnTo>
                    <a:pt x="15291622" y="8417375"/>
                  </a:lnTo>
                  <a:lnTo>
                    <a:pt x="15291803" y="8412201"/>
                  </a:lnTo>
                  <a:lnTo>
                    <a:pt x="15293815" y="8403146"/>
                  </a:lnTo>
                  <a:lnTo>
                    <a:pt x="15299274" y="8395816"/>
                  </a:lnTo>
                  <a:lnTo>
                    <a:pt x="15309906" y="8392798"/>
                  </a:lnTo>
                  <a:lnTo>
                    <a:pt x="15317952" y="8399841"/>
                  </a:lnTo>
                  <a:lnTo>
                    <a:pt x="15325997" y="8407745"/>
                  </a:lnTo>
                  <a:lnTo>
                    <a:pt x="15330595" y="8417375"/>
                  </a:lnTo>
                  <a:lnTo>
                    <a:pt x="15328296" y="8429591"/>
                  </a:lnTo>
                  <a:lnTo>
                    <a:pt x="15328009" y="8437783"/>
                  </a:lnTo>
                  <a:lnTo>
                    <a:pt x="15325997" y="8446838"/>
                  </a:lnTo>
                  <a:lnTo>
                    <a:pt x="15320538" y="8454167"/>
                  </a:lnTo>
                  <a:lnTo>
                    <a:pt x="15309906" y="8457186"/>
                  </a:lnTo>
                  <a:close/>
                </a:path>
                <a:path extrusionOk="0" h="10287000" w="18242280">
                  <a:moveTo>
                    <a:pt x="15280022" y="8595877"/>
                  </a:moveTo>
                  <a:lnTo>
                    <a:pt x="15263931" y="8595158"/>
                  </a:lnTo>
                  <a:lnTo>
                    <a:pt x="15248127" y="8585098"/>
                  </a:lnTo>
                  <a:lnTo>
                    <a:pt x="15240943" y="8569863"/>
                  </a:lnTo>
                  <a:lnTo>
                    <a:pt x="15240656" y="8551180"/>
                  </a:lnTo>
                  <a:lnTo>
                    <a:pt x="15245540" y="8530771"/>
                  </a:lnTo>
                  <a:lnTo>
                    <a:pt x="15251287" y="8521285"/>
                  </a:lnTo>
                  <a:lnTo>
                    <a:pt x="15257034" y="8510075"/>
                  </a:lnTo>
                  <a:lnTo>
                    <a:pt x="15266229" y="8502314"/>
                  </a:lnTo>
                  <a:lnTo>
                    <a:pt x="15282321" y="8503176"/>
                  </a:lnTo>
                  <a:lnTo>
                    <a:pt x="15290366" y="8515680"/>
                  </a:lnTo>
                  <a:lnTo>
                    <a:pt x="15298412" y="8527322"/>
                  </a:lnTo>
                  <a:lnTo>
                    <a:pt x="15303010" y="8540688"/>
                  </a:lnTo>
                  <a:lnTo>
                    <a:pt x="15300711" y="8558366"/>
                  </a:lnTo>
                  <a:lnTo>
                    <a:pt x="15294964" y="8573169"/>
                  </a:lnTo>
                  <a:lnTo>
                    <a:pt x="15289217" y="8587110"/>
                  </a:lnTo>
                  <a:lnTo>
                    <a:pt x="15280022" y="8595877"/>
                  </a:lnTo>
                  <a:close/>
                </a:path>
                <a:path extrusionOk="0" h="10287000" w="18242280">
                  <a:moveTo>
                    <a:pt x="15050145" y="8678661"/>
                  </a:moveTo>
                  <a:lnTo>
                    <a:pt x="15034053" y="8677942"/>
                  </a:lnTo>
                  <a:lnTo>
                    <a:pt x="15018249" y="8668025"/>
                  </a:lnTo>
                  <a:lnTo>
                    <a:pt x="15011066" y="8653797"/>
                  </a:lnTo>
                  <a:lnTo>
                    <a:pt x="15010778" y="8637844"/>
                  </a:lnTo>
                  <a:lnTo>
                    <a:pt x="15015663" y="8622753"/>
                  </a:lnTo>
                  <a:lnTo>
                    <a:pt x="15021267" y="8613124"/>
                  </a:lnTo>
                  <a:lnTo>
                    <a:pt x="15026008" y="8600907"/>
                  </a:lnTo>
                  <a:lnTo>
                    <a:pt x="15032473" y="8590416"/>
                  </a:lnTo>
                  <a:lnTo>
                    <a:pt x="15043249" y="8585960"/>
                  </a:lnTo>
                  <a:lnTo>
                    <a:pt x="15056610" y="8598464"/>
                  </a:lnTo>
                  <a:lnTo>
                    <a:pt x="15067386" y="8610105"/>
                  </a:lnTo>
                  <a:lnTo>
                    <a:pt x="15072989" y="8623472"/>
                  </a:lnTo>
                  <a:lnTo>
                    <a:pt x="15070834" y="8641149"/>
                  </a:lnTo>
                  <a:lnTo>
                    <a:pt x="15065087" y="8655953"/>
                  </a:lnTo>
                  <a:lnTo>
                    <a:pt x="15059340" y="8669894"/>
                  </a:lnTo>
                  <a:lnTo>
                    <a:pt x="15050145" y="8678661"/>
                  </a:lnTo>
                  <a:close/>
                </a:path>
                <a:path extrusionOk="0" h="10287000" w="18242280">
                  <a:moveTo>
                    <a:pt x="15211777" y="8956044"/>
                  </a:moveTo>
                  <a:lnTo>
                    <a:pt x="15199565" y="8953888"/>
                  </a:lnTo>
                  <a:lnTo>
                    <a:pt x="15189077" y="8943971"/>
                  </a:lnTo>
                  <a:lnTo>
                    <a:pt x="15184623" y="8929743"/>
                  </a:lnTo>
                  <a:lnTo>
                    <a:pt x="15185341" y="8913790"/>
                  </a:lnTo>
                  <a:lnTo>
                    <a:pt x="15190370" y="8898699"/>
                  </a:lnTo>
                  <a:lnTo>
                    <a:pt x="15201864" y="8882602"/>
                  </a:lnTo>
                  <a:lnTo>
                    <a:pt x="15211059" y="8878003"/>
                  </a:lnTo>
                  <a:lnTo>
                    <a:pt x="15227150" y="8880302"/>
                  </a:lnTo>
                  <a:lnTo>
                    <a:pt x="15233759" y="8888782"/>
                  </a:lnTo>
                  <a:lnTo>
                    <a:pt x="15238644" y="8899849"/>
                  </a:lnTo>
                  <a:lnTo>
                    <a:pt x="15240081" y="8912640"/>
                  </a:lnTo>
                  <a:lnTo>
                    <a:pt x="15236345" y="8926293"/>
                  </a:lnTo>
                  <a:lnTo>
                    <a:pt x="15229305" y="8939660"/>
                  </a:lnTo>
                  <a:lnTo>
                    <a:pt x="15221403" y="8950439"/>
                  </a:lnTo>
                  <a:lnTo>
                    <a:pt x="15211777" y="8956044"/>
                  </a:lnTo>
                  <a:close/>
                </a:path>
                <a:path extrusionOk="0" h="10287000" w="18242280">
                  <a:moveTo>
                    <a:pt x="15083046" y="9239894"/>
                  </a:moveTo>
                  <a:lnTo>
                    <a:pt x="15070834" y="9239032"/>
                  </a:lnTo>
                  <a:lnTo>
                    <a:pt x="15060346" y="9229115"/>
                  </a:lnTo>
                  <a:lnTo>
                    <a:pt x="15055892" y="9214887"/>
                  </a:lnTo>
                  <a:lnTo>
                    <a:pt x="15056610" y="9198934"/>
                  </a:lnTo>
                  <a:lnTo>
                    <a:pt x="15061639" y="9183843"/>
                  </a:lnTo>
                  <a:lnTo>
                    <a:pt x="15067242" y="9174357"/>
                  </a:lnTo>
                  <a:lnTo>
                    <a:pt x="15071983" y="9163147"/>
                  </a:lnTo>
                  <a:lnTo>
                    <a:pt x="15078448" y="9155386"/>
                  </a:lnTo>
                  <a:lnTo>
                    <a:pt x="15089224" y="9156248"/>
                  </a:lnTo>
                  <a:lnTo>
                    <a:pt x="15105315" y="9183843"/>
                  </a:lnTo>
                  <a:lnTo>
                    <a:pt x="15109913" y="9197640"/>
                  </a:lnTo>
                  <a:lnTo>
                    <a:pt x="15107614" y="9211437"/>
                  </a:lnTo>
                  <a:lnTo>
                    <a:pt x="15100574" y="9220923"/>
                  </a:lnTo>
                  <a:lnTo>
                    <a:pt x="15092672" y="9232133"/>
                  </a:lnTo>
                  <a:lnTo>
                    <a:pt x="15083046" y="9239894"/>
                  </a:lnTo>
                  <a:close/>
                </a:path>
                <a:path extrusionOk="0" h="10287000" w="18242280">
                  <a:moveTo>
                    <a:pt x="15101436" y="9600061"/>
                  </a:moveTo>
                  <a:lnTo>
                    <a:pt x="15089224" y="9597762"/>
                  </a:lnTo>
                  <a:lnTo>
                    <a:pt x="15080173" y="9583964"/>
                  </a:lnTo>
                  <a:lnTo>
                    <a:pt x="15078880" y="9570167"/>
                  </a:lnTo>
                  <a:lnTo>
                    <a:pt x="15082759" y="9556370"/>
                  </a:lnTo>
                  <a:lnTo>
                    <a:pt x="15089224" y="9542572"/>
                  </a:lnTo>
                  <a:lnTo>
                    <a:pt x="15096264" y="9534668"/>
                  </a:lnTo>
                  <a:lnTo>
                    <a:pt x="15104166" y="9527625"/>
                  </a:lnTo>
                  <a:lnTo>
                    <a:pt x="15113792" y="9525757"/>
                  </a:lnTo>
                  <a:lnTo>
                    <a:pt x="15126004" y="9533374"/>
                  </a:lnTo>
                  <a:lnTo>
                    <a:pt x="15128590" y="9541854"/>
                  </a:lnTo>
                  <a:lnTo>
                    <a:pt x="15132901" y="9552920"/>
                  </a:lnTo>
                  <a:lnTo>
                    <a:pt x="15133763" y="9565712"/>
                  </a:lnTo>
                  <a:lnTo>
                    <a:pt x="15126004" y="9579365"/>
                  </a:lnTo>
                  <a:lnTo>
                    <a:pt x="15118964" y="9587414"/>
                  </a:lnTo>
                  <a:lnTo>
                    <a:pt x="15111062" y="9595462"/>
                  </a:lnTo>
                  <a:lnTo>
                    <a:pt x="15101436" y="9600061"/>
                  </a:lnTo>
                  <a:close/>
                </a:path>
                <a:path extrusionOk="0" h="10287000" w="18242280">
                  <a:moveTo>
                    <a:pt x="14876875" y="10166612"/>
                  </a:moveTo>
                  <a:lnTo>
                    <a:pt x="14868542" y="10158851"/>
                  </a:lnTo>
                  <a:lnTo>
                    <a:pt x="14861071" y="10145198"/>
                  </a:lnTo>
                  <a:lnTo>
                    <a:pt x="14863944" y="10132407"/>
                  </a:lnTo>
                  <a:lnTo>
                    <a:pt x="14873714" y="10121340"/>
                  </a:lnTo>
                  <a:lnTo>
                    <a:pt x="14886932" y="10112860"/>
                  </a:lnTo>
                  <a:lnTo>
                    <a:pt x="14893972" y="10110273"/>
                  </a:lnTo>
                  <a:lnTo>
                    <a:pt x="14901874" y="10105962"/>
                  </a:lnTo>
                  <a:lnTo>
                    <a:pt x="14911500" y="10105099"/>
                  </a:lnTo>
                  <a:lnTo>
                    <a:pt x="14923712" y="10112860"/>
                  </a:lnTo>
                  <a:lnTo>
                    <a:pt x="14919546" y="10126514"/>
                  </a:lnTo>
                  <a:lnTo>
                    <a:pt x="14917966" y="10139305"/>
                  </a:lnTo>
                  <a:lnTo>
                    <a:pt x="14914661" y="10150372"/>
                  </a:lnTo>
                  <a:lnTo>
                    <a:pt x="14905322" y="10158851"/>
                  </a:lnTo>
                  <a:lnTo>
                    <a:pt x="14896989" y="10161438"/>
                  </a:lnTo>
                  <a:lnTo>
                    <a:pt x="14886932" y="10165750"/>
                  </a:lnTo>
                  <a:lnTo>
                    <a:pt x="14876875" y="10166612"/>
                  </a:lnTo>
                  <a:close/>
                </a:path>
                <a:path extrusionOk="0" h="10287000" w="18242280">
                  <a:moveTo>
                    <a:pt x="14897277" y="6744022"/>
                  </a:moveTo>
                  <a:lnTo>
                    <a:pt x="14889949" y="6742297"/>
                  </a:lnTo>
                  <a:lnTo>
                    <a:pt x="14886932" y="6737123"/>
                  </a:lnTo>
                  <a:lnTo>
                    <a:pt x="14888513" y="6725051"/>
                  </a:lnTo>
                  <a:lnTo>
                    <a:pt x="14892679" y="6716427"/>
                  </a:lnTo>
                  <a:lnTo>
                    <a:pt x="14898570" y="6711253"/>
                  </a:lnTo>
                  <a:lnTo>
                    <a:pt x="14905322" y="6709529"/>
                  </a:lnTo>
                  <a:lnTo>
                    <a:pt x="14912219" y="6708235"/>
                  </a:lnTo>
                  <a:lnTo>
                    <a:pt x="14919115" y="6706079"/>
                  </a:lnTo>
                  <a:lnTo>
                    <a:pt x="14926011" y="6705648"/>
                  </a:lnTo>
                  <a:lnTo>
                    <a:pt x="14932908" y="6709529"/>
                  </a:lnTo>
                  <a:lnTo>
                    <a:pt x="14927448" y="6717721"/>
                  </a:lnTo>
                  <a:lnTo>
                    <a:pt x="14923712" y="6726775"/>
                  </a:lnTo>
                  <a:lnTo>
                    <a:pt x="14919977" y="6734105"/>
                  </a:lnTo>
                  <a:lnTo>
                    <a:pt x="14914517" y="6737123"/>
                  </a:lnTo>
                  <a:lnTo>
                    <a:pt x="14906328" y="6742297"/>
                  </a:lnTo>
                  <a:lnTo>
                    <a:pt x="14897277" y="6744022"/>
                  </a:lnTo>
                  <a:close/>
                </a:path>
                <a:path extrusionOk="0" h="10287000" w="18242280">
                  <a:moveTo>
                    <a:pt x="15079023" y="6998409"/>
                  </a:moveTo>
                  <a:lnTo>
                    <a:pt x="15070834" y="6994673"/>
                  </a:lnTo>
                  <a:lnTo>
                    <a:pt x="15067098" y="6981019"/>
                  </a:lnTo>
                  <a:lnTo>
                    <a:pt x="15068535" y="6968228"/>
                  </a:lnTo>
                  <a:lnTo>
                    <a:pt x="15073420" y="6957161"/>
                  </a:lnTo>
                  <a:lnTo>
                    <a:pt x="15080029" y="6948682"/>
                  </a:lnTo>
                  <a:lnTo>
                    <a:pt x="15081609" y="6946095"/>
                  </a:lnTo>
                  <a:lnTo>
                    <a:pt x="15085776" y="6941783"/>
                  </a:lnTo>
                  <a:lnTo>
                    <a:pt x="15091666" y="6940921"/>
                  </a:lnTo>
                  <a:lnTo>
                    <a:pt x="15098419" y="6948682"/>
                  </a:lnTo>
                  <a:lnTo>
                    <a:pt x="15101005" y="6957018"/>
                  </a:lnTo>
                  <a:lnTo>
                    <a:pt x="15105315" y="6967078"/>
                  </a:lnTo>
                  <a:lnTo>
                    <a:pt x="15106177" y="6977139"/>
                  </a:lnTo>
                  <a:lnTo>
                    <a:pt x="15098419" y="6985474"/>
                  </a:lnTo>
                  <a:lnTo>
                    <a:pt x="15095402" y="6992086"/>
                  </a:lnTo>
                  <a:lnTo>
                    <a:pt x="15088075" y="6996972"/>
                  </a:lnTo>
                  <a:lnTo>
                    <a:pt x="15079023" y="6998409"/>
                  </a:lnTo>
                  <a:close/>
                </a:path>
                <a:path extrusionOk="0" h="10287000" w="18242280">
                  <a:moveTo>
                    <a:pt x="14858485" y="7535785"/>
                  </a:moveTo>
                  <a:lnTo>
                    <a:pt x="14850152" y="7528168"/>
                  </a:lnTo>
                  <a:lnTo>
                    <a:pt x="14846560" y="7514514"/>
                  </a:lnTo>
                  <a:lnTo>
                    <a:pt x="14849002" y="7501723"/>
                  </a:lnTo>
                  <a:lnTo>
                    <a:pt x="14856617" y="7490657"/>
                  </a:lnTo>
                  <a:lnTo>
                    <a:pt x="14868542" y="7482177"/>
                  </a:lnTo>
                  <a:lnTo>
                    <a:pt x="14876731" y="7479446"/>
                  </a:lnTo>
                  <a:lnTo>
                    <a:pt x="14885783" y="7474129"/>
                  </a:lnTo>
                  <a:lnTo>
                    <a:pt x="14893110" y="7470535"/>
                  </a:lnTo>
                  <a:lnTo>
                    <a:pt x="14896127" y="7472979"/>
                  </a:lnTo>
                  <a:lnTo>
                    <a:pt x="14897277" y="7486632"/>
                  </a:lnTo>
                  <a:lnTo>
                    <a:pt x="14898426" y="7499424"/>
                  </a:lnTo>
                  <a:lnTo>
                    <a:pt x="14896127" y="7510490"/>
                  </a:lnTo>
                  <a:lnTo>
                    <a:pt x="14886932" y="7518970"/>
                  </a:lnTo>
                  <a:lnTo>
                    <a:pt x="14878599" y="7526874"/>
                  </a:lnTo>
                  <a:lnTo>
                    <a:pt x="14868542" y="7533917"/>
                  </a:lnTo>
                  <a:lnTo>
                    <a:pt x="14858485" y="7535785"/>
                  </a:lnTo>
                  <a:close/>
                </a:path>
                <a:path extrusionOk="0" h="10287000" w="18242280">
                  <a:moveTo>
                    <a:pt x="15285194" y="7511927"/>
                  </a:moveTo>
                  <a:lnTo>
                    <a:pt x="15273126" y="7509772"/>
                  </a:lnTo>
                  <a:lnTo>
                    <a:pt x="15262638" y="7501292"/>
                  </a:lnTo>
                  <a:lnTo>
                    <a:pt x="15258184" y="7490225"/>
                  </a:lnTo>
                  <a:lnTo>
                    <a:pt x="15258902" y="7477434"/>
                  </a:lnTo>
                  <a:lnTo>
                    <a:pt x="15263931" y="7463781"/>
                  </a:lnTo>
                  <a:lnTo>
                    <a:pt x="15265655" y="7455588"/>
                  </a:lnTo>
                  <a:lnTo>
                    <a:pt x="15270827" y="7446534"/>
                  </a:lnTo>
                  <a:lnTo>
                    <a:pt x="15279447" y="7439204"/>
                  </a:lnTo>
                  <a:lnTo>
                    <a:pt x="15291516" y="7436186"/>
                  </a:lnTo>
                  <a:lnTo>
                    <a:pt x="15294246" y="7448546"/>
                  </a:lnTo>
                  <a:lnTo>
                    <a:pt x="15299562" y="7459181"/>
                  </a:lnTo>
                  <a:lnTo>
                    <a:pt x="15303153" y="7469817"/>
                  </a:lnTo>
                  <a:lnTo>
                    <a:pt x="15300711" y="7482177"/>
                  </a:lnTo>
                  <a:lnTo>
                    <a:pt x="15298987" y="7495543"/>
                  </a:lnTo>
                  <a:lnTo>
                    <a:pt x="15293815" y="7506322"/>
                  </a:lnTo>
                  <a:lnTo>
                    <a:pt x="15285194" y="7511927"/>
                  </a:lnTo>
                  <a:close/>
                </a:path>
                <a:path extrusionOk="0" h="10287000" w="18242280">
                  <a:moveTo>
                    <a:pt x="15333756" y="7843206"/>
                  </a:moveTo>
                  <a:lnTo>
                    <a:pt x="15319101" y="7813312"/>
                  </a:lnTo>
                  <a:lnTo>
                    <a:pt x="15319388" y="7811731"/>
                  </a:lnTo>
                  <a:lnTo>
                    <a:pt x="15321400" y="7807563"/>
                  </a:lnTo>
                  <a:lnTo>
                    <a:pt x="15326859" y="7801670"/>
                  </a:lnTo>
                  <a:lnTo>
                    <a:pt x="15337491" y="7794916"/>
                  </a:lnTo>
                  <a:lnTo>
                    <a:pt x="15344100" y="7801814"/>
                  </a:lnTo>
                  <a:lnTo>
                    <a:pt x="15348985" y="7808713"/>
                  </a:lnTo>
                  <a:lnTo>
                    <a:pt x="15350422" y="7815611"/>
                  </a:lnTo>
                  <a:lnTo>
                    <a:pt x="15346686" y="7822510"/>
                  </a:lnTo>
                  <a:lnTo>
                    <a:pt x="15341227" y="7830559"/>
                  </a:lnTo>
                  <a:lnTo>
                    <a:pt x="15337491" y="7838607"/>
                  </a:lnTo>
                  <a:lnTo>
                    <a:pt x="15333756" y="7843206"/>
                  </a:lnTo>
                  <a:close/>
                </a:path>
                <a:path extrusionOk="0" h="10287000" w="18242280">
                  <a:moveTo>
                    <a:pt x="15780436" y="7832571"/>
                  </a:moveTo>
                  <a:lnTo>
                    <a:pt x="15769660" y="7831708"/>
                  </a:lnTo>
                  <a:lnTo>
                    <a:pt x="15759172" y="7823229"/>
                  </a:lnTo>
                  <a:lnTo>
                    <a:pt x="15754718" y="7812162"/>
                  </a:lnTo>
                  <a:lnTo>
                    <a:pt x="15755437" y="7799371"/>
                  </a:lnTo>
                  <a:lnTo>
                    <a:pt x="15760465" y="7785717"/>
                  </a:lnTo>
                  <a:lnTo>
                    <a:pt x="15765925" y="7777525"/>
                  </a:lnTo>
                  <a:lnTo>
                    <a:pt x="15769660" y="7768471"/>
                  </a:lnTo>
                  <a:lnTo>
                    <a:pt x="15773396" y="7761141"/>
                  </a:lnTo>
                  <a:lnTo>
                    <a:pt x="15778855" y="7758123"/>
                  </a:lnTo>
                  <a:lnTo>
                    <a:pt x="15786901" y="7770483"/>
                  </a:lnTo>
                  <a:lnTo>
                    <a:pt x="15794947" y="7781118"/>
                  </a:lnTo>
                  <a:lnTo>
                    <a:pt x="15799544" y="7791754"/>
                  </a:lnTo>
                  <a:lnTo>
                    <a:pt x="15797245" y="7804114"/>
                  </a:lnTo>
                  <a:lnTo>
                    <a:pt x="15791642" y="7813599"/>
                  </a:lnTo>
                  <a:lnTo>
                    <a:pt x="15786901" y="7824810"/>
                  </a:lnTo>
                  <a:lnTo>
                    <a:pt x="15780436" y="7832571"/>
                  </a:lnTo>
                  <a:close/>
                </a:path>
                <a:path extrusionOk="0" h="10287000" w="18242280">
                  <a:moveTo>
                    <a:pt x="14673146" y="5121983"/>
                  </a:moveTo>
                  <a:lnTo>
                    <a:pt x="14666250" y="5118250"/>
                  </a:lnTo>
                  <a:lnTo>
                    <a:pt x="14662515" y="5106029"/>
                  </a:lnTo>
                  <a:lnTo>
                    <a:pt x="14663951" y="5096397"/>
                  </a:lnTo>
                  <a:lnTo>
                    <a:pt x="14668836" y="5088491"/>
                  </a:lnTo>
                  <a:lnTo>
                    <a:pt x="14675445" y="5081448"/>
                  </a:lnTo>
                  <a:lnTo>
                    <a:pt x="14682342" y="5074982"/>
                  </a:lnTo>
                  <a:lnTo>
                    <a:pt x="14689238" y="5071104"/>
                  </a:lnTo>
                  <a:lnTo>
                    <a:pt x="14696134" y="5072398"/>
                  </a:lnTo>
                  <a:lnTo>
                    <a:pt x="14703030" y="5081448"/>
                  </a:lnTo>
                  <a:lnTo>
                    <a:pt x="14702887" y="5088352"/>
                  </a:lnTo>
                  <a:lnTo>
                    <a:pt x="14680043" y="5120546"/>
                  </a:lnTo>
                  <a:lnTo>
                    <a:pt x="14673146" y="5121983"/>
                  </a:lnTo>
                  <a:close/>
                </a:path>
                <a:path extrusionOk="0" h="10287000" w="18242280">
                  <a:moveTo>
                    <a:pt x="14344422" y="5459724"/>
                  </a:moveTo>
                  <a:lnTo>
                    <a:pt x="14334365" y="5458431"/>
                  </a:lnTo>
                  <a:lnTo>
                    <a:pt x="14326032" y="5449376"/>
                  </a:lnTo>
                  <a:lnTo>
                    <a:pt x="14327756" y="5437160"/>
                  </a:lnTo>
                  <a:lnTo>
                    <a:pt x="14332928" y="5427530"/>
                  </a:lnTo>
                  <a:lnTo>
                    <a:pt x="14341549" y="5419626"/>
                  </a:lnTo>
                  <a:lnTo>
                    <a:pt x="14353617" y="5412583"/>
                  </a:lnTo>
                  <a:lnTo>
                    <a:pt x="14361807" y="5411290"/>
                  </a:lnTo>
                  <a:lnTo>
                    <a:pt x="14370858" y="5409134"/>
                  </a:lnTo>
                  <a:lnTo>
                    <a:pt x="14378185" y="5408703"/>
                  </a:lnTo>
                  <a:lnTo>
                    <a:pt x="14381203" y="5412583"/>
                  </a:lnTo>
                  <a:lnTo>
                    <a:pt x="14380915" y="5426097"/>
                  </a:lnTo>
                  <a:lnTo>
                    <a:pt x="14378904" y="5437882"/>
                  </a:lnTo>
                  <a:lnTo>
                    <a:pt x="14373444" y="5446216"/>
                  </a:lnTo>
                  <a:lnTo>
                    <a:pt x="14362812" y="5449376"/>
                  </a:lnTo>
                  <a:lnTo>
                    <a:pt x="14354479" y="5455844"/>
                  </a:lnTo>
                  <a:lnTo>
                    <a:pt x="14344422" y="5459724"/>
                  </a:lnTo>
                  <a:close/>
                </a:path>
                <a:path extrusionOk="0" h="10287000" w="18242280">
                  <a:moveTo>
                    <a:pt x="14723001" y="5698590"/>
                  </a:moveTo>
                  <a:lnTo>
                    <a:pt x="14712226" y="5697727"/>
                  </a:lnTo>
                  <a:lnTo>
                    <a:pt x="14700301" y="5689248"/>
                  </a:lnTo>
                  <a:lnTo>
                    <a:pt x="14692686" y="5678181"/>
                  </a:lnTo>
                  <a:lnTo>
                    <a:pt x="14690244" y="5665390"/>
                  </a:lnTo>
                  <a:lnTo>
                    <a:pt x="14693835" y="5651736"/>
                  </a:lnTo>
                  <a:lnTo>
                    <a:pt x="14694266" y="5643688"/>
                  </a:lnTo>
                  <a:lnTo>
                    <a:pt x="14697284" y="5635640"/>
                  </a:lnTo>
                  <a:lnTo>
                    <a:pt x="14705473" y="5631040"/>
                  </a:lnTo>
                  <a:lnTo>
                    <a:pt x="14721421" y="5633340"/>
                  </a:lnTo>
                  <a:lnTo>
                    <a:pt x="14729466" y="5640382"/>
                  </a:lnTo>
                  <a:lnTo>
                    <a:pt x="14737512" y="5648287"/>
                  </a:lnTo>
                  <a:lnTo>
                    <a:pt x="14742110" y="5657916"/>
                  </a:lnTo>
                  <a:lnTo>
                    <a:pt x="14739811" y="5670133"/>
                  </a:lnTo>
                  <a:lnTo>
                    <a:pt x="14734208" y="5679618"/>
                  </a:lnTo>
                  <a:lnTo>
                    <a:pt x="14729466" y="5690829"/>
                  </a:lnTo>
                  <a:lnTo>
                    <a:pt x="14723001" y="5698590"/>
                  </a:lnTo>
                  <a:close/>
                </a:path>
                <a:path extrusionOk="0" h="10287000" w="18242280">
                  <a:moveTo>
                    <a:pt x="14801878" y="6110213"/>
                  </a:moveTo>
                  <a:lnTo>
                    <a:pt x="14794981" y="6102448"/>
                  </a:lnTo>
                  <a:lnTo>
                    <a:pt x="14792683" y="6090232"/>
                  </a:lnTo>
                  <a:lnTo>
                    <a:pt x="14797280" y="6080602"/>
                  </a:lnTo>
                  <a:lnTo>
                    <a:pt x="14805326" y="6072697"/>
                  </a:lnTo>
                  <a:lnTo>
                    <a:pt x="14813371" y="6065655"/>
                  </a:lnTo>
                  <a:lnTo>
                    <a:pt x="14820124" y="6059188"/>
                  </a:lnTo>
                  <a:lnTo>
                    <a:pt x="14826015" y="6055307"/>
                  </a:lnTo>
                  <a:lnTo>
                    <a:pt x="14830181" y="6056601"/>
                  </a:lnTo>
                  <a:lnTo>
                    <a:pt x="14831762" y="6065655"/>
                  </a:lnTo>
                  <a:lnTo>
                    <a:pt x="14832911" y="6077871"/>
                  </a:lnTo>
                  <a:lnTo>
                    <a:pt x="14834060" y="6087501"/>
                  </a:lnTo>
                  <a:lnTo>
                    <a:pt x="14831762" y="6095406"/>
                  </a:lnTo>
                  <a:lnTo>
                    <a:pt x="14822567" y="6102448"/>
                  </a:lnTo>
                  <a:lnTo>
                    <a:pt x="14815670" y="6105036"/>
                  </a:lnTo>
                  <a:lnTo>
                    <a:pt x="14808774" y="6109350"/>
                  </a:lnTo>
                  <a:lnTo>
                    <a:pt x="14801878" y="6110213"/>
                  </a:lnTo>
                  <a:close/>
                </a:path>
                <a:path extrusionOk="0" h="10287000" w="18242280">
                  <a:moveTo>
                    <a:pt x="15171980" y="6562358"/>
                  </a:moveTo>
                  <a:lnTo>
                    <a:pt x="15166664" y="6559339"/>
                  </a:lnTo>
                  <a:lnTo>
                    <a:pt x="15163934" y="6552010"/>
                  </a:lnTo>
                  <a:lnTo>
                    <a:pt x="15162928" y="6542955"/>
                  </a:lnTo>
                  <a:lnTo>
                    <a:pt x="15162785" y="6534763"/>
                  </a:lnTo>
                  <a:lnTo>
                    <a:pt x="15171980" y="6525565"/>
                  </a:lnTo>
                  <a:lnTo>
                    <a:pt x="15171980" y="6516367"/>
                  </a:lnTo>
                  <a:lnTo>
                    <a:pt x="15178732" y="6523265"/>
                  </a:lnTo>
                  <a:lnTo>
                    <a:pt x="15184623" y="6530164"/>
                  </a:lnTo>
                  <a:lnTo>
                    <a:pt x="15188789" y="6537063"/>
                  </a:lnTo>
                  <a:lnTo>
                    <a:pt x="15190370" y="6543961"/>
                  </a:lnTo>
                  <a:lnTo>
                    <a:pt x="15184910" y="6550716"/>
                  </a:lnTo>
                  <a:lnTo>
                    <a:pt x="15181175" y="6556609"/>
                  </a:lnTo>
                  <a:lnTo>
                    <a:pt x="15177439" y="6560777"/>
                  </a:lnTo>
                  <a:lnTo>
                    <a:pt x="15171980" y="6562358"/>
                  </a:lnTo>
                  <a:close/>
                </a:path>
                <a:path extrusionOk="0" h="10287000" w="18242280">
                  <a:moveTo>
                    <a:pt x="15252437" y="6648878"/>
                  </a:moveTo>
                  <a:lnTo>
                    <a:pt x="15245540" y="6645141"/>
                  </a:lnTo>
                  <a:lnTo>
                    <a:pt x="15241805" y="6636805"/>
                  </a:lnTo>
                  <a:lnTo>
                    <a:pt x="15243242" y="6626745"/>
                  </a:lnTo>
                  <a:lnTo>
                    <a:pt x="15248127" y="6616684"/>
                  </a:lnTo>
                  <a:lnTo>
                    <a:pt x="15254735" y="6608349"/>
                  </a:lnTo>
                  <a:lnTo>
                    <a:pt x="15256460" y="6601737"/>
                  </a:lnTo>
                  <a:lnTo>
                    <a:pt x="15261632" y="6596851"/>
                  </a:lnTo>
                  <a:lnTo>
                    <a:pt x="15270252" y="6595414"/>
                  </a:lnTo>
                  <a:lnTo>
                    <a:pt x="15282321" y="6599150"/>
                  </a:lnTo>
                  <a:lnTo>
                    <a:pt x="15283470" y="6607486"/>
                  </a:lnTo>
                  <a:lnTo>
                    <a:pt x="15284620" y="6617547"/>
                  </a:lnTo>
                  <a:lnTo>
                    <a:pt x="15282321" y="6627607"/>
                  </a:lnTo>
                  <a:lnTo>
                    <a:pt x="15273126" y="6635943"/>
                  </a:lnTo>
                  <a:lnTo>
                    <a:pt x="15266229" y="6642554"/>
                  </a:lnTo>
                  <a:lnTo>
                    <a:pt x="15259333" y="6647441"/>
                  </a:lnTo>
                  <a:lnTo>
                    <a:pt x="15252437" y="6648878"/>
                  </a:lnTo>
                  <a:close/>
                </a:path>
                <a:path extrusionOk="0" h="10287000" w="18242280">
                  <a:moveTo>
                    <a:pt x="16056288" y="5644694"/>
                  </a:moveTo>
                  <a:lnTo>
                    <a:pt x="16045513" y="5642538"/>
                  </a:lnTo>
                  <a:lnTo>
                    <a:pt x="16035025" y="5634059"/>
                  </a:lnTo>
                  <a:lnTo>
                    <a:pt x="16030571" y="5622992"/>
                  </a:lnTo>
                  <a:lnTo>
                    <a:pt x="16031289" y="5610201"/>
                  </a:lnTo>
                  <a:lnTo>
                    <a:pt x="16036318" y="5596547"/>
                  </a:lnTo>
                  <a:lnTo>
                    <a:pt x="16038042" y="5588355"/>
                  </a:lnTo>
                  <a:lnTo>
                    <a:pt x="16043214" y="5579301"/>
                  </a:lnTo>
                  <a:lnTo>
                    <a:pt x="16051834" y="5571971"/>
                  </a:lnTo>
                  <a:lnTo>
                    <a:pt x="16063903" y="5568953"/>
                  </a:lnTo>
                  <a:lnTo>
                    <a:pt x="16066633" y="5581313"/>
                  </a:lnTo>
                  <a:lnTo>
                    <a:pt x="16071949" y="5591948"/>
                  </a:lnTo>
                  <a:lnTo>
                    <a:pt x="16075540" y="5602584"/>
                  </a:lnTo>
                  <a:lnTo>
                    <a:pt x="16073098" y="5614944"/>
                  </a:lnTo>
                  <a:lnTo>
                    <a:pt x="16067495" y="5628310"/>
                  </a:lnTo>
                  <a:lnTo>
                    <a:pt x="16062753" y="5639089"/>
                  </a:lnTo>
                  <a:lnTo>
                    <a:pt x="16056288" y="5644694"/>
                  </a:lnTo>
                  <a:close/>
                </a:path>
                <a:path extrusionOk="0" h="10287000" w="18242280">
                  <a:moveTo>
                    <a:pt x="15813337" y="5282375"/>
                  </a:moveTo>
                  <a:lnTo>
                    <a:pt x="15806441" y="5274610"/>
                  </a:lnTo>
                  <a:lnTo>
                    <a:pt x="15804142" y="5262394"/>
                  </a:lnTo>
                  <a:lnTo>
                    <a:pt x="15808739" y="5252765"/>
                  </a:lnTo>
                  <a:lnTo>
                    <a:pt x="15816785" y="5244860"/>
                  </a:lnTo>
                  <a:lnTo>
                    <a:pt x="15824831" y="5237818"/>
                  </a:lnTo>
                  <a:lnTo>
                    <a:pt x="15831583" y="5236524"/>
                  </a:lnTo>
                  <a:lnTo>
                    <a:pt x="15837474" y="5234368"/>
                  </a:lnTo>
                  <a:lnTo>
                    <a:pt x="15841640" y="5233937"/>
                  </a:lnTo>
                  <a:lnTo>
                    <a:pt x="15843221" y="5237818"/>
                  </a:lnTo>
                  <a:lnTo>
                    <a:pt x="15844370" y="5250038"/>
                  </a:lnTo>
                  <a:lnTo>
                    <a:pt x="15845520" y="5259667"/>
                  </a:lnTo>
                  <a:lnTo>
                    <a:pt x="15843221" y="5267569"/>
                  </a:lnTo>
                  <a:lnTo>
                    <a:pt x="15834026" y="5274610"/>
                  </a:lnTo>
                  <a:lnTo>
                    <a:pt x="15827129" y="5277199"/>
                  </a:lnTo>
                  <a:lnTo>
                    <a:pt x="15820233" y="5281513"/>
                  </a:lnTo>
                  <a:lnTo>
                    <a:pt x="15813337" y="5282375"/>
                  </a:lnTo>
                  <a:close/>
                </a:path>
                <a:path extrusionOk="0" h="10287000" w="18242280">
                  <a:moveTo>
                    <a:pt x="15550559" y="5818167"/>
                  </a:moveTo>
                  <a:lnTo>
                    <a:pt x="15539783" y="5817304"/>
                  </a:lnTo>
                  <a:lnTo>
                    <a:pt x="15527858" y="5808828"/>
                  </a:lnTo>
                  <a:lnTo>
                    <a:pt x="15520244" y="5797761"/>
                  </a:lnTo>
                  <a:lnTo>
                    <a:pt x="15517801" y="5784968"/>
                  </a:lnTo>
                  <a:lnTo>
                    <a:pt x="15521393" y="5771313"/>
                  </a:lnTo>
                  <a:lnTo>
                    <a:pt x="15521824" y="5763121"/>
                  </a:lnTo>
                  <a:lnTo>
                    <a:pt x="15524841" y="5754066"/>
                  </a:lnTo>
                  <a:lnTo>
                    <a:pt x="15533030" y="5746736"/>
                  </a:lnTo>
                  <a:lnTo>
                    <a:pt x="15548978" y="5743718"/>
                  </a:lnTo>
                  <a:lnTo>
                    <a:pt x="15557024" y="5756078"/>
                  </a:lnTo>
                  <a:lnTo>
                    <a:pt x="15565070" y="5766714"/>
                  </a:lnTo>
                  <a:lnTo>
                    <a:pt x="15569667" y="5777349"/>
                  </a:lnTo>
                  <a:lnTo>
                    <a:pt x="15567368" y="5789709"/>
                  </a:lnTo>
                  <a:lnTo>
                    <a:pt x="15561765" y="5799199"/>
                  </a:lnTo>
                  <a:lnTo>
                    <a:pt x="15557024" y="5810409"/>
                  </a:lnTo>
                  <a:lnTo>
                    <a:pt x="15550559" y="5818167"/>
                  </a:lnTo>
                  <a:close/>
                </a:path>
                <a:path extrusionOk="0" h="10287000" w="18242280">
                  <a:moveTo>
                    <a:pt x="15375852" y="5625005"/>
                  </a:moveTo>
                  <a:lnTo>
                    <a:pt x="15365076" y="5624142"/>
                  </a:lnTo>
                  <a:lnTo>
                    <a:pt x="15353152" y="5615666"/>
                  </a:lnTo>
                  <a:lnTo>
                    <a:pt x="15345537" y="5604600"/>
                  </a:lnTo>
                  <a:lnTo>
                    <a:pt x="15343094" y="5591810"/>
                  </a:lnTo>
                  <a:lnTo>
                    <a:pt x="15346686" y="5578160"/>
                  </a:lnTo>
                  <a:lnTo>
                    <a:pt x="15352290" y="5570102"/>
                  </a:lnTo>
                  <a:lnTo>
                    <a:pt x="15357031" y="5562054"/>
                  </a:lnTo>
                  <a:lnTo>
                    <a:pt x="15363496" y="5557455"/>
                  </a:lnTo>
                  <a:lnTo>
                    <a:pt x="15374272" y="5559754"/>
                  </a:lnTo>
                  <a:lnTo>
                    <a:pt x="15382317" y="5566798"/>
                  </a:lnTo>
                  <a:lnTo>
                    <a:pt x="15390363" y="5574705"/>
                  </a:lnTo>
                  <a:lnTo>
                    <a:pt x="15394961" y="5584335"/>
                  </a:lnTo>
                  <a:lnTo>
                    <a:pt x="15392662" y="5596547"/>
                  </a:lnTo>
                  <a:lnTo>
                    <a:pt x="15387058" y="5606037"/>
                  </a:lnTo>
                  <a:lnTo>
                    <a:pt x="15382317" y="5617247"/>
                  </a:lnTo>
                  <a:lnTo>
                    <a:pt x="15375852" y="5625005"/>
                  </a:lnTo>
                  <a:close/>
                </a:path>
                <a:path extrusionOk="0" h="10287000" w="18242280">
                  <a:moveTo>
                    <a:pt x="13103661" y="4380810"/>
                  </a:moveTo>
                  <a:lnTo>
                    <a:pt x="13093891" y="4373197"/>
                  </a:lnTo>
                  <a:lnTo>
                    <a:pt x="13086420" y="4358106"/>
                  </a:lnTo>
                  <a:lnTo>
                    <a:pt x="13089293" y="4342153"/>
                  </a:lnTo>
                  <a:lnTo>
                    <a:pt x="13099063" y="4327924"/>
                  </a:lnTo>
                  <a:lnTo>
                    <a:pt x="13112281" y="4318007"/>
                  </a:lnTo>
                  <a:lnTo>
                    <a:pt x="13120758" y="4311396"/>
                  </a:lnTo>
                  <a:lnTo>
                    <a:pt x="13131820" y="4306510"/>
                  </a:lnTo>
                  <a:lnTo>
                    <a:pt x="13144607" y="4305072"/>
                  </a:lnTo>
                  <a:lnTo>
                    <a:pt x="13158256" y="4308809"/>
                  </a:lnTo>
                  <a:lnTo>
                    <a:pt x="13159262" y="4323900"/>
                  </a:lnTo>
                  <a:lnTo>
                    <a:pt x="13159406" y="4339853"/>
                  </a:lnTo>
                  <a:lnTo>
                    <a:pt x="13154377" y="4354082"/>
                  </a:lnTo>
                  <a:lnTo>
                    <a:pt x="13139866" y="4363998"/>
                  </a:lnTo>
                  <a:lnTo>
                    <a:pt x="13130096" y="4371902"/>
                  </a:lnTo>
                  <a:lnTo>
                    <a:pt x="13116878" y="4378942"/>
                  </a:lnTo>
                  <a:lnTo>
                    <a:pt x="13103661" y="4380810"/>
                  </a:lnTo>
                  <a:close/>
                </a:path>
                <a:path extrusionOk="0" h="10287000" w="18242280">
                  <a:moveTo>
                    <a:pt x="13496176" y="4266555"/>
                  </a:moveTo>
                  <a:lnTo>
                    <a:pt x="13489279" y="4262818"/>
                  </a:lnTo>
                  <a:lnTo>
                    <a:pt x="13485544" y="4255916"/>
                  </a:lnTo>
                  <a:lnTo>
                    <a:pt x="13486981" y="4249018"/>
                  </a:lnTo>
                  <a:lnTo>
                    <a:pt x="13491865" y="4242121"/>
                  </a:lnTo>
                  <a:lnTo>
                    <a:pt x="13498474" y="4235224"/>
                  </a:lnTo>
                  <a:lnTo>
                    <a:pt x="13507670" y="4226026"/>
                  </a:lnTo>
                  <a:lnTo>
                    <a:pt x="13516865" y="4226026"/>
                  </a:lnTo>
                  <a:lnTo>
                    <a:pt x="13518158" y="4232924"/>
                  </a:lnTo>
                  <a:lnTo>
                    <a:pt x="13520313" y="4239823"/>
                  </a:lnTo>
                  <a:lnTo>
                    <a:pt x="13520744" y="4246721"/>
                  </a:lnTo>
                  <a:lnTo>
                    <a:pt x="13516865" y="4253620"/>
                  </a:lnTo>
                  <a:lnTo>
                    <a:pt x="13509968" y="4260231"/>
                  </a:lnTo>
                  <a:lnTo>
                    <a:pt x="13503072" y="4265118"/>
                  </a:lnTo>
                  <a:lnTo>
                    <a:pt x="13496176" y="4266555"/>
                  </a:lnTo>
                  <a:close/>
                </a:path>
                <a:path extrusionOk="0" h="10287000" w="18242280">
                  <a:moveTo>
                    <a:pt x="13755075" y="4196994"/>
                  </a:moveTo>
                  <a:lnTo>
                    <a:pt x="13746742" y="4189233"/>
                  </a:lnTo>
                  <a:lnTo>
                    <a:pt x="13743150" y="4177011"/>
                  </a:lnTo>
                  <a:lnTo>
                    <a:pt x="13745592" y="4167379"/>
                  </a:lnTo>
                  <a:lnTo>
                    <a:pt x="13753207" y="4159473"/>
                  </a:lnTo>
                  <a:lnTo>
                    <a:pt x="13765132" y="4152431"/>
                  </a:lnTo>
                  <a:lnTo>
                    <a:pt x="13772172" y="4151139"/>
                  </a:lnTo>
                  <a:lnTo>
                    <a:pt x="13780074" y="4148985"/>
                  </a:lnTo>
                  <a:lnTo>
                    <a:pt x="13789700" y="4148554"/>
                  </a:lnTo>
                  <a:lnTo>
                    <a:pt x="13801912" y="4152431"/>
                  </a:lnTo>
                  <a:lnTo>
                    <a:pt x="13801625" y="4160768"/>
                  </a:lnTo>
                  <a:lnTo>
                    <a:pt x="13799613" y="4170832"/>
                  </a:lnTo>
                  <a:lnTo>
                    <a:pt x="13794154" y="4180895"/>
                  </a:lnTo>
                  <a:lnTo>
                    <a:pt x="13783522" y="4189233"/>
                  </a:lnTo>
                  <a:lnTo>
                    <a:pt x="13775189" y="4191820"/>
                  </a:lnTo>
                  <a:lnTo>
                    <a:pt x="13765132" y="4196131"/>
                  </a:lnTo>
                  <a:lnTo>
                    <a:pt x="13755075" y="4196994"/>
                  </a:lnTo>
                  <a:close/>
                </a:path>
                <a:path extrusionOk="0" h="10287000" w="18242280">
                  <a:moveTo>
                    <a:pt x="14178911" y="4336404"/>
                  </a:moveTo>
                  <a:lnTo>
                    <a:pt x="14160650" y="4296588"/>
                  </a:lnTo>
                  <a:lnTo>
                    <a:pt x="14160582" y="4286958"/>
                  </a:lnTo>
                  <a:lnTo>
                    <a:pt x="14160664" y="4282355"/>
                  </a:lnTo>
                  <a:lnTo>
                    <a:pt x="14161670" y="4274307"/>
                  </a:lnTo>
                  <a:lnTo>
                    <a:pt x="14164400" y="4269708"/>
                  </a:lnTo>
                  <a:lnTo>
                    <a:pt x="14169716" y="4272007"/>
                  </a:lnTo>
                  <a:lnTo>
                    <a:pt x="14183077" y="4279051"/>
                  </a:lnTo>
                  <a:lnTo>
                    <a:pt x="14193853" y="4286958"/>
                  </a:lnTo>
                  <a:lnTo>
                    <a:pt x="14199456" y="4296588"/>
                  </a:lnTo>
                  <a:lnTo>
                    <a:pt x="14197301" y="4308800"/>
                  </a:lnTo>
                  <a:lnTo>
                    <a:pt x="14197013" y="4316998"/>
                  </a:lnTo>
                  <a:lnTo>
                    <a:pt x="14195002" y="4326055"/>
                  </a:lnTo>
                  <a:lnTo>
                    <a:pt x="14189542" y="4333386"/>
                  </a:lnTo>
                  <a:lnTo>
                    <a:pt x="14178911" y="4336404"/>
                  </a:lnTo>
                  <a:close/>
                </a:path>
                <a:path extrusionOk="0" h="10287000" w="18242280">
                  <a:moveTo>
                    <a:pt x="14675445" y="4124845"/>
                  </a:moveTo>
                  <a:lnTo>
                    <a:pt x="14664813" y="4121827"/>
                  </a:lnTo>
                  <a:lnTo>
                    <a:pt x="14659354" y="4114497"/>
                  </a:lnTo>
                  <a:lnTo>
                    <a:pt x="14657342" y="4105443"/>
                  </a:lnTo>
                  <a:lnTo>
                    <a:pt x="14657055" y="4097251"/>
                  </a:lnTo>
                  <a:lnTo>
                    <a:pt x="14657342" y="4090496"/>
                  </a:lnTo>
                  <a:lnTo>
                    <a:pt x="14659354" y="4084603"/>
                  </a:lnTo>
                  <a:lnTo>
                    <a:pt x="14664813" y="4080435"/>
                  </a:lnTo>
                  <a:lnTo>
                    <a:pt x="14675445" y="4078854"/>
                  </a:lnTo>
                  <a:lnTo>
                    <a:pt x="14682198" y="4085753"/>
                  </a:lnTo>
                  <a:lnTo>
                    <a:pt x="14688088" y="4092652"/>
                  </a:lnTo>
                  <a:lnTo>
                    <a:pt x="14692255" y="4099550"/>
                  </a:lnTo>
                  <a:lnTo>
                    <a:pt x="14693835" y="4106449"/>
                  </a:lnTo>
                  <a:lnTo>
                    <a:pt x="14688376" y="4113204"/>
                  </a:lnTo>
                  <a:lnTo>
                    <a:pt x="14684640" y="4119097"/>
                  </a:lnTo>
                  <a:lnTo>
                    <a:pt x="14680905" y="4123264"/>
                  </a:lnTo>
                  <a:lnTo>
                    <a:pt x="14675445" y="4124845"/>
                  </a:lnTo>
                  <a:close/>
                </a:path>
                <a:path extrusionOk="0" h="10287000" w="18242280">
                  <a:moveTo>
                    <a:pt x="15050001" y="3796154"/>
                  </a:moveTo>
                  <a:lnTo>
                    <a:pt x="15043249" y="3793710"/>
                  </a:lnTo>
                  <a:lnTo>
                    <a:pt x="15038076" y="3786812"/>
                  </a:lnTo>
                  <a:lnTo>
                    <a:pt x="15036352" y="3779913"/>
                  </a:lnTo>
                  <a:lnTo>
                    <a:pt x="15038076" y="3773014"/>
                  </a:lnTo>
                  <a:lnTo>
                    <a:pt x="15043249" y="3766116"/>
                  </a:lnTo>
                  <a:lnTo>
                    <a:pt x="15044829" y="3759505"/>
                  </a:lnTo>
                  <a:lnTo>
                    <a:pt x="15048995" y="3754618"/>
                  </a:lnTo>
                  <a:lnTo>
                    <a:pt x="15054886" y="3753181"/>
                  </a:lnTo>
                  <a:lnTo>
                    <a:pt x="15061639" y="3756918"/>
                  </a:lnTo>
                  <a:lnTo>
                    <a:pt x="15062932" y="3763816"/>
                  </a:lnTo>
                  <a:lnTo>
                    <a:pt x="15065087" y="3770715"/>
                  </a:lnTo>
                  <a:lnTo>
                    <a:pt x="15065518" y="3777614"/>
                  </a:lnTo>
                  <a:lnTo>
                    <a:pt x="15061639" y="3784512"/>
                  </a:lnTo>
                  <a:lnTo>
                    <a:pt x="15060058" y="3787243"/>
                  </a:lnTo>
                  <a:lnTo>
                    <a:pt x="15055892" y="3792561"/>
                  </a:lnTo>
                  <a:lnTo>
                    <a:pt x="15050001" y="3796154"/>
                  </a:lnTo>
                  <a:close/>
                </a:path>
                <a:path extrusionOk="0" h="10287000" w="18242280">
                  <a:moveTo>
                    <a:pt x="15219536" y="3685628"/>
                  </a:moveTo>
                  <a:lnTo>
                    <a:pt x="15208760" y="3683332"/>
                  </a:lnTo>
                  <a:lnTo>
                    <a:pt x="15198272" y="3674851"/>
                  </a:lnTo>
                  <a:lnTo>
                    <a:pt x="15193818" y="3663782"/>
                  </a:lnTo>
                  <a:lnTo>
                    <a:pt x="15194536" y="3650991"/>
                  </a:lnTo>
                  <a:lnTo>
                    <a:pt x="15199565" y="3637341"/>
                  </a:lnTo>
                  <a:lnTo>
                    <a:pt x="15205168" y="3629436"/>
                  </a:lnTo>
                  <a:lnTo>
                    <a:pt x="15209909" y="3622394"/>
                  </a:lnTo>
                  <a:lnTo>
                    <a:pt x="15240081" y="3652719"/>
                  </a:lnTo>
                  <a:lnTo>
                    <a:pt x="15236345" y="3664936"/>
                  </a:lnTo>
                  <a:lnTo>
                    <a:pt x="15230742" y="3672983"/>
                  </a:lnTo>
                  <a:lnTo>
                    <a:pt x="15226001" y="3681029"/>
                  </a:lnTo>
                  <a:lnTo>
                    <a:pt x="15219536" y="3685628"/>
                  </a:lnTo>
                  <a:close/>
                </a:path>
                <a:path extrusionOk="0" h="10287000" w="18242280">
                  <a:moveTo>
                    <a:pt x="15399414" y="3106289"/>
                  </a:moveTo>
                  <a:lnTo>
                    <a:pt x="15392662" y="3103846"/>
                  </a:lnTo>
                  <a:lnTo>
                    <a:pt x="15387490" y="3096947"/>
                  </a:lnTo>
                  <a:lnTo>
                    <a:pt x="15385765" y="3090049"/>
                  </a:lnTo>
                  <a:lnTo>
                    <a:pt x="15387490" y="3083150"/>
                  </a:lnTo>
                  <a:lnTo>
                    <a:pt x="15392662" y="3076251"/>
                  </a:lnTo>
                  <a:lnTo>
                    <a:pt x="15392662" y="3067053"/>
                  </a:lnTo>
                  <a:lnTo>
                    <a:pt x="15401857" y="3067053"/>
                  </a:lnTo>
                  <a:lnTo>
                    <a:pt x="15408466" y="3073952"/>
                  </a:lnTo>
                  <a:lnTo>
                    <a:pt x="15413351" y="3080850"/>
                  </a:lnTo>
                  <a:lnTo>
                    <a:pt x="15414787" y="3087749"/>
                  </a:lnTo>
                  <a:lnTo>
                    <a:pt x="15411052" y="3094648"/>
                  </a:lnTo>
                  <a:lnTo>
                    <a:pt x="15409472" y="3097378"/>
                  </a:lnTo>
                  <a:lnTo>
                    <a:pt x="15405305" y="3102696"/>
                  </a:lnTo>
                  <a:lnTo>
                    <a:pt x="15399414" y="3106289"/>
                  </a:lnTo>
                  <a:close/>
                </a:path>
                <a:path extrusionOk="0" h="10287000" w="18242280">
                  <a:moveTo>
                    <a:pt x="15671531" y="2738218"/>
                  </a:moveTo>
                  <a:lnTo>
                    <a:pt x="15659319" y="2735918"/>
                  </a:lnTo>
                  <a:lnTo>
                    <a:pt x="15650268" y="2727439"/>
                  </a:lnTo>
                  <a:lnTo>
                    <a:pt x="15648975" y="2716372"/>
                  </a:lnTo>
                  <a:lnTo>
                    <a:pt x="15652854" y="2703581"/>
                  </a:lnTo>
                  <a:lnTo>
                    <a:pt x="15659319" y="2689927"/>
                  </a:lnTo>
                  <a:lnTo>
                    <a:pt x="15664922" y="2681879"/>
                  </a:lnTo>
                  <a:lnTo>
                    <a:pt x="15669664" y="2673830"/>
                  </a:lnTo>
                  <a:lnTo>
                    <a:pt x="15676129" y="2669231"/>
                  </a:lnTo>
                  <a:lnTo>
                    <a:pt x="15686904" y="2671531"/>
                  </a:lnTo>
                  <a:lnTo>
                    <a:pt x="15693513" y="2683891"/>
                  </a:lnTo>
                  <a:lnTo>
                    <a:pt x="15698398" y="2694526"/>
                  </a:lnTo>
                  <a:lnTo>
                    <a:pt x="15699835" y="2705162"/>
                  </a:lnTo>
                  <a:lnTo>
                    <a:pt x="15696100" y="2717522"/>
                  </a:lnTo>
                  <a:lnTo>
                    <a:pt x="15689060" y="2725570"/>
                  </a:lnTo>
                  <a:lnTo>
                    <a:pt x="15681157" y="2733619"/>
                  </a:lnTo>
                  <a:lnTo>
                    <a:pt x="15671531" y="2738218"/>
                  </a:lnTo>
                  <a:close/>
                </a:path>
                <a:path extrusionOk="0" h="10287000" w="18242280">
                  <a:moveTo>
                    <a:pt x="12881542" y="3415000"/>
                  </a:moveTo>
                  <a:lnTo>
                    <a:pt x="12873209" y="3407386"/>
                  </a:lnTo>
                  <a:lnTo>
                    <a:pt x="12869473" y="3397613"/>
                  </a:lnTo>
                  <a:lnTo>
                    <a:pt x="12870910" y="3384391"/>
                  </a:lnTo>
                  <a:lnTo>
                    <a:pt x="12875795" y="3371168"/>
                  </a:lnTo>
                  <a:lnTo>
                    <a:pt x="12882404" y="3361395"/>
                  </a:lnTo>
                  <a:lnTo>
                    <a:pt x="12889300" y="3358665"/>
                  </a:lnTo>
                  <a:lnTo>
                    <a:pt x="12896196" y="3353347"/>
                  </a:lnTo>
                  <a:lnTo>
                    <a:pt x="12903093" y="3349754"/>
                  </a:lnTo>
                  <a:lnTo>
                    <a:pt x="12909989" y="3352197"/>
                  </a:lnTo>
                  <a:lnTo>
                    <a:pt x="12916454" y="3365851"/>
                  </a:lnTo>
                  <a:lnTo>
                    <a:pt x="12920334" y="3378642"/>
                  </a:lnTo>
                  <a:lnTo>
                    <a:pt x="12919041" y="3389708"/>
                  </a:lnTo>
                  <a:lnTo>
                    <a:pt x="12909989" y="3398188"/>
                  </a:lnTo>
                  <a:lnTo>
                    <a:pt x="12901656" y="3406091"/>
                  </a:lnTo>
                  <a:lnTo>
                    <a:pt x="12891599" y="3413132"/>
                  </a:lnTo>
                  <a:lnTo>
                    <a:pt x="12881542" y="3415000"/>
                  </a:lnTo>
                  <a:close/>
                </a:path>
                <a:path extrusionOk="0" h="10287000" w="18242280">
                  <a:moveTo>
                    <a:pt x="13262419" y="3437271"/>
                  </a:moveTo>
                  <a:lnTo>
                    <a:pt x="13250207" y="3434972"/>
                  </a:lnTo>
                  <a:lnTo>
                    <a:pt x="13241156" y="3421178"/>
                  </a:lnTo>
                  <a:lnTo>
                    <a:pt x="13239863" y="3407381"/>
                  </a:lnTo>
                  <a:lnTo>
                    <a:pt x="13243742" y="3393581"/>
                  </a:lnTo>
                  <a:lnTo>
                    <a:pt x="13250207" y="3379782"/>
                  </a:lnTo>
                  <a:lnTo>
                    <a:pt x="13251931" y="3371883"/>
                  </a:lnTo>
                  <a:lnTo>
                    <a:pt x="13257104" y="3364843"/>
                  </a:lnTo>
                  <a:lnTo>
                    <a:pt x="13265724" y="3362976"/>
                  </a:lnTo>
                  <a:lnTo>
                    <a:pt x="13277792" y="3370593"/>
                  </a:lnTo>
                  <a:lnTo>
                    <a:pt x="13285694" y="3379069"/>
                  </a:lnTo>
                  <a:lnTo>
                    <a:pt x="13292734" y="3390136"/>
                  </a:lnTo>
                  <a:lnTo>
                    <a:pt x="13294602" y="3402930"/>
                  </a:lnTo>
                  <a:lnTo>
                    <a:pt x="13286988" y="3416584"/>
                  </a:lnTo>
                  <a:lnTo>
                    <a:pt x="13279948" y="3424628"/>
                  </a:lnTo>
                  <a:lnTo>
                    <a:pt x="13272046" y="3432673"/>
                  </a:lnTo>
                  <a:lnTo>
                    <a:pt x="13262419" y="3437271"/>
                  </a:lnTo>
                  <a:close/>
                </a:path>
                <a:path extrusionOk="0" h="10287000" w="18242280">
                  <a:moveTo>
                    <a:pt x="13650050" y="3893301"/>
                  </a:moveTo>
                  <a:lnTo>
                    <a:pt x="13636401" y="3885683"/>
                  </a:lnTo>
                  <a:lnTo>
                    <a:pt x="13628930" y="3866572"/>
                  </a:lnTo>
                  <a:lnTo>
                    <a:pt x="13631803" y="3850045"/>
                  </a:lnTo>
                  <a:lnTo>
                    <a:pt x="13641573" y="3835242"/>
                  </a:lnTo>
                  <a:lnTo>
                    <a:pt x="13654791" y="3821305"/>
                  </a:lnTo>
                  <a:lnTo>
                    <a:pt x="13663124" y="3813543"/>
                  </a:lnTo>
                  <a:lnTo>
                    <a:pt x="13673181" y="3807504"/>
                  </a:lnTo>
                  <a:lnTo>
                    <a:pt x="13683238" y="3808366"/>
                  </a:lnTo>
                  <a:lnTo>
                    <a:pt x="13691571" y="3821305"/>
                  </a:lnTo>
                  <a:lnTo>
                    <a:pt x="13694014" y="3836392"/>
                  </a:lnTo>
                  <a:lnTo>
                    <a:pt x="13697318" y="3852345"/>
                  </a:lnTo>
                  <a:lnTo>
                    <a:pt x="13695450" y="3866576"/>
                  </a:lnTo>
                  <a:lnTo>
                    <a:pt x="13682376" y="3876494"/>
                  </a:lnTo>
                  <a:lnTo>
                    <a:pt x="13673899" y="3884394"/>
                  </a:lnTo>
                  <a:lnTo>
                    <a:pt x="13662837" y="3891433"/>
                  </a:lnTo>
                  <a:lnTo>
                    <a:pt x="13650050" y="3893301"/>
                  </a:lnTo>
                  <a:close/>
                </a:path>
                <a:path extrusionOk="0" h="10287000" w="18242280">
                  <a:moveTo>
                    <a:pt x="13803493" y="3584451"/>
                  </a:moveTo>
                  <a:lnTo>
                    <a:pt x="13792717" y="3582152"/>
                  </a:lnTo>
                  <a:lnTo>
                    <a:pt x="13787545" y="3573672"/>
                  </a:lnTo>
                  <a:lnTo>
                    <a:pt x="13785821" y="3562606"/>
                  </a:lnTo>
                  <a:lnTo>
                    <a:pt x="13787545" y="3549815"/>
                  </a:lnTo>
                  <a:lnTo>
                    <a:pt x="13811107" y="3517765"/>
                  </a:lnTo>
                  <a:lnTo>
                    <a:pt x="13817716" y="3530125"/>
                  </a:lnTo>
                  <a:lnTo>
                    <a:pt x="13822601" y="3540760"/>
                  </a:lnTo>
                  <a:lnTo>
                    <a:pt x="13824038" y="3551395"/>
                  </a:lnTo>
                  <a:lnTo>
                    <a:pt x="13820302" y="3563756"/>
                  </a:lnTo>
                  <a:lnTo>
                    <a:pt x="13814699" y="3571804"/>
                  </a:lnTo>
                  <a:lnTo>
                    <a:pt x="13809958" y="3579852"/>
                  </a:lnTo>
                  <a:lnTo>
                    <a:pt x="13803493" y="3584451"/>
                  </a:lnTo>
                  <a:close/>
                </a:path>
                <a:path extrusionOk="0" h="10287000" w="18242280">
                  <a:moveTo>
                    <a:pt x="14084661" y="3628862"/>
                  </a:moveTo>
                  <a:lnTo>
                    <a:pt x="14068570" y="3628143"/>
                  </a:lnTo>
                  <a:lnTo>
                    <a:pt x="14058082" y="3616789"/>
                  </a:lnTo>
                  <a:lnTo>
                    <a:pt x="14053628" y="3599399"/>
                  </a:lnTo>
                  <a:lnTo>
                    <a:pt x="14054346" y="3580284"/>
                  </a:lnTo>
                  <a:lnTo>
                    <a:pt x="14059375" y="3563756"/>
                  </a:lnTo>
                  <a:lnTo>
                    <a:pt x="14061099" y="3550389"/>
                  </a:lnTo>
                  <a:lnTo>
                    <a:pt x="14066271" y="3539610"/>
                  </a:lnTo>
                  <a:lnTo>
                    <a:pt x="14074891" y="3534005"/>
                  </a:lnTo>
                  <a:lnTo>
                    <a:pt x="14086960" y="3536161"/>
                  </a:lnTo>
                  <a:lnTo>
                    <a:pt x="14096299" y="3548663"/>
                  </a:lnTo>
                  <a:lnTo>
                    <a:pt x="14106499" y="3560303"/>
                  </a:lnTo>
                  <a:lnTo>
                    <a:pt x="14111528" y="3573668"/>
                  </a:lnTo>
                  <a:lnTo>
                    <a:pt x="14105350" y="3591350"/>
                  </a:lnTo>
                  <a:lnTo>
                    <a:pt x="14099603" y="3606153"/>
                  </a:lnTo>
                  <a:lnTo>
                    <a:pt x="14093856" y="3620094"/>
                  </a:lnTo>
                  <a:lnTo>
                    <a:pt x="14084661" y="3628862"/>
                  </a:lnTo>
                  <a:close/>
                </a:path>
                <a:path extrusionOk="0" h="10287000" w="18242280">
                  <a:moveTo>
                    <a:pt x="14546714" y="3940882"/>
                  </a:moveTo>
                  <a:lnTo>
                    <a:pt x="14528450" y="3901069"/>
                  </a:lnTo>
                  <a:lnTo>
                    <a:pt x="14528611" y="3897185"/>
                  </a:lnTo>
                  <a:lnTo>
                    <a:pt x="14530623" y="3890285"/>
                  </a:lnTo>
                  <a:lnTo>
                    <a:pt x="14536082" y="3883388"/>
                  </a:lnTo>
                  <a:lnTo>
                    <a:pt x="14546714" y="3876494"/>
                  </a:lnTo>
                  <a:lnTo>
                    <a:pt x="14554760" y="3883533"/>
                  </a:lnTo>
                  <a:lnTo>
                    <a:pt x="14562805" y="3891438"/>
                  </a:lnTo>
                  <a:lnTo>
                    <a:pt x="14567403" y="3901069"/>
                  </a:lnTo>
                  <a:lnTo>
                    <a:pt x="14565104" y="3913287"/>
                  </a:lnTo>
                  <a:lnTo>
                    <a:pt x="14564817" y="3921479"/>
                  </a:lnTo>
                  <a:lnTo>
                    <a:pt x="14562805" y="3930534"/>
                  </a:lnTo>
                  <a:lnTo>
                    <a:pt x="14557346" y="3937863"/>
                  </a:lnTo>
                  <a:lnTo>
                    <a:pt x="14546714" y="3940882"/>
                  </a:lnTo>
                  <a:close/>
                </a:path>
                <a:path extrusionOk="0" h="10287000" w="18242280">
                  <a:moveTo>
                    <a:pt x="14247730" y="2734337"/>
                  </a:moveTo>
                  <a:lnTo>
                    <a:pt x="14234081" y="2726720"/>
                  </a:lnTo>
                  <a:lnTo>
                    <a:pt x="14226610" y="2707605"/>
                  </a:lnTo>
                  <a:lnTo>
                    <a:pt x="14229484" y="2691077"/>
                  </a:lnTo>
                  <a:lnTo>
                    <a:pt x="14239253" y="2676274"/>
                  </a:lnTo>
                  <a:lnTo>
                    <a:pt x="14252471" y="2662333"/>
                  </a:lnTo>
                  <a:lnTo>
                    <a:pt x="14259511" y="2654572"/>
                  </a:lnTo>
                  <a:lnTo>
                    <a:pt x="14267413" y="2648535"/>
                  </a:lnTo>
                  <a:lnTo>
                    <a:pt x="14277039" y="2649398"/>
                  </a:lnTo>
                  <a:lnTo>
                    <a:pt x="14289252" y="2662333"/>
                  </a:lnTo>
                  <a:lnTo>
                    <a:pt x="14291694" y="2677423"/>
                  </a:lnTo>
                  <a:lnTo>
                    <a:pt x="14294999" y="2693376"/>
                  </a:lnTo>
                  <a:lnTo>
                    <a:pt x="14293131" y="2707605"/>
                  </a:lnTo>
                  <a:lnTo>
                    <a:pt x="14280057" y="2717522"/>
                  </a:lnTo>
                  <a:lnTo>
                    <a:pt x="14271580" y="2725426"/>
                  </a:lnTo>
                  <a:lnTo>
                    <a:pt x="14260517" y="2732469"/>
                  </a:lnTo>
                  <a:lnTo>
                    <a:pt x="14247730" y="2734337"/>
                  </a:lnTo>
                  <a:close/>
                </a:path>
                <a:path extrusionOk="0" h="10287000" w="18242280">
                  <a:moveTo>
                    <a:pt x="15105315" y="1450614"/>
                  </a:moveTo>
                  <a:lnTo>
                    <a:pt x="15098419" y="1448171"/>
                  </a:lnTo>
                  <a:lnTo>
                    <a:pt x="15089368" y="1439835"/>
                  </a:lnTo>
                  <a:lnTo>
                    <a:pt x="15088075" y="1429775"/>
                  </a:lnTo>
                  <a:lnTo>
                    <a:pt x="15091954" y="1419714"/>
                  </a:lnTo>
                  <a:lnTo>
                    <a:pt x="15098419" y="1411378"/>
                  </a:lnTo>
                  <a:lnTo>
                    <a:pt x="15104022" y="1408647"/>
                  </a:lnTo>
                  <a:lnTo>
                    <a:pt x="15108764" y="1403330"/>
                  </a:lnTo>
                  <a:lnTo>
                    <a:pt x="15115229" y="1399737"/>
                  </a:lnTo>
                  <a:lnTo>
                    <a:pt x="15126004" y="1402180"/>
                  </a:lnTo>
                  <a:lnTo>
                    <a:pt x="15127297" y="1410516"/>
                  </a:lnTo>
                  <a:lnTo>
                    <a:pt x="15129452" y="1420576"/>
                  </a:lnTo>
                  <a:lnTo>
                    <a:pt x="15129883" y="1430637"/>
                  </a:lnTo>
                  <a:lnTo>
                    <a:pt x="15126004" y="1438973"/>
                  </a:lnTo>
                  <a:lnTo>
                    <a:pt x="15119108" y="1441703"/>
                  </a:lnTo>
                  <a:lnTo>
                    <a:pt x="15112212" y="1447021"/>
                  </a:lnTo>
                  <a:lnTo>
                    <a:pt x="15105315" y="1450614"/>
                  </a:lnTo>
                  <a:close/>
                </a:path>
                <a:path extrusionOk="0" h="10287000" w="18242280">
                  <a:moveTo>
                    <a:pt x="15368094" y="1412241"/>
                  </a:moveTo>
                  <a:lnTo>
                    <a:pt x="15355881" y="1411378"/>
                  </a:lnTo>
                  <a:lnTo>
                    <a:pt x="15345393" y="1401461"/>
                  </a:lnTo>
                  <a:lnTo>
                    <a:pt x="15340939" y="1387233"/>
                  </a:lnTo>
                  <a:lnTo>
                    <a:pt x="15341658" y="1371280"/>
                  </a:lnTo>
                  <a:lnTo>
                    <a:pt x="15346686" y="1356189"/>
                  </a:lnTo>
                  <a:lnTo>
                    <a:pt x="15348410" y="1346703"/>
                  </a:lnTo>
                  <a:lnTo>
                    <a:pt x="15353583" y="1335493"/>
                  </a:lnTo>
                  <a:lnTo>
                    <a:pt x="15362203" y="1327732"/>
                  </a:lnTo>
                  <a:lnTo>
                    <a:pt x="15374272" y="1328594"/>
                  </a:lnTo>
                  <a:lnTo>
                    <a:pt x="15390363" y="1356189"/>
                  </a:lnTo>
                  <a:lnTo>
                    <a:pt x="15394961" y="1369986"/>
                  </a:lnTo>
                  <a:lnTo>
                    <a:pt x="15392662" y="1383784"/>
                  </a:lnTo>
                  <a:lnTo>
                    <a:pt x="15385622" y="1393269"/>
                  </a:lnTo>
                  <a:lnTo>
                    <a:pt x="15377720" y="1404480"/>
                  </a:lnTo>
                  <a:lnTo>
                    <a:pt x="15368094" y="1412241"/>
                  </a:lnTo>
                  <a:close/>
                </a:path>
                <a:path extrusionOk="0" h="10287000" w="18242280">
                  <a:moveTo>
                    <a:pt x="14691537" y="1423020"/>
                  </a:moveTo>
                  <a:lnTo>
                    <a:pt x="14684640" y="1420576"/>
                  </a:lnTo>
                  <a:lnTo>
                    <a:pt x="14680905" y="1406923"/>
                  </a:lnTo>
                  <a:lnTo>
                    <a:pt x="14682342" y="1394132"/>
                  </a:lnTo>
                  <a:lnTo>
                    <a:pt x="14687226" y="1383065"/>
                  </a:lnTo>
                  <a:lnTo>
                    <a:pt x="14693835" y="1374585"/>
                  </a:lnTo>
                  <a:lnTo>
                    <a:pt x="14695416" y="1368118"/>
                  </a:lnTo>
                  <a:lnTo>
                    <a:pt x="14699582" y="1364237"/>
                  </a:lnTo>
                  <a:lnTo>
                    <a:pt x="14705473" y="1365531"/>
                  </a:lnTo>
                  <a:lnTo>
                    <a:pt x="14712226" y="1374585"/>
                  </a:lnTo>
                  <a:lnTo>
                    <a:pt x="14714812" y="1382921"/>
                  </a:lnTo>
                  <a:lnTo>
                    <a:pt x="14719122" y="1392982"/>
                  </a:lnTo>
                  <a:lnTo>
                    <a:pt x="14719984" y="1403042"/>
                  </a:lnTo>
                  <a:lnTo>
                    <a:pt x="14712226" y="1411378"/>
                  </a:lnTo>
                  <a:lnTo>
                    <a:pt x="14705329" y="1414109"/>
                  </a:lnTo>
                  <a:lnTo>
                    <a:pt x="14698433" y="1419427"/>
                  </a:lnTo>
                  <a:lnTo>
                    <a:pt x="14691537" y="1423020"/>
                  </a:lnTo>
                  <a:close/>
                </a:path>
                <a:path extrusionOk="0" h="10287000" w="18242280">
                  <a:moveTo>
                    <a:pt x="14605045" y="1224540"/>
                  </a:moveTo>
                  <a:lnTo>
                    <a:pt x="14592689" y="1218216"/>
                  </a:lnTo>
                  <a:lnTo>
                    <a:pt x="14583782" y="1204419"/>
                  </a:lnTo>
                  <a:lnTo>
                    <a:pt x="14583494" y="1190622"/>
                  </a:lnTo>
                  <a:lnTo>
                    <a:pt x="14590103" y="1176824"/>
                  </a:lnTo>
                  <a:lnTo>
                    <a:pt x="14601885" y="1163027"/>
                  </a:lnTo>
                  <a:lnTo>
                    <a:pt x="14609068" y="1155122"/>
                  </a:lnTo>
                  <a:lnTo>
                    <a:pt x="14617976" y="1148080"/>
                  </a:lnTo>
                  <a:lnTo>
                    <a:pt x="14630332" y="1146212"/>
                  </a:lnTo>
                  <a:lnTo>
                    <a:pt x="14647860" y="1153829"/>
                  </a:lnTo>
                  <a:lnTo>
                    <a:pt x="14650159" y="1181423"/>
                  </a:lnTo>
                  <a:lnTo>
                    <a:pt x="14647860" y="1195221"/>
                  </a:lnTo>
                  <a:lnTo>
                    <a:pt x="14638665" y="1209018"/>
                  </a:lnTo>
                  <a:lnTo>
                    <a:pt x="14626309" y="1213042"/>
                  </a:lnTo>
                  <a:lnTo>
                    <a:pt x="14615677" y="1220516"/>
                  </a:lnTo>
                  <a:lnTo>
                    <a:pt x="14605045" y="1224540"/>
                  </a:lnTo>
                  <a:close/>
                </a:path>
                <a:path extrusionOk="0" h="10287000" w="18242280">
                  <a:moveTo>
                    <a:pt x="14750155" y="851438"/>
                  </a:moveTo>
                  <a:lnTo>
                    <a:pt x="14739092" y="850145"/>
                  </a:lnTo>
                  <a:lnTo>
                    <a:pt x="14730616" y="841090"/>
                  </a:lnTo>
                  <a:lnTo>
                    <a:pt x="14728461" y="827437"/>
                  </a:lnTo>
                  <a:lnTo>
                    <a:pt x="14734064" y="814645"/>
                  </a:lnTo>
                  <a:lnTo>
                    <a:pt x="14744839" y="803579"/>
                  </a:lnTo>
                  <a:lnTo>
                    <a:pt x="14758201" y="795099"/>
                  </a:lnTo>
                  <a:lnTo>
                    <a:pt x="14766678" y="793806"/>
                  </a:lnTo>
                  <a:lnTo>
                    <a:pt x="14777741" y="791650"/>
                  </a:lnTo>
                  <a:lnTo>
                    <a:pt x="14790527" y="791219"/>
                  </a:lnTo>
                  <a:lnTo>
                    <a:pt x="14804176" y="795099"/>
                  </a:lnTo>
                  <a:lnTo>
                    <a:pt x="14799866" y="808753"/>
                  </a:lnTo>
                  <a:lnTo>
                    <a:pt x="14797280" y="821544"/>
                  </a:lnTo>
                  <a:lnTo>
                    <a:pt x="14791246" y="832611"/>
                  </a:lnTo>
                  <a:lnTo>
                    <a:pt x="14776591" y="841090"/>
                  </a:lnTo>
                  <a:lnTo>
                    <a:pt x="14762942" y="847558"/>
                  </a:lnTo>
                  <a:lnTo>
                    <a:pt x="14750155" y="851438"/>
                  </a:lnTo>
                  <a:close/>
                </a:path>
                <a:path extrusionOk="0" h="10287000" w="18242280">
                  <a:moveTo>
                    <a:pt x="14569702" y="4815860"/>
                  </a:moveTo>
                  <a:lnTo>
                    <a:pt x="14562805" y="4814566"/>
                  </a:lnTo>
                  <a:lnTo>
                    <a:pt x="14555909" y="4805512"/>
                  </a:lnTo>
                  <a:lnTo>
                    <a:pt x="14552317" y="4793295"/>
                  </a:lnTo>
                  <a:lnTo>
                    <a:pt x="14554760" y="4783666"/>
                  </a:lnTo>
                  <a:lnTo>
                    <a:pt x="14562374" y="4775761"/>
                  </a:lnTo>
                  <a:lnTo>
                    <a:pt x="14574299" y="4768719"/>
                  </a:lnTo>
                  <a:lnTo>
                    <a:pt x="14581196" y="4763545"/>
                  </a:lnTo>
                  <a:lnTo>
                    <a:pt x="14588092" y="4761820"/>
                  </a:lnTo>
                  <a:lnTo>
                    <a:pt x="14594988" y="4763545"/>
                  </a:lnTo>
                  <a:lnTo>
                    <a:pt x="14601885" y="4768719"/>
                  </a:lnTo>
                  <a:lnTo>
                    <a:pt x="14601597" y="4782229"/>
                  </a:lnTo>
                  <a:lnTo>
                    <a:pt x="14599586" y="4794014"/>
                  </a:lnTo>
                  <a:lnTo>
                    <a:pt x="14594126" y="4802350"/>
                  </a:lnTo>
                  <a:lnTo>
                    <a:pt x="14583494" y="4805512"/>
                  </a:lnTo>
                  <a:lnTo>
                    <a:pt x="14576598" y="4811979"/>
                  </a:lnTo>
                  <a:lnTo>
                    <a:pt x="14569702" y="4815860"/>
                  </a:lnTo>
                  <a:close/>
                </a:path>
                <a:path extrusionOk="0" h="10287000" w="18242280">
                  <a:moveTo>
                    <a:pt x="14621855" y="4962743"/>
                  </a:moveTo>
                  <a:lnTo>
                    <a:pt x="14611080" y="4961881"/>
                  </a:lnTo>
                  <a:lnTo>
                    <a:pt x="14600591" y="4953400"/>
                  </a:lnTo>
                  <a:lnTo>
                    <a:pt x="14596138" y="4942331"/>
                  </a:lnTo>
                  <a:lnTo>
                    <a:pt x="14596856" y="4929540"/>
                  </a:lnTo>
                  <a:lnTo>
                    <a:pt x="14601885" y="4915890"/>
                  </a:lnTo>
                  <a:lnTo>
                    <a:pt x="14607344" y="4907694"/>
                  </a:lnTo>
                  <a:lnTo>
                    <a:pt x="14611080" y="4898640"/>
                  </a:lnTo>
                  <a:lnTo>
                    <a:pt x="14614815" y="4891312"/>
                  </a:lnTo>
                  <a:lnTo>
                    <a:pt x="14620275" y="4888295"/>
                  </a:lnTo>
                  <a:lnTo>
                    <a:pt x="14628320" y="4900652"/>
                  </a:lnTo>
                  <a:lnTo>
                    <a:pt x="14636366" y="4911286"/>
                  </a:lnTo>
                  <a:lnTo>
                    <a:pt x="14640964" y="4921921"/>
                  </a:lnTo>
                  <a:lnTo>
                    <a:pt x="14638665" y="4934277"/>
                  </a:lnTo>
                  <a:lnTo>
                    <a:pt x="14633062" y="4943768"/>
                  </a:lnTo>
                  <a:lnTo>
                    <a:pt x="14628320" y="4954981"/>
                  </a:lnTo>
                  <a:lnTo>
                    <a:pt x="14621855" y="4962743"/>
                  </a:lnTo>
                  <a:close/>
                </a:path>
                <a:path extrusionOk="0" h="10287000" w="18242280">
                  <a:moveTo>
                    <a:pt x="15513347" y="4616942"/>
                  </a:moveTo>
                  <a:lnTo>
                    <a:pt x="15502284" y="4616081"/>
                  </a:lnTo>
                  <a:lnTo>
                    <a:pt x="15493808" y="4603151"/>
                  </a:lnTo>
                  <a:lnTo>
                    <a:pt x="15491653" y="4584180"/>
                  </a:lnTo>
                  <a:lnTo>
                    <a:pt x="15497256" y="4568658"/>
                  </a:lnTo>
                  <a:lnTo>
                    <a:pt x="15508031" y="4556586"/>
                  </a:lnTo>
                  <a:lnTo>
                    <a:pt x="15521393" y="4547962"/>
                  </a:lnTo>
                  <a:lnTo>
                    <a:pt x="15529870" y="4541495"/>
                  </a:lnTo>
                  <a:lnTo>
                    <a:pt x="15540932" y="4537614"/>
                  </a:lnTo>
                  <a:lnTo>
                    <a:pt x="15553719" y="4538908"/>
                  </a:lnTo>
                  <a:lnTo>
                    <a:pt x="15567368" y="4547962"/>
                  </a:lnTo>
                  <a:lnTo>
                    <a:pt x="15563058" y="4566930"/>
                  </a:lnTo>
                  <a:lnTo>
                    <a:pt x="15560472" y="4582452"/>
                  </a:lnTo>
                  <a:lnTo>
                    <a:pt x="15554438" y="4594527"/>
                  </a:lnTo>
                  <a:lnTo>
                    <a:pt x="15539783" y="4603151"/>
                  </a:lnTo>
                  <a:lnTo>
                    <a:pt x="15526134" y="4610907"/>
                  </a:lnTo>
                  <a:lnTo>
                    <a:pt x="15513347" y="4616942"/>
                  </a:lnTo>
                  <a:close/>
                </a:path>
                <a:path extrusionOk="0" h="10287000" w="18242280">
                  <a:moveTo>
                    <a:pt x="12852520" y="5434726"/>
                  </a:moveTo>
                  <a:lnTo>
                    <a:pt x="12845624" y="5430989"/>
                  </a:lnTo>
                  <a:lnTo>
                    <a:pt x="12841888" y="5418767"/>
                  </a:lnTo>
                  <a:lnTo>
                    <a:pt x="12843325" y="5409135"/>
                  </a:lnTo>
                  <a:lnTo>
                    <a:pt x="12848210" y="5401229"/>
                  </a:lnTo>
                  <a:lnTo>
                    <a:pt x="12854819" y="5394187"/>
                  </a:lnTo>
                  <a:lnTo>
                    <a:pt x="12861715" y="5387725"/>
                  </a:lnTo>
                  <a:lnTo>
                    <a:pt x="12868611" y="5383846"/>
                  </a:lnTo>
                  <a:lnTo>
                    <a:pt x="12875508" y="5385138"/>
                  </a:lnTo>
                  <a:lnTo>
                    <a:pt x="12882404" y="5394187"/>
                  </a:lnTo>
                  <a:lnTo>
                    <a:pt x="12882260" y="5401091"/>
                  </a:lnTo>
                  <a:lnTo>
                    <a:pt x="12859416" y="5433288"/>
                  </a:lnTo>
                  <a:lnTo>
                    <a:pt x="12852520" y="5434726"/>
                  </a:lnTo>
                  <a:close/>
                </a:path>
                <a:path extrusionOk="0" h="10287000" w="18242280">
                  <a:moveTo>
                    <a:pt x="13030675" y="5391890"/>
                  </a:moveTo>
                  <a:lnTo>
                    <a:pt x="13023347" y="5390167"/>
                  </a:lnTo>
                  <a:lnTo>
                    <a:pt x="13020330" y="5384998"/>
                  </a:lnTo>
                  <a:lnTo>
                    <a:pt x="13021911" y="5372920"/>
                  </a:lnTo>
                  <a:lnTo>
                    <a:pt x="13026077" y="5364294"/>
                  </a:lnTo>
                  <a:lnTo>
                    <a:pt x="13031968" y="5359119"/>
                  </a:lnTo>
                  <a:lnTo>
                    <a:pt x="13038720" y="5357394"/>
                  </a:lnTo>
                  <a:lnTo>
                    <a:pt x="13045617" y="5356102"/>
                  </a:lnTo>
                  <a:lnTo>
                    <a:pt x="13052513" y="5353948"/>
                  </a:lnTo>
                  <a:lnTo>
                    <a:pt x="13059409" y="5353518"/>
                  </a:lnTo>
                  <a:lnTo>
                    <a:pt x="13066306" y="5357394"/>
                  </a:lnTo>
                  <a:lnTo>
                    <a:pt x="13060846" y="5365592"/>
                  </a:lnTo>
                  <a:lnTo>
                    <a:pt x="13057110" y="5374649"/>
                  </a:lnTo>
                  <a:lnTo>
                    <a:pt x="13053375" y="5381980"/>
                  </a:lnTo>
                  <a:lnTo>
                    <a:pt x="13047915" y="5384998"/>
                  </a:lnTo>
                  <a:lnTo>
                    <a:pt x="13039726" y="5390167"/>
                  </a:lnTo>
                  <a:lnTo>
                    <a:pt x="13030675" y="5391890"/>
                  </a:lnTo>
                  <a:close/>
                </a:path>
                <a:path extrusionOk="0" h="10287000" w="18242280">
                  <a:moveTo>
                    <a:pt x="13551346" y="5425671"/>
                  </a:moveTo>
                  <a:lnTo>
                    <a:pt x="13544450" y="5421791"/>
                  </a:lnTo>
                  <a:lnTo>
                    <a:pt x="13546030" y="5414887"/>
                  </a:lnTo>
                  <a:lnTo>
                    <a:pt x="13550197" y="5407985"/>
                  </a:lnTo>
                  <a:lnTo>
                    <a:pt x="13556087" y="5401086"/>
                  </a:lnTo>
                  <a:lnTo>
                    <a:pt x="13562840" y="5394187"/>
                  </a:lnTo>
                  <a:lnTo>
                    <a:pt x="13568300" y="5389018"/>
                  </a:lnTo>
                  <a:lnTo>
                    <a:pt x="13572035" y="5387295"/>
                  </a:lnTo>
                  <a:lnTo>
                    <a:pt x="13575771" y="5389018"/>
                  </a:lnTo>
                  <a:lnTo>
                    <a:pt x="13581230" y="5394187"/>
                  </a:lnTo>
                  <a:lnTo>
                    <a:pt x="13581087" y="5402384"/>
                  </a:lnTo>
                  <a:lnTo>
                    <a:pt x="13580081" y="5411442"/>
                  </a:lnTo>
                  <a:lnTo>
                    <a:pt x="13577351" y="5418772"/>
                  </a:lnTo>
                  <a:lnTo>
                    <a:pt x="13572035" y="5421791"/>
                  </a:lnTo>
                  <a:lnTo>
                    <a:pt x="13565139" y="5423084"/>
                  </a:lnTo>
                  <a:lnTo>
                    <a:pt x="13558243" y="5425240"/>
                  </a:lnTo>
                  <a:lnTo>
                    <a:pt x="13551346" y="5425671"/>
                  </a:lnTo>
                  <a:close/>
                </a:path>
                <a:path extrusionOk="0" h="10287000" w="18242280">
                  <a:moveTo>
                    <a:pt x="13827199" y="5370338"/>
                  </a:moveTo>
                  <a:lnTo>
                    <a:pt x="13820302" y="5366602"/>
                  </a:lnTo>
                  <a:lnTo>
                    <a:pt x="13816567" y="5358266"/>
                  </a:lnTo>
                  <a:lnTo>
                    <a:pt x="13818004" y="5348205"/>
                  </a:lnTo>
                  <a:lnTo>
                    <a:pt x="13822889" y="5338145"/>
                  </a:lnTo>
                  <a:lnTo>
                    <a:pt x="13829497" y="5329809"/>
                  </a:lnTo>
                  <a:lnTo>
                    <a:pt x="13836394" y="5327078"/>
                  </a:lnTo>
                  <a:lnTo>
                    <a:pt x="13843290" y="5321760"/>
                  </a:lnTo>
                  <a:lnTo>
                    <a:pt x="13850186" y="5318167"/>
                  </a:lnTo>
                  <a:lnTo>
                    <a:pt x="13857083" y="5320611"/>
                  </a:lnTo>
                  <a:lnTo>
                    <a:pt x="13858232" y="5328946"/>
                  </a:lnTo>
                  <a:lnTo>
                    <a:pt x="13859382" y="5339007"/>
                  </a:lnTo>
                  <a:lnTo>
                    <a:pt x="13857083" y="5349068"/>
                  </a:lnTo>
                  <a:lnTo>
                    <a:pt x="13847888" y="5357403"/>
                  </a:lnTo>
                  <a:lnTo>
                    <a:pt x="13840991" y="5364015"/>
                  </a:lnTo>
                  <a:lnTo>
                    <a:pt x="13834095" y="5368901"/>
                  </a:lnTo>
                  <a:lnTo>
                    <a:pt x="13827199" y="5370338"/>
                  </a:lnTo>
                  <a:close/>
                </a:path>
                <a:path extrusionOk="0" h="10287000" w="18242280">
                  <a:moveTo>
                    <a:pt x="12293056" y="2007680"/>
                  </a:moveTo>
                  <a:lnTo>
                    <a:pt x="12284723" y="2000063"/>
                  </a:lnTo>
                  <a:lnTo>
                    <a:pt x="12281132" y="1986409"/>
                  </a:lnTo>
                  <a:lnTo>
                    <a:pt x="12283574" y="1973618"/>
                  </a:lnTo>
                  <a:lnTo>
                    <a:pt x="12291189" y="1962551"/>
                  </a:lnTo>
                  <a:lnTo>
                    <a:pt x="12303114" y="1954072"/>
                  </a:lnTo>
                  <a:lnTo>
                    <a:pt x="12310010" y="1951341"/>
                  </a:lnTo>
                  <a:lnTo>
                    <a:pt x="12316906" y="1946023"/>
                  </a:lnTo>
                  <a:lnTo>
                    <a:pt x="12323803" y="1942430"/>
                  </a:lnTo>
                  <a:lnTo>
                    <a:pt x="12330699" y="1944873"/>
                  </a:lnTo>
                  <a:lnTo>
                    <a:pt x="12331848" y="1958527"/>
                  </a:lnTo>
                  <a:lnTo>
                    <a:pt x="12332998" y="1971318"/>
                  </a:lnTo>
                  <a:lnTo>
                    <a:pt x="12330699" y="1982385"/>
                  </a:lnTo>
                  <a:lnTo>
                    <a:pt x="12321504" y="1990864"/>
                  </a:lnTo>
                  <a:lnTo>
                    <a:pt x="12313171" y="1998769"/>
                  </a:lnTo>
                  <a:lnTo>
                    <a:pt x="12303114" y="2005811"/>
                  </a:lnTo>
                  <a:lnTo>
                    <a:pt x="12293056" y="2007680"/>
                  </a:lnTo>
                  <a:close/>
                </a:path>
                <a:path extrusionOk="0" h="10287000" w="18242280">
                  <a:moveTo>
                    <a:pt x="12918466" y="1584563"/>
                  </a:moveTo>
                  <a:lnTo>
                    <a:pt x="12909989" y="1576946"/>
                  </a:lnTo>
                  <a:lnTo>
                    <a:pt x="12902518" y="1561855"/>
                  </a:lnTo>
                  <a:lnTo>
                    <a:pt x="12905392" y="1545902"/>
                  </a:lnTo>
                  <a:lnTo>
                    <a:pt x="12915161" y="1531673"/>
                  </a:lnTo>
                  <a:lnTo>
                    <a:pt x="12928379" y="1521757"/>
                  </a:lnTo>
                  <a:lnTo>
                    <a:pt x="12936712" y="1515145"/>
                  </a:lnTo>
                  <a:lnTo>
                    <a:pt x="12946769" y="1510259"/>
                  </a:lnTo>
                  <a:lnTo>
                    <a:pt x="12956827" y="1508822"/>
                  </a:lnTo>
                  <a:lnTo>
                    <a:pt x="12965160" y="1512558"/>
                  </a:lnTo>
                  <a:lnTo>
                    <a:pt x="12966309" y="1527649"/>
                  </a:lnTo>
                  <a:lnTo>
                    <a:pt x="12967458" y="1543602"/>
                  </a:lnTo>
                  <a:lnTo>
                    <a:pt x="12965160" y="1557831"/>
                  </a:lnTo>
                  <a:lnTo>
                    <a:pt x="12955965" y="1567747"/>
                  </a:lnTo>
                  <a:lnTo>
                    <a:pt x="12942316" y="1575652"/>
                  </a:lnTo>
                  <a:lnTo>
                    <a:pt x="12929529" y="1582695"/>
                  </a:lnTo>
                  <a:lnTo>
                    <a:pt x="12918466" y="1584563"/>
                  </a:lnTo>
                  <a:close/>
                </a:path>
                <a:path extrusionOk="0" h="10287000" w="18242280">
                  <a:moveTo>
                    <a:pt x="12471642" y="1081096"/>
                  </a:moveTo>
                  <a:lnTo>
                    <a:pt x="12459430" y="1080234"/>
                  </a:lnTo>
                  <a:lnTo>
                    <a:pt x="12448942" y="1070323"/>
                  </a:lnTo>
                  <a:lnTo>
                    <a:pt x="12444488" y="1056097"/>
                  </a:lnTo>
                  <a:lnTo>
                    <a:pt x="12445206" y="1040145"/>
                  </a:lnTo>
                  <a:lnTo>
                    <a:pt x="12450235" y="1025054"/>
                  </a:lnTo>
                  <a:lnTo>
                    <a:pt x="12455838" y="1015707"/>
                  </a:lnTo>
                  <a:lnTo>
                    <a:pt x="12460579" y="1005500"/>
                  </a:lnTo>
                  <a:lnTo>
                    <a:pt x="12493912" y="1026195"/>
                  </a:lnTo>
                  <a:lnTo>
                    <a:pt x="12498509" y="1038986"/>
                  </a:lnTo>
                  <a:lnTo>
                    <a:pt x="12496210" y="1052639"/>
                  </a:lnTo>
                  <a:lnTo>
                    <a:pt x="12489170" y="1062125"/>
                  </a:lnTo>
                  <a:lnTo>
                    <a:pt x="12481268" y="1073335"/>
                  </a:lnTo>
                  <a:lnTo>
                    <a:pt x="12471642" y="1081096"/>
                  </a:lnTo>
                  <a:close/>
                </a:path>
                <a:path extrusionOk="0" h="10287000" w="18242280">
                  <a:moveTo>
                    <a:pt x="12144355" y="660859"/>
                  </a:moveTo>
                  <a:lnTo>
                    <a:pt x="12137602" y="657126"/>
                  </a:lnTo>
                  <a:lnTo>
                    <a:pt x="12133867" y="650228"/>
                  </a:lnTo>
                  <a:lnTo>
                    <a:pt x="12135303" y="643329"/>
                  </a:lnTo>
                  <a:lnTo>
                    <a:pt x="12140188" y="636430"/>
                  </a:lnTo>
                  <a:lnTo>
                    <a:pt x="12146797" y="629532"/>
                  </a:lnTo>
                  <a:lnTo>
                    <a:pt x="12155992" y="620334"/>
                  </a:lnTo>
                  <a:lnTo>
                    <a:pt x="12157285" y="627232"/>
                  </a:lnTo>
                  <a:lnTo>
                    <a:pt x="12159440" y="634131"/>
                  </a:lnTo>
                  <a:lnTo>
                    <a:pt x="12159871" y="641029"/>
                  </a:lnTo>
                  <a:lnTo>
                    <a:pt x="12155992" y="647928"/>
                  </a:lnTo>
                  <a:lnTo>
                    <a:pt x="12154412" y="654538"/>
                  </a:lnTo>
                  <a:lnTo>
                    <a:pt x="12150245" y="659422"/>
                  </a:lnTo>
                  <a:lnTo>
                    <a:pt x="12144355" y="660859"/>
                  </a:lnTo>
                  <a:close/>
                </a:path>
                <a:path extrusionOk="0" h="10287000" w="18242280">
                  <a:moveTo>
                    <a:pt x="9999601" y="2513581"/>
                  </a:moveTo>
                  <a:lnTo>
                    <a:pt x="9985952" y="2505963"/>
                  </a:lnTo>
                  <a:lnTo>
                    <a:pt x="9978481" y="2486848"/>
                  </a:lnTo>
                  <a:lnTo>
                    <a:pt x="9981355" y="2470320"/>
                  </a:lnTo>
                  <a:lnTo>
                    <a:pt x="9991125" y="2455517"/>
                  </a:lnTo>
                  <a:lnTo>
                    <a:pt x="10004343" y="2441576"/>
                  </a:lnTo>
                  <a:lnTo>
                    <a:pt x="10012676" y="2433815"/>
                  </a:lnTo>
                  <a:lnTo>
                    <a:pt x="10022733" y="2427779"/>
                  </a:lnTo>
                  <a:lnTo>
                    <a:pt x="10032790" y="2428641"/>
                  </a:lnTo>
                  <a:lnTo>
                    <a:pt x="10041123" y="2441576"/>
                  </a:lnTo>
                  <a:lnTo>
                    <a:pt x="10043565" y="2456667"/>
                  </a:lnTo>
                  <a:lnTo>
                    <a:pt x="10046870" y="2472620"/>
                  </a:lnTo>
                  <a:lnTo>
                    <a:pt x="10045002" y="2486848"/>
                  </a:lnTo>
                  <a:lnTo>
                    <a:pt x="10031928" y="2496765"/>
                  </a:lnTo>
                  <a:lnTo>
                    <a:pt x="10023451" y="2504670"/>
                  </a:lnTo>
                  <a:lnTo>
                    <a:pt x="10012388" y="2511712"/>
                  </a:lnTo>
                  <a:lnTo>
                    <a:pt x="9999601" y="2513581"/>
                  </a:lnTo>
                  <a:close/>
                </a:path>
                <a:path extrusionOk="0" h="10287000" w="18242280">
                  <a:moveTo>
                    <a:pt x="9625045" y="2279889"/>
                  </a:moveTo>
                  <a:lnTo>
                    <a:pt x="9618149" y="2276008"/>
                  </a:lnTo>
                  <a:lnTo>
                    <a:pt x="9619729" y="2269110"/>
                  </a:lnTo>
                  <a:lnTo>
                    <a:pt x="9623896" y="2262211"/>
                  </a:lnTo>
                  <a:lnTo>
                    <a:pt x="9648177" y="2244533"/>
                  </a:lnTo>
                  <a:lnTo>
                    <a:pt x="9654929" y="2248414"/>
                  </a:lnTo>
                  <a:lnTo>
                    <a:pt x="9656079" y="2256606"/>
                  </a:lnTo>
                  <a:lnTo>
                    <a:pt x="9657228" y="2265660"/>
                  </a:lnTo>
                  <a:lnTo>
                    <a:pt x="9654929" y="2272990"/>
                  </a:lnTo>
                  <a:lnTo>
                    <a:pt x="9645734" y="2276008"/>
                  </a:lnTo>
                  <a:lnTo>
                    <a:pt x="9638838" y="2277302"/>
                  </a:lnTo>
                  <a:lnTo>
                    <a:pt x="9631942" y="2279458"/>
                  </a:lnTo>
                  <a:lnTo>
                    <a:pt x="9625045" y="2279889"/>
                  </a:lnTo>
                  <a:close/>
                </a:path>
                <a:path extrusionOk="0" h="10287000" w="18242280">
                  <a:moveTo>
                    <a:pt x="9978338" y="1862952"/>
                  </a:moveTo>
                  <a:lnTo>
                    <a:pt x="9967562" y="1862090"/>
                  </a:lnTo>
                  <a:lnTo>
                    <a:pt x="9951758" y="1857491"/>
                  </a:lnTo>
                  <a:lnTo>
                    <a:pt x="9944575" y="1845993"/>
                  </a:lnTo>
                  <a:lnTo>
                    <a:pt x="9944287" y="1831046"/>
                  </a:lnTo>
                  <a:lnTo>
                    <a:pt x="9949172" y="1816099"/>
                  </a:lnTo>
                  <a:lnTo>
                    <a:pt x="9949603" y="1807907"/>
                  </a:lnTo>
                  <a:lnTo>
                    <a:pt x="9952620" y="1798852"/>
                  </a:lnTo>
                  <a:lnTo>
                    <a:pt x="9960810" y="1791522"/>
                  </a:lnTo>
                  <a:lnTo>
                    <a:pt x="9976757" y="1788504"/>
                  </a:lnTo>
                  <a:lnTo>
                    <a:pt x="9984803" y="1800864"/>
                  </a:lnTo>
                  <a:lnTo>
                    <a:pt x="9992849" y="1811500"/>
                  </a:lnTo>
                  <a:lnTo>
                    <a:pt x="9997446" y="1822135"/>
                  </a:lnTo>
                  <a:lnTo>
                    <a:pt x="9995148" y="1834495"/>
                  </a:lnTo>
                  <a:lnTo>
                    <a:pt x="9989544" y="1843981"/>
                  </a:lnTo>
                  <a:lnTo>
                    <a:pt x="9984803" y="1855191"/>
                  </a:lnTo>
                  <a:lnTo>
                    <a:pt x="9978338" y="1862952"/>
                  </a:lnTo>
                  <a:close/>
                </a:path>
                <a:path extrusionOk="0" h="10287000" w="18242280">
                  <a:moveTo>
                    <a:pt x="10093851" y="1395281"/>
                  </a:moveTo>
                  <a:lnTo>
                    <a:pt x="10078003" y="1353889"/>
                  </a:lnTo>
                  <a:lnTo>
                    <a:pt x="10078191" y="1349578"/>
                  </a:lnTo>
                  <a:lnTo>
                    <a:pt x="10080202" y="1344691"/>
                  </a:lnTo>
                  <a:lnTo>
                    <a:pt x="10085662" y="1343254"/>
                  </a:lnTo>
                  <a:lnTo>
                    <a:pt x="10096293" y="1346991"/>
                  </a:lnTo>
                  <a:lnTo>
                    <a:pt x="10099023" y="1353889"/>
                  </a:lnTo>
                  <a:lnTo>
                    <a:pt x="10104339" y="1360788"/>
                  </a:lnTo>
                  <a:lnTo>
                    <a:pt x="10107931" y="1367687"/>
                  </a:lnTo>
                  <a:lnTo>
                    <a:pt x="10105489" y="1374585"/>
                  </a:lnTo>
                  <a:lnTo>
                    <a:pt x="10103908" y="1382634"/>
                  </a:lnTo>
                  <a:lnTo>
                    <a:pt x="10099742" y="1390682"/>
                  </a:lnTo>
                  <a:lnTo>
                    <a:pt x="10093851" y="1395281"/>
                  </a:lnTo>
                  <a:close/>
                </a:path>
                <a:path extrusionOk="0" h="10287000" w="18242280">
                  <a:moveTo>
                    <a:pt x="10268701" y="1956515"/>
                  </a:moveTo>
                  <a:lnTo>
                    <a:pt x="10261805" y="1954072"/>
                  </a:lnTo>
                  <a:lnTo>
                    <a:pt x="10252754" y="1945734"/>
                  </a:lnTo>
                  <a:lnTo>
                    <a:pt x="10251460" y="1935672"/>
                  </a:lnTo>
                  <a:lnTo>
                    <a:pt x="10255340" y="1925611"/>
                  </a:lnTo>
                  <a:lnTo>
                    <a:pt x="10261805" y="1917279"/>
                  </a:lnTo>
                  <a:lnTo>
                    <a:pt x="10263529" y="1915985"/>
                  </a:lnTo>
                  <a:lnTo>
                    <a:pt x="10268701" y="1913830"/>
                  </a:lnTo>
                  <a:lnTo>
                    <a:pt x="10277322" y="1913398"/>
                  </a:lnTo>
                  <a:lnTo>
                    <a:pt x="10289390" y="1917279"/>
                  </a:lnTo>
                  <a:lnTo>
                    <a:pt x="10290683" y="1924178"/>
                  </a:lnTo>
                  <a:lnTo>
                    <a:pt x="10292838" y="1931076"/>
                  </a:lnTo>
                  <a:lnTo>
                    <a:pt x="10293269" y="1937975"/>
                  </a:lnTo>
                  <a:lnTo>
                    <a:pt x="10289390" y="1944873"/>
                  </a:lnTo>
                  <a:lnTo>
                    <a:pt x="10282494" y="1947604"/>
                  </a:lnTo>
                  <a:lnTo>
                    <a:pt x="10275598" y="1952922"/>
                  </a:lnTo>
                  <a:lnTo>
                    <a:pt x="10268701" y="1956515"/>
                  </a:lnTo>
                  <a:close/>
                </a:path>
                <a:path extrusionOk="0" h="10287000" w="18242280">
                  <a:moveTo>
                    <a:pt x="11119965" y="1792375"/>
                  </a:moveTo>
                  <a:lnTo>
                    <a:pt x="11116948" y="1788495"/>
                  </a:lnTo>
                  <a:lnTo>
                    <a:pt x="11118528" y="1780308"/>
                  </a:lnTo>
                  <a:lnTo>
                    <a:pt x="11122695" y="1771256"/>
                  </a:lnTo>
                  <a:lnTo>
                    <a:pt x="11128585" y="1763928"/>
                  </a:lnTo>
                  <a:lnTo>
                    <a:pt x="11135338" y="1760910"/>
                  </a:lnTo>
                  <a:lnTo>
                    <a:pt x="11142234" y="1759616"/>
                  </a:lnTo>
                  <a:lnTo>
                    <a:pt x="11149131" y="1757460"/>
                  </a:lnTo>
                  <a:lnTo>
                    <a:pt x="11156027" y="1757029"/>
                  </a:lnTo>
                  <a:lnTo>
                    <a:pt x="11162923" y="1760910"/>
                  </a:lnTo>
                  <a:lnTo>
                    <a:pt x="11157464" y="1769096"/>
                  </a:lnTo>
                  <a:lnTo>
                    <a:pt x="11153728" y="1778148"/>
                  </a:lnTo>
                  <a:lnTo>
                    <a:pt x="11149993" y="1785477"/>
                  </a:lnTo>
                  <a:lnTo>
                    <a:pt x="11144533" y="1788495"/>
                  </a:lnTo>
                  <a:lnTo>
                    <a:pt x="11136344" y="1789788"/>
                  </a:lnTo>
                  <a:lnTo>
                    <a:pt x="11127292" y="1791944"/>
                  </a:lnTo>
                  <a:lnTo>
                    <a:pt x="11119965" y="1792375"/>
                  </a:lnTo>
                  <a:close/>
                </a:path>
                <a:path extrusionOk="0" h="10287000" w="18242280">
                  <a:moveTo>
                    <a:pt x="11585035" y="1989283"/>
                  </a:moveTo>
                  <a:lnTo>
                    <a:pt x="11576702" y="1981666"/>
                  </a:lnTo>
                  <a:lnTo>
                    <a:pt x="11567794" y="1968013"/>
                  </a:lnTo>
                  <a:lnTo>
                    <a:pt x="11567507" y="1955221"/>
                  </a:lnTo>
                  <a:lnTo>
                    <a:pt x="11574116" y="1944155"/>
                  </a:lnTo>
                  <a:lnTo>
                    <a:pt x="11585897" y="1935675"/>
                  </a:lnTo>
                  <a:lnTo>
                    <a:pt x="11592937" y="1929064"/>
                  </a:lnTo>
                  <a:lnTo>
                    <a:pt x="11600839" y="1924178"/>
                  </a:lnTo>
                  <a:lnTo>
                    <a:pt x="11610465" y="1922740"/>
                  </a:lnTo>
                  <a:lnTo>
                    <a:pt x="11622677" y="1926477"/>
                  </a:lnTo>
                  <a:lnTo>
                    <a:pt x="11623827" y="1940131"/>
                  </a:lnTo>
                  <a:lnTo>
                    <a:pt x="11624976" y="1952922"/>
                  </a:lnTo>
                  <a:lnTo>
                    <a:pt x="11622677" y="1963988"/>
                  </a:lnTo>
                  <a:lnTo>
                    <a:pt x="11613482" y="1972468"/>
                  </a:lnTo>
                  <a:lnTo>
                    <a:pt x="11605149" y="1980373"/>
                  </a:lnTo>
                  <a:lnTo>
                    <a:pt x="11595092" y="1987415"/>
                  </a:lnTo>
                  <a:lnTo>
                    <a:pt x="11585035" y="1989283"/>
                  </a:lnTo>
                  <a:close/>
                </a:path>
                <a:path extrusionOk="0" h="10287000" w="18242280">
                  <a:moveTo>
                    <a:pt x="11645521" y="1343973"/>
                  </a:moveTo>
                  <a:lnTo>
                    <a:pt x="11631872" y="1337793"/>
                  </a:lnTo>
                  <a:lnTo>
                    <a:pt x="11622965" y="1322558"/>
                  </a:lnTo>
                  <a:lnTo>
                    <a:pt x="11622678" y="1305598"/>
                  </a:lnTo>
                  <a:lnTo>
                    <a:pt x="11629286" y="1288640"/>
                  </a:lnTo>
                  <a:lnTo>
                    <a:pt x="11641068" y="1273405"/>
                  </a:lnTo>
                  <a:lnTo>
                    <a:pt x="11648251" y="1265501"/>
                  </a:lnTo>
                  <a:lnTo>
                    <a:pt x="11657159" y="1258458"/>
                  </a:lnTo>
                  <a:lnTo>
                    <a:pt x="11669515" y="1256590"/>
                  </a:lnTo>
                  <a:lnTo>
                    <a:pt x="11687043" y="1264207"/>
                  </a:lnTo>
                  <a:lnTo>
                    <a:pt x="11689342" y="1291798"/>
                  </a:lnTo>
                  <a:lnTo>
                    <a:pt x="11687042" y="1305599"/>
                  </a:lnTo>
                  <a:lnTo>
                    <a:pt x="11677848" y="1319396"/>
                  </a:lnTo>
                  <a:lnTo>
                    <a:pt x="11669371" y="1328738"/>
                  </a:lnTo>
                  <a:lnTo>
                    <a:pt x="11658308" y="1338942"/>
                  </a:lnTo>
                  <a:lnTo>
                    <a:pt x="11645521" y="1343973"/>
                  </a:lnTo>
                  <a:close/>
                </a:path>
                <a:path extrusionOk="0" h="10287000" w="18242280">
                  <a:moveTo>
                    <a:pt x="11475556" y="704267"/>
                  </a:moveTo>
                  <a:lnTo>
                    <a:pt x="11465499" y="702974"/>
                  </a:lnTo>
                  <a:lnTo>
                    <a:pt x="11457166" y="693919"/>
                  </a:lnTo>
                  <a:lnTo>
                    <a:pt x="11458890" y="681701"/>
                  </a:lnTo>
                  <a:lnTo>
                    <a:pt x="11464062" y="672070"/>
                  </a:lnTo>
                  <a:lnTo>
                    <a:pt x="11472683" y="664165"/>
                  </a:lnTo>
                  <a:lnTo>
                    <a:pt x="11484751" y="657126"/>
                  </a:lnTo>
                  <a:lnTo>
                    <a:pt x="11492940" y="655833"/>
                  </a:lnTo>
                  <a:lnTo>
                    <a:pt x="11501992" y="653677"/>
                  </a:lnTo>
                  <a:lnTo>
                    <a:pt x="11509319" y="653246"/>
                  </a:lnTo>
                  <a:lnTo>
                    <a:pt x="11512336" y="657126"/>
                  </a:lnTo>
                  <a:lnTo>
                    <a:pt x="11512049" y="669343"/>
                  </a:lnTo>
                  <a:lnTo>
                    <a:pt x="11510038" y="678972"/>
                  </a:lnTo>
                  <a:lnTo>
                    <a:pt x="11504578" y="686877"/>
                  </a:lnTo>
                  <a:lnTo>
                    <a:pt x="11493946" y="693919"/>
                  </a:lnTo>
                  <a:lnTo>
                    <a:pt x="11485613" y="700387"/>
                  </a:lnTo>
                  <a:lnTo>
                    <a:pt x="11475556" y="704267"/>
                  </a:lnTo>
                  <a:close/>
                </a:path>
                <a:path extrusionOk="0" h="10287000" w="18242280">
                  <a:moveTo>
                    <a:pt x="10562944" y="843390"/>
                  </a:moveTo>
                  <a:lnTo>
                    <a:pt x="10556048" y="841090"/>
                  </a:lnTo>
                  <a:lnTo>
                    <a:pt x="10550875" y="832749"/>
                  </a:lnTo>
                  <a:lnTo>
                    <a:pt x="10549152" y="822685"/>
                  </a:lnTo>
                  <a:lnTo>
                    <a:pt x="10550875" y="812624"/>
                  </a:lnTo>
                  <a:lnTo>
                    <a:pt x="10556048" y="804288"/>
                  </a:lnTo>
                  <a:lnTo>
                    <a:pt x="10561507" y="801414"/>
                  </a:lnTo>
                  <a:lnTo>
                    <a:pt x="10568978" y="788766"/>
                  </a:lnTo>
                  <a:lnTo>
                    <a:pt x="10574438" y="785892"/>
                  </a:lnTo>
                  <a:lnTo>
                    <a:pt x="10581047" y="798108"/>
                  </a:lnTo>
                  <a:lnTo>
                    <a:pt x="10585932" y="807738"/>
                  </a:lnTo>
                  <a:lnTo>
                    <a:pt x="10587368" y="815642"/>
                  </a:lnTo>
                  <a:lnTo>
                    <a:pt x="10583632" y="822686"/>
                  </a:lnTo>
                  <a:lnTo>
                    <a:pt x="10569840" y="838789"/>
                  </a:lnTo>
                  <a:lnTo>
                    <a:pt x="10562944" y="843390"/>
                  </a:lnTo>
                  <a:close/>
                </a:path>
                <a:path extrusionOk="0" h="10287000" w="18242280">
                  <a:moveTo>
                    <a:pt x="10388094" y="1211317"/>
                  </a:moveTo>
                  <a:lnTo>
                    <a:pt x="10372146" y="1172216"/>
                  </a:lnTo>
                  <a:lnTo>
                    <a:pt x="10372433" y="1169487"/>
                  </a:lnTo>
                  <a:lnTo>
                    <a:pt x="10374445" y="1164171"/>
                  </a:lnTo>
                  <a:lnTo>
                    <a:pt x="10379904" y="1160578"/>
                  </a:lnTo>
                  <a:lnTo>
                    <a:pt x="10390536" y="1163018"/>
                  </a:lnTo>
                  <a:lnTo>
                    <a:pt x="10393266" y="1169918"/>
                  </a:lnTo>
                  <a:lnTo>
                    <a:pt x="10398582" y="1176820"/>
                  </a:lnTo>
                  <a:lnTo>
                    <a:pt x="10402174" y="1183721"/>
                  </a:lnTo>
                  <a:lnTo>
                    <a:pt x="10399731" y="1190622"/>
                  </a:lnTo>
                  <a:lnTo>
                    <a:pt x="10398151" y="1198670"/>
                  </a:lnTo>
                  <a:lnTo>
                    <a:pt x="10393984" y="1206718"/>
                  </a:lnTo>
                  <a:lnTo>
                    <a:pt x="10388094" y="1211317"/>
                  </a:lnTo>
                  <a:close/>
                </a:path>
                <a:path extrusionOk="0" h="10287000" w="18242280">
                  <a:moveTo>
                    <a:pt x="10572139" y="57797"/>
                  </a:moveTo>
                  <a:lnTo>
                    <a:pt x="10565243" y="50036"/>
                  </a:lnTo>
                  <a:lnTo>
                    <a:pt x="10562944" y="43142"/>
                  </a:lnTo>
                  <a:lnTo>
                    <a:pt x="10567541" y="36242"/>
                  </a:lnTo>
                  <a:lnTo>
                    <a:pt x="10583633" y="22442"/>
                  </a:lnTo>
                  <a:lnTo>
                    <a:pt x="10590529" y="21148"/>
                  </a:lnTo>
                  <a:lnTo>
                    <a:pt x="10597426" y="18992"/>
                  </a:lnTo>
                  <a:lnTo>
                    <a:pt x="10604322" y="18561"/>
                  </a:lnTo>
                  <a:lnTo>
                    <a:pt x="10611218" y="22442"/>
                  </a:lnTo>
                  <a:lnTo>
                    <a:pt x="10607052" y="30634"/>
                  </a:lnTo>
                  <a:lnTo>
                    <a:pt x="10605471" y="39688"/>
                  </a:lnTo>
                  <a:lnTo>
                    <a:pt x="10602167" y="47018"/>
                  </a:lnTo>
                  <a:lnTo>
                    <a:pt x="10592828" y="50036"/>
                  </a:lnTo>
                  <a:lnTo>
                    <a:pt x="10585932" y="52623"/>
                  </a:lnTo>
                  <a:lnTo>
                    <a:pt x="10579035" y="56935"/>
                  </a:lnTo>
                  <a:lnTo>
                    <a:pt x="10572139" y="57797"/>
                  </a:lnTo>
                  <a:close/>
                </a:path>
                <a:path extrusionOk="0" h="10287000" w="18242280">
                  <a:moveTo>
                    <a:pt x="9257098" y="2518889"/>
                  </a:moveTo>
                  <a:lnTo>
                    <a:pt x="9250346" y="2515152"/>
                  </a:lnTo>
                  <a:lnTo>
                    <a:pt x="9245173" y="2508254"/>
                  </a:lnTo>
                  <a:lnTo>
                    <a:pt x="9243449" y="2501355"/>
                  </a:lnTo>
                  <a:lnTo>
                    <a:pt x="9245173" y="2494456"/>
                  </a:lnTo>
                  <a:lnTo>
                    <a:pt x="9250346" y="2487558"/>
                  </a:lnTo>
                  <a:lnTo>
                    <a:pt x="9259541" y="2478359"/>
                  </a:lnTo>
                  <a:lnTo>
                    <a:pt x="9268736" y="2478359"/>
                  </a:lnTo>
                  <a:lnTo>
                    <a:pt x="9270029" y="2485259"/>
                  </a:lnTo>
                  <a:lnTo>
                    <a:pt x="9272184" y="2492160"/>
                  </a:lnTo>
                  <a:lnTo>
                    <a:pt x="9272615" y="2499059"/>
                  </a:lnTo>
                  <a:lnTo>
                    <a:pt x="9268736" y="2505954"/>
                  </a:lnTo>
                  <a:lnTo>
                    <a:pt x="9267155" y="2512565"/>
                  </a:lnTo>
                  <a:lnTo>
                    <a:pt x="9262989" y="2517452"/>
                  </a:lnTo>
                  <a:lnTo>
                    <a:pt x="9257098" y="2518889"/>
                  </a:lnTo>
                  <a:close/>
                </a:path>
                <a:path extrusionOk="0" h="10287000" w="18242280">
                  <a:moveTo>
                    <a:pt x="9391145" y="2489857"/>
                  </a:moveTo>
                  <a:lnTo>
                    <a:pt x="9379077" y="2487558"/>
                  </a:lnTo>
                  <a:lnTo>
                    <a:pt x="9370025" y="2479078"/>
                  </a:lnTo>
                  <a:lnTo>
                    <a:pt x="9368732" y="2468012"/>
                  </a:lnTo>
                  <a:lnTo>
                    <a:pt x="9372612" y="2455220"/>
                  </a:lnTo>
                  <a:lnTo>
                    <a:pt x="9379077" y="2441567"/>
                  </a:lnTo>
                  <a:lnTo>
                    <a:pt x="9385830" y="2433518"/>
                  </a:lnTo>
                  <a:lnTo>
                    <a:pt x="9391720" y="2425470"/>
                  </a:lnTo>
                  <a:lnTo>
                    <a:pt x="9395887" y="2420871"/>
                  </a:lnTo>
                  <a:lnTo>
                    <a:pt x="9397467" y="2423170"/>
                  </a:lnTo>
                  <a:lnTo>
                    <a:pt x="9404076" y="2435530"/>
                  </a:lnTo>
                  <a:lnTo>
                    <a:pt x="9408961" y="2446166"/>
                  </a:lnTo>
                  <a:lnTo>
                    <a:pt x="9410398" y="2456801"/>
                  </a:lnTo>
                  <a:lnTo>
                    <a:pt x="9406662" y="2469161"/>
                  </a:lnTo>
                  <a:lnTo>
                    <a:pt x="9404938" y="2477210"/>
                  </a:lnTo>
                  <a:lnTo>
                    <a:pt x="9399766" y="2485258"/>
                  </a:lnTo>
                  <a:lnTo>
                    <a:pt x="9391145" y="2489857"/>
                  </a:lnTo>
                  <a:close/>
                </a:path>
                <a:path extrusionOk="0" h="10287000" w="18242280">
                  <a:moveTo>
                    <a:pt x="9498613" y="2036855"/>
                  </a:moveTo>
                  <a:lnTo>
                    <a:pt x="9487981" y="2028514"/>
                  </a:lnTo>
                  <a:lnTo>
                    <a:pt x="9482521" y="2018450"/>
                  </a:lnTo>
                  <a:lnTo>
                    <a:pt x="9480510" y="2008389"/>
                  </a:lnTo>
                  <a:lnTo>
                    <a:pt x="9480223" y="2000053"/>
                  </a:lnTo>
                  <a:lnTo>
                    <a:pt x="9480510" y="1993448"/>
                  </a:lnTo>
                  <a:lnTo>
                    <a:pt x="9482522" y="1988564"/>
                  </a:lnTo>
                  <a:lnTo>
                    <a:pt x="9487981" y="1987127"/>
                  </a:lnTo>
                  <a:lnTo>
                    <a:pt x="9498613" y="1990864"/>
                  </a:lnTo>
                  <a:lnTo>
                    <a:pt x="9506659" y="1996464"/>
                  </a:lnTo>
                  <a:lnTo>
                    <a:pt x="9514704" y="2001204"/>
                  </a:lnTo>
                  <a:lnTo>
                    <a:pt x="9519302" y="2007671"/>
                  </a:lnTo>
                  <a:lnTo>
                    <a:pt x="9517003" y="2018451"/>
                  </a:lnTo>
                  <a:lnTo>
                    <a:pt x="9516716" y="2025210"/>
                  </a:lnTo>
                  <a:lnTo>
                    <a:pt x="9514704" y="2031105"/>
                  </a:lnTo>
                  <a:lnTo>
                    <a:pt x="9509245" y="2035274"/>
                  </a:lnTo>
                  <a:lnTo>
                    <a:pt x="9498613" y="2036855"/>
                  </a:lnTo>
                  <a:close/>
                </a:path>
                <a:path extrusionOk="0" h="10287000" w="18242280">
                  <a:moveTo>
                    <a:pt x="9610534" y="1625232"/>
                  </a:moveTo>
                  <a:lnTo>
                    <a:pt x="9599759" y="1622927"/>
                  </a:lnTo>
                  <a:lnTo>
                    <a:pt x="9589271" y="1615886"/>
                  </a:lnTo>
                  <a:lnTo>
                    <a:pt x="9584817" y="1607984"/>
                  </a:lnTo>
                  <a:lnTo>
                    <a:pt x="9585535" y="1598355"/>
                  </a:lnTo>
                  <a:lnTo>
                    <a:pt x="9590564" y="1586135"/>
                  </a:lnTo>
                  <a:lnTo>
                    <a:pt x="9590995" y="1579380"/>
                  </a:lnTo>
                  <a:lnTo>
                    <a:pt x="9594012" y="1573487"/>
                  </a:lnTo>
                  <a:lnTo>
                    <a:pt x="9602201" y="1569319"/>
                  </a:lnTo>
                  <a:lnTo>
                    <a:pt x="9618149" y="1567738"/>
                  </a:lnTo>
                  <a:lnTo>
                    <a:pt x="9624758" y="1574785"/>
                  </a:lnTo>
                  <a:lnTo>
                    <a:pt x="9629643" y="1582690"/>
                  </a:lnTo>
                  <a:lnTo>
                    <a:pt x="9631080" y="1592320"/>
                  </a:lnTo>
                  <a:lnTo>
                    <a:pt x="9627344" y="1604540"/>
                  </a:lnTo>
                  <a:lnTo>
                    <a:pt x="9621741" y="1612589"/>
                  </a:lnTo>
                  <a:lnTo>
                    <a:pt x="9617000" y="1620636"/>
                  </a:lnTo>
                  <a:lnTo>
                    <a:pt x="9610534" y="1625232"/>
                  </a:lnTo>
                  <a:close/>
                </a:path>
                <a:path extrusionOk="0" h="10287000" w="18242280">
                  <a:moveTo>
                    <a:pt x="9691710" y="997459"/>
                  </a:moveTo>
                  <a:lnTo>
                    <a:pt x="9673320" y="997459"/>
                  </a:lnTo>
                  <a:lnTo>
                    <a:pt x="9673607" y="996166"/>
                  </a:lnTo>
                  <a:lnTo>
                    <a:pt x="9675618" y="994010"/>
                  </a:lnTo>
                  <a:lnTo>
                    <a:pt x="9681078" y="993579"/>
                  </a:lnTo>
                  <a:lnTo>
                    <a:pt x="9691710" y="997459"/>
                  </a:lnTo>
                  <a:close/>
                </a:path>
                <a:path extrusionOk="0" h="10287000" w="18242280">
                  <a:moveTo>
                    <a:pt x="9680072" y="1036692"/>
                  </a:moveTo>
                  <a:lnTo>
                    <a:pt x="9673320" y="1034243"/>
                  </a:lnTo>
                  <a:lnTo>
                    <a:pt x="9668147" y="1025907"/>
                  </a:lnTo>
                  <a:lnTo>
                    <a:pt x="9666423" y="1015847"/>
                  </a:lnTo>
                  <a:lnTo>
                    <a:pt x="9668147" y="1005786"/>
                  </a:lnTo>
                  <a:lnTo>
                    <a:pt x="9673320" y="997450"/>
                  </a:lnTo>
                  <a:lnTo>
                    <a:pt x="9691710" y="997459"/>
                  </a:lnTo>
                  <a:lnTo>
                    <a:pt x="9693003" y="1004354"/>
                  </a:lnTo>
                  <a:lnTo>
                    <a:pt x="9695158" y="1011253"/>
                  </a:lnTo>
                  <a:lnTo>
                    <a:pt x="9695589" y="1018154"/>
                  </a:lnTo>
                  <a:lnTo>
                    <a:pt x="9691710" y="1025054"/>
                  </a:lnTo>
                  <a:lnTo>
                    <a:pt x="9690129" y="1027785"/>
                  </a:lnTo>
                  <a:lnTo>
                    <a:pt x="9685963" y="1033101"/>
                  </a:lnTo>
                  <a:lnTo>
                    <a:pt x="9680072" y="1036692"/>
                  </a:lnTo>
                  <a:close/>
                </a:path>
                <a:path extrusionOk="0" h="10287000" w="18242280">
                  <a:moveTo>
                    <a:pt x="9257242" y="825129"/>
                  </a:moveTo>
                  <a:lnTo>
                    <a:pt x="9250346" y="822685"/>
                  </a:lnTo>
                  <a:lnTo>
                    <a:pt x="9241294" y="814349"/>
                  </a:lnTo>
                  <a:lnTo>
                    <a:pt x="9240001" y="804288"/>
                  </a:lnTo>
                  <a:lnTo>
                    <a:pt x="9243880" y="794228"/>
                  </a:lnTo>
                  <a:lnTo>
                    <a:pt x="9250346" y="785892"/>
                  </a:lnTo>
                  <a:lnTo>
                    <a:pt x="9257242" y="779282"/>
                  </a:lnTo>
                  <a:lnTo>
                    <a:pt x="9264138" y="774398"/>
                  </a:lnTo>
                  <a:lnTo>
                    <a:pt x="9271035" y="772961"/>
                  </a:lnTo>
                  <a:lnTo>
                    <a:pt x="9277931" y="776694"/>
                  </a:lnTo>
                  <a:lnTo>
                    <a:pt x="9279224" y="788915"/>
                  </a:lnTo>
                  <a:lnTo>
                    <a:pt x="9281379" y="798547"/>
                  </a:lnTo>
                  <a:lnTo>
                    <a:pt x="9281810" y="806453"/>
                  </a:lnTo>
                  <a:lnTo>
                    <a:pt x="9277931" y="813496"/>
                  </a:lnTo>
                  <a:lnTo>
                    <a:pt x="9271035" y="816225"/>
                  </a:lnTo>
                  <a:lnTo>
                    <a:pt x="9264138" y="821539"/>
                  </a:lnTo>
                  <a:lnTo>
                    <a:pt x="9257242" y="825129"/>
                  </a:lnTo>
                  <a:close/>
                </a:path>
                <a:path extrusionOk="0" h="10287000" w="18242280">
                  <a:moveTo>
                    <a:pt x="9496314" y="264047"/>
                  </a:moveTo>
                  <a:lnTo>
                    <a:pt x="9489418" y="261604"/>
                  </a:lnTo>
                  <a:lnTo>
                    <a:pt x="9480366" y="253263"/>
                  </a:lnTo>
                  <a:lnTo>
                    <a:pt x="9479073" y="243200"/>
                  </a:lnTo>
                  <a:lnTo>
                    <a:pt x="9482953" y="233138"/>
                  </a:lnTo>
                  <a:lnTo>
                    <a:pt x="9489418" y="224802"/>
                  </a:lnTo>
                  <a:lnTo>
                    <a:pt x="9491142" y="222073"/>
                  </a:lnTo>
                  <a:lnTo>
                    <a:pt x="9496314" y="216758"/>
                  </a:lnTo>
                  <a:lnTo>
                    <a:pt x="9504935" y="213168"/>
                  </a:lnTo>
                  <a:lnTo>
                    <a:pt x="9517003" y="215613"/>
                  </a:lnTo>
                  <a:lnTo>
                    <a:pt x="9518296" y="223949"/>
                  </a:lnTo>
                  <a:lnTo>
                    <a:pt x="9520451" y="234009"/>
                  </a:lnTo>
                  <a:lnTo>
                    <a:pt x="9520882" y="244070"/>
                  </a:lnTo>
                  <a:lnTo>
                    <a:pt x="9517003" y="252406"/>
                  </a:lnTo>
                  <a:lnTo>
                    <a:pt x="9510107" y="255136"/>
                  </a:lnTo>
                  <a:lnTo>
                    <a:pt x="9503211" y="260454"/>
                  </a:lnTo>
                  <a:lnTo>
                    <a:pt x="9496314" y="264047"/>
                  </a:lnTo>
                  <a:close/>
                </a:path>
                <a:path extrusionOk="0" h="10287000" w="18242280">
                  <a:moveTo>
                    <a:pt x="8922344" y="714607"/>
                  </a:moveTo>
                  <a:lnTo>
                    <a:pt x="8910137" y="712306"/>
                  </a:lnTo>
                  <a:lnTo>
                    <a:pt x="8901085" y="698514"/>
                  </a:lnTo>
                  <a:lnTo>
                    <a:pt x="8899792" y="684720"/>
                  </a:lnTo>
                  <a:lnTo>
                    <a:pt x="8903672" y="670923"/>
                  </a:lnTo>
                  <a:lnTo>
                    <a:pt x="8910137" y="657126"/>
                  </a:lnTo>
                  <a:lnTo>
                    <a:pt x="8915740" y="649212"/>
                  </a:lnTo>
                  <a:lnTo>
                    <a:pt x="8920480" y="642170"/>
                  </a:lnTo>
                  <a:lnTo>
                    <a:pt x="8952655" y="667465"/>
                  </a:lnTo>
                  <a:lnTo>
                    <a:pt x="8954523" y="680256"/>
                  </a:lnTo>
                  <a:lnTo>
                    <a:pt x="8946908" y="693910"/>
                  </a:lnTo>
                  <a:lnTo>
                    <a:pt x="8939868" y="701962"/>
                  </a:lnTo>
                  <a:lnTo>
                    <a:pt x="8931967" y="710010"/>
                  </a:lnTo>
                  <a:lnTo>
                    <a:pt x="8922344" y="714607"/>
                  </a:lnTo>
                  <a:close/>
                </a:path>
                <a:path extrusionOk="0" h="10287000" w="18242280">
                  <a:moveTo>
                    <a:pt x="9244024" y="530643"/>
                  </a:moveTo>
                  <a:lnTo>
                    <a:pt x="9231956" y="528342"/>
                  </a:lnTo>
                  <a:lnTo>
                    <a:pt x="9226783" y="519868"/>
                  </a:lnTo>
                  <a:lnTo>
                    <a:pt x="9225059" y="508803"/>
                  </a:lnTo>
                  <a:lnTo>
                    <a:pt x="9226783" y="496010"/>
                  </a:lnTo>
                  <a:lnTo>
                    <a:pt x="9231956" y="482351"/>
                  </a:lnTo>
                  <a:lnTo>
                    <a:pt x="9233536" y="474303"/>
                  </a:lnTo>
                  <a:lnTo>
                    <a:pt x="9237702" y="466255"/>
                  </a:lnTo>
                  <a:lnTo>
                    <a:pt x="9243593" y="461655"/>
                  </a:lnTo>
                  <a:lnTo>
                    <a:pt x="9250346" y="463955"/>
                  </a:lnTo>
                  <a:lnTo>
                    <a:pt x="9256955" y="476315"/>
                  </a:lnTo>
                  <a:lnTo>
                    <a:pt x="9261840" y="486951"/>
                  </a:lnTo>
                  <a:lnTo>
                    <a:pt x="9263276" y="497586"/>
                  </a:lnTo>
                  <a:lnTo>
                    <a:pt x="9259541" y="509946"/>
                  </a:lnTo>
                  <a:lnTo>
                    <a:pt x="9257817" y="517998"/>
                  </a:lnTo>
                  <a:lnTo>
                    <a:pt x="9252644" y="526046"/>
                  </a:lnTo>
                  <a:lnTo>
                    <a:pt x="9244024" y="530643"/>
                  </a:lnTo>
                  <a:close/>
                </a:path>
                <a:path extrusionOk="0" h="10287000" w="18242280">
                  <a:moveTo>
                    <a:pt x="8664887" y="378153"/>
                  </a:moveTo>
                  <a:lnTo>
                    <a:pt x="8652674" y="371973"/>
                  </a:lnTo>
                  <a:lnTo>
                    <a:pt x="8643623" y="362058"/>
                  </a:lnTo>
                  <a:lnTo>
                    <a:pt x="8642330" y="347831"/>
                  </a:lnTo>
                  <a:lnTo>
                    <a:pt x="8646209" y="331879"/>
                  </a:lnTo>
                  <a:lnTo>
                    <a:pt x="8652674" y="316784"/>
                  </a:lnTo>
                  <a:lnTo>
                    <a:pt x="8659714" y="308737"/>
                  </a:lnTo>
                  <a:lnTo>
                    <a:pt x="8667616" y="300691"/>
                  </a:lnTo>
                  <a:lnTo>
                    <a:pt x="8677243" y="296092"/>
                  </a:lnTo>
                  <a:lnTo>
                    <a:pt x="8689455" y="298388"/>
                  </a:lnTo>
                  <a:lnTo>
                    <a:pt x="8692041" y="312185"/>
                  </a:lnTo>
                  <a:lnTo>
                    <a:pt x="8696351" y="325982"/>
                  </a:lnTo>
                  <a:lnTo>
                    <a:pt x="8697213" y="339779"/>
                  </a:lnTo>
                  <a:lnTo>
                    <a:pt x="8689455" y="353577"/>
                  </a:lnTo>
                  <a:lnTo>
                    <a:pt x="8682415" y="362919"/>
                  </a:lnTo>
                  <a:lnTo>
                    <a:pt x="8674513" y="373123"/>
                  </a:lnTo>
                  <a:lnTo>
                    <a:pt x="8664887" y="378153"/>
                  </a:lnTo>
                  <a:close/>
                </a:path>
                <a:path extrusionOk="0" h="10287000" w="18242280">
                  <a:moveTo>
                    <a:pt x="8013616" y="1458510"/>
                  </a:moveTo>
                  <a:lnTo>
                    <a:pt x="8006720" y="1457216"/>
                  </a:lnTo>
                  <a:lnTo>
                    <a:pt x="7999824" y="1448162"/>
                  </a:lnTo>
                  <a:lnTo>
                    <a:pt x="7996232" y="1435945"/>
                  </a:lnTo>
                  <a:lnTo>
                    <a:pt x="7998674" y="1426316"/>
                  </a:lnTo>
                  <a:lnTo>
                    <a:pt x="8006289" y="1418411"/>
                  </a:lnTo>
                  <a:lnTo>
                    <a:pt x="8018214" y="1411369"/>
                  </a:lnTo>
                  <a:lnTo>
                    <a:pt x="8025110" y="1410076"/>
                  </a:lnTo>
                  <a:lnTo>
                    <a:pt x="8032006" y="1407920"/>
                  </a:lnTo>
                  <a:lnTo>
                    <a:pt x="8038903" y="1407489"/>
                  </a:lnTo>
                  <a:lnTo>
                    <a:pt x="8045799" y="1411369"/>
                  </a:lnTo>
                  <a:lnTo>
                    <a:pt x="8041632" y="1424879"/>
                  </a:lnTo>
                  <a:lnTo>
                    <a:pt x="8040052" y="1436664"/>
                  </a:lnTo>
                  <a:lnTo>
                    <a:pt x="8036748" y="1445000"/>
                  </a:lnTo>
                  <a:lnTo>
                    <a:pt x="8027409" y="1448162"/>
                  </a:lnTo>
                  <a:lnTo>
                    <a:pt x="8020512" y="1454629"/>
                  </a:lnTo>
                  <a:lnTo>
                    <a:pt x="8013616" y="1458510"/>
                  </a:lnTo>
                  <a:close/>
                </a:path>
                <a:path extrusionOk="0" h="10287000" w="18242280">
                  <a:moveTo>
                    <a:pt x="7993646" y="1274115"/>
                  </a:moveTo>
                  <a:lnTo>
                    <a:pt x="7981433" y="1273396"/>
                  </a:lnTo>
                  <a:lnTo>
                    <a:pt x="7965629" y="1263479"/>
                  </a:lnTo>
                  <a:lnTo>
                    <a:pt x="7958446" y="1249251"/>
                  </a:lnTo>
                  <a:lnTo>
                    <a:pt x="7958158" y="1233298"/>
                  </a:lnTo>
                  <a:lnTo>
                    <a:pt x="7963043" y="1218207"/>
                  </a:lnTo>
                  <a:lnTo>
                    <a:pt x="7964911" y="1209871"/>
                  </a:lnTo>
                  <a:lnTo>
                    <a:pt x="7971089" y="1199811"/>
                  </a:lnTo>
                  <a:lnTo>
                    <a:pt x="7982439" y="1189750"/>
                  </a:lnTo>
                  <a:lnTo>
                    <a:pt x="7999824" y="1181414"/>
                  </a:lnTo>
                  <a:lnTo>
                    <a:pt x="8015915" y="1209009"/>
                  </a:lnTo>
                  <a:lnTo>
                    <a:pt x="8020512" y="1222806"/>
                  </a:lnTo>
                  <a:lnTo>
                    <a:pt x="8018214" y="1236603"/>
                  </a:lnTo>
                  <a:lnTo>
                    <a:pt x="8011174" y="1251407"/>
                  </a:lnTo>
                  <a:lnTo>
                    <a:pt x="8003272" y="1265348"/>
                  </a:lnTo>
                  <a:lnTo>
                    <a:pt x="7993646" y="1274115"/>
                  </a:lnTo>
                  <a:close/>
                </a:path>
                <a:path extrusionOk="0" h="10287000" w="18242280">
                  <a:moveTo>
                    <a:pt x="8313893" y="935364"/>
                  </a:moveTo>
                  <a:lnTo>
                    <a:pt x="8303261" y="933063"/>
                  </a:lnTo>
                  <a:lnTo>
                    <a:pt x="8296652" y="926022"/>
                  </a:lnTo>
                  <a:lnTo>
                    <a:pt x="8291767" y="918119"/>
                  </a:lnTo>
                  <a:lnTo>
                    <a:pt x="8290331" y="908490"/>
                  </a:lnTo>
                  <a:lnTo>
                    <a:pt x="8294066" y="896270"/>
                  </a:lnTo>
                  <a:lnTo>
                    <a:pt x="8294210" y="888222"/>
                  </a:lnTo>
                  <a:lnTo>
                    <a:pt x="8295216" y="880173"/>
                  </a:lnTo>
                  <a:lnTo>
                    <a:pt x="8297945" y="875574"/>
                  </a:lnTo>
                  <a:lnTo>
                    <a:pt x="8303261" y="877874"/>
                  </a:lnTo>
                  <a:lnTo>
                    <a:pt x="8311307" y="888797"/>
                  </a:lnTo>
                  <a:lnTo>
                    <a:pt x="8319353" y="896271"/>
                  </a:lnTo>
                  <a:lnTo>
                    <a:pt x="8323950" y="903748"/>
                  </a:lnTo>
                  <a:lnTo>
                    <a:pt x="8321651" y="914676"/>
                  </a:lnTo>
                  <a:lnTo>
                    <a:pt x="8321364" y="922723"/>
                  </a:lnTo>
                  <a:lnTo>
                    <a:pt x="8319353" y="930768"/>
                  </a:lnTo>
                  <a:lnTo>
                    <a:pt x="8313893" y="935364"/>
                  </a:lnTo>
                  <a:close/>
                </a:path>
                <a:path extrusionOk="0" h="10287000" w="18242280">
                  <a:moveTo>
                    <a:pt x="8160737" y="377722"/>
                  </a:moveTo>
                  <a:lnTo>
                    <a:pt x="8147520" y="375854"/>
                  </a:lnTo>
                  <a:lnTo>
                    <a:pt x="8137750" y="362775"/>
                  </a:lnTo>
                  <a:lnTo>
                    <a:pt x="8135738" y="343804"/>
                  </a:lnTo>
                  <a:lnTo>
                    <a:pt x="8142347" y="328282"/>
                  </a:lnTo>
                  <a:lnTo>
                    <a:pt x="8155853" y="316209"/>
                  </a:lnTo>
                  <a:lnTo>
                    <a:pt x="8174530" y="307586"/>
                  </a:lnTo>
                  <a:lnTo>
                    <a:pt x="8182863" y="301262"/>
                  </a:lnTo>
                  <a:lnTo>
                    <a:pt x="8192920" y="298388"/>
                  </a:lnTo>
                  <a:lnTo>
                    <a:pt x="8202977" y="302412"/>
                  </a:lnTo>
                  <a:lnTo>
                    <a:pt x="8211310" y="316784"/>
                  </a:lnTo>
                  <a:lnTo>
                    <a:pt x="8210879" y="331875"/>
                  </a:lnTo>
                  <a:lnTo>
                    <a:pt x="8207862" y="347828"/>
                  </a:lnTo>
                  <a:lnTo>
                    <a:pt x="8199673" y="362056"/>
                  </a:lnTo>
                  <a:lnTo>
                    <a:pt x="8183725" y="371973"/>
                  </a:lnTo>
                  <a:lnTo>
                    <a:pt x="8160737" y="377722"/>
                  </a:lnTo>
                  <a:close/>
                </a:path>
                <a:path extrusionOk="0" h="10287000" w="18242280">
                  <a:moveTo>
                    <a:pt x="7620526" y="1864384"/>
                  </a:moveTo>
                  <a:lnTo>
                    <a:pt x="7613630" y="1862080"/>
                  </a:lnTo>
                  <a:lnTo>
                    <a:pt x="7608458" y="1853745"/>
                  </a:lnTo>
                  <a:lnTo>
                    <a:pt x="7606734" y="1843684"/>
                  </a:lnTo>
                  <a:lnTo>
                    <a:pt x="7608458" y="1833624"/>
                  </a:lnTo>
                  <a:lnTo>
                    <a:pt x="7613630" y="1825288"/>
                  </a:lnTo>
                  <a:lnTo>
                    <a:pt x="7615210" y="1818533"/>
                  </a:lnTo>
                  <a:lnTo>
                    <a:pt x="7619377" y="1812640"/>
                  </a:lnTo>
                  <a:lnTo>
                    <a:pt x="7625268" y="1808472"/>
                  </a:lnTo>
                  <a:lnTo>
                    <a:pt x="7632020" y="1806891"/>
                  </a:lnTo>
                  <a:lnTo>
                    <a:pt x="7638629" y="1819108"/>
                  </a:lnTo>
                  <a:lnTo>
                    <a:pt x="7643514" y="1828737"/>
                  </a:lnTo>
                  <a:lnTo>
                    <a:pt x="7644951" y="1836642"/>
                  </a:lnTo>
                  <a:lnTo>
                    <a:pt x="7641215" y="1843684"/>
                  </a:lnTo>
                  <a:lnTo>
                    <a:pt x="7627423" y="1859784"/>
                  </a:lnTo>
                  <a:lnTo>
                    <a:pt x="7620526" y="1864384"/>
                  </a:lnTo>
                  <a:close/>
                </a:path>
                <a:path extrusionOk="0" h="10287000" w="18242280">
                  <a:moveTo>
                    <a:pt x="7955429" y="1513268"/>
                  </a:moveTo>
                  <a:lnTo>
                    <a:pt x="7944653" y="1512549"/>
                  </a:lnTo>
                  <a:lnTo>
                    <a:pt x="7932728" y="1502632"/>
                  </a:lnTo>
                  <a:lnTo>
                    <a:pt x="7925113" y="1488404"/>
                  </a:lnTo>
                  <a:lnTo>
                    <a:pt x="7922671" y="1472451"/>
                  </a:lnTo>
                  <a:lnTo>
                    <a:pt x="7926263" y="1457360"/>
                  </a:lnTo>
                  <a:lnTo>
                    <a:pt x="7926550" y="1449168"/>
                  </a:lnTo>
                  <a:lnTo>
                    <a:pt x="7928562" y="1440113"/>
                  </a:lnTo>
                  <a:lnTo>
                    <a:pt x="7934021" y="1432784"/>
                  </a:lnTo>
                  <a:lnTo>
                    <a:pt x="7944653" y="1429765"/>
                  </a:lnTo>
                  <a:lnTo>
                    <a:pt x="7958015" y="1438245"/>
                  </a:lnTo>
                  <a:lnTo>
                    <a:pt x="7968790" y="1449312"/>
                  </a:lnTo>
                  <a:lnTo>
                    <a:pt x="7974393" y="1462103"/>
                  </a:lnTo>
                  <a:lnTo>
                    <a:pt x="7972238" y="1475756"/>
                  </a:lnTo>
                  <a:lnTo>
                    <a:pt x="7966635" y="1490560"/>
                  </a:lnTo>
                  <a:lnTo>
                    <a:pt x="7961894" y="1504501"/>
                  </a:lnTo>
                  <a:lnTo>
                    <a:pt x="7955429" y="1513268"/>
                  </a:lnTo>
                  <a:close/>
                </a:path>
                <a:path extrusionOk="0" h="10287000" w="18242280">
                  <a:moveTo>
                    <a:pt x="7546966" y="1038124"/>
                  </a:moveTo>
                  <a:lnTo>
                    <a:pt x="7540069" y="1034243"/>
                  </a:lnTo>
                  <a:lnTo>
                    <a:pt x="7536334" y="1027344"/>
                  </a:lnTo>
                  <a:lnTo>
                    <a:pt x="7537771" y="1020446"/>
                  </a:lnTo>
                  <a:lnTo>
                    <a:pt x="7542655" y="1013547"/>
                  </a:lnTo>
                  <a:lnTo>
                    <a:pt x="7549264" y="1006648"/>
                  </a:lnTo>
                  <a:lnTo>
                    <a:pt x="7556161" y="1005355"/>
                  </a:lnTo>
                  <a:lnTo>
                    <a:pt x="7563057" y="1003199"/>
                  </a:lnTo>
                  <a:lnTo>
                    <a:pt x="7569953" y="1002768"/>
                  </a:lnTo>
                  <a:lnTo>
                    <a:pt x="7576850" y="1006648"/>
                  </a:lnTo>
                  <a:lnTo>
                    <a:pt x="7576706" y="1013547"/>
                  </a:lnTo>
                  <a:lnTo>
                    <a:pt x="7575700" y="1020446"/>
                  </a:lnTo>
                  <a:lnTo>
                    <a:pt x="7572970" y="1027344"/>
                  </a:lnTo>
                  <a:lnTo>
                    <a:pt x="7567655" y="1034243"/>
                  </a:lnTo>
                  <a:lnTo>
                    <a:pt x="7560758" y="1035537"/>
                  </a:lnTo>
                  <a:lnTo>
                    <a:pt x="7553862" y="1037692"/>
                  </a:lnTo>
                  <a:lnTo>
                    <a:pt x="7546966" y="1038124"/>
                  </a:lnTo>
                  <a:close/>
                </a:path>
                <a:path extrusionOk="0" h="10287000" w="18242280">
                  <a:moveTo>
                    <a:pt x="7666358" y="697790"/>
                  </a:moveTo>
                  <a:lnTo>
                    <a:pt x="7659605" y="693910"/>
                  </a:lnTo>
                  <a:lnTo>
                    <a:pt x="7655870" y="687011"/>
                  </a:lnTo>
                  <a:lnTo>
                    <a:pt x="7657307" y="680113"/>
                  </a:lnTo>
                  <a:lnTo>
                    <a:pt x="7662192" y="673214"/>
                  </a:lnTo>
                  <a:lnTo>
                    <a:pt x="7668800" y="666315"/>
                  </a:lnTo>
                  <a:lnTo>
                    <a:pt x="7675553" y="665022"/>
                  </a:lnTo>
                  <a:lnTo>
                    <a:pt x="7681444" y="662866"/>
                  </a:lnTo>
                  <a:lnTo>
                    <a:pt x="7685610" y="662435"/>
                  </a:lnTo>
                  <a:lnTo>
                    <a:pt x="7687191" y="666315"/>
                  </a:lnTo>
                  <a:lnTo>
                    <a:pt x="7687047" y="673214"/>
                  </a:lnTo>
                  <a:lnTo>
                    <a:pt x="7672249" y="697359"/>
                  </a:lnTo>
                  <a:lnTo>
                    <a:pt x="7666358" y="697790"/>
                  </a:lnTo>
                  <a:close/>
                </a:path>
                <a:path extrusionOk="0" h="10287000" w="18242280">
                  <a:moveTo>
                    <a:pt x="6399879" y="1734456"/>
                  </a:moveTo>
                  <a:lnTo>
                    <a:pt x="6389822" y="1733162"/>
                  </a:lnTo>
                  <a:lnTo>
                    <a:pt x="6381489" y="1724108"/>
                  </a:lnTo>
                  <a:lnTo>
                    <a:pt x="6383213" y="1711891"/>
                  </a:lnTo>
                  <a:lnTo>
                    <a:pt x="6388385" y="1702262"/>
                  </a:lnTo>
                  <a:lnTo>
                    <a:pt x="6397005" y="1694357"/>
                  </a:lnTo>
                  <a:lnTo>
                    <a:pt x="6409074" y="1687315"/>
                  </a:lnTo>
                  <a:lnTo>
                    <a:pt x="6417263" y="1686021"/>
                  </a:lnTo>
                  <a:lnTo>
                    <a:pt x="6426315" y="1683865"/>
                  </a:lnTo>
                  <a:lnTo>
                    <a:pt x="6433642" y="1683434"/>
                  </a:lnTo>
                  <a:lnTo>
                    <a:pt x="6436659" y="1687315"/>
                  </a:lnTo>
                  <a:lnTo>
                    <a:pt x="6436372" y="1696944"/>
                  </a:lnTo>
                  <a:lnTo>
                    <a:pt x="6434360" y="1709161"/>
                  </a:lnTo>
                  <a:lnTo>
                    <a:pt x="6428901" y="1719652"/>
                  </a:lnTo>
                  <a:lnTo>
                    <a:pt x="6418269" y="1724108"/>
                  </a:lnTo>
                  <a:lnTo>
                    <a:pt x="6409936" y="1730575"/>
                  </a:lnTo>
                  <a:lnTo>
                    <a:pt x="6399879" y="1734456"/>
                  </a:lnTo>
                  <a:close/>
                </a:path>
                <a:path extrusionOk="0" h="10287000" w="18242280">
                  <a:moveTo>
                    <a:pt x="6443556" y="1584707"/>
                  </a:moveTo>
                  <a:lnTo>
                    <a:pt x="6436659" y="1576946"/>
                  </a:lnTo>
                  <a:lnTo>
                    <a:pt x="6433067" y="1564724"/>
                  </a:lnTo>
                  <a:lnTo>
                    <a:pt x="6435510" y="1555092"/>
                  </a:lnTo>
                  <a:lnTo>
                    <a:pt x="6443125" y="1547186"/>
                  </a:lnTo>
                  <a:lnTo>
                    <a:pt x="6455049" y="1540144"/>
                  </a:lnTo>
                  <a:lnTo>
                    <a:pt x="6461802" y="1533680"/>
                  </a:lnTo>
                  <a:lnTo>
                    <a:pt x="6467693" y="1529799"/>
                  </a:lnTo>
                  <a:lnTo>
                    <a:pt x="6471859" y="1531091"/>
                  </a:lnTo>
                  <a:lnTo>
                    <a:pt x="6473440" y="1540144"/>
                  </a:lnTo>
                  <a:lnTo>
                    <a:pt x="6474589" y="1548485"/>
                  </a:lnTo>
                  <a:lnTo>
                    <a:pt x="6475738" y="1558548"/>
                  </a:lnTo>
                  <a:lnTo>
                    <a:pt x="6473440" y="1568610"/>
                  </a:lnTo>
                  <a:lnTo>
                    <a:pt x="6464245" y="1576946"/>
                  </a:lnTo>
                  <a:lnTo>
                    <a:pt x="6457348" y="1579533"/>
                  </a:lnTo>
                  <a:lnTo>
                    <a:pt x="6450452" y="1583844"/>
                  </a:lnTo>
                  <a:lnTo>
                    <a:pt x="6443556" y="1584707"/>
                  </a:lnTo>
                  <a:close/>
                </a:path>
                <a:path extrusionOk="0" h="10287000" w="18242280">
                  <a:moveTo>
                    <a:pt x="5995295" y="1135423"/>
                  </a:moveTo>
                  <a:lnTo>
                    <a:pt x="5989979" y="1132405"/>
                  </a:lnTo>
                  <a:lnTo>
                    <a:pt x="5987250" y="1125075"/>
                  </a:lnTo>
                  <a:lnTo>
                    <a:pt x="5986244" y="1116021"/>
                  </a:lnTo>
                  <a:lnTo>
                    <a:pt x="5986100" y="1107829"/>
                  </a:lnTo>
                  <a:lnTo>
                    <a:pt x="5986387" y="1101074"/>
                  </a:lnTo>
                  <a:lnTo>
                    <a:pt x="5988399" y="1095181"/>
                  </a:lnTo>
                  <a:lnTo>
                    <a:pt x="5993859" y="1091013"/>
                  </a:lnTo>
                  <a:lnTo>
                    <a:pt x="6004490" y="1089432"/>
                  </a:lnTo>
                  <a:lnTo>
                    <a:pt x="6007220" y="1096331"/>
                  </a:lnTo>
                  <a:lnTo>
                    <a:pt x="6012536" y="1103230"/>
                  </a:lnTo>
                  <a:lnTo>
                    <a:pt x="6016128" y="1110128"/>
                  </a:lnTo>
                  <a:lnTo>
                    <a:pt x="6013685" y="1117027"/>
                  </a:lnTo>
                  <a:lnTo>
                    <a:pt x="6008226" y="1123782"/>
                  </a:lnTo>
                  <a:lnTo>
                    <a:pt x="6004490" y="1129674"/>
                  </a:lnTo>
                  <a:lnTo>
                    <a:pt x="6000755" y="1133842"/>
                  </a:lnTo>
                  <a:lnTo>
                    <a:pt x="5995295" y="1135423"/>
                  </a:lnTo>
                  <a:close/>
                </a:path>
                <a:path extrusionOk="0" h="10287000" w="18242280">
                  <a:moveTo>
                    <a:pt x="6590677" y="916975"/>
                  </a:moveTo>
                  <a:lnTo>
                    <a:pt x="6583781" y="914676"/>
                  </a:lnTo>
                  <a:lnTo>
                    <a:pt x="6578608" y="906335"/>
                  </a:lnTo>
                  <a:lnTo>
                    <a:pt x="6576884" y="896270"/>
                  </a:lnTo>
                  <a:lnTo>
                    <a:pt x="6578608" y="886210"/>
                  </a:lnTo>
                  <a:lnTo>
                    <a:pt x="6583781" y="877874"/>
                  </a:lnTo>
                  <a:lnTo>
                    <a:pt x="6589240" y="874999"/>
                  </a:lnTo>
                  <a:lnTo>
                    <a:pt x="6596711" y="862352"/>
                  </a:lnTo>
                  <a:lnTo>
                    <a:pt x="6602171" y="859477"/>
                  </a:lnTo>
                  <a:lnTo>
                    <a:pt x="6608780" y="867813"/>
                  </a:lnTo>
                  <a:lnTo>
                    <a:pt x="6613665" y="877874"/>
                  </a:lnTo>
                  <a:lnTo>
                    <a:pt x="6615101" y="887934"/>
                  </a:lnTo>
                  <a:lnTo>
                    <a:pt x="6611365" y="896271"/>
                  </a:lnTo>
                  <a:lnTo>
                    <a:pt x="6597573" y="912375"/>
                  </a:lnTo>
                  <a:lnTo>
                    <a:pt x="6590677" y="916975"/>
                  </a:lnTo>
                  <a:close/>
                </a:path>
                <a:path extrusionOk="0" h="10287000" w="18242280">
                  <a:moveTo>
                    <a:pt x="6215115" y="453329"/>
                  </a:moveTo>
                  <a:lnTo>
                    <a:pt x="6206782" y="445568"/>
                  </a:lnTo>
                  <a:lnTo>
                    <a:pt x="6203190" y="433350"/>
                  </a:lnTo>
                  <a:lnTo>
                    <a:pt x="6205633" y="423719"/>
                  </a:lnTo>
                  <a:lnTo>
                    <a:pt x="6213247" y="415814"/>
                  </a:lnTo>
                  <a:lnTo>
                    <a:pt x="6225172" y="408775"/>
                  </a:lnTo>
                  <a:lnTo>
                    <a:pt x="6232212" y="402306"/>
                  </a:lnTo>
                  <a:lnTo>
                    <a:pt x="6240114" y="398424"/>
                  </a:lnTo>
                  <a:lnTo>
                    <a:pt x="6249740" y="399717"/>
                  </a:lnTo>
                  <a:lnTo>
                    <a:pt x="6261953" y="408775"/>
                  </a:lnTo>
                  <a:lnTo>
                    <a:pt x="6243563" y="445568"/>
                  </a:lnTo>
                  <a:lnTo>
                    <a:pt x="6235229" y="448155"/>
                  </a:lnTo>
                  <a:lnTo>
                    <a:pt x="6225172" y="452466"/>
                  </a:lnTo>
                  <a:lnTo>
                    <a:pt x="6215115" y="453329"/>
                  </a:lnTo>
                  <a:close/>
                </a:path>
                <a:path extrusionOk="0" h="10287000" w="18242280">
                  <a:moveTo>
                    <a:pt x="6611504" y="105235"/>
                  </a:moveTo>
                  <a:lnTo>
                    <a:pt x="6574586" y="105235"/>
                  </a:lnTo>
                  <a:lnTo>
                    <a:pt x="6580189" y="97186"/>
                  </a:lnTo>
                  <a:lnTo>
                    <a:pt x="6584930" y="89138"/>
                  </a:lnTo>
                  <a:lnTo>
                    <a:pt x="6591395" y="84539"/>
                  </a:lnTo>
                  <a:lnTo>
                    <a:pt x="6602171" y="86838"/>
                  </a:lnTo>
                  <a:lnTo>
                    <a:pt x="6604901" y="93879"/>
                  </a:lnTo>
                  <a:lnTo>
                    <a:pt x="6610216" y="101782"/>
                  </a:lnTo>
                  <a:lnTo>
                    <a:pt x="6611504" y="105235"/>
                  </a:lnTo>
                  <a:close/>
                </a:path>
                <a:path extrusionOk="0" h="10287000" w="18242280">
                  <a:moveTo>
                    <a:pt x="6594556" y="144327"/>
                  </a:moveTo>
                  <a:lnTo>
                    <a:pt x="6583781" y="142027"/>
                  </a:lnTo>
                  <a:lnTo>
                    <a:pt x="6573292" y="134981"/>
                  </a:lnTo>
                  <a:lnTo>
                    <a:pt x="6568839" y="127076"/>
                  </a:lnTo>
                  <a:lnTo>
                    <a:pt x="6569557" y="117446"/>
                  </a:lnTo>
                  <a:lnTo>
                    <a:pt x="6574586" y="105225"/>
                  </a:lnTo>
                  <a:lnTo>
                    <a:pt x="6611504" y="105235"/>
                  </a:lnTo>
                  <a:lnTo>
                    <a:pt x="6613808" y="111411"/>
                  </a:lnTo>
                  <a:lnTo>
                    <a:pt x="6611366" y="123631"/>
                  </a:lnTo>
                  <a:lnTo>
                    <a:pt x="6605763" y="131679"/>
                  </a:lnTo>
                  <a:lnTo>
                    <a:pt x="6601021" y="139728"/>
                  </a:lnTo>
                  <a:lnTo>
                    <a:pt x="6594556" y="144327"/>
                  </a:lnTo>
                  <a:close/>
                </a:path>
                <a:path extrusionOk="0" h="10287000" w="18242280">
                  <a:moveTo>
                    <a:pt x="7258039" y="806589"/>
                  </a:moveTo>
                  <a:lnTo>
                    <a:pt x="7245827" y="804288"/>
                  </a:lnTo>
                  <a:lnTo>
                    <a:pt x="7236775" y="795812"/>
                  </a:lnTo>
                  <a:lnTo>
                    <a:pt x="7235482" y="784745"/>
                  </a:lnTo>
                  <a:lnTo>
                    <a:pt x="7239361" y="771952"/>
                  </a:lnTo>
                  <a:lnTo>
                    <a:pt x="7245827" y="758297"/>
                  </a:lnTo>
                  <a:lnTo>
                    <a:pt x="7252867" y="750250"/>
                  </a:lnTo>
                  <a:lnTo>
                    <a:pt x="7260769" y="742204"/>
                  </a:lnTo>
                  <a:lnTo>
                    <a:pt x="7270395" y="737605"/>
                  </a:lnTo>
                  <a:lnTo>
                    <a:pt x="7282607" y="739901"/>
                  </a:lnTo>
                  <a:lnTo>
                    <a:pt x="7285193" y="752261"/>
                  </a:lnTo>
                  <a:lnTo>
                    <a:pt x="7289503" y="762896"/>
                  </a:lnTo>
                  <a:lnTo>
                    <a:pt x="7290365" y="773532"/>
                  </a:lnTo>
                  <a:lnTo>
                    <a:pt x="7282607" y="785892"/>
                  </a:lnTo>
                  <a:lnTo>
                    <a:pt x="7275567" y="793944"/>
                  </a:lnTo>
                  <a:lnTo>
                    <a:pt x="7267665" y="801992"/>
                  </a:lnTo>
                  <a:lnTo>
                    <a:pt x="7258039" y="806589"/>
                  </a:lnTo>
                  <a:close/>
                </a:path>
                <a:path extrusionOk="0" h="10287000" w="18242280">
                  <a:moveTo>
                    <a:pt x="7243528" y="431043"/>
                  </a:moveTo>
                  <a:lnTo>
                    <a:pt x="7236632" y="427162"/>
                  </a:lnTo>
                  <a:lnTo>
                    <a:pt x="7238212" y="420264"/>
                  </a:lnTo>
                  <a:lnTo>
                    <a:pt x="7242378" y="413365"/>
                  </a:lnTo>
                  <a:lnTo>
                    <a:pt x="7248269" y="406466"/>
                  </a:lnTo>
                  <a:lnTo>
                    <a:pt x="7255022" y="399568"/>
                  </a:lnTo>
                  <a:lnTo>
                    <a:pt x="7261774" y="393100"/>
                  </a:lnTo>
                  <a:lnTo>
                    <a:pt x="7267665" y="389220"/>
                  </a:lnTo>
                  <a:lnTo>
                    <a:pt x="7271831" y="390513"/>
                  </a:lnTo>
                  <a:lnTo>
                    <a:pt x="7273412" y="399568"/>
                  </a:lnTo>
                  <a:lnTo>
                    <a:pt x="7273268" y="407760"/>
                  </a:lnTo>
                  <a:lnTo>
                    <a:pt x="7272263" y="416814"/>
                  </a:lnTo>
                  <a:lnTo>
                    <a:pt x="7269533" y="424144"/>
                  </a:lnTo>
                  <a:lnTo>
                    <a:pt x="7264217" y="427162"/>
                  </a:lnTo>
                  <a:lnTo>
                    <a:pt x="7257320" y="428456"/>
                  </a:lnTo>
                  <a:lnTo>
                    <a:pt x="7250424" y="430612"/>
                  </a:lnTo>
                  <a:lnTo>
                    <a:pt x="7243528" y="431043"/>
                  </a:lnTo>
                  <a:close/>
                </a:path>
                <a:path extrusionOk="0" h="10287000" w="18242280">
                  <a:moveTo>
                    <a:pt x="4209007" y="2463700"/>
                  </a:moveTo>
                  <a:lnTo>
                    <a:pt x="4202254" y="2459963"/>
                  </a:lnTo>
                  <a:lnTo>
                    <a:pt x="4197082" y="2453064"/>
                  </a:lnTo>
                  <a:lnTo>
                    <a:pt x="4195358" y="2446166"/>
                  </a:lnTo>
                  <a:lnTo>
                    <a:pt x="4197082" y="2439267"/>
                  </a:lnTo>
                  <a:lnTo>
                    <a:pt x="4202254" y="2432369"/>
                  </a:lnTo>
                  <a:lnTo>
                    <a:pt x="4211449" y="2432369"/>
                  </a:lnTo>
                  <a:lnTo>
                    <a:pt x="4211449" y="2423170"/>
                  </a:lnTo>
                  <a:lnTo>
                    <a:pt x="4220644" y="2423170"/>
                  </a:lnTo>
                  <a:lnTo>
                    <a:pt x="4221937" y="2430069"/>
                  </a:lnTo>
                  <a:lnTo>
                    <a:pt x="4224092" y="2436968"/>
                  </a:lnTo>
                  <a:lnTo>
                    <a:pt x="4224523" y="2443866"/>
                  </a:lnTo>
                  <a:lnTo>
                    <a:pt x="4220644" y="2450765"/>
                  </a:lnTo>
                  <a:lnTo>
                    <a:pt x="4219064" y="2457376"/>
                  </a:lnTo>
                  <a:lnTo>
                    <a:pt x="4214897" y="2462263"/>
                  </a:lnTo>
                  <a:lnTo>
                    <a:pt x="4209007" y="2463700"/>
                  </a:lnTo>
                  <a:close/>
                </a:path>
                <a:path extrusionOk="0" h="10287000" w="18242280">
                  <a:moveTo>
                    <a:pt x="4830680" y="2613314"/>
                  </a:moveTo>
                  <a:lnTo>
                    <a:pt x="4818325" y="2607134"/>
                  </a:lnTo>
                  <a:lnTo>
                    <a:pt x="4809417" y="2591900"/>
                  </a:lnTo>
                  <a:lnTo>
                    <a:pt x="4809129" y="2574941"/>
                  </a:lnTo>
                  <a:lnTo>
                    <a:pt x="4815738" y="2557981"/>
                  </a:lnTo>
                  <a:lnTo>
                    <a:pt x="4827520" y="2542747"/>
                  </a:lnTo>
                  <a:lnTo>
                    <a:pt x="4834560" y="2534842"/>
                  </a:lnTo>
                  <a:lnTo>
                    <a:pt x="4842462" y="2527800"/>
                  </a:lnTo>
                  <a:lnTo>
                    <a:pt x="4852088" y="2525931"/>
                  </a:lnTo>
                  <a:lnTo>
                    <a:pt x="4864300" y="2533549"/>
                  </a:lnTo>
                  <a:lnTo>
                    <a:pt x="4870765" y="2547346"/>
                  </a:lnTo>
                  <a:lnTo>
                    <a:pt x="4874644" y="2561143"/>
                  </a:lnTo>
                  <a:lnTo>
                    <a:pt x="4873351" y="2574941"/>
                  </a:lnTo>
                  <a:lnTo>
                    <a:pt x="4864300" y="2588738"/>
                  </a:lnTo>
                  <a:lnTo>
                    <a:pt x="4851944" y="2598080"/>
                  </a:lnTo>
                  <a:lnTo>
                    <a:pt x="4841312" y="2608284"/>
                  </a:lnTo>
                  <a:lnTo>
                    <a:pt x="4830680" y="2613314"/>
                  </a:lnTo>
                  <a:close/>
                </a:path>
                <a:path extrusionOk="0" h="10287000" w="18242280">
                  <a:moveTo>
                    <a:pt x="5245896" y="2364532"/>
                  </a:moveTo>
                  <a:lnTo>
                    <a:pt x="5232678" y="2362663"/>
                  </a:lnTo>
                  <a:lnTo>
                    <a:pt x="5222908" y="2349585"/>
                  </a:lnTo>
                  <a:lnTo>
                    <a:pt x="5220897" y="2330613"/>
                  </a:lnTo>
                  <a:lnTo>
                    <a:pt x="5227506" y="2315092"/>
                  </a:lnTo>
                  <a:lnTo>
                    <a:pt x="5241011" y="2303019"/>
                  </a:lnTo>
                  <a:lnTo>
                    <a:pt x="5259689" y="2294396"/>
                  </a:lnTo>
                  <a:lnTo>
                    <a:pt x="5268022" y="2291952"/>
                  </a:lnTo>
                  <a:lnTo>
                    <a:pt x="5278079" y="2288647"/>
                  </a:lnTo>
                  <a:lnTo>
                    <a:pt x="5288136" y="2290515"/>
                  </a:lnTo>
                  <a:lnTo>
                    <a:pt x="5296469" y="2303594"/>
                  </a:lnTo>
                  <a:lnTo>
                    <a:pt x="5296038" y="2323859"/>
                  </a:lnTo>
                  <a:lnTo>
                    <a:pt x="5293021" y="2341536"/>
                  </a:lnTo>
                  <a:lnTo>
                    <a:pt x="5284831" y="2354040"/>
                  </a:lnTo>
                  <a:lnTo>
                    <a:pt x="5268884" y="2358783"/>
                  </a:lnTo>
                  <a:lnTo>
                    <a:pt x="5245896" y="2364532"/>
                  </a:lnTo>
                  <a:close/>
                </a:path>
                <a:path extrusionOk="0" h="10287000" w="18242280">
                  <a:moveTo>
                    <a:pt x="4977658" y="2098215"/>
                  </a:moveTo>
                  <a:lnTo>
                    <a:pt x="4965446" y="2092035"/>
                  </a:lnTo>
                  <a:lnTo>
                    <a:pt x="4956394" y="2082119"/>
                  </a:lnTo>
                  <a:lnTo>
                    <a:pt x="4955101" y="2067890"/>
                  </a:lnTo>
                  <a:lnTo>
                    <a:pt x="4958981" y="2051937"/>
                  </a:lnTo>
                  <a:lnTo>
                    <a:pt x="4965446" y="2036846"/>
                  </a:lnTo>
                  <a:lnTo>
                    <a:pt x="4972486" y="2028798"/>
                  </a:lnTo>
                  <a:lnTo>
                    <a:pt x="4980388" y="2020749"/>
                  </a:lnTo>
                  <a:lnTo>
                    <a:pt x="4990014" y="2016150"/>
                  </a:lnTo>
                  <a:lnTo>
                    <a:pt x="5002226" y="2018450"/>
                  </a:lnTo>
                  <a:lnTo>
                    <a:pt x="5004812" y="2032247"/>
                  </a:lnTo>
                  <a:lnTo>
                    <a:pt x="5009122" y="2046044"/>
                  </a:lnTo>
                  <a:lnTo>
                    <a:pt x="5009985" y="2059842"/>
                  </a:lnTo>
                  <a:lnTo>
                    <a:pt x="5002226" y="2073639"/>
                  </a:lnTo>
                  <a:lnTo>
                    <a:pt x="4995186" y="2082981"/>
                  </a:lnTo>
                  <a:lnTo>
                    <a:pt x="4987284" y="2093185"/>
                  </a:lnTo>
                  <a:lnTo>
                    <a:pt x="4977658" y="2098215"/>
                  </a:lnTo>
                  <a:close/>
                </a:path>
                <a:path extrusionOk="0" h="10287000" w="18242280">
                  <a:moveTo>
                    <a:pt x="5396753" y="1873722"/>
                  </a:moveTo>
                  <a:lnTo>
                    <a:pt x="5388420" y="1871279"/>
                  </a:lnTo>
                  <a:lnTo>
                    <a:pt x="5384684" y="1857625"/>
                  </a:lnTo>
                  <a:lnTo>
                    <a:pt x="5386121" y="1844834"/>
                  </a:lnTo>
                  <a:lnTo>
                    <a:pt x="5391006" y="1833767"/>
                  </a:lnTo>
                  <a:lnTo>
                    <a:pt x="5397615" y="1825288"/>
                  </a:lnTo>
                  <a:lnTo>
                    <a:pt x="5404511" y="1822558"/>
                  </a:lnTo>
                  <a:lnTo>
                    <a:pt x="5411407" y="1817243"/>
                  </a:lnTo>
                  <a:lnTo>
                    <a:pt x="5418304" y="1813650"/>
                  </a:lnTo>
                  <a:lnTo>
                    <a:pt x="5425200" y="1816090"/>
                  </a:lnTo>
                  <a:lnTo>
                    <a:pt x="5427786" y="1829747"/>
                  </a:lnTo>
                  <a:lnTo>
                    <a:pt x="5432096" y="1842538"/>
                  </a:lnTo>
                  <a:lnTo>
                    <a:pt x="5432958" y="1853602"/>
                  </a:lnTo>
                  <a:lnTo>
                    <a:pt x="5425200" y="1862080"/>
                  </a:lnTo>
                  <a:lnTo>
                    <a:pt x="5416867" y="1864811"/>
                  </a:lnTo>
                  <a:lnTo>
                    <a:pt x="5406810" y="1870129"/>
                  </a:lnTo>
                  <a:lnTo>
                    <a:pt x="5396753" y="1873722"/>
                  </a:lnTo>
                  <a:close/>
                </a:path>
                <a:path extrusionOk="0" h="10287000" w="18242280">
                  <a:moveTo>
                    <a:pt x="5539995" y="1693495"/>
                  </a:moveTo>
                  <a:lnTo>
                    <a:pt x="5526346" y="1687315"/>
                  </a:lnTo>
                  <a:lnTo>
                    <a:pt x="5517438" y="1672080"/>
                  </a:lnTo>
                  <a:lnTo>
                    <a:pt x="5517151" y="1655121"/>
                  </a:lnTo>
                  <a:lnTo>
                    <a:pt x="5523760" y="1638162"/>
                  </a:lnTo>
                  <a:lnTo>
                    <a:pt x="5535541" y="1622927"/>
                  </a:lnTo>
                  <a:lnTo>
                    <a:pt x="5542581" y="1615023"/>
                  </a:lnTo>
                  <a:lnTo>
                    <a:pt x="5550483" y="1607980"/>
                  </a:lnTo>
                  <a:lnTo>
                    <a:pt x="5560109" y="1606112"/>
                  </a:lnTo>
                  <a:lnTo>
                    <a:pt x="5572321" y="1613729"/>
                  </a:lnTo>
                  <a:lnTo>
                    <a:pt x="5578787" y="1627527"/>
                  </a:lnTo>
                  <a:lnTo>
                    <a:pt x="5582666" y="1641324"/>
                  </a:lnTo>
                  <a:lnTo>
                    <a:pt x="5581373" y="1655121"/>
                  </a:lnTo>
                  <a:lnTo>
                    <a:pt x="5572321" y="1668918"/>
                  </a:lnTo>
                  <a:lnTo>
                    <a:pt x="5563845" y="1678260"/>
                  </a:lnTo>
                  <a:lnTo>
                    <a:pt x="5552782" y="1688465"/>
                  </a:lnTo>
                  <a:lnTo>
                    <a:pt x="5539995" y="1693495"/>
                  </a:lnTo>
                  <a:close/>
                </a:path>
                <a:path extrusionOk="0" h="10287000" w="18242280">
                  <a:moveTo>
                    <a:pt x="5302216" y="1380325"/>
                  </a:moveTo>
                  <a:lnTo>
                    <a:pt x="5287992" y="1378457"/>
                  </a:lnTo>
                  <a:lnTo>
                    <a:pt x="5278079" y="1365378"/>
                  </a:lnTo>
                  <a:lnTo>
                    <a:pt x="5276067" y="1346407"/>
                  </a:lnTo>
                  <a:lnTo>
                    <a:pt x="5282676" y="1330885"/>
                  </a:lnTo>
                  <a:lnTo>
                    <a:pt x="5296182" y="1318812"/>
                  </a:lnTo>
                  <a:lnTo>
                    <a:pt x="5314859" y="1310189"/>
                  </a:lnTo>
                  <a:lnTo>
                    <a:pt x="5328508" y="1307746"/>
                  </a:lnTo>
                  <a:lnTo>
                    <a:pt x="5341295" y="1304440"/>
                  </a:lnTo>
                  <a:lnTo>
                    <a:pt x="5352358" y="1306308"/>
                  </a:lnTo>
                  <a:lnTo>
                    <a:pt x="5360834" y="1319387"/>
                  </a:lnTo>
                  <a:lnTo>
                    <a:pt x="5360403" y="1334478"/>
                  </a:lnTo>
                  <a:lnTo>
                    <a:pt x="5357386" y="1350431"/>
                  </a:lnTo>
                  <a:lnTo>
                    <a:pt x="5349197" y="1364659"/>
                  </a:lnTo>
                  <a:lnTo>
                    <a:pt x="5333249" y="1374576"/>
                  </a:lnTo>
                  <a:lnTo>
                    <a:pt x="5318164" y="1377019"/>
                  </a:lnTo>
                  <a:lnTo>
                    <a:pt x="5302216" y="1380325"/>
                  </a:lnTo>
                  <a:close/>
                </a:path>
                <a:path extrusionOk="0" h="10287000" w="18242280">
                  <a:moveTo>
                    <a:pt x="5694875" y="1389954"/>
                  </a:moveTo>
                  <a:lnTo>
                    <a:pt x="5682662" y="1383774"/>
                  </a:lnTo>
                  <a:lnTo>
                    <a:pt x="5678927" y="1374001"/>
                  </a:lnTo>
                  <a:lnTo>
                    <a:pt x="5680364" y="1360779"/>
                  </a:lnTo>
                  <a:lnTo>
                    <a:pt x="5705650" y="1325136"/>
                  </a:lnTo>
                  <a:lnTo>
                    <a:pt x="5719443" y="1319387"/>
                  </a:lnTo>
                  <a:lnTo>
                    <a:pt x="5722029" y="1333041"/>
                  </a:lnTo>
                  <a:lnTo>
                    <a:pt x="5726339" y="1345832"/>
                  </a:lnTo>
                  <a:lnTo>
                    <a:pt x="5727201" y="1356898"/>
                  </a:lnTo>
                  <a:lnTo>
                    <a:pt x="5719443" y="1365378"/>
                  </a:lnTo>
                  <a:lnTo>
                    <a:pt x="5712403" y="1374720"/>
                  </a:lnTo>
                  <a:lnTo>
                    <a:pt x="5704501" y="1384924"/>
                  </a:lnTo>
                  <a:lnTo>
                    <a:pt x="5694875" y="1389954"/>
                  </a:lnTo>
                  <a:close/>
                </a:path>
                <a:path extrusionOk="0" h="10287000" w="18242280">
                  <a:moveTo>
                    <a:pt x="5452785" y="923865"/>
                  </a:moveTo>
                  <a:lnTo>
                    <a:pt x="5434525" y="884054"/>
                  </a:lnTo>
                  <a:lnTo>
                    <a:pt x="5434518" y="874424"/>
                  </a:lnTo>
                  <a:lnTo>
                    <a:pt x="5434682" y="869825"/>
                  </a:lnTo>
                  <a:lnTo>
                    <a:pt x="5436694" y="861777"/>
                  </a:lnTo>
                  <a:lnTo>
                    <a:pt x="5442153" y="857178"/>
                  </a:lnTo>
                  <a:lnTo>
                    <a:pt x="5452785" y="859477"/>
                  </a:lnTo>
                  <a:lnTo>
                    <a:pt x="5460831" y="866520"/>
                  </a:lnTo>
                  <a:lnTo>
                    <a:pt x="5468877" y="874424"/>
                  </a:lnTo>
                  <a:lnTo>
                    <a:pt x="5473474" y="884054"/>
                  </a:lnTo>
                  <a:lnTo>
                    <a:pt x="5471175" y="896270"/>
                  </a:lnTo>
                  <a:lnTo>
                    <a:pt x="5470888" y="904462"/>
                  </a:lnTo>
                  <a:lnTo>
                    <a:pt x="5468877" y="913517"/>
                  </a:lnTo>
                  <a:lnTo>
                    <a:pt x="5463417" y="920847"/>
                  </a:lnTo>
                  <a:lnTo>
                    <a:pt x="5452785" y="923865"/>
                  </a:lnTo>
                  <a:close/>
                </a:path>
                <a:path extrusionOk="0" h="10287000" w="18242280">
                  <a:moveTo>
                    <a:pt x="5582953" y="576633"/>
                  </a:moveTo>
                  <a:lnTo>
                    <a:pt x="5572321" y="574333"/>
                  </a:lnTo>
                  <a:lnTo>
                    <a:pt x="5565712" y="565997"/>
                  </a:lnTo>
                  <a:lnTo>
                    <a:pt x="5560828" y="555937"/>
                  </a:lnTo>
                  <a:lnTo>
                    <a:pt x="5559391" y="545876"/>
                  </a:lnTo>
                  <a:lnTo>
                    <a:pt x="5563126" y="537541"/>
                  </a:lnTo>
                  <a:lnTo>
                    <a:pt x="5568586" y="530929"/>
                  </a:lnTo>
                  <a:lnTo>
                    <a:pt x="5572321" y="526043"/>
                  </a:lnTo>
                  <a:lnTo>
                    <a:pt x="5576057" y="524606"/>
                  </a:lnTo>
                  <a:lnTo>
                    <a:pt x="5581516" y="528342"/>
                  </a:lnTo>
                  <a:lnTo>
                    <a:pt x="5584246" y="533948"/>
                  </a:lnTo>
                  <a:lnTo>
                    <a:pt x="5589562" y="538690"/>
                  </a:lnTo>
                  <a:lnTo>
                    <a:pt x="5593154" y="545158"/>
                  </a:lnTo>
                  <a:lnTo>
                    <a:pt x="5590712" y="555937"/>
                  </a:lnTo>
                  <a:lnTo>
                    <a:pt x="5590424" y="563985"/>
                  </a:lnTo>
                  <a:lnTo>
                    <a:pt x="5588413" y="572034"/>
                  </a:lnTo>
                  <a:lnTo>
                    <a:pt x="5582953" y="576633"/>
                  </a:lnTo>
                  <a:close/>
                </a:path>
                <a:path extrusionOk="0" h="10287000" w="18242280">
                  <a:moveTo>
                    <a:pt x="5783090" y="140581"/>
                  </a:moveTo>
                  <a:lnTo>
                    <a:pt x="5774613" y="132820"/>
                  </a:lnTo>
                  <a:lnTo>
                    <a:pt x="5772458" y="113849"/>
                  </a:lnTo>
                  <a:lnTo>
                    <a:pt x="5778061" y="98327"/>
                  </a:lnTo>
                  <a:lnTo>
                    <a:pt x="5788837" y="86254"/>
                  </a:lnTo>
                  <a:lnTo>
                    <a:pt x="5802198" y="77631"/>
                  </a:lnTo>
                  <a:lnTo>
                    <a:pt x="5810532" y="71163"/>
                  </a:lnTo>
                  <a:lnTo>
                    <a:pt x="5820589" y="67283"/>
                  </a:lnTo>
                  <a:lnTo>
                    <a:pt x="5830646" y="68576"/>
                  </a:lnTo>
                  <a:lnTo>
                    <a:pt x="5838979" y="77631"/>
                  </a:lnTo>
                  <a:lnTo>
                    <a:pt x="5831220" y="122903"/>
                  </a:lnTo>
                  <a:lnTo>
                    <a:pt x="5806940" y="135407"/>
                  </a:lnTo>
                  <a:lnTo>
                    <a:pt x="5794153" y="139719"/>
                  </a:lnTo>
                  <a:lnTo>
                    <a:pt x="5783090" y="140581"/>
                  </a:lnTo>
                  <a:close/>
                </a:path>
                <a:path extrusionOk="0" h="10287000" w="18242280">
                  <a:moveTo>
                    <a:pt x="6051902" y="60097"/>
                  </a:moveTo>
                  <a:lnTo>
                    <a:pt x="6023076" y="31640"/>
                  </a:lnTo>
                  <a:lnTo>
                    <a:pt x="6022986" y="19424"/>
                  </a:lnTo>
                  <a:lnTo>
                    <a:pt x="6023168" y="14250"/>
                  </a:lnTo>
                  <a:lnTo>
                    <a:pt x="6025179" y="5195"/>
                  </a:lnTo>
                  <a:lnTo>
                    <a:pt x="6029049" y="0"/>
                  </a:lnTo>
                  <a:lnTo>
                    <a:pt x="6047157" y="0"/>
                  </a:lnTo>
                  <a:lnTo>
                    <a:pt x="6049316" y="1890"/>
                  </a:lnTo>
                  <a:lnTo>
                    <a:pt x="6057362" y="9794"/>
                  </a:lnTo>
                  <a:lnTo>
                    <a:pt x="6061960" y="19424"/>
                  </a:lnTo>
                  <a:lnTo>
                    <a:pt x="6059661" y="31640"/>
                  </a:lnTo>
                  <a:lnTo>
                    <a:pt x="6059373" y="41126"/>
                  </a:lnTo>
                  <a:lnTo>
                    <a:pt x="6057362" y="52336"/>
                  </a:lnTo>
                  <a:lnTo>
                    <a:pt x="6051902" y="60097"/>
                  </a:lnTo>
                  <a:close/>
                </a:path>
                <a:path extrusionOk="0" h="10287000" w="18242280">
                  <a:moveTo>
                    <a:pt x="5736827" y="81368"/>
                  </a:moveTo>
                  <a:lnTo>
                    <a:pt x="5728638" y="77631"/>
                  </a:lnTo>
                  <a:lnTo>
                    <a:pt x="5724902" y="63977"/>
                  </a:lnTo>
                  <a:lnTo>
                    <a:pt x="5726339" y="51186"/>
                  </a:lnTo>
                  <a:lnTo>
                    <a:pt x="5731224" y="40120"/>
                  </a:lnTo>
                  <a:lnTo>
                    <a:pt x="5737833" y="31640"/>
                  </a:lnTo>
                  <a:lnTo>
                    <a:pt x="5744586" y="25172"/>
                  </a:lnTo>
                  <a:lnTo>
                    <a:pt x="5750476" y="21292"/>
                  </a:lnTo>
                  <a:lnTo>
                    <a:pt x="5754643" y="22585"/>
                  </a:lnTo>
                  <a:lnTo>
                    <a:pt x="5756223" y="31640"/>
                  </a:lnTo>
                  <a:lnTo>
                    <a:pt x="5758809" y="39976"/>
                  </a:lnTo>
                  <a:lnTo>
                    <a:pt x="5763119" y="50036"/>
                  </a:lnTo>
                  <a:lnTo>
                    <a:pt x="5763981" y="60097"/>
                  </a:lnTo>
                  <a:lnTo>
                    <a:pt x="5756223" y="68433"/>
                  </a:lnTo>
                  <a:lnTo>
                    <a:pt x="5753206" y="75044"/>
                  </a:lnTo>
                  <a:lnTo>
                    <a:pt x="5745879" y="79930"/>
                  </a:lnTo>
                  <a:lnTo>
                    <a:pt x="5736827" y="81368"/>
                  </a:lnTo>
                  <a:close/>
                </a:path>
                <a:path extrusionOk="0" h="10287000" w="18242280">
                  <a:moveTo>
                    <a:pt x="3227575" y="2036846"/>
                  </a:moveTo>
                  <a:lnTo>
                    <a:pt x="3209315" y="1997035"/>
                  </a:lnTo>
                  <a:lnTo>
                    <a:pt x="3209246" y="1987406"/>
                  </a:lnTo>
                  <a:lnTo>
                    <a:pt x="3209329" y="1982807"/>
                  </a:lnTo>
                  <a:lnTo>
                    <a:pt x="3210334" y="1974758"/>
                  </a:lnTo>
                  <a:lnTo>
                    <a:pt x="3213064" y="1970159"/>
                  </a:lnTo>
                  <a:lnTo>
                    <a:pt x="3218380" y="1972459"/>
                  </a:lnTo>
                  <a:lnTo>
                    <a:pt x="3231742" y="1979501"/>
                  </a:lnTo>
                  <a:lnTo>
                    <a:pt x="3242517" y="1987406"/>
                  </a:lnTo>
                  <a:lnTo>
                    <a:pt x="3248120" y="1997035"/>
                  </a:lnTo>
                  <a:lnTo>
                    <a:pt x="3245965" y="2009252"/>
                  </a:lnTo>
                  <a:lnTo>
                    <a:pt x="3245678" y="2017444"/>
                  </a:lnTo>
                  <a:lnTo>
                    <a:pt x="3243666" y="2026498"/>
                  </a:lnTo>
                  <a:lnTo>
                    <a:pt x="3238207" y="2033828"/>
                  </a:lnTo>
                  <a:lnTo>
                    <a:pt x="3227575" y="2036846"/>
                  </a:lnTo>
                  <a:close/>
                </a:path>
                <a:path extrusionOk="0" h="10287000" w="18242280">
                  <a:moveTo>
                    <a:pt x="3707300" y="2057542"/>
                  </a:moveTo>
                  <a:lnTo>
                    <a:pt x="3696524" y="2055243"/>
                  </a:lnTo>
                  <a:lnTo>
                    <a:pt x="3686036" y="2046763"/>
                  </a:lnTo>
                  <a:lnTo>
                    <a:pt x="3681582" y="2035696"/>
                  </a:lnTo>
                  <a:lnTo>
                    <a:pt x="3682301" y="2022905"/>
                  </a:lnTo>
                  <a:lnTo>
                    <a:pt x="3687329" y="2009252"/>
                  </a:lnTo>
                  <a:lnTo>
                    <a:pt x="3687760" y="2006521"/>
                  </a:lnTo>
                  <a:lnTo>
                    <a:pt x="3690777" y="2001203"/>
                  </a:lnTo>
                  <a:lnTo>
                    <a:pt x="3698967" y="1997610"/>
                  </a:lnTo>
                  <a:lnTo>
                    <a:pt x="3714914" y="2000053"/>
                  </a:lnTo>
                  <a:lnTo>
                    <a:pt x="3717644" y="2007096"/>
                  </a:lnTo>
                  <a:lnTo>
                    <a:pt x="3722960" y="2015000"/>
                  </a:lnTo>
                  <a:lnTo>
                    <a:pt x="3726552" y="2024630"/>
                  </a:lnTo>
                  <a:lnTo>
                    <a:pt x="3724110" y="2036846"/>
                  </a:lnTo>
                  <a:lnTo>
                    <a:pt x="3718506" y="2044895"/>
                  </a:lnTo>
                  <a:lnTo>
                    <a:pt x="3713765" y="2052943"/>
                  </a:lnTo>
                  <a:lnTo>
                    <a:pt x="3707300" y="2057542"/>
                  </a:lnTo>
                  <a:close/>
                </a:path>
                <a:path extrusionOk="0" h="10287000" w="18242280">
                  <a:moveTo>
                    <a:pt x="4129843" y="1827587"/>
                  </a:moveTo>
                  <a:lnTo>
                    <a:pt x="4118780" y="1825288"/>
                  </a:lnTo>
                  <a:lnTo>
                    <a:pt x="4110303" y="1816090"/>
                  </a:lnTo>
                  <a:lnTo>
                    <a:pt x="4113464" y="1798555"/>
                  </a:lnTo>
                  <a:lnTo>
                    <a:pt x="4147083" y="1770099"/>
                  </a:lnTo>
                  <a:lnTo>
                    <a:pt x="4165474" y="1767799"/>
                  </a:lnTo>
                  <a:lnTo>
                    <a:pt x="4175531" y="1770099"/>
                  </a:lnTo>
                  <a:lnTo>
                    <a:pt x="4183864" y="1779297"/>
                  </a:lnTo>
                  <a:lnTo>
                    <a:pt x="4178260" y="1794244"/>
                  </a:lnTo>
                  <a:lnTo>
                    <a:pt x="4173519" y="1809191"/>
                  </a:lnTo>
                  <a:lnTo>
                    <a:pt x="4167054" y="1820689"/>
                  </a:lnTo>
                  <a:lnTo>
                    <a:pt x="4156278" y="1825288"/>
                  </a:lnTo>
                  <a:lnTo>
                    <a:pt x="4129843" y="1827587"/>
                  </a:lnTo>
                  <a:close/>
                </a:path>
                <a:path extrusionOk="0" h="10287000" w="18242280">
                  <a:moveTo>
                    <a:pt x="3741638" y="1547905"/>
                  </a:moveTo>
                  <a:lnTo>
                    <a:pt x="3733305" y="1540144"/>
                  </a:lnTo>
                  <a:lnTo>
                    <a:pt x="3735029" y="1526490"/>
                  </a:lnTo>
                  <a:lnTo>
                    <a:pt x="3740201" y="1513699"/>
                  </a:lnTo>
                  <a:lnTo>
                    <a:pt x="3748821" y="1502632"/>
                  </a:lnTo>
                  <a:lnTo>
                    <a:pt x="3760890" y="1494153"/>
                  </a:lnTo>
                  <a:lnTo>
                    <a:pt x="3767786" y="1487829"/>
                  </a:lnTo>
                  <a:lnTo>
                    <a:pt x="3774682" y="1484955"/>
                  </a:lnTo>
                  <a:lnTo>
                    <a:pt x="3781579" y="1488979"/>
                  </a:lnTo>
                  <a:lnTo>
                    <a:pt x="3788475" y="1503351"/>
                  </a:lnTo>
                  <a:lnTo>
                    <a:pt x="3788188" y="1511687"/>
                  </a:lnTo>
                  <a:lnTo>
                    <a:pt x="3786176" y="1521747"/>
                  </a:lnTo>
                  <a:lnTo>
                    <a:pt x="3780717" y="1531808"/>
                  </a:lnTo>
                  <a:lnTo>
                    <a:pt x="3770085" y="1540144"/>
                  </a:lnTo>
                  <a:lnTo>
                    <a:pt x="3761752" y="1542731"/>
                  </a:lnTo>
                  <a:lnTo>
                    <a:pt x="3751695" y="1547042"/>
                  </a:lnTo>
                  <a:lnTo>
                    <a:pt x="3741638" y="1547905"/>
                  </a:lnTo>
                  <a:close/>
                </a:path>
                <a:path extrusionOk="0" h="10287000" w="18242280">
                  <a:moveTo>
                    <a:pt x="3914908" y="1084115"/>
                  </a:moveTo>
                  <a:lnTo>
                    <a:pt x="3908011" y="1080234"/>
                  </a:lnTo>
                  <a:lnTo>
                    <a:pt x="3909592" y="1072042"/>
                  </a:lnTo>
                  <a:lnTo>
                    <a:pt x="3913758" y="1062987"/>
                  </a:lnTo>
                  <a:lnTo>
                    <a:pt x="3919649" y="1055658"/>
                  </a:lnTo>
                  <a:lnTo>
                    <a:pt x="3926401" y="1052639"/>
                  </a:lnTo>
                  <a:lnTo>
                    <a:pt x="3933298" y="1051346"/>
                  </a:lnTo>
                  <a:lnTo>
                    <a:pt x="3940194" y="1049190"/>
                  </a:lnTo>
                  <a:lnTo>
                    <a:pt x="3947090" y="1048759"/>
                  </a:lnTo>
                  <a:lnTo>
                    <a:pt x="3953987" y="1052639"/>
                  </a:lnTo>
                  <a:lnTo>
                    <a:pt x="3948527" y="1060832"/>
                  </a:lnTo>
                  <a:lnTo>
                    <a:pt x="3944792" y="1069886"/>
                  </a:lnTo>
                  <a:lnTo>
                    <a:pt x="3941056" y="1077216"/>
                  </a:lnTo>
                  <a:lnTo>
                    <a:pt x="3935596" y="1080234"/>
                  </a:lnTo>
                  <a:lnTo>
                    <a:pt x="3928700" y="1081528"/>
                  </a:lnTo>
                  <a:lnTo>
                    <a:pt x="3921804" y="1083683"/>
                  </a:lnTo>
                  <a:lnTo>
                    <a:pt x="3914908" y="1084115"/>
                  </a:lnTo>
                  <a:close/>
                </a:path>
                <a:path extrusionOk="0" h="10287000" w="18242280">
                  <a:moveTo>
                    <a:pt x="3841347" y="935506"/>
                  </a:moveTo>
                  <a:lnTo>
                    <a:pt x="3834451" y="933063"/>
                  </a:lnTo>
                  <a:lnTo>
                    <a:pt x="3829278" y="924727"/>
                  </a:lnTo>
                  <a:lnTo>
                    <a:pt x="3827554" y="914667"/>
                  </a:lnTo>
                  <a:lnTo>
                    <a:pt x="3829278" y="904606"/>
                  </a:lnTo>
                  <a:lnTo>
                    <a:pt x="3834451" y="896270"/>
                  </a:lnTo>
                  <a:lnTo>
                    <a:pt x="3841347" y="889659"/>
                  </a:lnTo>
                  <a:lnTo>
                    <a:pt x="3848243" y="884772"/>
                  </a:lnTo>
                  <a:lnTo>
                    <a:pt x="3855139" y="883335"/>
                  </a:lnTo>
                  <a:lnTo>
                    <a:pt x="3862036" y="887072"/>
                  </a:lnTo>
                  <a:lnTo>
                    <a:pt x="3863329" y="899290"/>
                  </a:lnTo>
                  <a:lnTo>
                    <a:pt x="3865484" y="908921"/>
                  </a:lnTo>
                  <a:lnTo>
                    <a:pt x="3865915" y="916826"/>
                  </a:lnTo>
                  <a:lnTo>
                    <a:pt x="3862036" y="923865"/>
                  </a:lnTo>
                  <a:lnTo>
                    <a:pt x="3855139" y="926595"/>
                  </a:lnTo>
                  <a:lnTo>
                    <a:pt x="3848243" y="931913"/>
                  </a:lnTo>
                  <a:lnTo>
                    <a:pt x="3841347" y="935506"/>
                  </a:lnTo>
                  <a:close/>
                </a:path>
                <a:path extrusionOk="0" h="10287000" w="18242280">
                  <a:moveTo>
                    <a:pt x="3216081" y="526761"/>
                  </a:moveTo>
                  <a:lnTo>
                    <a:pt x="3209185" y="519144"/>
                  </a:lnTo>
                  <a:lnTo>
                    <a:pt x="3205449" y="510808"/>
                  </a:lnTo>
                  <a:lnTo>
                    <a:pt x="3206886" y="500748"/>
                  </a:lnTo>
                  <a:lnTo>
                    <a:pt x="3211771" y="490687"/>
                  </a:lnTo>
                  <a:lnTo>
                    <a:pt x="3218380" y="482351"/>
                  </a:lnTo>
                  <a:lnTo>
                    <a:pt x="3225276" y="479621"/>
                  </a:lnTo>
                  <a:lnTo>
                    <a:pt x="3232173" y="474303"/>
                  </a:lnTo>
                  <a:lnTo>
                    <a:pt x="3239069" y="470710"/>
                  </a:lnTo>
                  <a:lnTo>
                    <a:pt x="3245965" y="473153"/>
                  </a:lnTo>
                  <a:lnTo>
                    <a:pt x="3247115" y="481490"/>
                  </a:lnTo>
                  <a:lnTo>
                    <a:pt x="3248264" y="491553"/>
                  </a:lnTo>
                  <a:lnTo>
                    <a:pt x="3245965" y="501614"/>
                  </a:lnTo>
                  <a:lnTo>
                    <a:pt x="3236770" y="509946"/>
                  </a:lnTo>
                  <a:lnTo>
                    <a:pt x="3229874" y="517851"/>
                  </a:lnTo>
                  <a:lnTo>
                    <a:pt x="3222977" y="524893"/>
                  </a:lnTo>
                  <a:lnTo>
                    <a:pt x="3216081" y="526761"/>
                  </a:lnTo>
                  <a:close/>
                </a:path>
                <a:path extrusionOk="0" h="10287000" w="18242280">
                  <a:moveTo>
                    <a:pt x="3440211" y="121322"/>
                  </a:moveTo>
                  <a:lnTo>
                    <a:pt x="3432884" y="119598"/>
                  </a:lnTo>
                  <a:lnTo>
                    <a:pt x="3429867" y="114424"/>
                  </a:lnTo>
                  <a:lnTo>
                    <a:pt x="3431447" y="102351"/>
                  </a:lnTo>
                  <a:lnTo>
                    <a:pt x="3435614" y="93728"/>
                  </a:lnTo>
                  <a:lnTo>
                    <a:pt x="3441504" y="88554"/>
                  </a:lnTo>
                  <a:lnTo>
                    <a:pt x="3448257" y="86829"/>
                  </a:lnTo>
                  <a:lnTo>
                    <a:pt x="3455153" y="85536"/>
                  </a:lnTo>
                  <a:lnTo>
                    <a:pt x="3462050" y="83380"/>
                  </a:lnTo>
                  <a:lnTo>
                    <a:pt x="3468946" y="82949"/>
                  </a:lnTo>
                  <a:lnTo>
                    <a:pt x="3475842" y="86829"/>
                  </a:lnTo>
                  <a:lnTo>
                    <a:pt x="3470383" y="95021"/>
                  </a:lnTo>
                  <a:lnTo>
                    <a:pt x="3466647" y="104076"/>
                  </a:lnTo>
                  <a:lnTo>
                    <a:pt x="3462912" y="111406"/>
                  </a:lnTo>
                  <a:lnTo>
                    <a:pt x="3457452" y="114424"/>
                  </a:lnTo>
                  <a:lnTo>
                    <a:pt x="3449263" y="119598"/>
                  </a:lnTo>
                  <a:lnTo>
                    <a:pt x="3440211" y="121322"/>
                  </a:lnTo>
                  <a:close/>
                </a:path>
                <a:path extrusionOk="0" h="10287000" w="18242280">
                  <a:moveTo>
                    <a:pt x="4863582" y="1152382"/>
                  </a:moveTo>
                  <a:lnTo>
                    <a:pt x="4855105" y="1144621"/>
                  </a:lnTo>
                  <a:lnTo>
                    <a:pt x="4852950" y="1130968"/>
                  </a:lnTo>
                  <a:lnTo>
                    <a:pt x="4858553" y="1118177"/>
                  </a:lnTo>
                  <a:lnTo>
                    <a:pt x="4869328" y="1107110"/>
                  </a:lnTo>
                  <a:lnTo>
                    <a:pt x="4882690" y="1098630"/>
                  </a:lnTo>
                  <a:lnTo>
                    <a:pt x="4891023" y="1092163"/>
                  </a:lnTo>
                  <a:lnTo>
                    <a:pt x="4901080" y="1088282"/>
                  </a:lnTo>
                  <a:lnTo>
                    <a:pt x="4911137" y="1089576"/>
                  </a:lnTo>
                  <a:lnTo>
                    <a:pt x="4919470" y="1098630"/>
                  </a:lnTo>
                  <a:lnTo>
                    <a:pt x="4911712" y="1136142"/>
                  </a:lnTo>
                  <a:lnTo>
                    <a:pt x="4887431" y="1147208"/>
                  </a:lnTo>
                  <a:lnTo>
                    <a:pt x="4874644" y="1151520"/>
                  </a:lnTo>
                  <a:lnTo>
                    <a:pt x="4863582" y="1152382"/>
                  </a:lnTo>
                  <a:close/>
                </a:path>
                <a:path extrusionOk="0" h="10287000" w="18242280">
                  <a:moveTo>
                    <a:pt x="4810188" y="730712"/>
                  </a:moveTo>
                  <a:lnTo>
                    <a:pt x="4763154" y="730712"/>
                  </a:lnTo>
                  <a:lnTo>
                    <a:pt x="4765022" y="722659"/>
                  </a:lnTo>
                  <a:lnTo>
                    <a:pt x="4771200" y="714610"/>
                  </a:lnTo>
                  <a:lnTo>
                    <a:pt x="4782550" y="710011"/>
                  </a:lnTo>
                  <a:lnTo>
                    <a:pt x="4799934" y="712306"/>
                  </a:lnTo>
                  <a:lnTo>
                    <a:pt x="4807836" y="726104"/>
                  </a:lnTo>
                  <a:lnTo>
                    <a:pt x="4810188" y="730712"/>
                  </a:lnTo>
                  <a:close/>
                </a:path>
                <a:path extrusionOk="0" h="10287000" w="18242280">
                  <a:moveTo>
                    <a:pt x="4775510" y="801126"/>
                  </a:moveTo>
                  <a:lnTo>
                    <a:pt x="4763154" y="795090"/>
                  </a:lnTo>
                  <a:lnTo>
                    <a:pt x="4752810" y="779855"/>
                  </a:lnTo>
                  <a:lnTo>
                    <a:pt x="4749361" y="762896"/>
                  </a:lnTo>
                  <a:lnTo>
                    <a:pt x="4752810" y="745937"/>
                  </a:lnTo>
                  <a:lnTo>
                    <a:pt x="4763154" y="730703"/>
                  </a:lnTo>
                  <a:lnTo>
                    <a:pt x="4810188" y="730712"/>
                  </a:lnTo>
                  <a:lnTo>
                    <a:pt x="4814876" y="739901"/>
                  </a:lnTo>
                  <a:lnTo>
                    <a:pt x="4816744" y="753698"/>
                  </a:lnTo>
                  <a:lnTo>
                    <a:pt x="4809129" y="767495"/>
                  </a:lnTo>
                  <a:lnTo>
                    <a:pt x="4796774" y="782155"/>
                  </a:lnTo>
                  <a:lnTo>
                    <a:pt x="4786142" y="795090"/>
                  </a:lnTo>
                  <a:lnTo>
                    <a:pt x="4775510" y="801126"/>
                  </a:lnTo>
                  <a:close/>
                </a:path>
                <a:path extrusionOk="0" h="10287000" w="18242280">
                  <a:moveTo>
                    <a:pt x="4613878" y="324401"/>
                  </a:moveTo>
                  <a:lnTo>
                    <a:pt x="4606838" y="316784"/>
                  </a:lnTo>
                  <a:lnTo>
                    <a:pt x="4604539" y="308448"/>
                  </a:lnTo>
                  <a:lnTo>
                    <a:pt x="4609136" y="298388"/>
                  </a:lnTo>
                  <a:lnTo>
                    <a:pt x="4617182" y="288327"/>
                  </a:lnTo>
                  <a:lnTo>
                    <a:pt x="4625228" y="279991"/>
                  </a:lnTo>
                  <a:lnTo>
                    <a:pt x="4632124" y="278554"/>
                  </a:lnTo>
                  <a:lnTo>
                    <a:pt x="4645917" y="272230"/>
                  </a:lnTo>
                  <a:lnTo>
                    <a:pt x="4652813" y="270793"/>
                  </a:lnTo>
                  <a:lnTo>
                    <a:pt x="4653962" y="279129"/>
                  </a:lnTo>
                  <a:lnTo>
                    <a:pt x="4655112" y="289189"/>
                  </a:lnTo>
                  <a:lnTo>
                    <a:pt x="4652813" y="299250"/>
                  </a:lnTo>
                  <a:lnTo>
                    <a:pt x="4643618" y="307586"/>
                  </a:lnTo>
                  <a:lnTo>
                    <a:pt x="4631406" y="315490"/>
                  </a:lnTo>
                  <a:lnTo>
                    <a:pt x="4621780" y="322533"/>
                  </a:lnTo>
                  <a:lnTo>
                    <a:pt x="4613878" y="324401"/>
                  </a:lnTo>
                  <a:close/>
                </a:path>
                <a:path extrusionOk="0" h="10287000" w="18242280">
                  <a:moveTo>
                    <a:pt x="599362" y="1025907"/>
                  </a:moveTo>
                  <a:lnTo>
                    <a:pt x="588587" y="1025045"/>
                  </a:lnTo>
                  <a:lnTo>
                    <a:pt x="578099" y="1016565"/>
                  </a:lnTo>
                  <a:lnTo>
                    <a:pt x="573645" y="1005499"/>
                  </a:lnTo>
                  <a:lnTo>
                    <a:pt x="574363" y="992707"/>
                  </a:lnTo>
                  <a:lnTo>
                    <a:pt x="579392" y="979054"/>
                  </a:lnTo>
                  <a:lnTo>
                    <a:pt x="584851" y="970862"/>
                  </a:lnTo>
                  <a:lnTo>
                    <a:pt x="588587" y="961807"/>
                  </a:lnTo>
                  <a:lnTo>
                    <a:pt x="592322" y="954477"/>
                  </a:lnTo>
                  <a:lnTo>
                    <a:pt x="597782" y="951459"/>
                  </a:lnTo>
                  <a:lnTo>
                    <a:pt x="605828" y="963819"/>
                  </a:lnTo>
                  <a:lnTo>
                    <a:pt x="613873" y="974455"/>
                  </a:lnTo>
                  <a:lnTo>
                    <a:pt x="618471" y="985090"/>
                  </a:lnTo>
                  <a:lnTo>
                    <a:pt x="616172" y="997450"/>
                  </a:lnTo>
                  <a:lnTo>
                    <a:pt x="610569" y="1006936"/>
                  </a:lnTo>
                  <a:lnTo>
                    <a:pt x="605828" y="1018146"/>
                  </a:lnTo>
                  <a:lnTo>
                    <a:pt x="599362" y="1025907"/>
                  </a:lnTo>
                  <a:close/>
                </a:path>
                <a:path extrusionOk="0" h="10287000" w="18242280">
                  <a:moveTo>
                    <a:pt x="1688260" y="825128"/>
                  </a:moveTo>
                  <a:lnTo>
                    <a:pt x="1682801" y="822685"/>
                  </a:lnTo>
                  <a:lnTo>
                    <a:pt x="1672313" y="815786"/>
                  </a:lnTo>
                  <a:lnTo>
                    <a:pt x="1667859" y="808887"/>
                  </a:lnTo>
                  <a:lnTo>
                    <a:pt x="1668577" y="801989"/>
                  </a:lnTo>
                  <a:lnTo>
                    <a:pt x="1673606" y="795090"/>
                  </a:lnTo>
                  <a:lnTo>
                    <a:pt x="1673893" y="788479"/>
                  </a:lnTo>
                  <a:lnTo>
                    <a:pt x="1675905" y="783592"/>
                  </a:lnTo>
                  <a:lnTo>
                    <a:pt x="1681364" y="782155"/>
                  </a:lnTo>
                  <a:lnTo>
                    <a:pt x="1691996" y="785892"/>
                  </a:lnTo>
                  <a:lnTo>
                    <a:pt x="1698605" y="792790"/>
                  </a:lnTo>
                  <a:lnTo>
                    <a:pt x="1703490" y="799689"/>
                  </a:lnTo>
                  <a:lnTo>
                    <a:pt x="1704927" y="806588"/>
                  </a:lnTo>
                  <a:lnTo>
                    <a:pt x="1701191" y="813486"/>
                  </a:lnTo>
                  <a:lnTo>
                    <a:pt x="1695731" y="816217"/>
                  </a:lnTo>
                  <a:lnTo>
                    <a:pt x="1691996" y="821535"/>
                  </a:lnTo>
                  <a:lnTo>
                    <a:pt x="1688260" y="825128"/>
                  </a:lnTo>
                  <a:close/>
                </a:path>
                <a:path extrusionOk="0" h="10287000" w="18242280">
                  <a:moveTo>
                    <a:pt x="1195461" y="371973"/>
                  </a:moveTo>
                  <a:lnTo>
                    <a:pt x="1184830" y="368811"/>
                  </a:lnTo>
                  <a:lnTo>
                    <a:pt x="1179370" y="360475"/>
                  </a:lnTo>
                  <a:lnTo>
                    <a:pt x="1177359" y="348690"/>
                  </a:lnTo>
                  <a:lnTo>
                    <a:pt x="1177071" y="335180"/>
                  </a:lnTo>
                  <a:lnTo>
                    <a:pt x="1177359" y="332162"/>
                  </a:lnTo>
                  <a:lnTo>
                    <a:pt x="1179370" y="324832"/>
                  </a:lnTo>
                  <a:lnTo>
                    <a:pt x="1184830" y="315778"/>
                  </a:lnTo>
                  <a:lnTo>
                    <a:pt x="1195461" y="307586"/>
                  </a:lnTo>
                  <a:lnTo>
                    <a:pt x="1203507" y="314628"/>
                  </a:lnTo>
                  <a:lnTo>
                    <a:pt x="1211553" y="322533"/>
                  </a:lnTo>
                  <a:lnTo>
                    <a:pt x="1216150" y="332162"/>
                  </a:lnTo>
                  <a:lnTo>
                    <a:pt x="1213852" y="344379"/>
                  </a:lnTo>
                  <a:lnTo>
                    <a:pt x="1213564" y="352571"/>
                  </a:lnTo>
                  <a:lnTo>
                    <a:pt x="1211553" y="361625"/>
                  </a:lnTo>
                  <a:lnTo>
                    <a:pt x="1206093" y="368955"/>
                  </a:lnTo>
                  <a:lnTo>
                    <a:pt x="1195461" y="371973"/>
                  </a:lnTo>
                  <a:close/>
                </a:path>
                <a:path extrusionOk="0" h="10287000" w="18242280">
                  <a:moveTo>
                    <a:pt x="1662112" y="216322"/>
                  </a:moveTo>
                  <a:lnTo>
                    <a:pt x="1646021" y="215604"/>
                  </a:lnTo>
                  <a:lnTo>
                    <a:pt x="1630217" y="205543"/>
                  </a:lnTo>
                  <a:lnTo>
                    <a:pt x="1623033" y="190309"/>
                  </a:lnTo>
                  <a:lnTo>
                    <a:pt x="1622746" y="171625"/>
                  </a:lnTo>
                  <a:lnTo>
                    <a:pt x="1627630" y="151216"/>
                  </a:lnTo>
                  <a:lnTo>
                    <a:pt x="1633234" y="141731"/>
                  </a:lnTo>
                  <a:lnTo>
                    <a:pt x="1637975" y="130521"/>
                  </a:lnTo>
                  <a:lnTo>
                    <a:pt x="1644440" y="122760"/>
                  </a:lnTo>
                  <a:lnTo>
                    <a:pt x="1655216" y="123622"/>
                  </a:lnTo>
                  <a:lnTo>
                    <a:pt x="1668577" y="136126"/>
                  </a:lnTo>
                  <a:lnTo>
                    <a:pt x="1679353" y="147767"/>
                  </a:lnTo>
                  <a:lnTo>
                    <a:pt x="1684956" y="161133"/>
                  </a:lnTo>
                  <a:lnTo>
                    <a:pt x="1682801" y="178811"/>
                  </a:lnTo>
                  <a:lnTo>
                    <a:pt x="1677054" y="193614"/>
                  </a:lnTo>
                  <a:lnTo>
                    <a:pt x="1671307" y="207555"/>
                  </a:lnTo>
                  <a:lnTo>
                    <a:pt x="1662112" y="216322"/>
                  </a:lnTo>
                  <a:close/>
                </a:path>
                <a:path extrusionOk="0" h="10287000" w="18242280">
                  <a:moveTo>
                    <a:pt x="2727592" y="520294"/>
                  </a:moveTo>
                  <a:lnTo>
                    <a:pt x="2719690" y="519000"/>
                  </a:lnTo>
                  <a:lnTo>
                    <a:pt x="2712650" y="509946"/>
                  </a:lnTo>
                  <a:lnTo>
                    <a:pt x="2714374" y="497730"/>
                  </a:lnTo>
                  <a:lnTo>
                    <a:pt x="2719547" y="488100"/>
                  </a:lnTo>
                  <a:lnTo>
                    <a:pt x="2728167" y="480196"/>
                  </a:lnTo>
                  <a:lnTo>
                    <a:pt x="2740236" y="473153"/>
                  </a:lnTo>
                  <a:lnTo>
                    <a:pt x="2747132" y="471860"/>
                  </a:lnTo>
                  <a:lnTo>
                    <a:pt x="2754028" y="469704"/>
                  </a:lnTo>
                  <a:lnTo>
                    <a:pt x="2760924" y="469273"/>
                  </a:lnTo>
                  <a:lnTo>
                    <a:pt x="2767821" y="473153"/>
                  </a:lnTo>
                  <a:lnTo>
                    <a:pt x="2767533" y="486663"/>
                  </a:lnTo>
                  <a:lnTo>
                    <a:pt x="2765522" y="498448"/>
                  </a:lnTo>
                  <a:lnTo>
                    <a:pt x="2760062" y="506784"/>
                  </a:lnTo>
                  <a:lnTo>
                    <a:pt x="2749431" y="509946"/>
                  </a:lnTo>
                  <a:lnTo>
                    <a:pt x="2737218" y="516413"/>
                  </a:lnTo>
                  <a:lnTo>
                    <a:pt x="2727592" y="520294"/>
                  </a:lnTo>
                  <a:close/>
                </a:path>
                <a:path extrusionOk="0" h="10287000" w="18242280">
                  <a:moveTo>
                    <a:pt x="2325738" y="453176"/>
                  </a:moveTo>
                  <a:lnTo>
                    <a:pt x="2317262" y="445559"/>
                  </a:lnTo>
                  <a:lnTo>
                    <a:pt x="2309791" y="426587"/>
                  </a:lnTo>
                  <a:lnTo>
                    <a:pt x="2312664" y="411065"/>
                  </a:lnTo>
                  <a:lnTo>
                    <a:pt x="2322434" y="398993"/>
                  </a:lnTo>
                  <a:lnTo>
                    <a:pt x="2335652" y="390369"/>
                  </a:lnTo>
                  <a:lnTo>
                    <a:pt x="2344129" y="383902"/>
                  </a:lnTo>
                  <a:lnTo>
                    <a:pt x="2355191" y="380022"/>
                  </a:lnTo>
                  <a:lnTo>
                    <a:pt x="2367978" y="381315"/>
                  </a:lnTo>
                  <a:lnTo>
                    <a:pt x="2381627" y="390369"/>
                  </a:lnTo>
                  <a:lnTo>
                    <a:pt x="2377461" y="404023"/>
                  </a:lnTo>
                  <a:lnTo>
                    <a:pt x="2375880" y="416814"/>
                  </a:lnTo>
                  <a:lnTo>
                    <a:pt x="2372576" y="427881"/>
                  </a:lnTo>
                  <a:lnTo>
                    <a:pt x="2363237" y="436360"/>
                  </a:lnTo>
                  <a:lnTo>
                    <a:pt x="2349588" y="444265"/>
                  </a:lnTo>
                  <a:lnTo>
                    <a:pt x="2336801" y="451308"/>
                  </a:lnTo>
                  <a:lnTo>
                    <a:pt x="2325738" y="453176"/>
                  </a:lnTo>
                  <a:close/>
                </a:path>
                <a:path extrusionOk="0" h="10287000" w="18242280">
                  <a:moveTo>
                    <a:pt x="3002152" y="3083859"/>
                  </a:moveTo>
                  <a:lnTo>
                    <a:pt x="2988503" y="3076242"/>
                  </a:lnTo>
                  <a:lnTo>
                    <a:pt x="2981032" y="3057127"/>
                  </a:lnTo>
                  <a:lnTo>
                    <a:pt x="2983905" y="3040599"/>
                  </a:lnTo>
                  <a:lnTo>
                    <a:pt x="3015226" y="3003950"/>
                  </a:lnTo>
                  <a:lnTo>
                    <a:pt x="3035340" y="2995039"/>
                  </a:lnTo>
                  <a:lnTo>
                    <a:pt x="3043673" y="3002657"/>
                  </a:lnTo>
                  <a:lnTo>
                    <a:pt x="3046116" y="3021772"/>
                  </a:lnTo>
                  <a:lnTo>
                    <a:pt x="3049420" y="3038300"/>
                  </a:lnTo>
                  <a:lnTo>
                    <a:pt x="3047552" y="3053103"/>
                  </a:lnTo>
                  <a:lnTo>
                    <a:pt x="3034478" y="3067044"/>
                  </a:lnTo>
                  <a:lnTo>
                    <a:pt x="3026002" y="3074949"/>
                  </a:lnTo>
                  <a:lnTo>
                    <a:pt x="3014939" y="3081991"/>
                  </a:lnTo>
                  <a:lnTo>
                    <a:pt x="3002152" y="3083859"/>
                  </a:lnTo>
                  <a:close/>
                </a:path>
                <a:path extrusionOk="0" h="10287000" w="18242280">
                  <a:moveTo>
                    <a:pt x="2811497" y="2955228"/>
                  </a:moveTo>
                  <a:lnTo>
                    <a:pt x="2804601" y="2947467"/>
                  </a:lnTo>
                  <a:lnTo>
                    <a:pt x="2802302" y="2935251"/>
                  </a:lnTo>
                  <a:lnTo>
                    <a:pt x="2806900" y="2925622"/>
                  </a:lnTo>
                  <a:lnTo>
                    <a:pt x="2814946" y="2917717"/>
                  </a:lnTo>
                  <a:lnTo>
                    <a:pt x="2822991" y="2910675"/>
                  </a:lnTo>
                  <a:lnTo>
                    <a:pt x="2829744" y="2909381"/>
                  </a:lnTo>
                  <a:lnTo>
                    <a:pt x="2835635" y="2907225"/>
                  </a:lnTo>
                  <a:lnTo>
                    <a:pt x="2839801" y="2906794"/>
                  </a:lnTo>
                  <a:lnTo>
                    <a:pt x="2841381" y="2910675"/>
                  </a:lnTo>
                  <a:lnTo>
                    <a:pt x="2842531" y="2922891"/>
                  </a:lnTo>
                  <a:lnTo>
                    <a:pt x="2843680" y="2932520"/>
                  </a:lnTo>
                  <a:lnTo>
                    <a:pt x="2841381" y="2940425"/>
                  </a:lnTo>
                  <a:lnTo>
                    <a:pt x="2832186" y="2947467"/>
                  </a:lnTo>
                  <a:lnTo>
                    <a:pt x="2825290" y="2950054"/>
                  </a:lnTo>
                  <a:lnTo>
                    <a:pt x="2818394" y="2954366"/>
                  </a:lnTo>
                  <a:lnTo>
                    <a:pt x="2811497" y="2955228"/>
                  </a:lnTo>
                  <a:close/>
                </a:path>
                <a:path extrusionOk="0" h="10287000" w="18242280">
                  <a:moveTo>
                    <a:pt x="3201570" y="2672384"/>
                  </a:moveTo>
                  <a:lnTo>
                    <a:pt x="3190795" y="2671522"/>
                  </a:lnTo>
                  <a:lnTo>
                    <a:pt x="3178870" y="2666922"/>
                  </a:lnTo>
                  <a:lnTo>
                    <a:pt x="3171255" y="2655425"/>
                  </a:lnTo>
                  <a:lnTo>
                    <a:pt x="3168813" y="2640478"/>
                  </a:lnTo>
                  <a:lnTo>
                    <a:pt x="3172404" y="2625531"/>
                  </a:lnTo>
                  <a:lnTo>
                    <a:pt x="3172836" y="2617338"/>
                  </a:lnTo>
                  <a:lnTo>
                    <a:pt x="3175853" y="2608284"/>
                  </a:lnTo>
                  <a:lnTo>
                    <a:pt x="3184042" y="2600954"/>
                  </a:lnTo>
                  <a:lnTo>
                    <a:pt x="3199990" y="2597936"/>
                  </a:lnTo>
                  <a:lnTo>
                    <a:pt x="3208035" y="2610296"/>
                  </a:lnTo>
                  <a:lnTo>
                    <a:pt x="3216081" y="2620931"/>
                  </a:lnTo>
                  <a:lnTo>
                    <a:pt x="3220679" y="2631567"/>
                  </a:lnTo>
                  <a:lnTo>
                    <a:pt x="3218380" y="2643927"/>
                  </a:lnTo>
                  <a:lnTo>
                    <a:pt x="3212777" y="2653413"/>
                  </a:lnTo>
                  <a:lnTo>
                    <a:pt x="3208035" y="2664623"/>
                  </a:lnTo>
                  <a:lnTo>
                    <a:pt x="3201570" y="2672384"/>
                  </a:lnTo>
                  <a:close/>
                </a:path>
                <a:path extrusionOk="0" h="10287000" w="18242280">
                  <a:moveTo>
                    <a:pt x="3328721" y="2561143"/>
                  </a:moveTo>
                  <a:lnTo>
                    <a:pt x="3312773" y="2552520"/>
                  </a:lnTo>
                  <a:lnTo>
                    <a:pt x="3304584" y="2540447"/>
                  </a:lnTo>
                  <a:lnTo>
                    <a:pt x="3301567" y="2524925"/>
                  </a:lnTo>
                  <a:lnTo>
                    <a:pt x="3301136" y="2505954"/>
                  </a:lnTo>
                  <a:lnTo>
                    <a:pt x="3305446" y="2497762"/>
                  </a:lnTo>
                  <a:lnTo>
                    <a:pt x="3308032" y="2488707"/>
                  </a:lnTo>
                  <a:lnTo>
                    <a:pt x="3314066" y="2481378"/>
                  </a:lnTo>
                  <a:lnTo>
                    <a:pt x="3328721" y="2478359"/>
                  </a:lnTo>
                  <a:lnTo>
                    <a:pt x="3338203" y="2485546"/>
                  </a:lnTo>
                  <a:lnTo>
                    <a:pt x="3349410" y="2494456"/>
                  </a:lnTo>
                  <a:lnTo>
                    <a:pt x="3357168" y="2506816"/>
                  </a:lnTo>
                  <a:lnTo>
                    <a:pt x="3356306" y="2524350"/>
                  </a:lnTo>
                  <a:lnTo>
                    <a:pt x="3351996" y="2533980"/>
                  </a:lnTo>
                  <a:lnTo>
                    <a:pt x="3349410" y="2546196"/>
                  </a:lnTo>
                  <a:lnTo>
                    <a:pt x="3343376" y="2556688"/>
                  </a:lnTo>
                  <a:lnTo>
                    <a:pt x="3328721" y="2561143"/>
                  </a:lnTo>
                  <a:close/>
                </a:path>
                <a:path extrusionOk="0" h="10287000" w="18242280">
                  <a:moveTo>
                    <a:pt x="2806182" y="2396438"/>
                  </a:moveTo>
                  <a:lnTo>
                    <a:pt x="2795406" y="2395576"/>
                  </a:lnTo>
                  <a:lnTo>
                    <a:pt x="2784918" y="2387096"/>
                  </a:lnTo>
                  <a:lnTo>
                    <a:pt x="2780464" y="2376030"/>
                  </a:lnTo>
                  <a:lnTo>
                    <a:pt x="2781182" y="2363238"/>
                  </a:lnTo>
                  <a:lnTo>
                    <a:pt x="2786211" y="2349585"/>
                  </a:lnTo>
                  <a:lnTo>
                    <a:pt x="2791671" y="2341536"/>
                  </a:lnTo>
                  <a:lnTo>
                    <a:pt x="2795406" y="2333488"/>
                  </a:lnTo>
                  <a:lnTo>
                    <a:pt x="2799142" y="2328889"/>
                  </a:lnTo>
                  <a:lnTo>
                    <a:pt x="2804601" y="2331188"/>
                  </a:lnTo>
                  <a:lnTo>
                    <a:pt x="2812647" y="2338231"/>
                  </a:lnTo>
                  <a:lnTo>
                    <a:pt x="2820693" y="2346135"/>
                  </a:lnTo>
                  <a:lnTo>
                    <a:pt x="2825290" y="2355765"/>
                  </a:lnTo>
                  <a:lnTo>
                    <a:pt x="2822991" y="2367981"/>
                  </a:lnTo>
                  <a:lnTo>
                    <a:pt x="2817388" y="2377467"/>
                  </a:lnTo>
                  <a:lnTo>
                    <a:pt x="2812647" y="2388677"/>
                  </a:lnTo>
                  <a:lnTo>
                    <a:pt x="2806182" y="2396438"/>
                  </a:lnTo>
                  <a:close/>
                </a:path>
                <a:path extrusionOk="0" h="10287000" w="18242280">
                  <a:moveTo>
                    <a:pt x="3082034" y="1827587"/>
                  </a:moveTo>
                  <a:lnTo>
                    <a:pt x="3071259" y="1825288"/>
                  </a:lnTo>
                  <a:lnTo>
                    <a:pt x="3066086" y="1816808"/>
                  </a:lnTo>
                  <a:lnTo>
                    <a:pt x="3064362" y="1805742"/>
                  </a:lnTo>
                  <a:lnTo>
                    <a:pt x="3066086" y="1792950"/>
                  </a:lnTo>
                  <a:lnTo>
                    <a:pt x="3071259" y="1779297"/>
                  </a:lnTo>
                  <a:lnTo>
                    <a:pt x="3072839" y="1772686"/>
                  </a:lnTo>
                  <a:lnTo>
                    <a:pt x="3077005" y="1767799"/>
                  </a:lnTo>
                  <a:lnTo>
                    <a:pt x="3082896" y="1766362"/>
                  </a:lnTo>
                  <a:lnTo>
                    <a:pt x="3089649" y="1770099"/>
                  </a:lnTo>
                  <a:lnTo>
                    <a:pt x="3096258" y="1777141"/>
                  </a:lnTo>
                  <a:lnTo>
                    <a:pt x="3101143" y="1785046"/>
                  </a:lnTo>
                  <a:lnTo>
                    <a:pt x="3102579" y="1794675"/>
                  </a:lnTo>
                  <a:lnTo>
                    <a:pt x="3098844" y="1806891"/>
                  </a:lnTo>
                  <a:lnTo>
                    <a:pt x="3093241" y="1814940"/>
                  </a:lnTo>
                  <a:lnTo>
                    <a:pt x="3088499" y="1822988"/>
                  </a:lnTo>
                  <a:lnTo>
                    <a:pt x="3082034" y="1827587"/>
                  </a:lnTo>
                  <a:close/>
                </a:path>
                <a:path extrusionOk="0" h="10287000" w="18242280">
                  <a:moveTo>
                    <a:pt x="3104591" y="1706861"/>
                  </a:moveTo>
                  <a:lnTo>
                    <a:pt x="3096689" y="1705567"/>
                  </a:lnTo>
                  <a:lnTo>
                    <a:pt x="3089649" y="1696513"/>
                  </a:lnTo>
                  <a:lnTo>
                    <a:pt x="3091373" y="1684297"/>
                  </a:lnTo>
                  <a:lnTo>
                    <a:pt x="3096545" y="1674667"/>
                  </a:lnTo>
                  <a:lnTo>
                    <a:pt x="3105165" y="1666763"/>
                  </a:lnTo>
                  <a:lnTo>
                    <a:pt x="3117234" y="1659720"/>
                  </a:lnTo>
                  <a:lnTo>
                    <a:pt x="3124130" y="1658427"/>
                  </a:lnTo>
                  <a:lnTo>
                    <a:pt x="3131027" y="1656271"/>
                  </a:lnTo>
                  <a:lnTo>
                    <a:pt x="3137923" y="1655840"/>
                  </a:lnTo>
                  <a:lnTo>
                    <a:pt x="3144819" y="1659720"/>
                  </a:lnTo>
                  <a:lnTo>
                    <a:pt x="3144532" y="1673230"/>
                  </a:lnTo>
                  <a:lnTo>
                    <a:pt x="3142520" y="1685015"/>
                  </a:lnTo>
                  <a:lnTo>
                    <a:pt x="3137061" y="1693351"/>
                  </a:lnTo>
                  <a:lnTo>
                    <a:pt x="3126429" y="1696513"/>
                  </a:lnTo>
                  <a:lnTo>
                    <a:pt x="3114217" y="1702980"/>
                  </a:lnTo>
                  <a:lnTo>
                    <a:pt x="3104591" y="1706861"/>
                  </a:lnTo>
                  <a:close/>
                </a:path>
                <a:path extrusionOk="0" h="10287000" w="18242280">
                  <a:moveTo>
                    <a:pt x="3348691" y="1375439"/>
                  </a:moveTo>
                  <a:lnTo>
                    <a:pt x="3337916" y="1374576"/>
                  </a:lnTo>
                  <a:lnTo>
                    <a:pt x="3325991" y="1366097"/>
                  </a:lnTo>
                  <a:lnTo>
                    <a:pt x="3318376" y="1355030"/>
                  </a:lnTo>
                  <a:lnTo>
                    <a:pt x="3315934" y="1342239"/>
                  </a:lnTo>
                  <a:lnTo>
                    <a:pt x="3319526" y="1328585"/>
                  </a:lnTo>
                  <a:lnTo>
                    <a:pt x="3319957" y="1320393"/>
                  </a:lnTo>
                  <a:lnTo>
                    <a:pt x="3322974" y="1311339"/>
                  </a:lnTo>
                  <a:lnTo>
                    <a:pt x="3331163" y="1304009"/>
                  </a:lnTo>
                  <a:lnTo>
                    <a:pt x="3347111" y="1300991"/>
                  </a:lnTo>
                  <a:lnTo>
                    <a:pt x="3355157" y="1313351"/>
                  </a:lnTo>
                  <a:lnTo>
                    <a:pt x="3363202" y="1323986"/>
                  </a:lnTo>
                  <a:lnTo>
                    <a:pt x="3367800" y="1334622"/>
                  </a:lnTo>
                  <a:lnTo>
                    <a:pt x="3365501" y="1346982"/>
                  </a:lnTo>
                  <a:lnTo>
                    <a:pt x="3359898" y="1356467"/>
                  </a:lnTo>
                  <a:lnTo>
                    <a:pt x="3355157" y="1367678"/>
                  </a:lnTo>
                  <a:lnTo>
                    <a:pt x="3348691" y="1375439"/>
                  </a:lnTo>
                  <a:close/>
                </a:path>
                <a:path extrusionOk="0" h="10287000" w="18242280">
                  <a:moveTo>
                    <a:pt x="2931034" y="1240340"/>
                  </a:moveTo>
                  <a:lnTo>
                    <a:pt x="2924137" y="1236603"/>
                  </a:lnTo>
                  <a:lnTo>
                    <a:pt x="2920402" y="1228267"/>
                  </a:lnTo>
                  <a:lnTo>
                    <a:pt x="2921838" y="1218207"/>
                  </a:lnTo>
                  <a:lnTo>
                    <a:pt x="2926723" y="1208146"/>
                  </a:lnTo>
                  <a:lnTo>
                    <a:pt x="2933332" y="1199811"/>
                  </a:lnTo>
                  <a:lnTo>
                    <a:pt x="2934913" y="1193199"/>
                  </a:lnTo>
                  <a:lnTo>
                    <a:pt x="2939079" y="1188313"/>
                  </a:lnTo>
                  <a:lnTo>
                    <a:pt x="2944970" y="1186876"/>
                  </a:lnTo>
                  <a:lnTo>
                    <a:pt x="2951722" y="1190612"/>
                  </a:lnTo>
                  <a:lnTo>
                    <a:pt x="2953016" y="1198948"/>
                  </a:lnTo>
                  <a:lnTo>
                    <a:pt x="2955171" y="1209009"/>
                  </a:lnTo>
                  <a:lnTo>
                    <a:pt x="2955602" y="1219069"/>
                  </a:lnTo>
                  <a:lnTo>
                    <a:pt x="2951722" y="1227405"/>
                  </a:lnTo>
                  <a:lnTo>
                    <a:pt x="2944826" y="1234016"/>
                  </a:lnTo>
                  <a:lnTo>
                    <a:pt x="2937930" y="1238903"/>
                  </a:lnTo>
                  <a:lnTo>
                    <a:pt x="2931034" y="1240340"/>
                  </a:lnTo>
                  <a:close/>
                </a:path>
                <a:path extrusionOk="0" h="10287000" w="18242280">
                  <a:moveTo>
                    <a:pt x="2099453" y="1386074"/>
                  </a:moveTo>
                  <a:lnTo>
                    <a:pt x="2087385" y="1383774"/>
                  </a:lnTo>
                  <a:lnTo>
                    <a:pt x="2078333" y="1375295"/>
                  </a:lnTo>
                  <a:lnTo>
                    <a:pt x="2077040" y="1364228"/>
                  </a:lnTo>
                  <a:lnTo>
                    <a:pt x="2080919" y="1351437"/>
                  </a:lnTo>
                  <a:lnTo>
                    <a:pt x="2087385" y="1337783"/>
                  </a:lnTo>
                  <a:lnTo>
                    <a:pt x="2088965" y="1331029"/>
                  </a:lnTo>
                  <a:lnTo>
                    <a:pt x="2093132" y="1325136"/>
                  </a:lnTo>
                  <a:lnTo>
                    <a:pt x="2099022" y="1320968"/>
                  </a:lnTo>
                  <a:lnTo>
                    <a:pt x="2105775" y="1319387"/>
                  </a:lnTo>
                  <a:lnTo>
                    <a:pt x="2112384" y="1331747"/>
                  </a:lnTo>
                  <a:lnTo>
                    <a:pt x="2117269" y="1342383"/>
                  </a:lnTo>
                  <a:lnTo>
                    <a:pt x="2118705" y="1353018"/>
                  </a:lnTo>
                  <a:lnTo>
                    <a:pt x="2114970" y="1365378"/>
                  </a:lnTo>
                  <a:lnTo>
                    <a:pt x="2113246" y="1373426"/>
                  </a:lnTo>
                  <a:lnTo>
                    <a:pt x="2108074" y="1381475"/>
                  </a:lnTo>
                  <a:lnTo>
                    <a:pt x="2099453" y="1386074"/>
                  </a:lnTo>
                  <a:close/>
                </a:path>
                <a:path extrusionOk="0" h="10287000" w="18242280">
                  <a:moveTo>
                    <a:pt x="2097729" y="846830"/>
                  </a:moveTo>
                  <a:lnTo>
                    <a:pt x="2086666" y="844961"/>
                  </a:lnTo>
                  <a:lnTo>
                    <a:pt x="2078190" y="831883"/>
                  </a:lnTo>
                  <a:lnTo>
                    <a:pt x="2077471" y="818229"/>
                  </a:lnTo>
                  <a:lnTo>
                    <a:pt x="2086235" y="805438"/>
                  </a:lnTo>
                  <a:lnTo>
                    <a:pt x="2100172" y="794371"/>
                  </a:lnTo>
                  <a:lnTo>
                    <a:pt x="2114970" y="785892"/>
                  </a:lnTo>
                  <a:lnTo>
                    <a:pt x="2123303" y="784742"/>
                  </a:lnTo>
                  <a:lnTo>
                    <a:pt x="2133360" y="783592"/>
                  </a:lnTo>
                  <a:lnTo>
                    <a:pt x="2143417" y="785892"/>
                  </a:lnTo>
                  <a:lnTo>
                    <a:pt x="2151750" y="795090"/>
                  </a:lnTo>
                  <a:lnTo>
                    <a:pt x="2147440" y="808744"/>
                  </a:lnTo>
                  <a:lnTo>
                    <a:pt x="2144854" y="821535"/>
                  </a:lnTo>
                  <a:lnTo>
                    <a:pt x="2138820" y="832601"/>
                  </a:lnTo>
                  <a:lnTo>
                    <a:pt x="2124165" y="841081"/>
                  </a:lnTo>
                  <a:lnTo>
                    <a:pt x="2110516" y="843524"/>
                  </a:lnTo>
                  <a:lnTo>
                    <a:pt x="2097729" y="846830"/>
                  </a:lnTo>
                  <a:close/>
                </a:path>
                <a:path extrusionOk="0" h="10287000" w="18242280">
                  <a:moveTo>
                    <a:pt x="439023" y="2333632"/>
                  </a:moveTo>
                  <a:lnTo>
                    <a:pt x="432270" y="2331188"/>
                  </a:lnTo>
                  <a:lnTo>
                    <a:pt x="427098" y="2324290"/>
                  </a:lnTo>
                  <a:lnTo>
                    <a:pt x="425374" y="2317391"/>
                  </a:lnTo>
                  <a:lnTo>
                    <a:pt x="427098" y="2310492"/>
                  </a:lnTo>
                  <a:lnTo>
                    <a:pt x="432270" y="2303594"/>
                  </a:lnTo>
                  <a:lnTo>
                    <a:pt x="441466" y="2303594"/>
                  </a:lnTo>
                  <a:lnTo>
                    <a:pt x="441466" y="2294396"/>
                  </a:lnTo>
                  <a:lnTo>
                    <a:pt x="450661" y="2294396"/>
                  </a:lnTo>
                  <a:lnTo>
                    <a:pt x="451954" y="2301294"/>
                  </a:lnTo>
                  <a:lnTo>
                    <a:pt x="454109" y="2308193"/>
                  </a:lnTo>
                  <a:lnTo>
                    <a:pt x="454540" y="2315092"/>
                  </a:lnTo>
                  <a:lnTo>
                    <a:pt x="450661" y="2321990"/>
                  </a:lnTo>
                  <a:lnTo>
                    <a:pt x="449080" y="2324721"/>
                  </a:lnTo>
                  <a:lnTo>
                    <a:pt x="444914" y="2330039"/>
                  </a:lnTo>
                  <a:lnTo>
                    <a:pt x="439023" y="2333632"/>
                  </a:lnTo>
                  <a:close/>
                </a:path>
                <a:path extrusionOk="0" h="10287000" w="18242280">
                  <a:moveTo>
                    <a:pt x="1068167" y="2157285"/>
                  </a:moveTo>
                  <a:lnTo>
                    <a:pt x="1039145" y="2119630"/>
                  </a:lnTo>
                  <a:lnTo>
                    <a:pt x="1044605" y="2111438"/>
                  </a:lnTo>
                  <a:lnTo>
                    <a:pt x="1048340" y="2102383"/>
                  </a:lnTo>
                  <a:lnTo>
                    <a:pt x="1052076" y="2095054"/>
                  </a:lnTo>
                  <a:lnTo>
                    <a:pt x="1057535" y="2092035"/>
                  </a:lnTo>
                  <a:lnTo>
                    <a:pt x="1065581" y="2099078"/>
                  </a:lnTo>
                  <a:lnTo>
                    <a:pt x="1073627" y="2106982"/>
                  </a:lnTo>
                  <a:lnTo>
                    <a:pt x="1078224" y="2116612"/>
                  </a:lnTo>
                  <a:lnTo>
                    <a:pt x="1075925" y="2128828"/>
                  </a:lnTo>
                  <a:lnTo>
                    <a:pt x="1075638" y="2138314"/>
                  </a:lnTo>
                  <a:lnTo>
                    <a:pt x="1073627" y="2149524"/>
                  </a:lnTo>
                  <a:lnTo>
                    <a:pt x="1068167" y="2157285"/>
                  </a:lnTo>
                  <a:close/>
                </a:path>
                <a:path extrusionOk="0" h="10287000" w="18242280">
                  <a:moveTo>
                    <a:pt x="1367869" y="1800136"/>
                  </a:moveTo>
                  <a:lnTo>
                    <a:pt x="1360973" y="1797693"/>
                  </a:lnTo>
                  <a:lnTo>
                    <a:pt x="1357237" y="1789357"/>
                  </a:lnTo>
                  <a:lnTo>
                    <a:pt x="1358674" y="1779297"/>
                  </a:lnTo>
                  <a:lnTo>
                    <a:pt x="1363559" y="1769236"/>
                  </a:lnTo>
                  <a:lnTo>
                    <a:pt x="1370168" y="1760900"/>
                  </a:lnTo>
                  <a:lnTo>
                    <a:pt x="1376921" y="1758170"/>
                  </a:lnTo>
                  <a:lnTo>
                    <a:pt x="1382811" y="1752852"/>
                  </a:lnTo>
                  <a:lnTo>
                    <a:pt x="1386978" y="1749259"/>
                  </a:lnTo>
                  <a:lnTo>
                    <a:pt x="1388558" y="1751702"/>
                  </a:lnTo>
                  <a:lnTo>
                    <a:pt x="1389851" y="1760038"/>
                  </a:lnTo>
                  <a:lnTo>
                    <a:pt x="1392006" y="1770099"/>
                  </a:lnTo>
                  <a:lnTo>
                    <a:pt x="1392437" y="1780159"/>
                  </a:lnTo>
                  <a:lnTo>
                    <a:pt x="1388558" y="1788495"/>
                  </a:lnTo>
                  <a:lnTo>
                    <a:pt x="1381662" y="1791226"/>
                  </a:lnTo>
                  <a:lnTo>
                    <a:pt x="1374766" y="1796543"/>
                  </a:lnTo>
                  <a:lnTo>
                    <a:pt x="1367869" y="1800136"/>
                  </a:lnTo>
                  <a:close/>
                </a:path>
                <a:path extrusionOk="0" h="10287000" w="18242280">
                  <a:moveTo>
                    <a:pt x="1186266" y="1236603"/>
                  </a:moveTo>
                  <a:lnTo>
                    <a:pt x="1170319" y="1232004"/>
                  </a:lnTo>
                  <a:lnTo>
                    <a:pt x="1162129" y="1220506"/>
                  </a:lnTo>
                  <a:lnTo>
                    <a:pt x="1159112" y="1205559"/>
                  </a:lnTo>
                  <a:lnTo>
                    <a:pt x="1158681" y="1190612"/>
                  </a:lnTo>
                  <a:lnTo>
                    <a:pt x="1157675" y="1182420"/>
                  </a:lnTo>
                  <a:lnTo>
                    <a:pt x="1157532" y="1173366"/>
                  </a:lnTo>
                  <a:lnTo>
                    <a:pt x="1162560" y="1166036"/>
                  </a:lnTo>
                  <a:lnTo>
                    <a:pt x="1177071" y="1163018"/>
                  </a:lnTo>
                  <a:lnTo>
                    <a:pt x="1186554" y="1170060"/>
                  </a:lnTo>
                  <a:lnTo>
                    <a:pt x="1197760" y="1177965"/>
                  </a:lnTo>
                  <a:lnTo>
                    <a:pt x="1205519" y="1187594"/>
                  </a:lnTo>
                  <a:lnTo>
                    <a:pt x="1204657" y="1199811"/>
                  </a:lnTo>
                  <a:lnTo>
                    <a:pt x="1204369" y="1213320"/>
                  </a:lnTo>
                  <a:lnTo>
                    <a:pt x="1202358" y="1225106"/>
                  </a:lnTo>
                  <a:lnTo>
                    <a:pt x="1196898" y="1233441"/>
                  </a:lnTo>
                  <a:lnTo>
                    <a:pt x="1186266" y="1236603"/>
                  </a:lnTo>
                  <a:close/>
                </a:path>
                <a:path extrusionOk="0" h="10287000" w="18242280">
                  <a:moveTo>
                    <a:pt x="448218" y="1763200"/>
                  </a:moveTo>
                  <a:lnTo>
                    <a:pt x="441466" y="1760900"/>
                  </a:lnTo>
                  <a:lnTo>
                    <a:pt x="436293" y="1757882"/>
                  </a:lnTo>
                  <a:lnTo>
                    <a:pt x="434569" y="1750552"/>
                  </a:lnTo>
                  <a:lnTo>
                    <a:pt x="436293" y="1741498"/>
                  </a:lnTo>
                  <a:lnTo>
                    <a:pt x="441466" y="1733306"/>
                  </a:lnTo>
                  <a:lnTo>
                    <a:pt x="450661" y="1714909"/>
                  </a:lnTo>
                  <a:lnTo>
                    <a:pt x="457270" y="1721808"/>
                  </a:lnTo>
                  <a:lnTo>
                    <a:pt x="462154" y="1728707"/>
                  </a:lnTo>
                  <a:lnTo>
                    <a:pt x="463591" y="1735605"/>
                  </a:lnTo>
                  <a:lnTo>
                    <a:pt x="459856" y="1742504"/>
                  </a:lnTo>
                  <a:lnTo>
                    <a:pt x="458275" y="1750552"/>
                  </a:lnTo>
                  <a:lnTo>
                    <a:pt x="454109" y="1758601"/>
                  </a:lnTo>
                  <a:lnTo>
                    <a:pt x="448218" y="1763200"/>
                  </a:lnTo>
                  <a:close/>
                </a:path>
                <a:path extrusionOk="0" h="10287000" w="18242280">
                  <a:moveTo>
                    <a:pt x="613873" y="1724826"/>
                  </a:moveTo>
                  <a:lnTo>
                    <a:pt x="597782" y="1724108"/>
                  </a:lnTo>
                  <a:lnTo>
                    <a:pt x="581978" y="1712754"/>
                  </a:lnTo>
                  <a:lnTo>
                    <a:pt x="574794" y="1695363"/>
                  </a:lnTo>
                  <a:lnTo>
                    <a:pt x="574507" y="1676248"/>
                  </a:lnTo>
                  <a:lnTo>
                    <a:pt x="579392" y="1659720"/>
                  </a:lnTo>
                  <a:lnTo>
                    <a:pt x="579966" y="1651528"/>
                  </a:lnTo>
                  <a:lnTo>
                    <a:pt x="583989" y="1642474"/>
                  </a:lnTo>
                  <a:lnTo>
                    <a:pt x="594908" y="1635144"/>
                  </a:lnTo>
                  <a:lnTo>
                    <a:pt x="616172" y="1632126"/>
                  </a:lnTo>
                  <a:lnTo>
                    <a:pt x="624218" y="1644629"/>
                  </a:lnTo>
                  <a:lnTo>
                    <a:pt x="632263" y="1656271"/>
                  </a:lnTo>
                  <a:lnTo>
                    <a:pt x="636861" y="1669637"/>
                  </a:lnTo>
                  <a:lnTo>
                    <a:pt x="634562" y="1687315"/>
                  </a:lnTo>
                  <a:lnTo>
                    <a:pt x="628815" y="1702118"/>
                  </a:lnTo>
                  <a:lnTo>
                    <a:pt x="623068" y="1716059"/>
                  </a:lnTo>
                  <a:lnTo>
                    <a:pt x="613873" y="1724826"/>
                  </a:lnTo>
                  <a:close/>
                </a:path>
                <a:path extrusionOk="0" h="10287000" w="18242280">
                  <a:moveTo>
                    <a:pt x="221933" y="1118177"/>
                  </a:moveTo>
                  <a:lnTo>
                    <a:pt x="210870" y="1116883"/>
                  </a:lnTo>
                  <a:lnTo>
                    <a:pt x="202393" y="1107829"/>
                  </a:lnTo>
                  <a:lnTo>
                    <a:pt x="200238" y="1094175"/>
                  </a:lnTo>
                  <a:lnTo>
                    <a:pt x="205841" y="1081384"/>
                  </a:lnTo>
                  <a:lnTo>
                    <a:pt x="216617" y="1070317"/>
                  </a:lnTo>
                  <a:lnTo>
                    <a:pt x="229979" y="1061838"/>
                  </a:lnTo>
                  <a:lnTo>
                    <a:pt x="237019" y="1059251"/>
                  </a:lnTo>
                  <a:lnTo>
                    <a:pt x="244921" y="1054939"/>
                  </a:lnTo>
                  <a:lnTo>
                    <a:pt x="254547" y="1054077"/>
                  </a:lnTo>
                  <a:lnTo>
                    <a:pt x="266759" y="1061838"/>
                  </a:lnTo>
                  <a:lnTo>
                    <a:pt x="266472" y="1075491"/>
                  </a:lnTo>
                  <a:lnTo>
                    <a:pt x="264460" y="1088282"/>
                  </a:lnTo>
                  <a:lnTo>
                    <a:pt x="259001" y="1099349"/>
                  </a:lnTo>
                  <a:lnTo>
                    <a:pt x="248369" y="1107829"/>
                  </a:lnTo>
                  <a:lnTo>
                    <a:pt x="234720" y="1114296"/>
                  </a:lnTo>
                  <a:lnTo>
                    <a:pt x="221933" y="1118177"/>
                  </a:lnTo>
                  <a:close/>
                </a:path>
                <a:path extrusionOk="0" h="10287000" w="18242280">
                  <a:moveTo>
                    <a:pt x="517900" y="640877"/>
                  </a:moveTo>
                  <a:lnTo>
                    <a:pt x="505831" y="638721"/>
                  </a:lnTo>
                  <a:lnTo>
                    <a:pt x="495343" y="630241"/>
                  </a:lnTo>
                  <a:lnTo>
                    <a:pt x="490889" y="619175"/>
                  </a:lnTo>
                  <a:lnTo>
                    <a:pt x="491607" y="606383"/>
                  </a:lnTo>
                  <a:lnTo>
                    <a:pt x="496636" y="592730"/>
                  </a:lnTo>
                  <a:lnTo>
                    <a:pt x="498360" y="584538"/>
                  </a:lnTo>
                  <a:lnTo>
                    <a:pt x="503532" y="575483"/>
                  </a:lnTo>
                  <a:lnTo>
                    <a:pt x="512153" y="568153"/>
                  </a:lnTo>
                  <a:lnTo>
                    <a:pt x="524221" y="565135"/>
                  </a:lnTo>
                  <a:lnTo>
                    <a:pt x="526951" y="577495"/>
                  </a:lnTo>
                  <a:lnTo>
                    <a:pt x="532267" y="588131"/>
                  </a:lnTo>
                  <a:lnTo>
                    <a:pt x="535859" y="598766"/>
                  </a:lnTo>
                  <a:lnTo>
                    <a:pt x="533416" y="611126"/>
                  </a:lnTo>
                  <a:lnTo>
                    <a:pt x="531692" y="624492"/>
                  </a:lnTo>
                  <a:lnTo>
                    <a:pt x="526520" y="635271"/>
                  </a:lnTo>
                  <a:lnTo>
                    <a:pt x="517900" y="640877"/>
                  </a:lnTo>
                  <a:close/>
                </a:path>
                <a:path extrusionOk="0" h="10287000" w="18242280">
                  <a:moveTo>
                    <a:pt x="705823" y="490116"/>
                  </a:moveTo>
                  <a:lnTo>
                    <a:pt x="698927" y="482351"/>
                  </a:lnTo>
                  <a:lnTo>
                    <a:pt x="695335" y="470135"/>
                  </a:lnTo>
                  <a:lnTo>
                    <a:pt x="697778" y="460506"/>
                  </a:lnTo>
                  <a:lnTo>
                    <a:pt x="705392" y="452601"/>
                  </a:lnTo>
                  <a:lnTo>
                    <a:pt x="717317" y="445559"/>
                  </a:lnTo>
                  <a:lnTo>
                    <a:pt x="724213" y="444265"/>
                  </a:lnTo>
                  <a:lnTo>
                    <a:pt x="731110" y="442109"/>
                  </a:lnTo>
                  <a:lnTo>
                    <a:pt x="738006" y="441678"/>
                  </a:lnTo>
                  <a:lnTo>
                    <a:pt x="744902" y="445559"/>
                  </a:lnTo>
                  <a:lnTo>
                    <a:pt x="740736" y="459068"/>
                  </a:lnTo>
                  <a:lnTo>
                    <a:pt x="739155" y="470854"/>
                  </a:lnTo>
                  <a:lnTo>
                    <a:pt x="735851" y="479190"/>
                  </a:lnTo>
                  <a:lnTo>
                    <a:pt x="726512" y="482351"/>
                  </a:lnTo>
                  <a:lnTo>
                    <a:pt x="719616" y="484940"/>
                  </a:lnTo>
                  <a:lnTo>
                    <a:pt x="712720" y="489254"/>
                  </a:lnTo>
                  <a:lnTo>
                    <a:pt x="705823" y="490116"/>
                  </a:lnTo>
                  <a:close/>
                </a:path>
                <a:path extrusionOk="0" h="10287000" w="18242280">
                  <a:moveTo>
                    <a:pt x="271213" y="1868264"/>
                  </a:moveTo>
                  <a:lnTo>
                    <a:pt x="257564" y="1862080"/>
                  </a:lnTo>
                  <a:lnTo>
                    <a:pt x="248656" y="1846846"/>
                  </a:lnTo>
                  <a:lnTo>
                    <a:pt x="248369" y="1829887"/>
                  </a:lnTo>
                  <a:lnTo>
                    <a:pt x="254978" y="1812928"/>
                  </a:lnTo>
                  <a:lnTo>
                    <a:pt x="266759" y="1797693"/>
                  </a:lnTo>
                  <a:lnTo>
                    <a:pt x="273943" y="1789645"/>
                  </a:lnTo>
                  <a:lnTo>
                    <a:pt x="282850" y="1781596"/>
                  </a:lnTo>
                  <a:lnTo>
                    <a:pt x="295206" y="1776997"/>
                  </a:lnTo>
                  <a:lnTo>
                    <a:pt x="312734" y="1779297"/>
                  </a:lnTo>
                  <a:lnTo>
                    <a:pt x="315177" y="1798412"/>
                  </a:lnTo>
                  <a:lnTo>
                    <a:pt x="318481" y="1814940"/>
                  </a:lnTo>
                  <a:lnTo>
                    <a:pt x="316614" y="1829743"/>
                  </a:lnTo>
                  <a:lnTo>
                    <a:pt x="303539" y="1843684"/>
                  </a:lnTo>
                  <a:lnTo>
                    <a:pt x="295063" y="1853027"/>
                  </a:lnTo>
                  <a:lnTo>
                    <a:pt x="284000" y="1863234"/>
                  </a:lnTo>
                  <a:lnTo>
                    <a:pt x="271213" y="1868264"/>
                  </a:lnTo>
                  <a:close/>
                </a:path>
                <a:path extrusionOk="0" h="10287000" w="18242280">
                  <a:moveTo>
                    <a:pt x="0" y="1107210"/>
                  </a:moveTo>
                  <a:lnTo>
                    <a:pt x="0" y="1053672"/>
                  </a:lnTo>
                  <a:lnTo>
                    <a:pt x="4699" y="1050343"/>
                  </a:lnTo>
                  <a:lnTo>
                    <a:pt x="11595" y="1048907"/>
                  </a:lnTo>
                  <a:lnTo>
                    <a:pt x="18492" y="1052639"/>
                  </a:lnTo>
                  <a:lnTo>
                    <a:pt x="19641" y="1066298"/>
                  </a:lnTo>
                  <a:lnTo>
                    <a:pt x="20790" y="1079091"/>
                  </a:lnTo>
                  <a:lnTo>
                    <a:pt x="18492" y="1090156"/>
                  </a:lnTo>
                  <a:lnTo>
                    <a:pt x="9297" y="1098630"/>
                  </a:lnTo>
                  <a:lnTo>
                    <a:pt x="964" y="1106535"/>
                  </a:lnTo>
                  <a:lnTo>
                    <a:pt x="0" y="1107210"/>
                  </a:lnTo>
                  <a:close/>
                </a:path>
                <a:path extrusionOk="0" h="10287000" w="18242280">
                  <a:moveTo>
                    <a:pt x="328826" y="5453113"/>
                  </a:moveTo>
                  <a:lnTo>
                    <a:pt x="321929" y="5449376"/>
                  </a:lnTo>
                  <a:lnTo>
                    <a:pt x="318194" y="5437160"/>
                  </a:lnTo>
                  <a:lnTo>
                    <a:pt x="319631" y="5427530"/>
                  </a:lnTo>
                  <a:lnTo>
                    <a:pt x="324516" y="5419626"/>
                  </a:lnTo>
                  <a:lnTo>
                    <a:pt x="331125" y="5412583"/>
                  </a:lnTo>
                  <a:lnTo>
                    <a:pt x="338021" y="5411146"/>
                  </a:lnTo>
                  <a:lnTo>
                    <a:pt x="351813" y="5404822"/>
                  </a:lnTo>
                  <a:lnTo>
                    <a:pt x="358710" y="5403385"/>
                  </a:lnTo>
                  <a:lnTo>
                    <a:pt x="359859" y="5415607"/>
                  </a:lnTo>
                  <a:lnTo>
                    <a:pt x="361009" y="5425239"/>
                  </a:lnTo>
                  <a:lnTo>
                    <a:pt x="358710" y="5433145"/>
                  </a:lnTo>
                  <a:lnTo>
                    <a:pt x="349515" y="5440187"/>
                  </a:lnTo>
                  <a:lnTo>
                    <a:pt x="342618" y="5446793"/>
                  </a:lnTo>
                  <a:lnTo>
                    <a:pt x="335722" y="5451677"/>
                  </a:lnTo>
                  <a:lnTo>
                    <a:pt x="328826" y="5453113"/>
                  </a:lnTo>
                  <a:close/>
                </a:path>
                <a:path extrusionOk="0" h="10287000" w="18242280">
                  <a:moveTo>
                    <a:pt x="641602" y="4932849"/>
                  </a:moveTo>
                  <a:lnTo>
                    <a:pt x="634562" y="4925088"/>
                  </a:lnTo>
                  <a:lnTo>
                    <a:pt x="630970" y="4912867"/>
                  </a:lnTo>
                  <a:lnTo>
                    <a:pt x="633413" y="4903236"/>
                  </a:lnTo>
                  <a:lnTo>
                    <a:pt x="641027" y="4895333"/>
                  </a:lnTo>
                  <a:lnTo>
                    <a:pt x="652952" y="4888295"/>
                  </a:lnTo>
                  <a:lnTo>
                    <a:pt x="659848" y="4881828"/>
                  </a:lnTo>
                  <a:lnTo>
                    <a:pt x="666744" y="4877948"/>
                  </a:lnTo>
                  <a:lnTo>
                    <a:pt x="673640" y="4879241"/>
                  </a:lnTo>
                  <a:lnTo>
                    <a:pt x="680537" y="4888295"/>
                  </a:lnTo>
                  <a:lnTo>
                    <a:pt x="681686" y="4896627"/>
                  </a:lnTo>
                  <a:lnTo>
                    <a:pt x="682836" y="4906688"/>
                  </a:lnTo>
                  <a:lnTo>
                    <a:pt x="680537" y="4916751"/>
                  </a:lnTo>
                  <a:lnTo>
                    <a:pt x="671342" y="4925088"/>
                  </a:lnTo>
                  <a:lnTo>
                    <a:pt x="659130" y="4927675"/>
                  </a:lnTo>
                  <a:lnTo>
                    <a:pt x="649504" y="4931987"/>
                  </a:lnTo>
                  <a:lnTo>
                    <a:pt x="641602" y="4932849"/>
                  </a:lnTo>
                  <a:close/>
                </a:path>
                <a:path extrusionOk="0" h="10287000" w="18242280">
                  <a:moveTo>
                    <a:pt x="190756" y="4294293"/>
                  </a:moveTo>
                  <a:lnTo>
                    <a:pt x="184003" y="4290413"/>
                  </a:lnTo>
                  <a:lnTo>
                    <a:pt x="180268" y="4282215"/>
                  </a:lnTo>
                  <a:lnTo>
                    <a:pt x="181704" y="4273158"/>
                  </a:lnTo>
                  <a:lnTo>
                    <a:pt x="186589" y="4265827"/>
                  </a:lnTo>
                  <a:lnTo>
                    <a:pt x="193198" y="4262809"/>
                  </a:lnTo>
                  <a:lnTo>
                    <a:pt x="198658" y="4261516"/>
                  </a:lnTo>
                  <a:lnTo>
                    <a:pt x="202393" y="4259360"/>
                  </a:lnTo>
                  <a:lnTo>
                    <a:pt x="206129" y="4258929"/>
                  </a:lnTo>
                  <a:lnTo>
                    <a:pt x="211588" y="4262809"/>
                  </a:lnTo>
                  <a:lnTo>
                    <a:pt x="211445" y="4271007"/>
                  </a:lnTo>
                  <a:lnTo>
                    <a:pt x="210439" y="4280064"/>
                  </a:lnTo>
                  <a:lnTo>
                    <a:pt x="207709" y="4287395"/>
                  </a:lnTo>
                  <a:lnTo>
                    <a:pt x="202393" y="4290413"/>
                  </a:lnTo>
                  <a:lnTo>
                    <a:pt x="200813" y="4291706"/>
                  </a:lnTo>
                  <a:lnTo>
                    <a:pt x="196646" y="4293862"/>
                  </a:lnTo>
                  <a:lnTo>
                    <a:pt x="190756" y="4294293"/>
                  </a:lnTo>
                  <a:close/>
                </a:path>
                <a:path extrusionOk="0" h="10287000" w="18242280">
                  <a:moveTo>
                    <a:pt x="104265" y="3860244"/>
                  </a:moveTo>
                  <a:lnTo>
                    <a:pt x="92052" y="3858089"/>
                  </a:lnTo>
                  <a:lnTo>
                    <a:pt x="77685" y="3848172"/>
                  </a:lnTo>
                  <a:lnTo>
                    <a:pt x="73662" y="3833943"/>
                  </a:lnTo>
                  <a:lnTo>
                    <a:pt x="76536" y="3817990"/>
                  </a:lnTo>
                  <a:lnTo>
                    <a:pt x="82857" y="3802899"/>
                  </a:lnTo>
                  <a:lnTo>
                    <a:pt x="88604" y="3794707"/>
                  </a:lnTo>
                  <a:lnTo>
                    <a:pt x="94351" y="3785653"/>
                  </a:lnTo>
                  <a:lnTo>
                    <a:pt x="103546" y="3778323"/>
                  </a:lnTo>
                  <a:lnTo>
                    <a:pt x="119638" y="3775305"/>
                  </a:lnTo>
                  <a:lnTo>
                    <a:pt x="127540" y="3789102"/>
                  </a:lnTo>
                  <a:lnTo>
                    <a:pt x="134580" y="3802899"/>
                  </a:lnTo>
                  <a:lnTo>
                    <a:pt x="136447" y="3816697"/>
                  </a:lnTo>
                  <a:lnTo>
                    <a:pt x="128833" y="3830494"/>
                  </a:lnTo>
                  <a:lnTo>
                    <a:pt x="121793" y="3843860"/>
                  </a:lnTo>
                  <a:lnTo>
                    <a:pt x="113891" y="3854639"/>
                  </a:lnTo>
                  <a:lnTo>
                    <a:pt x="104265" y="3860244"/>
                  </a:lnTo>
                  <a:close/>
                </a:path>
                <a:path extrusionOk="0" h="10287000" w="18242280">
                  <a:moveTo>
                    <a:pt x="170067" y="3506976"/>
                  </a:moveTo>
                  <a:lnTo>
                    <a:pt x="156418" y="3499359"/>
                  </a:lnTo>
                  <a:lnTo>
                    <a:pt x="148947" y="3484124"/>
                  </a:lnTo>
                  <a:lnTo>
                    <a:pt x="151820" y="3467165"/>
                  </a:lnTo>
                  <a:lnTo>
                    <a:pt x="174808" y="3434972"/>
                  </a:lnTo>
                  <a:lnTo>
                    <a:pt x="199376" y="3418160"/>
                  </a:lnTo>
                  <a:lnTo>
                    <a:pt x="211588" y="3425773"/>
                  </a:lnTo>
                  <a:lnTo>
                    <a:pt x="212738" y="3444888"/>
                  </a:lnTo>
                  <a:lnTo>
                    <a:pt x="213887" y="3461416"/>
                  </a:lnTo>
                  <a:lnTo>
                    <a:pt x="211588" y="3476220"/>
                  </a:lnTo>
                  <a:lnTo>
                    <a:pt x="202393" y="3490161"/>
                  </a:lnTo>
                  <a:lnTo>
                    <a:pt x="193917" y="3498066"/>
                  </a:lnTo>
                  <a:lnTo>
                    <a:pt x="182854" y="3505108"/>
                  </a:lnTo>
                  <a:lnTo>
                    <a:pt x="170067" y="3506976"/>
                  </a:lnTo>
                  <a:close/>
                </a:path>
                <a:path extrusionOk="0" h="10287000" w="18242280">
                  <a:moveTo>
                    <a:pt x="692749" y="3334655"/>
                  </a:moveTo>
                  <a:lnTo>
                    <a:pt x="680537" y="3333792"/>
                  </a:lnTo>
                  <a:lnTo>
                    <a:pt x="670049" y="3323879"/>
                  </a:lnTo>
                  <a:lnTo>
                    <a:pt x="665595" y="3309651"/>
                  </a:lnTo>
                  <a:lnTo>
                    <a:pt x="666313" y="3293698"/>
                  </a:lnTo>
                  <a:lnTo>
                    <a:pt x="671342" y="3278612"/>
                  </a:lnTo>
                  <a:lnTo>
                    <a:pt x="676945" y="3270554"/>
                  </a:lnTo>
                  <a:lnTo>
                    <a:pt x="681686" y="3262506"/>
                  </a:lnTo>
                  <a:lnTo>
                    <a:pt x="688151" y="3257906"/>
                  </a:lnTo>
                  <a:lnTo>
                    <a:pt x="698927" y="3260206"/>
                  </a:lnTo>
                  <a:lnTo>
                    <a:pt x="706973" y="3268686"/>
                  </a:lnTo>
                  <a:lnTo>
                    <a:pt x="715018" y="3279752"/>
                  </a:lnTo>
                  <a:lnTo>
                    <a:pt x="719616" y="3292543"/>
                  </a:lnTo>
                  <a:lnTo>
                    <a:pt x="717317" y="3306197"/>
                  </a:lnTo>
                  <a:lnTo>
                    <a:pt x="710277" y="3315686"/>
                  </a:lnTo>
                  <a:lnTo>
                    <a:pt x="702375" y="3326896"/>
                  </a:lnTo>
                  <a:lnTo>
                    <a:pt x="692749" y="3334655"/>
                  </a:lnTo>
                  <a:close/>
                </a:path>
                <a:path extrusionOk="0" h="10287000" w="18242280">
                  <a:moveTo>
                    <a:pt x="678238" y="3060154"/>
                  </a:moveTo>
                  <a:lnTo>
                    <a:pt x="671342" y="3057855"/>
                  </a:lnTo>
                  <a:lnTo>
                    <a:pt x="666169" y="3049519"/>
                  </a:lnTo>
                  <a:lnTo>
                    <a:pt x="664445" y="3039459"/>
                  </a:lnTo>
                  <a:lnTo>
                    <a:pt x="666169" y="3029398"/>
                  </a:lnTo>
                  <a:lnTo>
                    <a:pt x="671342" y="3021062"/>
                  </a:lnTo>
                  <a:lnTo>
                    <a:pt x="673066" y="3018186"/>
                  </a:lnTo>
                  <a:lnTo>
                    <a:pt x="678238" y="3011859"/>
                  </a:lnTo>
                  <a:lnTo>
                    <a:pt x="686858" y="3005532"/>
                  </a:lnTo>
                  <a:lnTo>
                    <a:pt x="698927" y="3002657"/>
                  </a:lnTo>
                  <a:lnTo>
                    <a:pt x="700220" y="3014878"/>
                  </a:lnTo>
                  <a:lnTo>
                    <a:pt x="702375" y="3024510"/>
                  </a:lnTo>
                  <a:lnTo>
                    <a:pt x="702806" y="3032416"/>
                  </a:lnTo>
                  <a:lnTo>
                    <a:pt x="698927" y="3039459"/>
                  </a:lnTo>
                  <a:lnTo>
                    <a:pt x="685134" y="3055555"/>
                  </a:lnTo>
                  <a:lnTo>
                    <a:pt x="678238" y="3060154"/>
                  </a:lnTo>
                  <a:close/>
                </a:path>
                <a:path extrusionOk="0" h="10287000" w="18242280">
                  <a:moveTo>
                    <a:pt x="1445309" y="4429244"/>
                  </a:moveTo>
                  <a:lnTo>
                    <a:pt x="1434534" y="4428386"/>
                  </a:lnTo>
                  <a:lnTo>
                    <a:pt x="1422609" y="4419905"/>
                  </a:lnTo>
                  <a:lnTo>
                    <a:pt x="1414994" y="4408835"/>
                  </a:lnTo>
                  <a:lnTo>
                    <a:pt x="1412552" y="4396041"/>
                  </a:lnTo>
                  <a:lnTo>
                    <a:pt x="1416143" y="4382386"/>
                  </a:lnTo>
                  <a:lnTo>
                    <a:pt x="1416574" y="4375631"/>
                  </a:lnTo>
                  <a:lnTo>
                    <a:pt x="1419592" y="4369738"/>
                  </a:lnTo>
                  <a:lnTo>
                    <a:pt x="1427781" y="4365570"/>
                  </a:lnTo>
                  <a:lnTo>
                    <a:pt x="1443729" y="4363989"/>
                  </a:lnTo>
                  <a:lnTo>
                    <a:pt x="1451774" y="4371032"/>
                  </a:lnTo>
                  <a:lnTo>
                    <a:pt x="1459820" y="4378936"/>
                  </a:lnTo>
                  <a:lnTo>
                    <a:pt x="1464418" y="4388566"/>
                  </a:lnTo>
                  <a:lnTo>
                    <a:pt x="1462119" y="4400782"/>
                  </a:lnTo>
                  <a:lnTo>
                    <a:pt x="1456516" y="4410272"/>
                  </a:lnTo>
                  <a:lnTo>
                    <a:pt x="1451774" y="4421483"/>
                  </a:lnTo>
                  <a:lnTo>
                    <a:pt x="1445309" y="4429244"/>
                  </a:lnTo>
                  <a:close/>
                </a:path>
                <a:path extrusionOk="0" h="10287000" w="18242280">
                  <a:moveTo>
                    <a:pt x="1337842" y="3856508"/>
                  </a:moveTo>
                  <a:lnTo>
                    <a:pt x="1324193" y="3848890"/>
                  </a:lnTo>
                  <a:lnTo>
                    <a:pt x="1316722" y="3828486"/>
                  </a:lnTo>
                  <a:lnTo>
                    <a:pt x="1319595" y="3809803"/>
                  </a:lnTo>
                  <a:lnTo>
                    <a:pt x="1329365" y="3794569"/>
                  </a:lnTo>
                  <a:lnTo>
                    <a:pt x="1342583" y="3784512"/>
                  </a:lnTo>
                  <a:lnTo>
                    <a:pt x="1351060" y="3776750"/>
                  </a:lnTo>
                  <a:lnTo>
                    <a:pt x="1362122" y="3770711"/>
                  </a:lnTo>
                  <a:lnTo>
                    <a:pt x="1374909" y="3771573"/>
                  </a:lnTo>
                  <a:lnTo>
                    <a:pt x="1388558" y="3784512"/>
                  </a:lnTo>
                  <a:lnTo>
                    <a:pt x="1389564" y="3799599"/>
                  </a:lnTo>
                  <a:lnTo>
                    <a:pt x="1389708" y="3815552"/>
                  </a:lnTo>
                  <a:lnTo>
                    <a:pt x="1384679" y="3829779"/>
                  </a:lnTo>
                  <a:lnTo>
                    <a:pt x="1370168" y="3839692"/>
                  </a:lnTo>
                  <a:lnTo>
                    <a:pt x="1361691" y="3847597"/>
                  </a:lnTo>
                  <a:lnTo>
                    <a:pt x="1350629" y="3854639"/>
                  </a:lnTo>
                  <a:lnTo>
                    <a:pt x="1337842" y="3856508"/>
                  </a:lnTo>
                  <a:close/>
                </a:path>
                <a:path extrusionOk="0" h="10287000" w="18242280">
                  <a:moveTo>
                    <a:pt x="2292550" y="5045519"/>
                  </a:moveTo>
                  <a:lnTo>
                    <a:pt x="2280481" y="5044656"/>
                  </a:lnTo>
                  <a:lnTo>
                    <a:pt x="2264677" y="5034739"/>
                  </a:lnTo>
                  <a:lnTo>
                    <a:pt x="2257494" y="5020510"/>
                  </a:lnTo>
                  <a:lnTo>
                    <a:pt x="2257206" y="5004557"/>
                  </a:lnTo>
                  <a:lnTo>
                    <a:pt x="2262091" y="4989466"/>
                  </a:lnTo>
                  <a:lnTo>
                    <a:pt x="2267694" y="4981418"/>
                  </a:lnTo>
                  <a:lnTo>
                    <a:pt x="2272436" y="4973370"/>
                  </a:lnTo>
                  <a:lnTo>
                    <a:pt x="2278901" y="4968770"/>
                  </a:lnTo>
                  <a:lnTo>
                    <a:pt x="2289676" y="4971070"/>
                  </a:lnTo>
                  <a:lnTo>
                    <a:pt x="2297722" y="4979550"/>
                  </a:lnTo>
                  <a:lnTo>
                    <a:pt x="2305768" y="4990616"/>
                  </a:lnTo>
                  <a:lnTo>
                    <a:pt x="2310365" y="5003407"/>
                  </a:lnTo>
                  <a:lnTo>
                    <a:pt x="2308067" y="5017061"/>
                  </a:lnTo>
                  <a:lnTo>
                    <a:pt x="2306343" y="5026551"/>
                  </a:lnTo>
                  <a:lnTo>
                    <a:pt x="2301170" y="5037760"/>
                  </a:lnTo>
                  <a:lnTo>
                    <a:pt x="2292550" y="5045519"/>
                  </a:lnTo>
                  <a:close/>
                </a:path>
                <a:path extrusionOk="0" h="10287000" w="18242280">
                  <a:moveTo>
                    <a:pt x="2733914" y="4991767"/>
                  </a:moveTo>
                  <a:lnTo>
                    <a:pt x="2721845" y="4989466"/>
                  </a:lnTo>
                  <a:lnTo>
                    <a:pt x="2712794" y="4980991"/>
                  </a:lnTo>
                  <a:lnTo>
                    <a:pt x="2711501" y="4969924"/>
                  </a:lnTo>
                  <a:lnTo>
                    <a:pt x="2715380" y="4957130"/>
                  </a:lnTo>
                  <a:lnTo>
                    <a:pt x="2721845" y="4943475"/>
                  </a:lnTo>
                  <a:lnTo>
                    <a:pt x="2727305" y="4936722"/>
                  </a:lnTo>
                  <a:lnTo>
                    <a:pt x="2731040" y="4930833"/>
                  </a:lnTo>
                  <a:lnTo>
                    <a:pt x="2734776" y="4926668"/>
                  </a:lnTo>
                  <a:lnTo>
                    <a:pt x="2740236" y="4925088"/>
                  </a:lnTo>
                  <a:lnTo>
                    <a:pt x="2746845" y="4937444"/>
                  </a:lnTo>
                  <a:lnTo>
                    <a:pt x="2751729" y="4948080"/>
                  </a:lnTo>
                  <a:lnTo>
                    <a:pt x="2753166" y="4958718"/>
                  </a:lnTo>
                  <a:lnTo>
                    <a:pt x="2749431" y="4971079"/>
                  </a:lnTo>
                  <a:lnTo>
                    <a:pt x="2747707" y="4979126"/>
                  </a:lnTo>
                  <a:lnTo>
                    <a:pt x="2742534" y="4987171"/>
                  </a:lnTo>
                  <a:lnTo>
                    <a:pt x="2733914" y="4991767"/>
                  </a:lnTo>
                  <a:close/>
                </a:path>
                <a:path extrusionOk="0" h="10287000" w="18242280">
                  <a:moveTo>
                    <a:pt x="2517255" y="4570239"/>
                  </a:moveTo>
                  <a:lnTo>
                    <a:pt x="2510358" y="4566359"/>
                  </a:lnTo>
                  <a:lnTo>
                    <a:pt x="2506623" y="4559455"/>
                  </a:lnTo>
                  <a:lnTo>
                    <a:pt x="2508060" y="4552553"/>
                  </a:lnTo>
                  <a:lnTo>
                    <a:pt x="2512945" y="4545654"/>
                  </a:lnTo>
                  <a:lnTo>
                    <a:pt x="2519554" y="4538755"/>
                  </a:lnTo>
                  <a:lnTo>
                    <a:pt x="2525157" y="4537461"/>
                  </a:lnTo>
                  <a:lnTo>
                    <a:pt x="2529898" y="4535306"/>
                  </a:lnTo>
                  <a:lnTo>
                    <a:pt x="2536363" y="4534874"/>
                  </a:lnTo>
                  <a:lnTo>
                    <a:pt x="2547139" y="4538755"/>
                  </a:lnTo>
                  <a:lnTo>
                    <a:pt x="2546995" y="4545659"/>
                  </a:lnTo>
                  <a:lnTo>
                    <a:pt x="2545989" y="4552560"/>
                  </a:lnTo>
                  <a:lnTo>
                    <a:pt x="2543260" y="4559460"/>
                  </a:lnTo>
                  <a:lnTo>
                    <a:pt x="2537944" y="4566359"/>
                  </a:lnTo>
                  <a:lnTo>
                    <a:pt x="2531047" y="4567652"/>
                  </a:lnTo>
                  <a:lnTo>
                    <a:pt x="2524151" y="4569808"/>
                  </a:lnTo>
                  <a:lnTo>
                    <a:pt x="2517255" y="4570239"/>
                  </a:lnTo>
                  <a:close/>
                </a:path>
                <a:path extrusionOk="0" h="10287000" w="18242280">
                  <a:moveTo>
                    <a:pt x="2923275" y="4270570"/>
                  </a:moveTo>
                  <a:lnTo>
                    <a:pt x="2914942" y="4262809"/>
                  </a:lnTo>
                  <a:lnTo>
                    <a:pt x="2911350" y="4249159"/>
                  </a:lnTo>
                  <a:lnTo>
                    <a:pt x="2913793" y="4236368"/>
                  </a:lnTo>
                  <a:lnTo>
                    <a:pt x="2921407" y="4225299"/>
                  </a:lnTo>
                  <a:lnTo>
                    <a:pt x="2933332" y="4216818"/>
                  </a:lnTo>
                  <a:lnTo>
                    <a:pt x="2940372" y="4210352"/>
                  </a:lnTo>
                  <a:lnTo>
                    <a:pt x="2948274" y="4206474"/>
                  </a:lnTo>
                  <a:lnTo>
                    <a:pt x="2957900" y="4207768"/>
                  </a:lnTo>
                  <a:lnTo>
                    <a:pt x="2970113" y="4216818"/>
                  </a:lnTo>
                  <a:lnTo>
                    <a:pt x="2965946" y="4230472"/>
                  </a:lnTo>
                  <a:lnTo>
                    <a:pt x="2964366" y="4243263"/>
                  </a:lnTo>
                  <a:lnTo>
                    <a:pt x="2961061" y="4254330"/>
                  </a:lnTo>
                  <a:lnTo>
                    <a:pt x="2951722" y="4262809"/>
                  </a:lnTo>
                  <a:lnTo>
                    <a:pt x="2943389" y="4265396"/>
                  </a:lnTo>
                  <a:lnTo>
                    <a:pt x="2933332" y="4269708"/>
                  </a:lnTo>
                  <a:lnTo>
                    <a:pt x="2923275" y="4270570"/>
                  </a:lnTo>
                  <a:close/>
                </a:path>
                <a:path extrusionOk="0" h="10287000" w="18242280">
                  <a:moveTo>
                    <a:pt x="2803739" y="3819859"/>
                  </a:moveTo>
                  <a:lnTo>
                    <a:pt x="2795406" y="3812098"/>
                  </a:lnTo>
                  <a:lnTo>
                    <a:pt x="2791814" y="3803762"/>
                  </a:lnTo>
                  <a:lnTo>
                    <a:pt x="2794257" y="3793701"/>
                  </a:lnTo>
                  <a:lnTo>
                    <a:pt x="2801871" y="3783641"/>
                  </a:lnTo>
                  <a:lnTo>
                    <a:pt x="2813796" y="3775305"/>
                  </a:lnTo>
                  <a:lnTo>
                    <a:pt x="2820836" y="3774011"/>
                  </a:lnTo>
                  <a:lnTo>
                    <a:pt x="2828738" y="3771855"/>
                  </a:lnTo>
                  <a:lnTo>
                    <a:pt x="2838364" y="3771424"/>
                  </a:lnTo>
                  <a:lnTo>
                    <a:pt x="2850577" y="3775305"/>
                  </a:lnTo>
                  <a:lnTo>
                    <a:pt x="2846410" y="3783641"/>
                  </a:lnTo>
                  <a:lnTo>
                    <a:pt x="2844830" y="3793701"/>
                  </a:lnTo>
                  <a:lnTo>
                    <a:pt x="2841525" y="3803762"/>
                  </a:lnTo>
                  <a:lnTo>
                    <a:pt x="2832186" y="3812098"/>
                  </a:lnTo>
                  <a:lnTo>
                    <a:pt x="2823853" y="3814685"/>
                  </a:lnTo>
                  <a:lnTo>
                    <a:pt x="2813796" y="3818996"/>
                  </a:lnTo>
                  <a:lnTo>
                    <a:pt x="2803739" y="3819859"/>
                  </a:lnTo>
                  <a:close/>
                </a:path>
                <a:path extrusionOk="0" h="10287000" w="18242280">
                  <a:moveTo>
                    <a:pt x="2651302" y="3713073"/>
                  </a:moveTo>
                  <a:lnTo>
                    <a:pt x="2639090" y="3710917"/>
                  </a:lnTo>
                  <a:lnTo>
                    <a:pt x="2628601" y="3697120"/>
                  </a:lnTo>
                  <a:lnTo>
                    <a:pt x="2624148" y="3683323"/>
                  </a:lnTo>
                  <a:lnTo>
                    <a:pt x="2624866" y="3669526"/>
                  </a:lnTo>
                  <a:lnTo>
                    <a:pt x="2629895" y="3655728"/>
                  </a:lnTo>
                  <a:lnTo>
                    <a:pt x="2631762" y="3647680"/>
                  </a:lnTo>
                  <a:lnTo>
                    <a:pt x="2637940" y="3639631"/>
                  </a:lnTo>
                  <a:lnTo>
                    <a:pt x="2649290" y="3635032"/>
                  </a:lnTo>
                  <a:lnTo>
                    <a:pt x="2666675" y="3637332"/>
                  </a:lnTo>
                  <a:lnTo>
                    <a:pt x="2673284" y="3645811"/>
                  </a:lnTo>
                  <a:lnTo>
                    <a:pt x="2678169" y="3656878"/>
                  </a:lnTo>
                  <a:lnTo>
                    <a:pt x="2679605" y="3669669"/>
                  </a:lnTo>
                  <a:lnTo>
                    <a:pt x="2675870" y="3683323"/>
                  </a:lnTo>
                  <a:lnTo>
                    <a:pt x="2668830" y="3696689"/>
                  </a:lnTo>
                  <a:lnTo>
                    <a:pt x="2660928" y="3707468"/>
                  </a:lnTo>
                  <a:lnTo>
                    <a:pt x="2651302" y="3713073"/>
                  </a:lnTo>
                  <a:close/>
                </a:path>
                <a:path extrusionOk="0" h="10287000" w="18242280">
                  <a:moveTo>
                    <a:pt x="2682766" y="3116772"/>
                  </a:moveTo>
                  <a:lnTo>
                    <a:pt x="2675870" y="3113035"/>
                  </a:lnTo>
                  <a:lnTo>
                    <a:pt x="2672134" y="3100819"/>
                  </a:lnTo>
                  <a:lnTo>
                    <a:pt x="2673571" y="3091189"/>
                  </a:lnTo>
                  <a:lnTo>
                    <a:pt x="2678456" y="3083284"/>
                  </a:lnTo>
                  <a:lnTo>
                    <a:pt x="2685065" y="3076242"/>
                  </a:lnTo>
                  <a:lnTo>
                    <a:pt x="2690525" y="3074949"/>
                  </a:lnTo>
                  <a:lnTo>
                    <a:pt x="2694260" y="3072793"/>
                  </a:lnTo>
                  <a:lnTo>
                    <a:pt x="2697996" y="3072362"/>
                  </a:lnTo>
                  <a:lnTo>
                    <a:pt x="2703455" y="3076242"/>
                  </a:lnTo>
                  <a:lnTo>
                    <a:pt x="2704748" y="3083141"/>
                  </a:lnTo>
                  <a:lnTo>
                    <a:pt x="2706903" y="3090039"/>
                  </a:lnTo>
                  <a:lnTo>
                    <a:pt x="2707334" y="3096938"/>
                  </a:lnTo>
                  <a:lnTo>
                    <a:pt x="2703455" y="3103837"/>
                  </a:lnTo>
                  <a:lnTo>
                    <a:pt x="2696559" y="3110448"/>
                  </a:lnTo>
                  <a:lnTo>
                    <a:pt x="2689663" y="3115334"/>
                  </a:lnTo>
                  <a:lnTo>
                    <a:pt x="2682766" y="3116772"/>
                  </a:lnTo>
                  <a:close/>
                </a:path>
                <a:path extrusionOk="0" h="10287000" w="18242280">
                  <a:moveTo>
                    <a:pt x="3233035" y="3776023"/>
                  </a:moveTo>
                  <a:lnTo>
                    <a:pt x="3194243" y="3751160"/>
                  </a:lnTo>
                  <a:lnTo>
                    <a:pt x="3190795" y="3720116"/>
                  </a:lnTo>
                  <a:lnTo>
                    <a:pt x="3191226" y="3706750"/>
                  </a:lnTo>
                  <a:lnTo>
                    <a:pt x="3194243" y="3695970"/>
                  </a:lnTo>
                  <a:lnTo>
                    <a:pt x="3202432" y="3690365"/>
                  </a:lnTo>
                  <a:lnTo>
                    <a:pt x="3218380" y="3692521"/>
                  </a:lnTo>
                  <a:lnTo>
                    <a:pt x="3227862" y="3699707"/>
                  </a:lnTo>
                  <a:lnTo>
                    <a:pt x="3239069" y="3708618"/>
                  </a:lnTo>
                  <a:lnTo>
                    <a:pt x="3246827" y="3720978"/>
                  </a:lnTo>
                  <a:lnTo>
                    <a:pt x="3245965" y="3738512"/>
                  </a:lnTo>
                  <a:lnTo>
                    <a:pt x="3241655" y="3753315"/>
                  </a:lnTo>
                  <a:lnTo>
                    <a:pt x="3239069" y="3767256"/>
                  </a:lnTo>
                  <a:lnTo>
                    <a:pt x="3233035" y="3776023"/>
                  </a:lnTo>
                  <a:close/>
                </a:path>
                <a:path extrusionOk="0" h="10287000" w="18242280">
                  <a:moveTo>
                    <a:pt x="3771665" y="3904942"/>
                  </a:moveTo>
                  <a:lnTo>
                    <a:pt x="3760890" y="3904080"/>
                  </a:lnTo>
                  <a:lnTo>
                    <a:pt x="3748965" y="3895600"/>
                  </a:lnTo>
                  <a:lnTo>
                    <a:pt x="3741350" y="3884533"/>
                  </a:lnTo>
                  <a:lnTo>
                    <a:pt x="3738908" y="3871742"/>
                  </a:lnTo>
                  <a:lnTo>
                    <a:pt x="3742500" y="3858089"/>
                  </a:lnTo>
                  <a:lnTo>
                    <a:pt x="3742931" y="3850040"/>
                  </a:lnTo>
                  <a:lnTo>
                    <a:pt x="3745948" y="3841992"/>
                  </a:lnTo>
                  <a:lnTo>
                    <a:pt x="3754137" y="3837393"/>
                  </a:lnTo>
                  <a:lnTo>
                    <a:pt x="3770085" y="3839692"/>
                  </a:lnTo>
                  <a:lnTo>
                    <a:pt x="3778131" y="3846735"/>
                  </a:lnTo>
                  <a:lnTo>
                    <a:pt x="3786176" y="3854639"/>
                  </a:lnTo>
                  <a:lnTo>
                    <a:pt x="3790774" y="3864269"/>
                  </a:lnTo>
                  <a:lnTo>
                    <a:pt x="3788475" y="3876485"/>
                  </a:lnTo>
                  <a:lnTo>
                    <a:pt x="3782872" y="3885971"/>
                  </a:lnTo>
                  <a:lnTo>
                    <a:pt x="3778131" y="3897181"/>
                  </a:lnTo>
                  <a:lnTo>
                    <a:pt x="3771665" y="3904942"/>
                  </a:lnTo>
                  <a:close/>
                </a:path>
                <a:path extrusionOk="0" h="10287000" w="18242280">
                  <a:moveTo>
                    <a:pt x="4141049" y="3845872"/>
                  </a:moveTo>
                  <a:lnTo>
                    <a:pt x="4128693" y="3839692"/>
                  </a:lnTo>
                  <a:lnTo>
                    <a:pt x="4119785" y="3824458"/>
                  </a:lnTo>
                  <a:lnTo>
                    <a:pt x="4119498" y="3807499"/>
                  </a:lnTo>
                  <a:lnTo>
                    <a:pt x="4126107" y="3790539"/>
                  </a:lnTo>
                  <a:lnTo>
                    <a:pt x="4137888" y="3775305"/>
                  </a:lnTo>
                  <a:lnTo>
                    <a:pt x="4144928" y="3767400"/>
                  </a:lnTo>
                  <a:lnTo>
                    <a:pt x="4152830" y="3760358"/>
                  </a:lnTo>
                  <a:lnTo>
                    <a:pt x="4162456" y="3758489"/>
                  </a:lnTo>
                  <a:lnTo>
                    <a:pt x="4174669" y="3766107"/>
                  </a:lnTo>
                  <a:lnTo>
                    <a:pt x="4181134" y="3779904"/>
                  </a:lnTo>
                  <a:lnTo>
                    <a:pt x="4185013" y="3793701"/>
                  </a:lnTo>
                  <a:lnTo>
                    <a:pt x="4183720" y="3807499"/>
                  </a:lnTo>
                  <a:lnTo>
                    <a:pt x="4174669" y="3821296"/>
                  </a:lnTo>
                  <a:lnTo>
                    <a:pt x="4162313" y="3830638"/>
                  </a:lnTo>
                  <a:lnTo>
                    <a:pt x="4151681" y="3840842"/>
                  </a:lnTo>
                  <a:lnTo>
                    <a:pt x="4141049" y="3845872"/>
                  </a:lnTo>
                  <a:close/>
                </a:path>
                <a:path extrusionOk="0" h="10287000" w="18242280">
                  <a:moveTo>
                    <a:pt x="4615171" y="4077264"/>
                  </a:moveTo>
                  <a:lnTo>
                    <a:pt x="4606838" y="4069647"/>
                  </a:lnTo>
                  <a:lnTo>
                    <a:pt x="4603246" y="4055993"/>
                  </a:lnTo>
                  <a:lnTo>
                    <a:pt x="4605688" y="4043202"/>
                  </a:lnTo>
                  <a:lnTo>
                    <a:pt x="4613303" y="4032136"/>
                  </a:lnTo>
                  <a:lnTo>
                    <a:pt x="4625228" y="4023656"/>
                  </a:lnTo>
                  <a:lnTo>
                    <a:pt x="4632124" y="4017045"/>
                  </a:lnTo>
                  <a:lnTo>
                    <a:pt x="4639020" y="4012158"/>
                  </a:lnTo>
                  <a:lnTo>
                    <a:pt x="4645917" y="4010721"/>
                  </a:lnTo>
                  <a:lnTo>
                    <a:pt x="4652813" y="4014458"/>
                  </a:lnTo>
                  <a:lnTo>
                    <a:pt x="4653962" y="4028111"/>
                  </a:lnTo>
                  <a:lnTo>
                    <a:pt x="4655112" y="4040903"/>
                  </a:lnTo>
                  <a:lnTo>
                    <a:pt x="4652813" y="4051969"/>
                  </a:lnTo>
                  <a:lnTo>
                    <a:pt x="4643618" y="4060449"/>
                  </a:lnTo>
                  <a:lnTo>
                    <a:pt x="4635285" y="4068354"/>
                  </a:lnTo>
                  <a:lnTo>
                    <a:pt x="4625228" y="4075396"/>
                  </a:lnTo>
                  <a:lnTo>
                    <a:pt x="4615171" y="4077264"/>
                  </a:lnTo>
                  <a:close/>
                </a:path>
                <a:path extrusionOk="0" h="10287000" w="18242280">
                  <a:moveTo>
                    <a:pt x="1816130" y="4377787"/>
                  </a:moveTo>
                  <a:lnTo>
                    <a:pt x="1802912" y="4376924"/>
                  </a:lnTo>
                  <a:lnTo>
                    <a:pt x="1793142" y="4363989"/>
                  </a:lnTo>
                  <a:lnTo>
                    <a:pt x="1787108" y="4345018"/>
                  </a:lnTo>
                  <a:lnTo>
                    <a:pt x="1793142" y="4329496"/>
                  </a:lnTo>
                  <a:lnTo>
                    <a:pt x="1806073" y="4317423"/>
                  </a:lnTo>
                  <a:lnTo>
                    <a:pt x="1820727" y="4308800"/>
                  </a:lnTo>
                  <a:lnTo>
                    <a:pt x="1834376" y="4306213"/>
                  </a:lnTo>
                  <a:lnTo>
                    <a:pt x="1847163" y="4301901"/>
                  </a:lnTo>
                  <a:lnTo>
                    <a:pt x="1858226" y="4301039"/>
                  </a:lnTo>
                  <a:lnTo>
                    <a:pt x="1866703" y="4308800"/>
                  </a:lnTo>
                  <a:lnTo>
                    <a:pt x="1862392" y="4323891"/>
                  </a:lnTo>
                  <a:lnTo>
                    <a:pt x="1859806" y="4339844"/>
                  </a:lnTo>
                  <a:lnTo>
                    <a:pt x="1853772" y="4354072"/>
                  </a:lnTo>
                  <a:lnTo>
                    <a:pt x="1839117" y="4363989"/>
                  </a:lnTo>
                  <a:lnTo>
                    <a:pt x="1829348" y="4371750"/>
                  </a:lnTo>
                  <a:lnTo>
                    <a:pt x="1816130" y="4377787"/>
                  </a:lnTo>
                  <a:close/>
                </a:path>
                <a:path extrusionOk="0" h="10287000" w="18242280">
                  <a:moveTo>
                    <a:pt x="1549329" y="4509579"/>
                  </a:moveTo>
                  <a:lnTo>
                    <a:pt x="1535680" y="4501962"/>
                  </a:lnTo>
                  <a:lnTo>
                    <a:pt x="1532088" y="4488165"/>
                  </a:lnTo>
                  <a:lnTo>
                    <a:pt x="1534530" y="4474368"/>
                  </a:lnTo>
                  <a:lnTo>
                    <a:pt x="1562403" y="4440162"/>
                  </a:lnTo>
                  <a:lnTo>
                    <a:pt x="1582517" y="4433838"/>
                  </a:lnTo>
                  <a:lnTo>
                    <a:pt x="1590850" y="4437575"/>
                  </a:lnTo>
                  <a:lnTo>
                    <a:pt x="1593149" y="4465169"/>
                  </a:lnTo>
                  <a:lnTo>
                    <a:pt x="1590850" y="4478967"/>
                  </a:lnTo>
                  <a:lnTo>
                    <a:pt x="1581655" y="4492764"/>
                  </a:lnTo>
                  <a:lnTo>
                    <a:pt x="1573178" y="4500669"/>
                  </a:lnTo>
                  <a:lnTo>
                    <a:pt x="1562115" y="4507711"/>
                  </a:lnTo>
                  <a:lnTo>
                    <a:pt x="1549329" y="4509579"/>
                  </a:lnTo>
                  <a:close/>
                </a:path>
                <a:path extrusionOk="0" h="10287000" w="18242280">
                  <a:moveTo>
                    <a:pt x="1629211" y="4944338"/>
                  </a:moveTo>
                  <a:lnTo>
                    <a:pt x="1618435" y="4943475"/>
                  </a:lnTo>
                  <a:lnTo>
                    <a:pt x="1607947" y="4934996"/>
                  </a:lnTo>
                  <a:lnTo>
                    <a:pt x="1603493" y="4923929"/>
                  </a:lnTo>
                  <a:lnTo>
                    <a:pt x="1604212" y="4911138"/>
                  </a:lnTo>
                  <a:lnTo>
                    <a:pt x="1609240" y="4897484"/>
                  </a:lnTo>
                  <a:lnTo>
                    <a:pt x="1610821" y="4890730"/>
                  </a:lnTo>
                  <a:lnTo>
                    <a:pt x="1614987" y="4884837"/>
                  </a:lnTo>
                  <a:lnTo>
                    <a:pt x="1620878" y="4880669"/>
                  </a:lnTo>
                  <a:lnTo>
                    <a:pt x="1627630" y="4879088"/>
                  </a:lnTo>
                  <a:lnTo>
                    <a:pt x="1635676" y="4886130"/>
                  </a:lnTo>
                  <a:lnTo>
                    <a:pt x="1643722" y="4894035"/>
                  </a:lnTo>
                  <a:lnTo>
                    <a:pt x="1648319" y="4903665"/>
                  </a:lnTo>
                  <a:lnTo>
                    <a:pt x="1646021" y="4915881"/>
                  </a:lnTo>
                  <a:lnTo>
                    <a:pt x="1640417" y="4925366"/>
                  </a:lnTo>
                  <a:lnTo>
                    <a:pt x="1635676" y="4936577"/>
                  </a:lnTo>
                  <a:lnTo>
                    <a:pt x="1629211" y="4944338"/>
                  </a:lnTo>
                  <a:close/>
                </a:path>
                <a:path extrusionOk="0" h="10287000" w="18242280">
                  <a:moveTo>
                    <a:pt x="1432235" y="5341297"/>
                  </a:moveTo>
                  <a:lnTo>
                    <a:pt x="1425339" y="5338998"/>
                  </a:lnTo>
                  <a:lnTo>
                    <a:pt x="1414850" y="5330662"/>
                  </a:lnTo>
                  <a:lnTo>
                    <a:pt x="1410397" y="5320601"/>
                  </a:lnTo>
                  <a:lnTo>
                    <a:pt x="1411115" y="5310541"/>
                  </a:lnTo>
                  <a:lnTo>
                    <a:pt x="1416143" y="5302205"/>
                  </a:lnTo>
                  <a:lnTo>
                    <a:pt x="1416574" y="5295450"/>
                  </a:lnTo>
                  <a:lnTo>
                    <a:pt x="1419592" y="5289557"/>
                  </a:lnTo>
                  <a:lnTo>
                    <a:pt x="1427781" y="5285390"/>
                  </a:lnTo>
                  <a:lnTo>
                    <a:pt x="1443729" y="5283809"/>
                  </a:lnTo>
                  <a:lnTo>
                    <a:pt x="1450338" y="5296025"/>
                  </a:lnTo>
                  <a:lnTo>
                    <a:pt x="1455223" y="5305654"/>
                  </a:lnTo>
                  <a:lnTo>
                    <a:pt x="1456659" y="5313559"/>
                  </a:lnTo>
                  <a:lnTo>
                    <a:pt x="1452924" y="5320601"/>
                  </a:lnTo>
                  <a:lnTo>
                    <a:pt x="1439131" y="5336698"/>
                  </a:lnTo>
                  <a:lnTo>
                    <a:pt x="1432235" y="5341297"/>
                  </a:lnTo>
                  <a:close/>
                </a:path>
                <a:path extrusionOk="0" h="10287000" w="18242280">
                  <a:moveTo>
                    <a:pt x="4413741" y="2827891"/>
                  </a:moveTo>
                  <a:lnTo>
                    <a:pt x="4395481" y="2788080"/>
                  </a:lnTo>
                  <a:lnTo>
                    <a:pt x="4395474" y="2778451"/>
                  </a:lnTo>
                  <a:lnTo>
                    <a:pt x="4395638" y="2773851"/>
                  </a:lnTo>
                  <a:lnTo>
                    <a:pt x="4397649" y="2765803"/>
                  </a:lnTo>
                  <a:lnTo>
                    <a:pt x="4403109" y="2761204"/>
                  </a:lnTo>
                  <a:lnTo>
                    <a:pt x="4413741" y="2763503"/>
                  </a:lnTo>
                  <a:lnTo>
                    <a:pt x="4421787" y="2770546"/>
                  </a:lnTo>
                  <a:lnTo>
                    <a:pt x="4429832" y="2778451"/>
                  </a:lnTo>
                  <a:lnTo>
                    <a:pt x="4434430" y="2788080"/>
                  </a:lnTo>
                  <a:lnTo>
                    <a:pt x="4432131" y="2800296"/>
                  </a:lnTo>
                  <a:lnTo>
                    <a:pt x="4431844" y="2808488"/>
                  </a:lnTo>
                  <a:lnTo>
                    <a:pt x="4429832" y="2817543"/>
                  </a:lnTo>
                  <a:lnTo>
                    <a:pt x="4424373" y="2824873"/>
                  </a:lnTo>
                  <a:lnTo>
                    <a:pt x="4413741" y="2827891"/>
                  </a:lnTo>
                  <a:close/>
                </a:path>
                <a:path extrusionOk="0" h="10287000" w="18242280">
                  <a:moveTo>
                    <a:pt x="4393052" y="2488276"/>
                  </a:moveTo>
                  <a:lnTo>
                    <a:pt x="4376960" y="2487558"/>
                  </a:lnTo>
                  <a:lnTo>
                    <a:pt x="4361156" y="2477641"/>
                  </a:lnTo>
                  <a:lnTo>
                    <a:pt x="4353973" y="2463412"/>
                  </a:lnTo>
                  <a:lnTo>
                    <a:pt x="4353685" y="2447459"/>
                  </a:lnTo>
                  <a:lnTo>
                    <a:pt x="4358570" y="2432369"/>
                  </a:lnTo>
                  <a:lnTo>
                    <a:pt x="4360438" y="2424033"/>
                  </a:lnTo>
                  <a:lnTo>
                    <a:pt x="4366616" y="2413972"/>
                  </a:lnTo>
                  <a:lnTo>
                    <a:pt x="4377966" y="2403912"/>
                  </a:lnTo>
                  <a:lnTo>
                    <a:pt x="4395351" y="2395576"/>
                  </a:lnTo>
                  <a:lnTo>
                    <a:pt x="4403396" y="2408080"/>
                  </a:lnTo>
                  <a:lnTo>
                    <a:pt x="4411442" y="2419721"/>
                  </a:lnTo>
                  <a:lnTo>
                    <a:pt x="4416040" y="2433087"/>
                  </a:lnTo>
                  <a:lnTo>
                    <a:pt x="4413741" y="2450765"/>
                  </a:lnTo>
                  <a:lnTo>
                    <a:pt x="4407994" y="2465568"/>
                  </a:lnTo>
                  <a:lnTo>
                    <a:pt x="4402247" y="2479509"/>
                  </a:lnTo>
                  <a:lnTo>
                    <a:pt x="4393052" y="2488276"/>
                  </a:lnTo>
                  <a:close/>
                </a:path>
                <a:path extrusionOk="0" h="10287000" w="18242280">
                  <a:moveTo>
                    <a:pt x="4146221" y="2522913"/>
                  </a:moveTo>
                  <a:lnTo>
                    <a:pt x="4137888" y="2515152"/>
                  </a:lnTo>
                  <a:lnTo>
                    <a:pt x="4134296" y="2501499"/>
                  </a:lnTo>
                  <a:lnTo>
                    <a:pt x="4136739" y="2488707"/>
                  </a:lnTo>
                  <a:lnTo>
                    <a:pt x="4144354" y="2477641"/>
                  </a:lnTo>
                  <a:lnTo>
                    <a:pt x="4156278" y="2469161"/>
                  </a:lnTo>
                  <a:lnTo>
                    <a:pt x="4164612" y="2462694"/>
                  </a:lnTo>
                  <a:lnTo>
                    <a:pt x="4174669" y="2458813"/>
                  </a:lnTo>
                  <a:lnTo>
                    <a:pt x="4184726" y="2460107"/>
                  </a:lnTo>
                  <a:lnTo>
                    <a:pt x="4193059" y="2469161"/>
                  </a:lnTo>
                  <a:lnTo>
                    <a:pt x="4188892" y="2482815"/>
                  </a:lnTo>
                  <a:lnTo>
                    <a:pt x="4187312" y="2495606"/>
                  </a:lnTo>
                  <a:lnTo>
                    <a:pt x="4184007" y="2506673"/>
                  </a:lnTo>
                  <a:lnTo>
                    <a:pt x="4174669" y="2515152"/>
                  </a:lnTo>
                  <a:lnTo>
                    <a:pt x="4166336" y="2517739"/>
                  </a:lnTo>
                  <a:lnTo>
                    <a:pt x="4156278" y="2522051"/>
                  </a:lnTo>
                  <a:lnTo>
                    <a:pt x="4146221" y="2522913"/>
                  </a:lnTo>
                  <a:close/>
                </a:path>
                <a:path extrusionOk="0" h="10287000" w="18242280">
                  <a:moveTo>
                    <a:pt x="5454222" y="5792009"/>
                  </a:moveTo>
                  <a:lnTo>
                    <a:pt x="5443590" y="5789709"/>
                  </a:lnTo>
                  <a:lnTo>
                    <a:pt x="5436981" y="5781373"/>
                  </a:lnTo>
                  <a:lnTo>
                    <a:pt x="5432096" y="5771313"/>
                  </a:lnTo>
                  <a:lnTo>
                    <a:pt x="5430660" y="5761252"/>
                  </a:lnTo>
                  <a:lnTo>
                    <a:pt x="5434395" y="5752917"/>
                  </a:lnTo>
                  <a:lnTo>
                    <a:pt x="5435976" y="5746305"/>
                  </a:lnTo>
                  <a:lnTo>
                    <a:pt x="5440142" y="5741419"/>
                  </a:lnTo>
                  <a:lnTo>
                    <a:pt x="5446033" y="5739982"/>
                  </a:lnTo>
                  <a:lnTo>
                    <a:pt x="5452785" y="5743718"/>
                  </a:lnTo>
                  <a:lnTo>
                    <a:pt x="5455515" y="5749323"/>
                  </a:lnTo>
                  <a:lnTo>
                    <a:pt x="5460831" y="5754066"/>
                  </a:lnTo>
                  <a:lnTo>
                    <a:pt x="5464423" y="5760534"/>
                  </a:lnTo>
                  <a:lnTo>
                    <a:pt x="5461980" y="5771313"/>
                  </a:lnTo>
                  <a:lnTo>
                    <a:pt x="5461693" y="5779361"/>
                  </a:lnTo>
                  <a:lnTo>
                    <a:pt x="5459682" y="5787410"/>
                  </a:lnTo>
                  <a:lnTo>
                    <a:pt x="5454222" y="5792009"/>
                  </a:lnTo>
                  <a:close/>
                </a:path>
                <a:path extrusionOk="0" h="10287000" w="18242280">
                  <a:moveTo>
                    <a:pt x="6213535" y="5994369"/>
                  </a:moveTo>
                  <a:lnTo>
                    <a:pt x="6206782" y="5992070"/>
                  </a:lnTo>
                  <a:lnTo>
                    <a:pt x="6196294" y="5983734"/>
                  </a:lnTo>
                  <a:lnTo>
                    <a:pt x="6191840" y="5973673"/>
                  </a:lnTo>
                  <a:lnTo>
                    <a:pt x="6192559" y="5963613"/>
                  </a:lnTo>
                  <a:lnTo>
                    <a:pt x="6197587" y="5955277"/>
                  </a:lnTo>
                  <a:lnTo>
                    <a:pt x="6199167" y="5948666"/>
                  </a:lnTo>
                  <a:lnTo>
                    <a:pt x="6203334" y="5943779"/>
                  </a:lnTo>
                  <a:lnTo>
                    <a:pt x="6209225" y="5942342"/>
                  </a:lnTo>
                  <a:lnTo>
                    <a:pt x="6215977" y="5946079"/>
                  </a:lnTo>
                  <a:lnTo>
                    <a:pt x="6222586" y="5952977"/>
                  </a:lnTo>
                  <a:lnTo>
                    <a:pt x="6227471" y="5959876"/>
                  </a:lnTo>
                  <a:lnTo>
                    <a:pt x="6228908" y="5966775"/>
                  </a:lnTo>
                  <a:lnTo>
                    <a:pt x="6225172" y="5973673"/>
                  </a:lnTo>
                  <a:lnTo>
                    <a:pt x="6223592" y="5981722"/>
                  </a:lnTo>
                  <a:lnTo>
                    <a:pt x="6219425" y="5989770"/>
                  </a:lnTo>
                  <a:lnTo>
                    <a:pt x="6213535" y="5994369"/>
                  </a:lnTo>
                  <a:close/>
                </a:path>
                <a:path extrusionOk="0" h="10287000" w="18242280">
                  <a:moveTo>
                    <a:pt x="5744729" y="5581888"/>
                  </a:moveTo>
                  <a:lnTo>
                    <a:pt x="5737833" y="5578151"/>
                  </a:lnTo>
                  <a:lnTo>
                    <a:pt x="5734097" y="5569815"/>
                  </a:lnTo>
                  <a:lnTo>
                    <a:pt x="5735534" y="5559754"/>
                  </a:lnTo>
                  <a:lnTo>
                    <a:pt x="5740419" y="5549694"/>
                  </a:lnTo>
                  <a:lnTo>
                    <a:pt x="5747028" y="5541358"/>
                  </a:lnTo>
                  <a:lnTo>
                    <a:pt x="5748752" y="5538627"/>
                  </a:lnTo>
                  <a:lnTo>
                    <a:pt x="5753924" y="5533310"/>
                  </a:lnTo>
                  <a:lnTo>
                    <a:pt x="5762545" y="5529717"/>
                  </a:lnTo>
                  <a:lnTo>
                    <a:pt x="5774613" y="5532160"/>
                  </a:lnTo>
                  <a:lnTo>
                    <a:pt x="5758522" y="5575564"/>
                  </a:lnTo>
                  <a:lnTo>
                    <a:pt x="5751626" y="5580450"/>
                  </a:lnTo>
                  <a:lnTo>
                    <a:pt x="5744729" y="5581888"/>
                  </a:lnTo>
                  <a:close/>
                </a:path>
                <a:path extrusionOk="0" h="10287000" w="18242280">
                  <a:moveTo>
                    <a:pt x="5992996" y="5107606"/>
                  </a:moveTo>
                  <a:lnTo>
                    <a:pt x="5986100" y="5099845"/>
                  </a:lnTo>
                  <a:lnTo>
                    <a:pt x="5987681" y="5087628"/>
                  </a:lnTo>
                  <a:lnTo>
                    <a:pt x="5991847" y="5077999"/>
                  </a:lnTo>
                  <a:lnTo>
                    <a:pt x="5997738" y="5070094"/>
                  </a:lnTo>
                  <a:lnTo>
                    <a:pt x="6004490" y="5063052"/>
                  </a:lnTo>
                  <a:lnTo>
                    <a:pt x="6011387" y="5061758"/>
                  </a:lnTo>
                  <a:lnTo>
                    <a:pt x="6018283" y="5059603"/>
                  </a:lnTo>
                  <a:lnTo>
                    <a:pt x="6025179" y="5059171"/>
                  </a:lnTo>
                  <a:lnTo>
                    <a:pt x="6032076" y="5063052"/>
                  </a:lnTo>
                  <a:lnTo>
                    <a:pt x="6027909" y="5075268"/>
                  </a:lnTo>
                  <a:lnTo>
                    <a:pt x="6026329" y="5084898"/>
                  </a:lnTo>
                  <a:lnTo>
                    <a:pt x="6023024" y="5092802"/>
                  </a:lnTo>
                  <a:lnTo>
                    <a:pt x="6013685" y="5099845"/>
                  </a:lnTo>
                  <a:lnTo>
                    <a:pt x="6006789" y="5102432"/>
                  </a:lnTo>
                  <a:lnTo>
                    <a:pt x="5999893" y="5106743"/>
                  </a:lnTo>
                  <a:lnTo>
                    <a:pt x="5992996" y="5107606"/>
                  </a:lnTo>
                  <a:close/>
                </a:path>
                <a:path extrusionOk="0" h="10287000" w="18242280">
                  <a:moveTo>
                    <a:pt x="6145434" y="4567212"/>
                  </a:moveTo>
                  <a:lnTo>
                    <a:pt x="6133221" y="4566349"/>
                  </a:lnTo>
                  <a:lnTo>
                    <a:pt x="6122733" y="4556433"/>
                  </a:lnTo>
                  <a:lnTo>
                    <a:pt x="6118279" y="4542204"/>
                  </a:lnTo>
                  <a:lnTo>
                    <a:pt x="6118998" y="4526251"/>
                  </a:lnTo>
                  <a:lnTo>
                    <a:pt x="6124026" y="4511160"/>
                  </a:lnTo>
                  <a:lnTo>
                    <a:pt x="6124457" y="4502968"/>
                  </a:lnTo>
                  <a:lnTo>
                    <a:pt x="6127475" y="4493914"/>
                  </a:lnTo>
                  <a:lnTo>
                    <a:pt x="6135664" y="4486584"/>
                  </a:lnTo>
                  <a:lnTo>
                    <a:pt x="6151612" y="4483566"/>
                  </a:lnTo>
                  <a:lnTo>
                    <a:pt x="6167703" y="4511160"/>
                  </a:lnTo>
                  <a:lnTo>
                    <a:pt x="6172301" y="4524958"/>
                  </a:lnTo>
                  <a:lnTo>
                    <a:pt x="6170002" y="4538755"/>
                  </a:lnTo>
                  <a:lnTo>
                    <a:pt x="6162962" y="4548241"/>
                  </a:lnTo>
                  <a:lnTo>
                    <a:pt x="6155060" y="4559451"/>
                  </a:lnTo>
                  <a:lnTo>
                    <a:pt x="6145434" y="4567212"/>
                  </a:lnTo>
                  <a:close/>
                </a:path>
                <a:path extrusionOk="0" h="10287000" w="18242280">
                  <a:moveTo>
                    <a:pt x="5992853" y="4202159"/>
                  </a:moveTo>
                  <a:lnTo>
                    <a:pt x="5986100" y="4198422"/>
                  </a:lnTo>
                  <a:lnTo>
                    <a:pt x="5980928" y="4191523"/>
                  </a:lnTo>
                  <a:lnTo>
                    <a:pt x="5979204" y="4184624"/>
                  </a:lnTo>
                  <a:lnTo>
                    <a:pt x="5980928" y="4177726"/>
                  </a:lnTo>
                  <a:lnTo>
                    <a:pt x="5986100" y="4170827"/>
                  </a:lnTo>
                  <a:lnTo>
                    <a:pt x="5987681" y="4164216"/>
                  </a:lnTo>
                  <a:lnTo>
                    <a:pt x="5991847" y="4159329"/>
                  </a:lnTo>
                  <a:lnTo>
                    <a:pt x="5997738" y="4157892"/>
                  </a:lnTo>
                  <a:lnTo>
                    <a:pt x="6004490" y="4161629"/>
                  </a:lnTo>
                  <a:lnTo>
                    <a:pt x="6005783" y="4168528"/>
                  </a:lnTo>
                  <a:lnTo>
                    <a:pt x="6007938" y="4175426"/>
                  </a:lnTo>
                  <a:lnTo>
                    <a:pt x="6008369" y="4182325"/>
                  </a:lnTo>
                  <a:lnTo>
                    <a:pt x="6004490" y="4189224"/>
                  </a:lnTo>
                  <a:lnTo>
                    <a:pt x="6002910" y="4195835"/>
                  </a:lnTo>
                  <a:lnTo>
                    <a:pt x="5998743" y="4200721"/>
                  </a:lnTo>
                  <a:lnTo>
                    <a:pt x="5992853" y="4202159"/>
                  </a:lnTo>
                  <a:close/>
                </a:path>
                <a:path extrusionOk="0" h="10287000" w="18242280">
                  <a:moveTo>
                    <a:pt x="5994577" y="3939435"/>
                  </a:moveTo>
                  <a:lnTo>
                    <a:pt x="5986100" y="3931674"/>
                  </a:lnTo>
                  <a:lnTo>
                    <a:pt x="5983945" y="3918021"/>
                  </a:lnTo>
                  <a:lnTo>
                    <a:pt x="5989548" y="3905229"/>
                  </a:lnTo>
                  <a:lnTo>
                    <a:pt x="6000324" y="3894163"/>
                  </a:lnTo>
                  <a:lnTo>
                    <a:pt x="6013685" y="3885683"/>
                  </a:lnTo>
                  <a:lnTo>
                    <a:pt x="6020725" y="3883096"/>
                  </a:lnTo>
                  <a:lnTo>
                    <a:pt x="6028627" y="3878785"/>
                  </a:lnTo>
                  <a:lnTo>
                    <a:pt x="6038254" y="3877922"/>
                  </a:lnTo>
                  <a:lnTo>
                    <a:pt x="6050466" y="3885683"/>
                  </a:lnTo>
                  <a:lnTo>
                    <a:pt x="6050178" y="3899337"/>
                  </a:lnTo>
                  <a:lnTo>
                    <a:pt x="6048167" y="3912128"/>
                  </a:lnTo>
                  <a:lnTo>
                    <a:pt x="6042707" y="3923195"/>
                  </a:lnTo>
                  <a:lnTo>
                    <a:pt x="6032076" y="3931674"/>
                  </a:lnTo>
                  <a:lnTo>
                    <a:pt x="6018427" y="3934261"/>
                  </a:lnTo>
                  <a:lnTo>
                    <a:pt x="6005640" y="3938573"/>
                  </a:lnTo>
                  <a:lnTo>
                    <a:pt x="5994577" y="3939435"/>
                  </a:lnTo>
                  <a:close/>
                </a:path>
                <a:path extrusionOk="0" h="10287000" w="18242280">
                  <a:moveTo>
                    <a:pt x="5912539" y="3675274"/>
                  </a:moveTo>
                  <a:lnTo>
                    <a:pt x="5902482" y="3673981"/>
                  </a:lnTo>
                  <a:lnTo>
                    <a:pt x="5894149" y="3664926"/>
                  </a:lnTo>
                  <a:lnTo>
                    <a:pt x="5891994" y="3652710"/>
                  </a:lnTo>
                  <a:lnTo>
                    <a:pt x="5897597" y="3643081"/>
                  </a:lnTo>
                  <a:lnTo>
                    <a:pt x="5908373" y="3635176"/>
                  </a:lnTo>
                  <a:lnTo>
                    <a:pt x="5921735" y="3628134"/>
                  </a:lnTo>
                  <a:lnTo>
                    <a:pt x="5929924" y="3626840"/>
                  </a:lnTo>
                  <a:lnTo>
                    <a:pt x="5938975" y="3624684"/>
                  </a:lnTo>
                  <a:lnTo>
                    <a:pt x="5946303" y="3624253"/>
                  </a:lnTo>
                  <a:lnTo>
                    <a:pt x="5949320" y="3628134"/>
                  </a:lnTo>
                  <a:lnTo>
                    <a:pt x="5949032" y="3636470"/>
                  </a:lnTo>
                  <a:lnTo>
                    <a:pt x="5947021" y="3646530"/>
                  </a:lnTo>
                  <a:lnTo>
                    <a:pt x="5941561" y="3656591"/>
                  </a:lnTo>
                  <a:lnTo>
                    <a:pt x="5922597" y="3671394"/>
                  </a:lnTo>
                  <a:lnTo>
                    <a:pt x="5912539" y="3675274"/>
                  </a:lnTo>
                  <a:close/>
                </a:path>
                <a:path extrusionOk="0" h="10287000" w="18242280">
                  <a:moveTo>
                    <a:pt x="5906218" y="3399041"/>
                  </a:moveTo>
                  <a:lnTo>
                    <a:pt x="5894149" y="3398179"/>
                  </a:lnTo>
                  <a:lnTo>
                    <a:pt x="5878345" y="3388262"/>
                  </a:lnTo>
                  <a:lnTo>
                    <a:pt x="5871162" y="3374034"/>
                  </a:lnTo>
                  <a:lnTo>
                    <a:pt x="5870874" y="3358080"/>
                  </a:lnTo>
                  <a:lnTo>
                    <a:pt x="5875759" y="3342990"/>
                  </a:lnTo>
                  <a:lnTo>
                    <a:pt x="5876190" y="3334941"/>
                  </a:lnTo>
                  <a:lnTo>
                    <a:pt x="5879207" y="3326893"/>
                  </a:lnTo>
                  <a:lnTo>
                    <a:pt x="5887397" y="3322294"/>
                  </a:lnTo>
                  <a:lnTo>
                    <a:pt x="5903344" y="3324593"/>
                  </a:lnTo>
                  <a:lnTo>
                    <a:pt x="5911390" y="3333073"/>
                  </a:lnTo>
                  <a:lnTo>
                    <a:pt x="5919436" y="3344139"/>
                  </a:lnTo>
                  <a:lnTo>
                    <a:pt x="5924033" y="3356931"/>
                  </a:lnTo>
                  <a:lnTo>
                    <a:pt x="5921735" y="3370584"/>
                  </a:lnTo>
                  <a:lnTo>
                    <a:pt x="5920010" y="3380070"/>
                  </a:lnTo>
                  <a:lnTo>
                    <a:pt x="5914838" y="3391280"/>
                  </a:lnTo>
                  <a:lnTo>
                    <a:pt x="5906218" y="3399041"/>
                  </a:lnTo>
                  <a:close/>
                </a:path>
                <a:path extrusionOk="0" h="10287000" w="18242280">
                  <a:moveTo>
                    <a:pt x="6173019" y="3064169"/>
                  </a:moveTo>
                  <a:lnTo>
                    <a:pt x="6160807" y="3057846"/>
                  </a:lnTo>
                  <a:lnTo>
                    <a:pt x="6155778" y="3049366"/>
                  </a:lnTo>
                  <a:lnTo>
                    <a:pt x="6155060" y="3038300"/>
                  </a:lnTo>
                  <a:lnTo>
                    <a:pt x="6159514" y="3025508"/>
                  </a:lnTo>
                  <a:lnTo>
                    <a:pt x="6170002" y="3011855"/>
                  </a:lnTo>
                  <a:lnTo>
                    <a:pt x="6176898" y="3009124"/>
                  </a:lnTo>
                  <a:lnTo>
                    <a:pt x="6183794" y="3003806"/>
                  </a:lnTo>
                  <a:lnTo>
                    <a:pt x="6190691" y="3000213"/>
                  </a:lnTo>
                  <a:lnTo>
                    <a:pt x="6197587" y="3002657"/>
                  </a:lnTo>
                  <a:lnTo>
                    <a:pt x="6204052" y="3016310"/>
                  </a:lnTo>
                  <a:lnTo>
                    <a:pt x="6207932" y="3029101"/>
                  </a:lnTo>
                  <a:lnTo>
                    <a:pt x="6206638" y="3040168"/>
                  </a:lnTo>
                  <a:lnTo>
                    <a:pt x="6197587" y="3048648"/>
                  </a:lnTo>
                  <a:lnTo>
                    <a:pt x="6190547" y="3052672"/>
                  </a:lnTo>
                  <a:lnTo>
                    <a:pt x="6182645" y="3060145"/>
                  </a:lnTo>
                  <a:lnTo>
                    <a:pt x="6173019" y="3064169"/>
                  </a:lnTo>
                  <a:close/>
                </a:path>
                <a:path extrusionOk="0" h="10287000" w="18242280">
                  <a:moveTo>
                    <a:pt x="6107073" y="2856348"/>
                  </a:moveTo>
                  <a:lnTo>
                    <a:pt x="6078338" y="2823148"/>
                  </a:lnTo>
                  <a:lnTo>
                    <a:pt x="6078174" y="2806045"/>
                  </a:lnTo>
                  <a:lnTo>
                    <a:pt x="6078338" y="2801446"/>
                  </a:lnTo>
                  <a:lnTo>
                    <a:pt x="6080350" y="2793398"/>
                  </a:lnTo>
                  <a:lnTo>
                    <a:pt x="6085809" y="2788799"/>
                  </a:lnTo>
                  <a:lnTo>
                    <a:pt x="6096441" y="2791098"/>
                  </a:lnTo>
                  <a:lnTo>
                    <a:pt x="6104487" y="2798140"/>
                  </a:lnTo>
                  <a:lnTo>
                    <a:pt x="6112533" y="2806045"/>
                  </a:lnTo>
                  <a:lnTo>
                    <a:pt x="6117130" y="2815675"/>
                  </a:lnTo>
                  <a:lnTo>
                    <a:pt x="6114831" y="2827891"/>
                  </a:lnTo>
                  <a:lnTo>
                    <a:pt x="6114544" y="2837376"/>
                  </a:lnTo>
                  <a:lnTo>
                    <a:pt x="6112533" y="2848587"/>
                  </a:lnTo>
                  <a:lnTo>
                    <a:pt x="6107073" y="2856348"/>
                  </a:lnTo>
                  <a:close/>
                </a:path>
                <a:path extrusionOk="0" h="10287000" w="18242280">
                  <a:moveTo>
                    <a:pt x="8420499" y="3493898"/>
                  </a:moveTo>
                  <a:lnTo>
                    <a:pt x="8413602" y="3490161"/>
                  </a:lnTo>
                  <a:lnTo>
                    <a:pt x="8409867" y="3481825"/>
                  </a:lnTo>
                  <a:lnTo>
                    <a:pt x="8411304" y="3471764"/>
                  </a:lnTo>
                  <a:lnTo>
                    <a:pt x="8416188" y="3461704"/>
                  </a:lnTo>
                  <a:lnTo>
                    <a:pt x="8422797" y="3453368"/>
                  </a:lnTo>
                  <a:lnTo>
                    <a:pt x="8424521" y="3446757"/>
                  </a:lnTo>
                  <a:lnTo>
                    <a:pt x="8429694" y="3441870"/>
                  </a:lnTo>
                  <a:lnTo>
                    <a:pt x="8438314" y="3440433"/>
                  </a:lnTo>
                  <a:lnTo>
                    <a:pt x="8450383" y="3444170"/>
                  </a:lnTo>
                  <a:lnTo>
                    <a:pt x="8451532" y="3452506"/>
                  </a:lnTo>
                  <a:lnTo>
                    <a:pt x="8452681" y="3462566"/>
                  </a:lnTo>
                  <a:lnTo>
                    <a:pt x="8450383" y="3472627"/>
                  </a:lnTo>
                  <a:lnTo>
                    <a:pt x="8441188" y="3480963"/>
                  </a:lnTo>
                  <a:lnTo>
                    <a:pt x="8434291" y="3487574"/>
                  </a:lnTo>
                  <a:lnTo>
                    <a:pt x="8427395" y="3492460"/>
                  </a:lnTo>
                  <a:lnTo>
                    <a:pt x="8420499" y="3493898"/>
                  </a:lnTo>
                  <a:close/>
                </a:path>
                <a:path extrusionOk="0" h="10287000" w="18242280">
                  <a:moveTo>
                    <a:pt x="8383575" y="3098375"/>
                  </a:moveTo>
                  <a:lnTo>
                    <a:pt x="8376822" y="3094638"/>
                  </a:lnTo>
                  <a:lnTo>
                    <a:pt x="8371650" y="3087740"/>
                  </a:lnTo>
                  <a:lnTo>
                    <a:pt x="8369926" y="3080841"/>
                  </a:lnTo>
                  <a:lnTo>
                    <a:pt x="8371650" y="3073943"/>
                  </a:lnTo>
                  <a:lnTo>
                    <a:pt x="8376822" y="3067044"/>
                  </a:lnTo>
                  <a:lnTo>
                    <a:pt x="8386017" y="3057846"/>
                  </a:lnTo>
                  <a:lnTo>
                    <a:pt x="8395212" y="3057846"/>
                  </a:lnTo>
                  <a:lnTo>
                    <a:pt x="8396505" y="3064744"/>
                  </a:lnTo>
                  <a:lnTo>
                    <a:pt x="8398660" y="3071643"/>
                  </a:lnTo>
                  <a:lnTo>
                    <a:pt x="8399091" y="3078542"/>
                  </a:lnTo>
                  <a:lnTo>
                    <a:pt x="8395212" y="3085440"/>
                  </a:lnTo>
                  <a:lnTo>
                    <a:pt x="8393632" y="3092051"/>
                  </a:lnTo>
                  <a:lnTo>
                    <a:pt x="8389465" y="3096938"/>
                  </a:lnTo>
                  <a:lnTo>
                    <a:pt x="8383575" y="3098375"/>
                  </a:lnTo>
                  <a:close/>
                </a:path>
                <a:path extrusionOk="0" h="10287000" w="18242280">
                  <a:moveTo>
                    <a:pt x="7874109" y="3113897"/>
                  </a:moveTo>
                  <a:lnTo>
                    <a:pt x="7861897" y="3113035"/>
                  </a:lnTo>
                  <a:lnTo>
                    <a:pt x="7851409" y="3103118"/>
                  </a:lnTo>
                  <a:lnTo>
                    <a:pt x="7846955" y="3088890"/>
                  </a:lnTo>
                  <a:lnTo>
                    <a:pt x="7847674" y="3072936"/>
                  </a:lnTo>
                  <a:lnTo>
                    <a:pt x="7852702" y="3057846"/>
                  </a:lnTo>
                  <a:lnTo>
                    <a:pt x="7858305" y="3049797"/>
                  </a:lnTo>
                  <a:lnTo>
                    <a:pt x="7863047" y="3041749"/>
                  </a:lnTo>
                  <a:lnTo>
                    <a:pt x="7869512" y="3037150"/>
                  </a:lnTo>
                  <a:lnTo>
                    <a:pt x="7880287" y="3039449"/>
                  </a:lnTo>
                  <a:lnTo>
                    <a:pt x="7888333" y="3047929"/>
                  </a:lnTo>
                  <a:lnTo>
                    <a:pt x="7896379" y="3058995"/>
                  </a:lnTo>
                  <a:lnTo>
                    <a:pt x="7900976" y="3071787"/>
                  </a:lnTo>
                  <a:lnTo>
                    <a:pt x="7898678" y="3085440"/>
                  </a:lnTo>
                  <a:lnTo>
                    <a:pt x="7891638" y="3094926"/>
                  </a:lnTo>
                  <a:lnTo>
                    <a:pt x="7883736" y="3106136"/>
                  </a:lnTo>
                  <a:lnTo>
                    <a:pt x="7874109" y="3113897"/>
                  </a:lnTo>
                  <a:close/>
                </a:path>
                <a:path extrusionOk="0" h="10287000" w="18242280">
                  <a:moveTo>
                    <a:pt x="7758453" y="2784343"/>
                  </a:moveTo>
                  <a:lnTo>
                    <a:pt x="7751556" y="2781900"/>
                  </a:lnTo>
                  <a:lnTo>
                    <a:pt x="7746384" y="2773564"/>
                  </a:lnTo>
                  <a:lnTo>
                    <a:pt x="7744660" y="2763503"/>
                  </a:lnTo>
                  <a:lnTo>
                    <a:pt x="7746384" y="2753443"/>
                  </a:lnTo>
                  <a:lnTo>
                    <a:pt x="7751556" y="2745107"/>
                  </a:lnTo>
                  <a:lnTo>
                    <a:pt x="7753280" y="2738640"/>
                  </a:lnTo>
                  <a:lnTo>
                    <a:pt x="7758453" y="2734759"/>
                  </a:lnTo>
                  <a:lnTo>
                    <a:pt x="7767073" y="2736053"/>
                  </a:lnTo>
                  <a:lnTo>
                    <a:pt x="7779142" y="2745107"/>
                  </a:lnTo>
                  <a:lnTo>
                    <a:pt x="7780435" y="2752006"/>
                  </a:lnTo>
                  <a:lnTo>
                    <a:pt x="7782590" y="2758904"/>
                  </a:lnTo>
                  <a:lnTo>
                    <a:pt x="7783021" y="2765803"/>
                  </a:lnTo>
                  <a:lnTo>
                    <a:pt x="7779142" y="2772702"/>
                  </a:lnTo>
                  <a:lnTo>
                    <a:pt x="7772245" y="2775432"/>
                  </a:lnTo>
                  <a:lnTo>
                    <a:pt x="7765349" y="2780750"/>
                  </a:lnTo>
                  <a:lnTo>
                    <a:pt x="7758453" y="2784343"/>
                  </a:lnTo>
                  <a:close/>
                </a:path>
                <a:path extrusionOk="0" h="10287000" w="18242280">
                  <a:moveTo>
                    <a:pt x="7494094" y="2643927"/>
                  </a:moveTo>
                  <a:lnTo>
                    <a:pt x="7483462" y="2640765"/>
                  </a:lnTo>
                  <a:lnTo>
                    <a:pt x="7478003" y="2632429"/>
                  </a:lnTo>
                  <a:lnTo>
                    <a:pt x="7475991" y="2620644"/>
                  </a:lnTo>
                  <a:lnTo>
                    <a:pt x="7475704" y="2607134"/>
                  </a:lnTo>
                  <a:lnTo>
                    <a:pt x="7475991" y="2599086"/>
                  </a:lnTo>
                  <a:lnTo>
                    <a:pt x="7478003" y="2591037"/>
                  </a:lnTo>
                  <a:lnTo>
                    <a:pt x="7483462" y="2586438"/>
                  </a:lnTo>
                  <a:lnTo>
                    <a:pt x="7494094" y="2588738"/>
                  </a:lnTo>
                  <a:lnTo>
                    <a:pt x="7500847" y="2594343"/>
                  </a:lnTo>
                  <a:lnTo>
                    <a:pt x="7506737" y="2599086"/>
                  </a:lnTo>
                  <a:lnTo>
                    <a:pt x="7510904" y="2605553"/>
                  </a:lnTo>
                  <a:lnTo>
                    <a:pt x="7512484" y="2616332"/>
                  </a:lnTo>
                  <a:lnTo>
                    <a:pt x="7512197" y="2624525"/>
                  </a:lnTo>
                  <a:lnTo>
                    <a:pt x="7510185" y="2633579"/>
                  </a:lnTo>
                  <a:lnTo>
                    <a:pt x="7504726" y="2640909"/>
                  </a:lnTo>
                  <a:lnTo>
                    <a:pt x="7494094" y="2643927"/>
                  </a:lnTo>
                  <a:close/>
                </a:path>
                <a:path extrusionOk="0" h="10287000" w="18242280">
                  <a:moveTo>
                    <a:pt x="7675553" y="2242943"/>
                  </a:moveTo>
                  <a:lnTo>
                    <a:pt x="7668800" y="2239206"/>
                  </a:lnTo>
                  <a:lnTo>
                    <a:pt x="7663628" y="2232308"/>
                  </a:lnTo>
                  <a:lnTo>
                    <a:pt x="7661904" y="2225409"/>
                  </a:lnTo>
                  <a:lnTo>
                    <a:pt x="7663628" y="2218511"/>
                  </a:lnTo>
                  <a:lnTo>
                    <a:pt x="7668800" y="2211612"/>
                  </a:lnTo>
                  <a:lnTo>
                    <a:pt x="7677996" y="2211612"/>
                  </a:lnTo>
                  <a:lnTo>
                    <a:pt x="7677996" y="2202414"/>
                  </a:lnTo>
                  <a:lnTo>
                    <a:pt x="7687191" y="2202414"/>
                  </a:lnTo>
                  <a:lnTo>
                    <a:pt x="7688484" y="2209312"/>
                  </a:lnTo>
                  <a:lnTo>
                    <a:pt x="7690639" y="2216211"/>
                  </a:lnTo>
                  <a:lnTo>
                    <a:pt x="7691070" y="2223110"/>
                  </a:lnTo>
                  <a:lnTo>
                    <a:pt x="7687191" y="2230008"/>
                  </a:lnTo>
                  <a:lnTo>
                    <a:pt x="7685610" y="2236619"/>
                  </a:lnTo>
                  <a:lnTo>
                    <a:pt x="7681444" y="2241506"/>
                  </a:lnTo>
                  <a:lnTo>
                    <a:pt x="7675553" y="2242943"/>
                  </a:lnTo>
                  <a:close/>
                </a:path>
                <a:path extrusionOk="0" h="10287000" w="18242280">
                  <a:moveTo>
                    <a:pt x="7300135" y="1851301"/>
                  </a:moveTo>
                  <a:lnTo>
                    <a:pt x="7291802" y="1843684"/>
                  </a:lnTo>
                  <a:lnTo>
                    <a:pt x="7288210" y="1830031"/>
                  </a:lnTo>
                  <a:lnTo>
                    <a:pt x="7290653" y="1817239"/>
                  </a:lnTo>
                  <a:lnTo>
                    <a:pt x="7298267" y="1806173"/>
                  </a:lnTo>
                  <a:lnTo>
                    <a:pt x="7310192" y="1797693"/>
                  </a:lnTo>
                  <a:lnTo>
                    <a:pt x="7317089" y="1791226"/>
                  </a:lnTo>
                  <a:lnTo>
                    <a:pt x="7323985" y="1787345"/>
                  </a:lnTo>
                  <a:lnTo>
                    <a:pt x="7330881" y="1788639"/>
                  </a:lnTo>
                  <a:lnTo>
                    <a:pt x="7337777" y="1797693"/>
                  </a:lnTo>
                  <a:lnTo>
                    <a:pt x="7338943" y="1806173"/>
                  </a:lnTo>
                  <a:lnTo>
                    <a:pt x="7340076" y="1816090"/>
                  </a:lnTo>
                  <a:lnTo>
                    <a:pt x="7337777" y="1826150"/>
                  </a:lnTo>
                  <a:lnTo>
                    <a:pt x="7328582" y="1834486"/>
                  </a:lnTo>
                  <a:lnTo>
                    <a:pt x="7320249" y="1842391"/>
                  </a:lnTo>
                  <a:lnTo>
                    <a:pt x="7310192" y="1849433"/>
                  </a:lnTo>
                  <a:lnTo>
                    <a:pt x="7300135" y="1851301"/>
                  </a:lnTo>
                  <a:close/>
                </a:path>
                <a:path extrusionOk="0" h="10287000" w="18242280">
                  <a:moveTo>
                    <a:pt x="9007825" y="2497906"/>
                  </a:moveTo>
                  <a:lnTo>
                    <a:pt x="8999923" y="2496612"/>
                  </a:lnTo>
                  <a:lnTo>
                    <a:pt x="8992883" y="2487558"/>
                  </a:lnTo>
                  <a:lnTo>
                    <a:pt x="8994607" y="2475341"/>
                  </a:lnTo>
                  <a:lnTo>
                    <a:pt x="9023486" y="2449471"/>
                  </a:lnTo>
                  <a:lnTo>
                    <a:pt x="9039865" y="2446884"/>
                  </a:lnTo>
                  <a:lnTo>
                    <a:pt x="9048054" y="2450765"/>
                  </a:lnTo>
                  <a:lnTo>
                    <a:pt x="9047767" y="2464275"/>
                  </a:lnTo>
                  <a:lnTo>
                    <a:pt x="9045755" y="2476060"/>
                  </a:lnTo>
                  <a:lnTo>
                    <a:pt x="9040296" y="2484396"/>
                  </a:lnTo>
                  <a:lnTo>
                    <a:pt x="9029664" y="2487558"/>
                  </a:lnTo>
                  <a:lnTo>
                    <a:pt x="9017451" y="2494025"/>
                  </a:lnTo>
                  <a:lnTo>
                    <a:pt x="9007825" y="2497906"/>
                  </a:lnTo>
                  <a:close/>
                </a:path>
                <a:path extrusionOk="0" h="10287000" w="18242280">
                  <a:moveTo>
                    <a:pt x="8538598" y="1956362"/>
                  </a:moveTo>
                  <a:lnTo>
                    <a:pt x="8523943" y="1926468"/>
                  </a:lnTo>
                  <a:lnTo>
                    <a:pt x="8524231" y="1919713"/>
                  </a:lnTo>
                  <a:lnTo>
                    <a:pt x="8526242" y="1913820"/>
                  </a:lnTo>
                  <a:lnTo>
                    <a:pt x="8531702" y="1909652"/>
                  </a:lnTo>
                  <a:lnTo>
                    <a:pt x="8542333" y="1908071"/>
                  </a:lnTo>
                  <a:lnTo>
                    <a:pt x="8545063" y="1914970"/>
                  </a:lnTo>
                  <a:lnTo>
                    <a:pt x="8550379" y="1921869"/>
                  </a:lnTo>
                  <a:lnTo>
                    <a:pt x="8553971" y="1928767"/>
                  </a:lnTo>
                  <a:lnTo>
                    <a:pt x="8551529" y="1935666"/>
                  </a:lnTo>
                  <a:lnTo>
                    <a:pt x="8546069" y="1943714"/>
                  </a:lnTo>
                  <a:lnTo>
                    <a:pt x="8542333" y="1951763"/>
                  </a:lnTo>
                  <a:lnTo>
                    <a:pt x="8538598" y="1956362"/>
                  </a:lnTo>
                  <a:close/>
                </a:path>
                <a:path extrusionOk="0" h="10287000" w="18242280">
                  <a:moveTo>
                    <a:pt x="8471646" y="2048344"/>
                  </a:moveTo>
                  <a:lnTo>
                    <a:pt x="8459578" y="2046044"/>
                  </a:lnTo>
                  <a:lnTo>
                    <a:pt x="8449090" y="2037565"/>
                  </a:lnTo>
                  <a:lnTo>
                    <a:pt x="8444636" y="2026498"/>
                  </a:lnTo>
                  <a:lnTo>
                    <a:pt x="8445354" y="2013707"/>
                  </a:lnTo>
                  <a:lnTo>
                    <a:pt x="8450383" y="2000053"/>
                  </a:lnTo>
                  <a:lnTo>
                    <a:pt x="8455986" y="1992005"/>
                  </a:lnTo>
                  <a:lnTo>
                    <a:pt x="8460727" y="1983957"/>
                  </a:lnTo>
                  <a:lnTo>
                    <a:pt x="8467192" y="1979357"/>
                  </a:lnTo>
                  <a:lnTo>
                    <a:pt x="8477968" y="1981657"/>
                  </a:lnTo>
                  <a:lnTo>
                    <a:pt x="8484577" y="1994017"/>
                  </a:lnTo>
                  <a:lnTo>
                    <a:pt x="8489462" y="2004653"/>
                  </a:lnTo>
                  <a:lnTo>
                    <a:pt x="8490898" y="2015288"/>
                  </a:lnTo>
                  <a:lnTo>
                    <a:pt x="8487163" y="2027648"/>
                  </a:lnTo>
                  <a:lnTo>
                    <a:pt x="8485439" y="2035696"/>
                  </a:lnTo>
                  <a:lnTo>
                    <a:pt x="8480267" y="2043745"/>
                  </a:lnTo>
                  <a:lnTo>
                    <a:pt x="8471646" y="2048344"/>
                  </a:lnTo>
                  <a:close/>
                </a:path>
                <a:path extrusionOk="0" h="10287000" w="18242280">
                  <a:moveTo>
                    <a:pt x="7383753" y="4122537"/>
                  </a:moveTo>
                  <a:lnTo>
                    <a:pt x="7377431" y="4120812"/>
                  </a:lnTo>
                  <a:lnTo>
                    <a:pt x="7374558" y="4115638"/>
                  </a:lnTo>
                  <a:lnTo>
                    <a:pt x="7376138" y="4103565"/>
                  </a:lnTo>
                  <a:lnTo>
                    <a:pt x="7380305" y="4094942"/>
                  </a:lnTo>
                  <a:lnTo>
                    <a:pt x="7386195" y="4089768"/>
                  </a:lnTo>
                  <a:lnTo>
                    <a:pt x="7392948" y="4088043"/>
                  </a:lnTo>
                  <a:lnTo>
                    <a:pt x="7399701" y="4082869"/>
                  </a:lnTo>
                  <a:lnTo>
                    <a:pt x="7405591" y="4081145"/>
                  </a:lnTo>
                  <a:lnTo>
                    <a:pt x="7409758" y="4082869"/>
                  </a:lnTo>
                  <a:lnTo>
                    <a:pt x="7411338" y="4088043"/>
                  </a:lnTo>
                  <a:lnTo>
                    <a:pt x="7405879" y="4096236"/>
                  </a:lnTo>
                  <a:lnTo>
                    <a:pt x="7402143" y="4105290"/>
                  </a:lnTo>
                  <a:lnTo>
                    <a:pt x="7398408" y="4112620"/>
                  </a:lnTo>
                  <a:lnTo>
                    <a:pt x="7392948" y="4115638"/>
                  </a:lnTo>
                  <a:lnTo>
                    <a:pt x="7390075" y="4120812"/>
                  </a:lnTo>
                  <a:lnTo>
                    <a:pt x="7383753" y="4122537"/>
                  </a:lnTo>
                  <a:close/>
                </a:path>
                <a:path extrusionOk="0" h="10287000" w="18242280">
                  <a:moveTo>
                    <a:pt x="7772964" y="3823595"/>
                  </a:moveTo>
                  <a:lnTo>
                    <a:pt x="7760751" y="3821296"/>
                  </a:lnTo>
                  <a:lnTo>
                    <a:pt x="7751700" y="3812816"/>
                  </a:lnTo>
                  <a:lnTo>
                    <a:pt x="7750407" y="3801750"/>
                  </a:lnTo>
                  <a:lnTo>
                    <a:pt x="7754286" y="3788958"/>
                  </a:lnTo>
                  <a:lnTo>
                    <a:pt x="7760751" y="3775305"/>
                  </a:lnTo>
                  <a:lnTo>
                    <a:pt x="7772245" y="3759208"/>
                  </a:lnTo>
                  <a:lnTo>
                    <a:pt x="7781440" y="3754609"/>
                  </a:lnTo>
                  <a:lnTo>
                    <a:pt x="7797532" y="3756908"/>
                  </a:lnTo>
                  <a:lnTo>
                    <a:pt x="7798825" y="3769269"/>
                  </a:lnTo>
                  <a:lnTo>
                    <a:pt x="7800980" y="3779904"/>
                  </a:lnTo>
                  <a:lnTo>
                    <a:pt x="7801411" y="3790539"/>
                  </a:lnTo>
                  <a:lnTo>
                    <a:pt x="7797532" y="3802899"/>
                  </a:lnTo>
                  <a:lnTo>
                    <a:pt x="7790492" y="3810948"/>
                  </a:lnTo>
                  <a:lnTo>
                    <a:pt x="7782590" y="3818996"/>
                  </a:lnTo>
                  <a:lnTo>
                    <a:pt x="7772964" y="3823595"/>
                  </a:lnTo>
                  <a:close/>
                </a:path>
                <a:path extrusionOk="0" h="10287000" w="18242280">
                  <a:moveTo>
                    <a:pt x="7252723" y="3825033"/>
                  </a:moveTo>
                  <a:lnTo>
                    <a:pt x="7245827" y="3821296"/>
                  </a:lnTo>
                  <a:lnTo>
                    <a:pt x="7242091" y="3814397"/>
                  </a:lnTo>
                  <a:lnTo>
                    <a:pt x="7243528" y="3807499"/>
                  </a:lnTo>
                  <a:lnTo>
                    <a:pt x="7248413" y="3800600"/>
                  </a:lnTo>
                  <a:lnTo>
                    <a:pt x="7255022" y="3793701"/>
                  </a:lnTo>
                  <a:lnTo>
                    <a:pt x="7264217" y="3793701"/>
                  </a:lnTo>
                  <a:lnTo>
                    <a:pt x="7264217" y="3784503"/>
                  </a:lnTo>
                  <a:lnTo>
                    <a:pt x="7273412" y="3784503"/>
                  </a:lnTo>
                  <a:lnTo>
                    <a:pt x="7278584" y="3791402"/>
                  </a:lnTo>
                  <a:lnTo>
                    <a:pt x="7280308" y="3798300"/>
                  </a:lnTo>
                  <a:lnTo>
                    <a:pt x="7278584" y="3805199"/>
                  </a:lnTo>
                  <a:lnTo>
                    <a:pt x="7273412" y="3812098"/>
                  </a:lnTo>
                  <a:lnTo>
                    <a:pt x="7266516" y="3818709"/>
                  </a:lnTo>
                  <a:lnTo>
                    <a:pt x="7259619" y="3823595"/>
                  </a:lnTo>
                  <a:lnTo>
                    <a:pt x="7252723" y="3825033"/>
                  </a:lnTo>
                  <a:close/>
                </a:path>
                <a:path extrusionOk="0" h="10287000" w="18242280">
                  <a:moveTo>
                    <a:pt x="7298698" y="3648830"/>
                  </a:moveTo>
                  <a:lnTo>
                    <a:pt x="7291802" y="3646530"/>
                  </a:lnTo>
                  <a:lnTo>
                    <a:pt x="7286630" y="3638194"/>
                  </a:lnTo>
                  <a:lnTo>
                    <a:pt x="7284906" y="3628134"/>
                  </a:lnTo>
                  <a:lnTo>
                    <a:pt x="7286630" y="3618073"/>
                  </a:lnTo>
                  <a:lnTo>
                    <a:pt x="7291802" y="3609737"/>
                  </a:lnTo>
                  <a:lnTo>
                    <a:pt x="7293382" y="3602982"/>
                  </a:lnTo>
                  <a:lnTo>
                    <a:pt x="7297549" y="3597090"/>
                  </a:lnTo>
                  <a:lnTo>
                    <a:pt x="7303440" y="3592922"/>
                  </a:lnTo>
                  <a:lnTo>
                    <a:pt x="7310192" y="3591341"/>
                  </a:lnTo>
                  <a:lnTo>
                    <a:pt x="7316801" y="3599677"/>
                  </a:lnTo>
                  <a:lnTo>
                    <a:pt x="7321686" y="3609737"/>
                  </a:lnTo>
                  <a:lnTo>
                    <a:pt x="7323123" y="3619798"/>
                  </a:lnTo>
                  <a:lnTo>
                    <a:pt x="7319387" y="3628134"/>
                  </a:lnTo>
                  <a:lnTo>
                    <a:pt x="7305595" y="3644231"/>
                  </a:lnTo>
                  <a:lnTo>
                    <a:pt x="7298698" y="3648830"/>
                  </a:lnTo>
                  <a:close/>
                </a:path>
                <a:path extrusionOk="0" h="10287000" w="18242280">
                  <a:moveTo>
                    <a:pt x="7055747" y="3211197"/>
                  </a:moveTo>
                  <a:lnTo>
                    <a:pt x="7043535" y="3205017"/>
                  </a:lnTo>
                  <a:lnTo>
                    <a:pt x="7034483" y="3195100"/>
                  </a:lnTo>
                  <a:lnTo>
                    <a:pt x="7033190" y="3180872"/>
                  </a:lnTo>
                  <a:lnTo>
                    <a:pt x="7037070" y="3164918"/>
                  </a:lnTo>
                  <a:lnTo>
                    <a:pt x="7043535" y="3149828"/>
                  </a:lnTo>
                  <a:lnTo>
                    <a:pt x="7055029" y="3133731"/>
                  </a:lnTo>
                  <a:lnTo>
                    <a:pt x="7064224" y="3129132"/>
                  </a:lnTo>
                  <a:lnTo>
                    <a:pt x="7080315" y="3131431"/>
                  </a:lnTo>
                  <a:lnTo>
                    <a:pt x="7082901" y="3145229"/>
                  </a:lnTo>
                  <a:lnTo>
                    <a:pt x="7087211" y="3159026"/>
                  </a:lnTo>
                  <a:lnTo>
                    <a:pt x="7088073" y="3172823"/>
                  </a:lnTo>
                  <a:lnTo>
                    <a:pt x="7080315" y="3186620"/>
                  </a:lnTo>
                  <a:lnTo>
                    <a:pt x="7073275" y="3195962"/>
                  </a:lnTo>
                  <a:lnTo>
                    <a:pt x="7065373" y="3206167"/>
                  </a:lnTo>
                  <a:lnTo>
                    <a:pt x="7055747" y="3211197"/>
                  </a:lnTo>
                  <a:close/>
                </a:path>
                <a:path extrusionOk="0" h="10287000" w="18242280">
                  <a:moveTo>
                    <a:pt x="7013507" y="2811794"/>
                  </a:moveTo>
                  <a:lnTo>
                    <a:pt x="7006754" y="2809494"/>
                  </a:lnTo>
                  <a:lnTo>
                    <a:pt x="6996266" y="2801159"/>
                  </a:lnTo>
                  <a:lnTo>
                    <a:pt x="6991812" y="2791098"/>
                  </a:lnTo>
                  <a:lnTo>
                    <a:pt x="6992531" y="2781038"/>
                  </a:lnTo>
                  <a:lnTo>
                    <a:pt x="6997559" y="2772702"/>
                  </a:lnTo>
                  <a:lnTo>
                    <a:pt x="7006754" y="2763503"/>
                  </a:lnTo>
                  <a:lnTo>
                    <a:pt x="7015950" y="2763503"/>
                  </a:lnTo>
                  <a:lnTo>
                    <a:pt x="7022559" y="2770402"/>
                  </a:lnTo>
                  <a:lnTo>
                    <a:pt x="7027443" y="2777301"/>
                  </a:lnTo>
                  <a:lnTo>
                    <a:pt x="7028880" y="2784199"/>
                  </a:lnTo>
                  <a:lnTo>
                    <a:pt x="7025145" y="2791098"/>
                  </a:lnTo>
                  <a:lnTo>
                    <a:pt x="7023564" y="2799146"/>
                  </a:lnTo>
                  <a:lnTo>
                    <a:pt x="7019398" y="2807195"/>
                  </a:lnTo>
                  <a:lnTo>
                    <a:pt x="7013507" y="2811794"/>
                  </a:lnTo>
                  <a:close/>
                </a:path>
                <a:path extrusionOk="0" h="10287000" w="18242280">
                  <a:moveTo>
                    <a:pt x="6796848" y="2276718"/>
                  </a:moveTo>
                  <a:lnTo>
                    <a:pt x="6786072" y="2275999"/>
                  </a:lnTo>
                  <a:lnTo>
                    <a:pt x="6774148" y="2266082"/>
                  </a:lnTo>
                  <a:lnTo>
                    <a:pt x="6766533" y="2251854"/>
                  </a:lnTo>
                  <a:lnTo>
                    <a:pt x="6764090" y="2235901"/>
                  </a:lnTo>
                  <a:lnTo>
                    <a:pt x="6767682" y="2220810"/>
                  </a:lnTo>
                  <a:lnTo>
                    <a:pt x="6768113" y="2207444"/>
                  </a:lnTo>
                  <a:lnTo>
                    <a:pt x="6771130" y="2196665"/>
                  </a:lnTo>
                  <a:lnTo>
                    <a:pt x="6779320" y="2191060"/>
                  </a:lnTo>
                  <a:lnTo>
                    <a:pt x="6795268" y="2193215"/>
                  </a:lnTo>
                  <a:lnTo>
                    <a:pt x="6803313" y="2201695"/>
                  </a:lnTo>
                  <a:lnTo>
                    <a:pt x="6811359" y="2212762"/>
                  </a:lnTo>
                  <a:lnTo>
                    <a:pt x="6815956" y="2225553"/>
                  </a:lnTo>
                  <a:lnTo>
                    <a:pt x="6813658" y="2239206"/>
                  </a:lnTo>
                  <a:lnTo>
                    <a:pt x="6808054" y="2254010"/>
                  </a:lnTo>
                  <a:lnTo>
                    <a:pt x="6803313" y="2267951"/>
                  </a:lnTo>
                  <a:lnTo>
                    <a:pt x="6796848" y="2276718"/>
                  </a:lnTo>
                  <a:close/>
                </a:path>
                <a:path extrusionOk="0" h="10287000" w="18242280">
                  <a:moveTo>
                    <a:pt x="6625015" y="1998472"/>
                  </a:moveTo>
                  <a:lnTo>
                    <a:pt x="6611366" y="1990855"/>
                  </a:lnTo>
                  <a:lnTo>
                    <a:pt x="6603895" y="1975764"/>
                  </a:lnTo>
                  <a:lnTo>
                    <a:pt x="6606768" y="1959811"/>
                  </a:lnTo>
                  <a:lnTo>
                    <a:pt x="6616538" y="1945583"/>
                  </a:lnTo>
                  <a:lnTo>
                    <a:pt x="6629756" y="1935666"/>
                  </a:lnTo>
                  <a:lnTo>
                    <a:pt x="6638089" y="1929055"/>
                  </a:lnTo>
                  <a:lnTo>
                    <a:pt x="6648146" y="1924168"/>
                  </a:lnTo>
                  <a:lnTo>
                    <a:pt x="6658203" y="1922731"/>
                  </a:lnTo>
                  <a:lnTo>
                    <a:pt x="6666536" y="1926468"/>
                  </a:lnTo>
                  <a:lnTo>
                    <a:pt x="6667686" y="1941559"/>
                  </a:lnTo>
                  <a:lnTo>
                    <a:pt x="6668835" y="1957512"/>
                  </a:lnTo>
                  <a:lnTo>
                    <a:pt x="6666536" y="1971740"/>
                  </a:lnTo>
                  <a:lnTo>
                    <a:pt x="6657341" y="1981657"/>
                  </a:lnTo>
                  <a:lnTo>
                    <a:pt x="6648865" y="1989562"/>
                  </a:lnTo>
                  <a:lnTo>
                    <a:pt x="6637802" y="1996604"/>
                  </a:lnTo>
                  <a:lnTo>
                    <a:pt x="6625015" y="1998472"/>
                  </a:lnTo>
                  <a:close/>
                </a:path>
                <a:path extrusionOk="0" h="10287000" w="18242280">
                  <a:moveTo>
                    <a:pt x="5383678" y="3735494"/>
                  </a:moveTo>
                  <a:lnTo>
                    <a:pt x="5370030" y="3729314"/>
                  </a:lnTo>
                  <a:lnTo>
                    <a:pt x="5361122" y="3715517"/>
                  </a:lnTo>
                  <a:lnTo>
                    <a:pt x="5360834" y="3701719"/>
                  </a:lnTo>
                  <a:lnTo>
                    <a:pt x="5367443" y="3687922"/>
                  </a:lnTo>
                  <a:lnTo>
                    <a:pt x="5379225" y="3674125"/>
                  </a:lnTo>
                  <a:lnTo>
                    <a:pt x="5386408" y="3666076"/>
                  </a:lnTo>
                  <a:lnTo>
                    <a:pt x="5395316" y="3658028"/>
                  </a:lnTo>
                  <a:lnTo>
                    <a:pt x="5407672" y="3653429"/>
                  </a:lnTo>
                  <a:lnTo>
                    <a:pt x="5425200" y="3655728"/>
                  </a:lnTo>
                  <a:lnTo>
                    <a:pt x="5427499" y="3683323"/>
                  </a:lnTo>
                  <a:lnTo>
                    <a:pt x="5425200" y="3697120"/>
                  </a:lnTo>
                  <a:lnTo>
                    <a:pt x="5416005" y="3710917"/>
                  </a:lnTo>
                  <a:lnTo>
                    <a:pt x="5407528" y="3720259"/>
                  </a:lnTo>
                  <a:lnTo>
                    <a:pt x="5396465" y="3730464"/>
                  </a:lnTo>
                  <a:lnTo>
                    <a:pt x="5383678" y="3735494"/>
                  </a:lnTo>
                  <a:close/>
                </a:path>
                <a:path extrusionOk="0" h="10287000" w="18242280">
                  <a:moveTo>
                    <a:pt x="5608240" y="3589760"/>
                  </a:moveTo>
                  <a:lnTo>
                    <a:pt x="5599907" y="3582143"/>
                  </a:lnTo>
                  <a:lnTo>
                    <a:pt x="5596315" y="3568489"/>
                  </a:lnTo>
                  <a:lnTo>
                    <a:pt x="5598757" y="3555698"/>
                  </a:lnTo>
                  <a:lnTo>
                    <a:pt x="5606372" y="3544631"/>
                  </a:lnTo>
                  <a:lnTo>
                    <a:pt x="5618297" y="3536152"/>
                  </a:lnTo>
                  <a:lnTo>
                    <a:pt x="5620021" y="3529684"/>
                  </a:lnTo>
                  <a:lnTo>
                    <a:pt x="5625193" y="3525804"/>
                  </a:lnTo>
                  <a:lnTo>
                    <a:pt x="5633814" y="3527097"/>
                  </a:lnTo>
                  <a:lnTo>
                    <a:pt x="5645882" y="3536152"/>
                  </a:lnTo>
                  <a:lnTo>
                    <a:pt x="5647048" y="3544631"/>
                  </a:lnTo>
                  <a:lnTo>
                    <a:pt x="5648181" y="3554548"/>
                  </a:lnTo>
                  <a:lnTo>
                    <a:pt x="5645882" y="3564609"/>
                  </a:lnTo>
                  <a:lnTo>
                    <a:pt x="5636687" y="3572945"/>
                  </a:lnTo>
                  <a:lnTo>
                    <a:pt x="5628354" y="3580849"/>
                  </a:lnTo>
                  <a:lnTo>
                    <a:pt x="5618297" y="3587892"/>
                  </a:lnTo>
                  <a:lnTo>
                    <a:pt x="5608240" y="3589760"/>
                  </a:lnTo>
                  <a:close/>
                </a:path>
                <a:path extrusionOk="0" h="10287000" w="18242280">
                  <a:moveTo>
                    <a:pt x="5635825" y="3286220"/>
                  </a:moveTo>
                  <a:lnTo>
                    <a:pt x="5627492" y="3278602"/>
                  </a:lnTo>
                  <a:lnTo>
                    <a:pt x="5623756" y="3264949"/>
                  </a:lnTo>
                  <a:lnTo>
                    <a:pt x="5625193" y="3252158"/>
                  </a:lnTo>
                  <a:lnTo>
                    <a:pt x="5630078" y="3241091"/>
                  </a:lnTo>
                  <a:lnTo>
                    <a:pt x="5636687" y="3232611"/>
                  </a:lnTo>
                  <a:lnTo>
                    <a:pt x="5643727" y="3230024"/>
                  </a:lnTo>
                  <a:lnTo>
                    <a:pt x="5651629" y="3225713"/>
                  </a:lnTo>
                  <a:lnTo>
                    <a:pt x="5661255" y="3224850"/>
                  </a:lnTo>
                  <a:lnTo>
                    <a:pt x="5673467" y="3232611"/>
                  </a:lnTo>
                  <a:lnTo>
                    <a:pt x="5674633" y="3241091"/>
                  </a:lnTo>
                  <a:lnTo>
                    <a:pt x="5675766" y="3251008"/>
                  </a:lnTo>
                  <a:lnTo>
                    <a:pt x="5673467" y="3261068"/>
                  </a:lnTo>
                  <a:lnTo>
                    <a:pt x="5664272" y="3269404"/>
                  </a:lnTo>
                  <a:lnTo>
                    <a:pt x="5655939" y="3277309"/>
                  </a:lnTo>
                  <a:lnTo>
                    <a:pt x="5645882" y="3284351"/>
                  </a:lnTo>
                  <a:lnTo>
                    <a:pt x="5635825" y="3286220"/>
                  </a:lnTo>
                  <a:close/>
                </a:path>
                <a:path extrusionOk="0" h="10287000" w="18242280">
                  <a:moveTo>
                    <a:pt x="5520168" y="3054828"/>
                  </a:moveTo>
                  <a:lnTo>
                    <a:pt x="5507956" y="3048648"/>
                  </a:lnTo>
                  <a:lnTo>
                    <a:pt x="5497611" y="3034850"/>
                  </a:lnTo>
                  <a:lnTo>
                    <a:pt x="5494163" y="3021053"/>
                  </a:lnTo>
                  <a:lnTo>
                    <a:pt x="5497611" y="3007256"/>
                  </a:lnTo>
                  <a:lnTo>
                    <a:pt x="5507956" y="2993458"/>
                  </a:lnTo>
                  <a:lnTo>
                    <a:pt x="5514996" y="2985410"/>
                  </a:lnTo>
                  <a:lnTo>
                    <a:pt x="5522898" y="2977362"/>
                  </a:lnTo>
                  <a:lnTo>
                    <a:pt x="5532524" y="2972762"/>
                  </a:lnTo>
                  <a:lnTo>
                    <a:pt x="5544736" y="2975062"/>
                  </a:lnTo>
                  <a:lnTo>
                    <a:pt x="5547322" y="2988859"/>
                  </a:lnTo>
                  <a:lnTo>
                    <a:pt x="5551632" y="3002657"/>
                  </a:lnTo>
                  <a:lnTo>
                    <a:pt x="5552494" y="3016454"/>
                  </a:lnTo>
                  <a:lnTo>
                    <a:pt x="5544736" y="3030251"/>
                  </a:lnTo>
                  <a:lnTo>
                    <a:pt x="5537696" y="3039593"/>
                  </a:lnTo>
                  <a:lnTo>
                    <a:pt x="5529794" y="3049797"/>
                  </a:lnTo>
                  <a:lnTo>
                    <a:pt x="5520168" y="3054828"/>
                  </a:lnTo>
                  <a:close/>
                </a:path>
                <a:path extrusionOk="0" h="10287000" w="18242280">
                  <a:moveTo>
                    <a:pt x="9303074" y="5654036"/>
                  </a:moveTo>
                  <a:lnTo>
                    <a:pt x="9296321" y="5651736"/>
                  </a:lnTo>
                  <a:lnTo>
                    <a:pt x="9285833" y="5648718"/>
                  </a:lnTo>
                  <a:lnTo>
                    <a:pt x="9281379" y="5641388"/>
                  </a:lnTo>
                  <a:lnTo>
                    <a:pt x="9282097" y="5632334"/>
                  </a:lnTo>
                  <a:lnTo>
                    <a:pt x="9287126" y="5624142"/>
                  </a:lnTo>
                  <a:lnTo>
                    <a:pt x="9288706" y="5621267"/>
                  </a:lnTo>
                  <a:lnTo>
                    <a:pt x="9292873" y="5614944"/>
                  </a:lnTo>
                  <a:lnTo>
                    <a:pt x="9298764" y="5608620"/>
                  </a:lnTo>
                  <a:lnTo>
                    <a:pt x="9305516" y="5605745"/>
                  </a:lnTo>
                  <a:lnTo>
                    <a:pt x="9312125" y="5612644"/>
                  </a:lnTo>
                  <a:lnTo>
                    <a:pt x="9317010" y="5619543"/>
                  </a:lnTo>
                  <a:lnTo>
                    <a:pt x="9318447" y="5626441"/>
                  </a:lnTo>
                  <a:lnTo>
                    <a:pt x="9314711" y="5633340"/>
                  </a:lnTo>
                  <a:lnTo>
                    <a:pt x="9313131" y="5641388"/>
                  </a:lnTo>
                  <a:lnTo>
                    <a:pt x="9308964" y="5649437"/>
                  </a:lnTo>
                  <a:lnTo>
                    <a:pt x="9303074" y="5654036"/>
                  </a:lnTo>
                  <a:close/>
                </a:path>
                <a:path extrusionOk="0" h="10287000" w="18242280">
                  <a:moveTo>
                    <a:pt x="10287091" y="5628022"/>
                  </a:moveTo>
                  <a:lnTo>
                    <a:pt x="10280195" y="5624142"/>
                  </a:lnTo>
                  <a:lnTo>
                    <a:pt x="10276460" y="5617243"/>
                  </a:lnTo>
                  <a:lnTo>
                    <a:pt x="10277896" y="5610344"/>
                  </a:lnTo>
                  <a:lnTo>
                    <a:pt x="10282781" y="5603446"/>
                  </a:lnTo>
                  <a:lnTo>
                    <a:pt x="10289390" y="5596547"/>
                  </a:lnTo>
                  <a:lnTo>
                    <a:pt x="10291114" y="5590080"/>
                  </a:lnTo>
                  <a:lnTo>
                    <a:pt x="10296287" y="5586199"/>
                  </a:lnTo>
                  <a:lnTo>
                    <a:pt x="10304907" y="5587493"/>
                  </a:lnTo>
                  <a:lnTo>
                    <a:pt x="10316975" y="5596547"/>
                  </a:lnTo>
                  <a:lnTo>
                    <a:pt x="10300884" y="5625435"/>
                  </a:lnTo>
                  <a:lnTo>
                    <a:pt x="10293988" y="5627591"/>
                  </a:lnTo>
                  <a:lnTo>
                    <a:pt x="10287091" y="5628022"/>
                  </a:lnTo>
                  <a:close/>
                </a:path>
                <a:path extrusionOk="0" h="10287000" w="18242280">
                  <a:moveTo>
                    <a:pt x="9969143" y="5240117"/>
                  </a:moveTo>
                  <a:lnTo>
                    <a:pt x="9958367" y="5237818"/>
                  </a:lnTo>
                  <a:lnTo>
                    <a:pt x="9953195" y="5229338"/>
                  </a:lnTo>
                  <a:lnTo>
                    <a:pt x="9951471" y="5218271"/>
                  </a:lnTo>
                  <a:lnTo>
                    <a:pt x="9953195" y="5205480"/>
                  </a:lnTo>
                  <a:lnTo>
                    <a:pt x="9958367" y="5191827"/>
                  </a:lnTo>
                  <a:lnTo>
                    <a:pt x="9963827" y="5185215"/>
                  </a:lnTo>
                  <a:lnTo>
                    <a:pt x="9967562" y="5180329"/>
                  </a:lnTo>
                  <a:lnTo>
                    <a:pt x="9989688" y="5207205"/>
                  </a:lnTo>
                  <a:lnTo>
                    <a:pt x="9985952" y="5219421"/>
                  </a:lnTo>
                  <a:lnTo>
                    <a:pt x="9980349" y="5227470"/>
                  </a:lnTo>
                  <a:lnTo>
                    <a:pt x="9975608" y="5235518"/>
                  </a:lnTo>
                  <a:lnTo>
                    <a:pt x="9969143" y="5240117"/>
                  </a:lnTo>
                  <a:close/>
                </a:path>
                <a:path extrusionOk="0" h="10287000" w="18242280">
                  <a:moveTo>
                    <a:pt x="9781362" y="4698861"/>
                  </a:moveTo>
                  <a:lnTo>
                    <a:pt x="9774466" y="4695124"/>
                  </a:lnTo>
                  <a:lnTo>
                    <a:pt x="9770730" y="4686788"/>
                  </a:lnTo>
                  <a:lnTo>
                    <a:pt x="9772167" y="4676728"/>
                  </a:lnTo>
                  <a:lnTo>
                    <a:pt x="9796304" y="4646834"/>
                  </a:lnTo>
                  <a:lnTo>
                    <a:pt x="9800470" y="4645396"/>
                  </a:lnTo>
                  <a:lnTo>
                    <a:pt x="9802051" y="4649133"/>
                  </a:lnTo>
                  <a:lnTo>
                    <a:pt x="9803344" y="4661350"/>
                  </a:lnTo>
                  <a:lnTo>
                    <a:pt x="9805499" y="4670979"/>
                  </a:lnTo>
                  <a:lnTo>
                    <a:pt x="9805930" y="4678884"/>
                  </a:lnTo>
                  <a:lnTo>
                    <a:pt x="9802051" y="4685926"/>
                  </a:lnTo>
                  <a:lnTo>
                    <a:pt x="9795154" y="4692537"/>
                  </a:lnTo>
                  <a:lnTo>
                    <a:pt x="9788258" y="4697424"/>
                  </a:lnTo>
                  <a:lnTo>
                    <a:pt x="9781362" y="4698861"/>
                  </a:lnTo>
                  <a:close/>
                </a:path>
                <a:path extrusionOk="0" h="10287000" w="18242280">
                  <a:moveTo>
                    <a:pt x="10093995" y="4614640"/>
                  </a:moveTo>
                  <a:lnTo>
                    <a:pt x="10087098" y="4612340"/>
                  </a:lnTo>
                  <a:lnTo>
                    <a:pt x="10081926" y="4604005"/>
                  </a:lnTo>
                  <a:lnTo>
                    <a:pt x="10080202" y="4593944"/>
                  </a:lnTo>
                  <a:lnTo>
                    <a:pt x="10081926" y="4583884"/>
                  </a:lnTo>
                  <a:lnTo>
                    <a:pt x="10087098" y="4575548"/>
                  </a:lnTo>
                  <a:lnTo>
                    <a:pt x="10092558" y="4568793"/>
                  </a:lnTo>
                  <a:lnTo>
                    <a:pt x="10096293" y="4562900"/>
                  </a:lnTo>
                  <a:lnTo>
                    <a:pt x="10100029" y="4558732"/>
                  </a:lnTo>
                  <a:lnTo>
                    <a:pt x="10105489" y="4557151"/>
                  </a:lnTo>
                  <a:lnTo>
                    <a:pt x="10112097" y="4565487"/>
                  </a:lnTo>
                  <a:lnTo>
                    <a:pt x="10116982" y="4575548"/>
                  </a:lnTo>
                  <a:lnTo>
                    <a:pt x="10118419" y="4585608"/>
                  </a:lnTo>
                  <a:lnTo>
                    <a:pt x="10114684" y="4593944"/>
                  </a:lnTo>
                  <a:lnTo>
                    <a:pt x="10100891" y="4610041"/>
                  </a:lnTo>
                  <a:lnTo>
                    <a:pt x="10093995" y="4614640"/>
                  </a:lnTo>
                  <a:close/>
                </a:path>
                <a:path extrusionOk="0" h="10287000" w="18242280">
                  <a:moveTo>
                    <a:pt x="10179049" y="4529557"/>
                  </a:moveTo>
                  <a:lnTo>
                    <a:pt x="10160789" y="4489746"/>
                  </a:lnTo>
                  <a:lnTo>
                    <a:pt x="10160782" y="4480116"/>
                  </a:lnTo>
                  <a:lnTo>
                    <a:pt x="10160946" y="4475517"/>
                  </a:lnTo>
                  <a:lnTo>
                    <a:pt x="10162958" y="4467469"/>
                  </a:lnTo>
                  <a:lnTo>
                    <a:pt x="10168417" y="4462870"/>
                  </a:lnTo>
                  <a:lnTo>
                    <a:pt x="10179049" y="4465169"/>
                  </a:lnTo>
                  <a:lnTo>
                    <a:pt x="10187095" y="4472212"/>
                  </a:lnTo>
                  <a:lnTo>
                    <a:pt x="10195141" y="4480116"/>
                  </a:lnTo>
                  <a:lnTo>
                    <a:pt x="10199738" y="4489746"/>
                  </a:lnTo>
                  <a:lnTo>
                    <a:pt x="10197439" y="4501962"/>
                  </a:lnTo>
                  <a:lnTo>
                    <a:pt x="10197152" y="4510154"/>
                  </a:lnTo>
                  <a:lnTo>
                    <a:pt x="10195141" y="4519209"/>
                  </a:lnTo>
                  <a:lnTo>
                    <a:pt x="10189681" y="4526539"/>
                  </a:lnTo>
                  <a:lnTo>
                    <a:pt x="10179049" y="4529557"/>
                  </a:lnTo>
                  <a:close/>
                </a:path>
                <a:path extrusionOk="0" h="10287000" w="18242280">
                  <a:moveTo>
                    <a:pt x="10332923" y="4035154"/>
                  </a:moveTo>
                  <a:lnTo>
                    <a:pt x="10326171" y="4032854"/>
                  </a:lnTo>
                  <a:lnTo>
                    <a:pt x="10315682" y="4024518"/>
                  </a:lnTo>
                  <a:lnTo>
                    <a:pt x="10311229" y="4014458"/>
                  </a:lnTo>
                  <a:lnTo>
                    <a:pt x="10311947" y="4004397"/>
                  </a:lnTo>
                  <a:lnTo>
                    <a:pt x="10316975" y="3996061"/>
                  </a:lnTo>
                  <a:lnTo>
                    <a:pt x="10318556" y="3989450"/>
                  </a:lnTo>
                  <a:lnTo>
                    <a:pt x="10322722" y="3984564"/>
                  </a:lnTo>
                  <a:lnTo>
                    <a:pt x="10328613" y="3983127"/>
                  </a:lnTo>
                  <a:lnTo>
                    <a:pt x="10335366" y="3986863"/>
                  </a:lnTo>
                  <a:lnTo>
                    <a:pt x="10341975" y="3993762"/>
                  </a:lnTo>
                  <a:lnTo>
                    <a:pt x="10346859" y="4000661"/>
                  </a:lnTo>
                  <a:lnTo>
                    <a:pt x="10348296" y="4007559"/>
                  </a:lnTo>
                  <a:lnTo>
                    <a:pt x="10344561" y="4014458"/>
                  </a:lnTo>
                  <a:lnTo>
                    <a:pt x="10342980" y="4022506"/>
                  </a:lnTo>
                  <a:lnTo>
                    <a:pt x="10338814" y="4030555"/>
                  </a:lnTo>
                  <a:lnTo>
                    <a:pt x="10332923" y="4035154"/>
                  </a:lnTo>
                  <a:close/>
                </a:path>
                <a:path extrusionOk="0" h="10287000" w="18242280">
                  <a:moveTo>
                    <a:pt x="9948310" y="3552967"/>
                  </a:moveTo>
                  <a:lnTo>
                    <a:pt x="9939977" y="3545350"/>
                  </a:lnTo>
                  <a:lnTo>
                    <a:pt x="9936385" y="3531696"/>
                  </a:lnTo>
                  <a:lnTo>
                    <a:pt x="9938828" y="3518905"/>
                  </a:lnTo>
                  <a:lnTo>
                    <a:pt x="9946442" y="3507839"/>
                  </a:lnTo>
                  <a:lnTo>
                    <a:pt x="9958367" y="3499359"/>
                  </a:lnTo>
                  <a:lnTo>
                    <a:pt x="9966557" y="3492748"/>
                  </a:lnTo>
                  <a:lnTo>
                    <a:pt x="9975608" y="3487861"/>
                  </a:lnTo>
                  <a:lnTo>
                    <a:pt x="9982935" y="3486424"/>
                  </a:lnTo>
                  <a:lnTo>
                    <a:pt x="9985952" y="3490161"/>
                  </a:lnTo>
                  <a:lnTo>
                    <a:pt x="9987102" y="3503814"/>
                  </a:lnTo>
                  <a:lnTo>
                    <a:pt x="9988251" y="3516606"/>
                  </a:lnTo>
                  <a:lnTo>
                    <a:pt x="9985952" y="3527672"/>
                  </a:lnTo>
                  <a:lnTo>
                    <a:pt x="9976757" y="3536152"/>
                  </a:lnTo>
                  <a:lnTo>
                    <a:pt x="9968424" y="3544056"/>
                  </a:lnTo>
                  <a:lnTo>
                    <a:pt x="9958367" y="3551099"/>
                  </a:lnTo>
                  <a:lnTo>
                    <a:pt x="9948310" y="3552967"/>
                  </a:lnTo>
                  <a:close/>
                </a:path>
                <a:path extrusionOk="0" h="10287000" w="18242280">
                  <a:moveTo>
                    <a:pt x="9952189" y="3128413"/>
                  </a:moveTo>
                  <a:lnTo>
                    <a:pt x="9939977" y="3122233"/>
                  </a:lnTo>
                  <a:lnTo>
                    <a:pt x="9931069" y="3108436"/>
                  </a:lnTo>
                  <a:lnTo>
                    <a:pt x="9930782" y="3094638"/>
                  </a:lnTo>
                  <a:lnTo>
                    <a:pt x="9937391" y="3080841"/>
                  </a:lnTo>
                  <a:lnTo>
                    <a:pt x="9962965" y="3050947"/>
                  </a:lnTo>
                  <a:lnTo>
                    <a:pt x="9969861" y="3046348"/>
                  </a:lnTo>
                  <a:lnTo>
                    <a:pt x="9976757" y="3048648"/>
                  </a:lnTo>
                  <a:lnTo>
                    <a:pt x="9983223" y="3062445"/>
                  </a:lnTo>
                  <a:lnTo>
                    <a:pt x="9987102" y="3076242"/>
                  </a:lnTo>
                  <a:lnTo>
                    <a:pt x="9985809" y="3090039"/>
                  </a:lnTo>
                  <a:lnTo>
                    <a:pt x="9976757" y="3103837"/>
                  </a:lnTo>
                  <a:lnTo>
                    <a:pt x="9969717" y="3113179"/>
                  </a:lnTo>
                  <a:lnTo>
                    <a:pt x="9961815" y="3123383"/>
                  </a:lnTo>
                  <a:lnTo>
                    <a:pt x="9952189" y="3128413"/>
                  </a:lnTo>
                  <a:close/>
                </a:path>
                <a:path extrusionOk="0" h="10287000" w="18242280">
                  <a:moveTo>
                    <a:pt x="11316941" y="4316561"/>
                  </a:moveTo>
                  <a:lnTo>
                    <a:pt x="11310045" y="4308800"/>
                  </a:lnTo>
                  <a:lnTo>
                    <a:pt x="11307746" y="4296584"/>
                  </a:lnTo>
                  <a:lnTo>
                    <a:pt x="11312343" y="4286954"/>
                  </a:lnTo>
                  <a:lnTo>
                    <a:pt x="11320389" y="4279050"/>
                  </a:lnTo>
                  <a:lnTo>
                    <a:pt x="11328435" y="4272007"/>
                  </a:lnTo>
                  <a:lnTo>
                    <a:pt x="11335331" y="4266833"/>
                  </a:lnTo>
                  <a:lnTo>
                    <a:pt x="11342227" y="4265109"/>
                  </a:lnTo>
                  <a:lnTo>
                    <a:pt x="11349124" y="4266833"/>
                  </a:lnTo>
                  <a:lnTo>
                    <a:pt x="11356020" y="4272007"/>
                  </a:lnTo>
                  <a:lnTo>
                    <a:pt x="11351853" y="4284224"/>
                  </a:lnTo>
                  <a:lnTo>
                    <a:pt x="11350273" y="4293853"/>
                  </a:lnTo>
                  <a:lnTo>
                    <a:pt x="11346969" y="4301758"/>
                  </a:lnTo>
                  <a:lnTo>
                    <a:pt x="11337630" y="4308800"/>
                  </a:lnTo>
                  <a:lnTo>
                    <a:pt x="11330733" y="4311387"/>
                  </a:lnTo>
                  <a:lnTo>
                    <a:pt x="11323837" y="4315699"/>
                  </a:lnTo>
                  <a:lnTo>
                    <a:pt x="11316941" y="4316561"/>
                  </a:lnTo>
                  <a:close/>
                </a:path>
                <a:path extrusionOk="0" h="10287000" w="18242280">
                  <a:moveTo>
                    <a:pt x="11739915" y="4458271"/>
                  </a:moveTo>
                  <a:lnTo>
                    <a:pt x="11733018" y="4455971"/>
                  </a:lnTo>
                  <a:lnTo>
                    <a:pt x="11727846" y="4447635"/>
                  </a:lnTo>
                  <a:lnTo>
                    <a:pt x="11726122" y="4437575"/>
                  </a:lnTo>
                  <a:lnTo>
                    <a:pt x="11727846" y="4427514"/>
                  </a:lnTo>
                  <a:lnTo>
                    <a:pt x="11733018" y="4419178"/>
                  </a:lnTo>
                  <a:lnTo>
                    <a:pt x="11734742" y="4416304"/>
                  </a:lnTo>
                  <a:lnTo>
                    <a:pt x="11739915" y="4409980"/>
                  </a:lnTo>
                  <a:lnTo>
                    <a:pt x="11748535" y="4403656"/>
                  </a:lnTo>
                  <a:lnTo>
                    <a:pt x="11760604" y="4400782"/>
                  </a:lnTo>
                  <a:lnTo>
                    <a:pt x="11761897" y="4409118"/>
                  </a:lnTo>
                  <a:lnTo>
                    <a:pt x="11764052" y="4419178"/>
                  </a:lnTo>
                  <a:lnTo>
                    <a:pt x="11764483" y="4429239"/>
                  </a:lnTo>
                  <a:lnTo>
                    <a:pt x="11760604" y="4437575"/>
                  </a:lnTo>
                  <a:lnTo>
                    <a:pt x="11746811" y="4453672"/>
                  </a:lnTo>
                  <a:lnTo>
                    <a:pt x="11739915" y="4458271"/>
                  </a:lnTo>
                  <a:close/>
                </a:path>
                <a:path extrusionOk="0" h="10287000" w="18242280">
                  <a:moveTo>
                    <a:pt x="12284723" y="4152431"/>
                  </a:moveTo>
                  <a:lnTo>
                    <a:pt x="12275528" y="4152431"/>
                  </a:lnTo>
                  <a:lnTo>
                    <a:pt x="12270212" y="4145532"/>
                  </a:lnTo>
                  <a:lnTo>
                    <a:pt x="12267483" y="4138633"/>
                  </a:lnTo>
                  <a:lnTo>
                    <a:pt x="12266477" y="4131735"/>
                  </a:lnTo>
                  <a:lnTo>
                    <a:pt x="12266384" y="4127279"/>
                  </a:lnTo>
                  <a:lnTo>
                    <a:pt x="12266333" y="4115638"/>
                  </a:lnTo>
                  <a:lnTo>
                    <a:pt x="12273086" y="4117219"/>
                  </a:lnTo>
                  <a:lnTo>
                    <a:pt x="12278976" y="4121387"/>
                  </a:lnTo>
                  <a:lnTo>
                    <a:pt x="12283143" y="4127279"/>
                  </a:lnTo>
                  <a:lnTo>
                    <a:pt x="12284723" y="4134034"/>
                  </a:lnTo>
                  <a:lnTo>
                    <a:pt x="12284723" y="4152431"/>
                  </a:lnTo>
                  <a:close/>
                </a:path>
                <a:path extrusionOk="0" h="10287000" w="18242280">
                  <a:moveTo>
                    <a:pt x="12250960" y="3776167"/>
                  </a:moveTo>
                  <a:lnTo>
                    <a:pt x="12238748" y="3775305"/>
                  </a:lnTo>
                  <a:lnTo>
                    <a:pt x="12228260" y="3765388"/>
                  </a:lnTo>
                  <a:lnTo>
                    <a:pt x="12223806" y="3751160"/>
                  </a:lnTo>
                  <a:lnTo>
                    <a:pt x="12224524" y="3735206"/>
                  </a:lnTo>
                  <a:lnTo>
                    <a:pt x="12229553" y="3720116"/>
                  </a:lnTo>
                  <a:lnTo>
                    <a:pt x="12235300" y="3711924"/>
                  </a:lnTo>
                  <a:lnTo>
                    <a:pt x="12241047" y="3702869"/>
                  </a:lnTo>
                  <a:lnTo>
                    <a:pt x="12250242" y="3695539"/>
                  </a:lnTo>
                  <a:lnTo>
                    <a:pt x="12266333" y="3692521"/>
                  </a:lnTo>
                  <a:lnTo>
                    <a:pt x="12269063" y="3706318"/>
                  </a:lnTo>
                  <a:lnTo>
                    <a:pt x="12274379" y="3720116"/>
                  </a:lnTo>
                  <a:lnTo>
                    <a:pt x="12277971" y="3733913"/>
                  </a:lnTo>
                  <a:lnTo>
                    <a:pt x="12275528" y="3747710"/>
                  </a:lnTo>
                  <a:lnTo>
                    <a:pt x="12268488" y="3757196"/>
                  </a:lnTo>
                  <a:lnTo>
                    <a:pt x="12260586" y="3768406"/>
                  </a:lnTo>
                  <a:lnTo>
                    <a:pt x="12250960" y="3776167"/>
                  </a:lnTo>
                  <a:close/>
                </a:path>
                <a:path extrusionOk="0" h="10287000" w="18242280">
                  <a:moveTo>
                    <a:pt x="12192054" y="3332211"/>
                  </a:moveTo>
                  <a:lnTo>
                    <a:pt x="12183577" y="3324593"/>
                  </a:lnTo>
                  <a:lnTo>
                    <a:pt x="12176106" y="3309503"/>
                  </a:lnTo>
                  <a:lnTo>
                    <a:pt x="12178980" y="3293549"/>
                  </a:lnTo>
                  <a:lnTo>
                    <a:pt x="12188750" y="3279321"/>
                  </a:lnTo>
                  <a:lnTo>
                    <a:pt x="12201968" y="3269404"/>
                  </a:lnTo>
                  <a:lnTo>
                    <a:pt x="12209151" y="3261499"/>
                  </a:lnTo>
                  <a:lnTo>
                    <a:pt x="12218059" y="3254457"/>
                  </a:lnTo>
                  <a:lnTo>
                    <a:pt x="12230415" y="3252589"/>
                  </a:lnTo>
                  <a:lnTo>
                    <a:pt x="12247943" y="3260206"/>
                  </a:lnTo>
                  <a:lnTo>
                    <a:pt x="12243777" y="3275297"/>
                  </a:lnTo>
                  <a:lnTo>
                    <a:pt x="12242196" y="3291250"/>
                  </a:lnTo>
                  <a:lnTo>
                    <a:pt x="12238892" y="3305478"/>
                  </a:lnTo>
                  <a:lnTo>
                    <a:pt x="12229553" y="3315395"/>
                  </a:lnTo>
                  <a:lnTo>
                    <a:pt x="12215904" y="3323300"/>
                  </a:lnTo>
                  <a:lnTo>
                    <a:pt x="12203117" y="3330342"/>
                  </a:lnTo>
                  <a:lnTo>
                    <a:pt x="12192054" y="3332211"/>
                  </a:lnTo>
                  <a:close/>
                </a:path>
                <a:path extrusionOk="0" h="10287000" w="18242280">
                  <a:moveTo>
                    <a:pt x="12173664" y="3231174"/>
                  </a:moveTo>
                  <a:lnTo>
                    <a:pt x="12165187" y="3223413"/>
                  </a:lnTo>
                  <a:lnTo>
                    <a:pt x="12163032" y="3209760"/>
                  </a:lnTo>
                  <a:lnTo>
                    <a:pt x="12168635" y="3196968"/>
                  </a:lnTo>
                  <a:lnTo>
                    <a:pt x="12179411" y="3185902"/>
                  </a:lnTo>
                  <a:lnTo>
                    <a:pt x="12192773" y="3177422"/>
                  </a:lnTo>
                  <a:lnTo>
                    <a:pt x="12201106" y="3174835"/>
                  </a:lnTo>
                  <a:lnTo>
                    <a:pt x="12211163" y="3170524"/>
                  </a:lnTo>
                  <a:lnTo>
                    <a:pt x="12221220" y="3169661"/>
                  </a:lnTo>
                  <a:lnTo>
                    <a:pt x="12229553" y="3177422"/>
                  </a:lnTo>
                  <a:lnTo>
                    <a:pt x="12229266" y="3191076"/>
                  </a:lnTo>
                  <a:lnTo>
                    <a:pt x="12227254" y="3203867"/>
                  </a:lnTo>
                  <a:lnTo>
                    <a:pt x="12221795" y="3214934"/>
                  </a:lnTo>
                  <a:lnTo>
                    <a:pt x="12211163" y="3223413"/>
                  </a:lnTo>
                  <a:lnTo>
                    <a:pt x="12197514" y="3226000"/>
                  </a:lnTo>
                  <a:lnTo>
                    <a:pt x="12184727" y="3230312"/>
                  </a:lnTo>
                  <a:lnTo>
                    <a:pt x="12173664" y="3231174"/>
                  </a:lnTo>
                  <a:close/>
                </a:path>
                <a:path extrusionOk="0" h="10287000" w="18242280">
                  <a:moveTo>
                    <a:pt x="11909162" y="2957528"/>
                  </a:moveTo>
                  <a:lnTo>
                    <a:pt x="11898530" y="2956666"/>
                  </a:lnTo>
                  <a:lnTo>
                    <a:pt x="11886605" y="2948186"/>
                  </a:lnTo>
                  <a:lnTo>
                    <a:pt x="11878990" y="2937119"/>
                  </a:lnTo>
                  <a:lnTo>
                    <a:pt x="11876548" y="2924328"/>
                  </a:lnTo>
                  <a:lnTo>
                    <a:pt x="11880140" y="2910675"/>
                  </a:lnTo>
                  <a:lnTo>
                    <a:pt x="11880427" y="2902626"/>
                  </a:lnTo>
                  <a:lnTo>
                    <a:pt x="11882438" y="2894578"/>
                  </a:lnTo>
                  <a:lnTo>
                    <a:pt x="11887898" y="2889979"/>
                  </a:lnTo>
                  <a:lnTo>
                    <a:pt x="11898530" y="2892278"/>
                  </a:lnTo>
                  <a:lnTo>
                    <a:pt x="11906576" y="2899321"/>
                  </a:lnTo>
                  <a:lnTo>
                    <a:pt x="11914621" y="2907225"/>
                  </a:lnTo>
                  <a:lnTo>
                    <a:pt x="11919219" y="2916855"/>
                  </a:lnTo>
                  <a:lnTo>
                    <a:pt x="11916920" y="2929071"/>
                  </a:lnTo>
                  <a:lnTo>
                    <a:pt x="11916633" y="2938557"/>
                  </a:lnTo>
                  <a:lnTo>
                    <a:pt x="11914621" y="2949767"/>
                  </a:lnTo>
                  <a:lnTo>
                    <a:pt x="11909162" y="2957528"/>
                  </a:lnTo>
                  <a:close/>
                </a:path>
                <a:path extrusionOk="0" h="10287000" w="18242280">
                  <a:moveTo>
                    <a:pt x="12004130" y="2835508"/>
                  </a:moveTo>
                  <a:lnTo>
                    <a:pt x="11990481" y="2827891"/>
                  </a:lnTo>
                  <a:lnTo>
                    <a:pt x="11986889" y="2808776"/>
                  </a:lnTo>
                  <a:lnTo>
                    <a:pt x="11989331" y="2792248"/>
                  </a:lnTo>
                  <a:lnTo>
                    <a:pt x="11996946" y="2777445"/>
                  </a:lnTo>
                  <a:lnTo>
                    <a:pt x="12008871" y="2763503"/>
                  </a:lnTo>
                  <a:lnTo>
                    <a:pt x="12015911" y="2755743"/>
                  </a:lnTo>
                  <a:lnTo>
                    <a:pt x="12023813" y="2749706"/>
                  </a:lnTo>
                  <a:lnTo>
                    <a:pt x="12033439" y="2750569"/>
                  </a:lnTo>
                  <a:lnTo>
                    <a:pt x="12045651" y="2763503"/>
                  </a:lnTo>
                  <a:lnTo>
                    <a:pt x="12047950" y="2791098"/>
                  </a:lnTo>
                  <a:lnTo>
                    <a:pt x="12045651" y="2804895"/>
                  </a:lnTo>
                  <a:lnTo>
                    <a:pt x="12036456" y="2818693"/>
                  </a:lnTo>
                  <a:lnTo>
                    <a:pt x="12027979" y="2826597"/>
                  </a:lnTo>
                  <a:lnTo>
                    <a:pt x="12016917" y="2833640"/>
                  </a:lnTo>
                  <a:lnTo>
                    <a:pt x="12004130" y="2835508"/>
                  </a:lnTo>
                  <a:close/>
                </a:path>
                <a:path extrusionOk="0" h="10287000" w="18242280">
                  <a:moveTo>
                    <a:pt x="11633022" y="3422324"/>
                  </a:moveTo>
                  <a:lnTo>
                    <a:pt x="11621959" y="3420456"/>
                  </a:lnTo>
                  <a:lnTo>
                    <a:pt x="11613482" y="3407377"/>
                  </a:lnTo>
                  <a:lnTo>
                    <a:pt x="11612764" y="3388406"/>
                  </a:lnTo>
                  <a:lnTo>
                    <a:pt x="11621528" y="3372884"/>
                  </a:lnTo>
                  <a:lnTo>
                    <a:pt x="11635464" y="3360811"/>
                  </a:lnTo>
                  <a:lnTo>
                    <a:pt x="11650263" y="3352188"/>
                  </a:lnTo>
                  <a:lnTo>
                    <a:pt x="11658596" y="3346008"/>
                  </a:lnTo>
                  <a:lnTo>
                    <a:pt x="11668653" y="3344139"/>
                  </a:lnTo>
                  <a:lnTo>
                    <a:pt x="11678710" y="3350894"/>
                  </a:lnTo>
                  <a:lnTo>
                    <a:pt x="11687043" y="3370584"/>
                  </a:lnTo>
                  <a:lnTo>
                    <a:pt x="11682733" y="3384238"/>
                  </a:lnTo>
                  <a:lnTo>
                    <a:pt x="11680147" y="3397029"/>
                  </a:lnTo>
                  <a:lnTo>
                    <a:pt x="11674112" y="3408096"/>
                  </a:lnTo>
                  <a:lnTo>
                    <a:pt x="11659458" y="3416575"/>
                  </a:lnTo>
                  <a:lnTo>
                    <a:pt x="11645809" y="3419019"/>
                  </a:lnTo>
                  <a:lnTo>
                    <a:pt x="11633022" y="3422324"/>
                  </a:lnTo>
                  <a:close/>
                </a:path>
                <a:path extrusionOk="0" h="10287000" w="18242280">
                  <a:moveTo>
                    <a:pt x="11084765" y="3099238"/>
                  </a:moveTo>
                  <a:lnTo>
                    <a:pt x="11071547" y="3098375"/>
                  </a:lnTo>
                  <a:lnTo>
                    <a:pt x="11061777" y="3085440"/>
                  </a:lnTo>
                  <a:lnTo>
                    <a:pt x="11059766" y="3066469"/>
                  </a:lnTo>
                  <a:lnTo>
                    <a:pt x="11066375" y="3050947"/>
                  </a:lnTo>
                  <a:lnTo>
                    <a:pt x="11079880" y="3038874"/>
                  </a:lnTo>
                  <a:lnTo>
                    <a:pt x="11098558" y="3030251"/>
                  </a:lnTo>
                  <a:lnTo>
                    <a:pt x="11106891" y="3027664"/>
                  </a:lnTo>
                  <a:lnTo>
                    <a:pt x="11116948" y="3023352"/>
                  </a:lnTo>
                  <a:lnTo>
                    <a:pt x="11127005" y="3022490"/>
                  </a:lnTo>
                  <a:lnTo>
                    <a:pt x="11135338" y="3030251"/>
                  </a:lnTo>
                  <a:lnTo>
                    <a:pt x="11131028" y="3045342"/>
                  </a:lnTo>
                  <a:lnTo>
                    <a:pt x="11128442" y="3061295"/>
                  </a:lnTo>
                  <a:lnTo>
                    <a:pt x="11122407" y="3075523"/>
                  </a:lnTo>
                  <a:lnTo>
                    <a:pt x="11107753" y="3085440"/>
                  </a:lnTo>
                  <a:lnTo>
                    <a:pt x="11097983" y="3093201"/>
                  </a:lnTo>
                  <a:lnTo>
                    <a:pt x="11084765" y="3099238"/>
                  </a:lnTo>
                  <a:close/>
                </a:path>
                <a:path extrusionOk="0" h="10287000" w="18242280">
                  <a:moveTo>
                    <a:pt x="9308533" y="4673853"/>
                  </a:moveTo>
                  <a:lnTo>
                    <a:pt x="9296321" y="4667530"/>
                  </a:lnTo>
                  <a:lnTo>
                    <a:pt x="9287413" y="4652439"/>
                  </a:lnTo>
                  <a:lnTo>
                    <a:pt x="9287126" y="4636486"/>
                  </a:lnTo>
                  <a:lnTo>
                    <a:pt x="9293735" y="4622257"/>
                  </a:lnTo>
                  <a:lnTo>
                    <a:pt x="9305516" y="4612340"/>
                  </a:lnTo>
                  <a:lnTo>
                    <a:pt x="9312413" y="4605873"/>
                  </a:lnTo>
                  <a:lnTo>
                    <a:pt x="9319309" y="4601992"/>
                  </a:lnTo>
                  <a:lnTo>
                    <a:pt x="9326205" y="4603286"/>
                  </a:lnTo>
                  <a:lnTo>
                    <a:pt x="9333101" y="4612340"/>
                  </a:lnTo>
                  <a:lnTo>
                    <a:pt x="9339567" y="4625994"/>
                  </a:lnTo>
                  <a:lnTo>
                    <a:pt x="9343446" y="4638785"/>
                  </a:lnTo>
                  <a:lnTo>
                    <a:pt x="9342153" y="4649852"/>
                  </a:lnTo>
                  <a:lnTo>
                    <a:pt x="9333101" y="4658331"/>
                  </a:lnTo>
                  <a:lnTo>
                    <a:pt x="9326061" y="4662356"/>
                  </a:lnTo>
                  <a:lnTo>
                    <a:pt x="9318159" y="4669829"/>
                  </a:lnTo>
                  <a:lnTo>
                    <a:pt x="9308533" y="4673853"/>
                  </a:lnTo>
                  <a:close/>
                </a:path>
                <a:path extrusionOk="0" h="10287000" w="18242280">
                  <a:moveTo>
                    <a:pt x="9433529" y="4390003"/>
                  </a:moveTo>
                  <a:lnTo>
                    <a:pt x="9425052" y="4382386"/>
                  </a:lnTo>
                  <a:lnTo>
                    <a:pt x="9421460" y="4367295"/>
                  </a:lnTo>
                  <a:lnTo>
                    <a:pt x="9423903" y="4351342"/>
                  </a:lnTo>
                  <a:lnTo>
                    <a:pt x="9431518" y="4337113"/>
                  </a:lnTo>
                  <a:lnTo>
                    <a:pt x="9443442" y="4327196"/>
                  </a:lnTo>
                  <a:lnTo>
                    <a:pt x="9450482" y="4320585"/>
                  </a:lnTo>
                  <a:lnTo>
                    <a:pt x="9458384" y="4315699"/>
                  </a:lnTo>
                  <a:lnTo>
                    <a:pt x="9468011" y="4314261"/>
                  </a:lnTo>
                  <a:lnTo>
                    <a:pt x="9480223" y="4317998"/>
                  </a:lnTo>
                  <a:lnTo>
                    <a:pt x="9481372" y="4333089"/>
                  </a:lnTo>
                  <a:lnTo>
                    <a:pt x="9482522" y="4349042"/>
                  </a:lnTo>
                  <a:lnTo>
                    <a:pt x="9480223" y="4363271"/>
                  </a:lnTo>
                  <a:lnTo>
                    <a:pt x="9471028" y="4373187"/>
                  </a:lnTo>
                  <a:lnTo>
                    <a:pt x="9457379" y="4381092"/>
                  </a:lnTo>
                  <a:lnTo>
                    <a:pt x="9444592" y="4388134"/>
                  </a:lnTo>
                  <a:lnTo>
                    <a:pt x="9433529" y="4390003"/>
                  </a:lnTo>
                  <a:close/>
                </a:path>
                <a:path extrusionOk="0" h="10287000" w="18242280">
                  <a:moveTo>
                    <a:pt x="9316292" y="4015320"/>
                  </a:moveTo>
                  <a:lnTo>
                    <a:pt x="9305516" y="4014458"/>
                  </a:lnTo>
                  <a:lnTo>
                    <a:pt x="9293591" y="4005978"/>
                  </a:lnTo>
                  <a:lnTo>
                    <a:pt x="9285977" y="3994912"/>
                  </a:lnTo>
                  <a:lnTo>
                    <a:pt x="9283534" y="3982120"/>
                  </a:lnTo>
                  <a:lnTo>
                    <a:pt x="9287126" y="3968467"/>
                  </a:lnTo>
                  <a:lnTo>
                    <a:pt x="9288850" y="3961568"/>
                  </a:lnTo>
                  <a:lnTo>
                    <a:pt x="9294022" y="3954670"/>
                  </a:lnTo>
                  <a:lnTo>
                    <a:pt x="9302643" y="3947771"/>
                  </a:lnTo>
                  <a:lnTo>
                    <a:pt x="9314711" y="3940872"/>
                  </a:lnTo>
                  <a:lnTo>
                    <a:pt x="9322757" y="3953232"/>
                  </a:lnTo>
                  <a:lnTo>
                    <a:pt x="9330803" y="3963868"/>
                  </a:lnTo>
                  <a:lnTo>
                    <a:pt x="9335400" y="3974503"/>
                  </a:lnTo>
                  <a:lnTo>
                    <a:pt x="9333101" y="3986863"/>
                  </a:lnTo>
                  <a:lnTo>
                    <a:pt x="9327498" y="3996349"/>
                  </a:lnTo>
                  <a:lnTo>
                    <a:pt x="9322757" y="4007559"/>
                  </a:lnTo>
                  <a:lnTo>
                    <a:pt x="9316292" y="4015320"/>
                  </a:lnTo>
                  <a:close/>
                </a:path>
                <a:path extrusionOk="0" h="10287000" w="18242280">
                  <a:moveTo>
                    <a:pt x="9647315" y="3823452"/>
                  </a:moveTo>
                  <a:lnTo>
                    <a:pt x="9636539" y="3821296"/>
                  </a:lnTo>
                  <a:lnTo>
                    <a:pt x="9626051" y="3812816"/>
                  </a:lnTo>
                  <a:lnTo>
                    <a:pt x="9621597" y="3801750"/>
                  </a:lnTo>
                  <a:lnTo>
                    <a:pt x="9622316" y="3788958"/>
                  </a:lnTo>
                  <a:lnTo>
                    <a:pt x="9627344" y="3775305"/>
                  </a:lnTo>
                  <a:lnTo>
                    <a:pt x="9632947" y="3767113"/>
                  </a:lnTo>
                  <a:lnTo>
                    <a:pt x="9637689" y="3758058"/>
                  </a:lnTo>
                  <a:lnTo>
                    <a:pt x="9644154" y="3750728"/>
                  </a:lnTo>
                  <a:lnTo>
                    <a:pt x="9654929" y="3747710"/>
                  </a:lnTo>
                  <a:lnTo>
                    <a:pt x="9657659" y="3760070"/>
                  </a:lnTo>
                  <a:lnTo>
                    <a:pt x="9662975" y="3770706"/>
                  </a:lnTo>
                  <a:lnTo>
                    <a:pt x="9666567" y="3781341"/>
                  </a:lnTo>
                  <a:lnTo>
                    <a:pt x="9664124" y="3793701"/>
                  </a:lnTo>
                  <a:lnTo>
                    <a:pt x="9658521" y="3807067"/>
                  </a:lnTo>
                  <a:lnTo>
                    <a:pt x="9653780" y="3817846"/>
                  </a:lnTo>
                  <a:lnTo>
                    <a:pt x="9647315" y="3823452"/>
                  </a:lnTo>
                  <a:close/>
                </a:path>
                <a:path extrusionOk="0" h="10287000" w="18242280">
                  <a:moveTo>
                    <a:pt x="9639556" y="3567627"/>
                  </a:moveTo>
                  <a:lnTo>
                    <a:pt x="9636539" y="3563746"/>
                  </a:lnTo>
                  <a:lnTo>
                    <a:pt x="9638120" y="3551674"/>
                  </a:lnTo>
                  <a:lnTo>
                    <a:pt x="9642286" y="3543050"/>
                  </a:lnTo>
                  <a:lnTo>
                    <a:pt x="9648177" y="3537876"/>
                  </a:lnTo>
                  <a:lnTo>
                    <a:pt x="9654929" y="3536152"/>
                  </a:lnTo>
                  <a:lnTo>
                    <a:pt x="9661826" y="3530978"/>
                  </a:lnTo>
                  <a:lnTo>
                    <a:pt x="9668722" y="3529253"/>
                  </a:lnTo>
                  <a:lnTo>
                    <a:pt x="9675618" y="3530978"/>
                  </a:lnTo>
                  <a:lnTo>
                    <a:pt x="9682515" y="3536152"/>
                  </a:lnTo>
                  <a:lnTo>
                    <a:pt x="9677055" y="3544344"/>
                  </a:lnTo>
                  <a:lnTo>
                    <a:pt x="9673320" y="3553398"/>
                  </a:lnTo>
                  <a:lnTo>
                    <a:pt x="9669584" y="3560728"/>
                  </a:lnTo>
                  <a:lnTo>
                    <a:pt x="9664124" y="3563746"/>
                  </a:lnTo>
                  <a:lnTo>
                    <a:pt x="9655935" y="3565040"/>
                  </a:lnTo>
                  <a:lnTo>
                    <a:pt x="9646884" y="3567196"/>
                  </a:lnTo>
                  <a:lnTo>
                    <a:pt x="9639556" y="3567627"/>
                  </a:lnTo>
                  <a:close/>
                </a:path>
                <a:path extrusionOk="0" h="10287000" w="18242280">
                  <a:moveTo>
                    <a:pt x="7725551" y="5920784"/>
                  </a:moveTo>
                  <a:lnTo>
                    <a:pt x="7714776" y="5918484"/>
                  </a:lnTo>
                  <a:lnTo>
                    <a:pt x="7709604" y="5908711"/>
                  </a:lnTo>
                  <a:lnTo>
                    <a:pt x="7707880" y="5895489"/>
                  </a:lnTo>
                  <a:lnTo>
                    <a:pt x="7709604" y="5882266"/>
                  </a:lnTo>
                  <a:lnTo>
                    <a:pt x="7714776" y="5872493"/>
                  </a:lnTo>
                  <a:lnTo>
                    <a:pt x="7716356" y="5864588"/>
                  </a:lnTo>
                  <a:lnTo>
                    <a:pt x="7720523" y="5857546"/>
                  </a:lnTo>
                  <a:lnTo>
                    <a:pt x="7726413" y="5855678"/>
                  </a:lnTo>
                  <a:lnTo>
                    <a:pt x="7733166" y="5863295"/>
                  </a:lnTo>
                  <a:lnTo>
                    <a:pt x="7739775" y="5870337"/>
                  </a:lnTo>
                  <a:lnTo>
                    <a:pt x="7744660" y="5878242"/>
                  </a:lnTo>
                  <a:lnTo>
                    <a:pt x="7746097" y="5887871"/>
                  </a:lnTo>
                  <a:lnTo>
                    <a:pt x="7742361" y="5900088"/>
                  </a:lnTo>
                  <a:lnTo>
                    <a:pt x="7736758" y="5908136"/>
                  </a:lnTo>
                  <a:lnTo>
                    <a:pt x="7732017" y="5916184"/>
                  </a:lnTo>
                  <a:lnTo>
                    <a:pt x="7725551" y="5920784"/>
                  </a:lnTo>
                  <a:close/>
                </a:path>
                <a:path extrusionOk="0" h="10287000" w="18242280">
                  <a:moveTo>
                    <a:pt x="8054994" y="5202175"/>
                  </a:moveTo>
                  <a:lnTo>
                    <a:pt x="8044937" y="5200881"/>
                  </a:lnTo>
                  <a:lnTo>
                    <a:pt x="8036604" y="5191827"/>
                  </a:lnTo>
                  <a:lnTo>
                    <a:pt x="8034449" y="5179610"/>
                  </a:lnTo>
                  <a:lnTo>
                    <a:pt x="8040052" y="5169981"/>
                  </a:lnTo>
                  <a:lnTo>
                    <a:pt x="8050827" y="5162076"/>
                  </a:lnTo>
                  <a:lnTo>
                    <a:pt x="8064189" y="5155034"/>
                  </a:lnTo>
                  <a:lnTo>
                    <a:pt x="8071085" y="5148566"/>
                  </a:lnTo>
                  <a:lnTo>
                    <a:pt x="8077982" y="5144686"/>
                  </a:lnTo>
                  <a:lnTo>
                    <a:pt x="8084878" y="5145979"/>
                  </a:lnTo>
                  <a:lnTo>
                    <a:pt x="8091774" y="5155034"/>
                  </a:lnTo>
                  <a:lnTo>
                    <a:pt x="8091487" y="5163370"/>
                  </a:lnTo>
                  <a:lnTo>
                    <a:pt x="8089476" y="5173430"/>
                  </a:lnTo>
                  <a:lnTo>
                    <a:pt x="8084016" y="5183491"/>
                  </a:lnTo>
                  <a:lnTo>
                    <a:pt x="8065051" y="5198294"/>
                  </a:lnTo>
                  <a:lnTo>
                    <a:pt x="8054994" y="5202175"/>
                  </a:lnTo>
                  <a:close/>
                </a:path>
                <a:path extrusionOk="0" h="10287000" w="18242280">
                  <a:moveTo>
                    <a:pt x="7491795" y="4763392"/>
                  </a:moveTo>
                  <a:lnTo>
                    <a:pt x="7484899" y="4759512"/>
                  </a:lnTo>
                  <a:lnTo>
                    <a:pt x="7481163" y="4752613"/>
                  </a:lnTo>
                  <a:lnTo>
                    <a:pt x="7482600" y="4745714"/>
                  </a:lnTo>
                  <a:lnTo>
                    <a:pt x="7487485" y="4738816"/>
                  </a:lnTo>
                  <a:lnTo>
                    <a:pt x="7494094" y="4731917"/>
                  </a:lnTo>
                  <a:lnTo>
                    <a:pt x="7495818" y="4725450"/>
                  </a:lnTo>
                  <a:lnTo>
                    <a:pt x="7500990" y="4721569"/>
                  </a:lnTo>
                  <a:lnTo>
                    <a:pt x="7509611" y="4722863"/>
                  </a:lnTo>
                  <a:lnTo>
                    <a:pt x="7521679" y="4731917"/>
                  </a:lnTo>
                  <a:lnTo>
                    <a:pt x="7505588" y="4760805"/>
                  </a:lnTo>
                  <a:lnTo>
                    <a:pt x="7498691" y="4762961"/>
                  </a:lnTo>
                  <a:lnTo>
                    <a:pt x="7491795" y="4763392"/>
                  </a:lnTo>
                  <a:close/>
                </a:path>
                <a:path extrusionOk="0" h="10287000" w="18242280">
                  <a:moveTo>
                    <a:pt x="8205132" y="4600124"/>
                  </a:moveTo>
                  <a:lnTo>
                    <a:pt x="8192920" y="4593944"/>
                  </a:lnTo>
                  <a:lnTo>
                    <a:pt x="8183869" y="4584027"/>
                  </a:lnTo>
                  <a:lnTo>
                    <a:pt x="8182576" y="4569799"/>
                  </a:lnTo>
                  <a:lnTo>
                    <a:pt x="8186455" y="4553846"/>
                  </a:lnTo>
                  <a:lnTo>
                    <a:pt x="8192920" y="4538755"/>
                  </a:lnTo>
                  <a:lnTo>
                    <a:pt x="8206713" y="4522658"/>
                  </a:lnTo>
                  <a:lnTo>
                    <a:pt x="8213609" y="4518059"/>
                  </a:lnTo>
                  <a:lnTo>
                    <a:pt x="8220506" y="4520359"/>
                  </a:lnTo>
                  <a:lnTo>
                    <a:pt x="8228408" y="4534156"/>
                  </a:lnTo>
                  <a:lnTo>
                    <a:pt x="8235448" y="4547953"/>
                  </a:lnTo>
                  <a:lnTo>
                    <a:pt x="8237315" y="4561750"/>
                  </a:lnTo>
                  <a:lnTo>
                    <a:pt x="8229701" y="4575548"/>
                  </a:lnTo>
                  <a:lnTo>
                    <a:pt x="8222661" y="4584890"/>
                  </a:lnTo>
                  <a:lnTo>
                    <a:pt x="8214759" y="4595094"/>
                  </a:lnTo>
                  <a:lnTo>
                    <a:pt x="8205132" y="4600124"/>
                  </a:lnTo>
                  <a:close/>
                </a:path>
                <a:path extrusionOk="0" h="10287000" w="18242280">
                  <a:moveTo>
                    <a:pt x="8763015" y="4575548"/>
                  </a:moveTo>
                  <a:lnTo>
                    <a:pt x="8744751" y="4535737"/>
                  </a:lnTo>
                  <a:lnTo>
                    <a:pt x="8744913" y="4531856"/>
                  </a:lnTo>
                  <a:lnTo>
                    <a:pt x="8746924" y="4524958"/>
                  </a:lnTo>
                  <a:lnTo>
                    <a:pt x="8752384" y="4518059"/>
                  </a:lnTo>
                  <a:lnTo>
                    <a:pt x="8763015" y="4511160"/>
                  </a:lnTo>
                  <a:lnTo>
                    <a:pt x="8771061" y="4518203"/>
                  </a:lnTo>
                  <a:lnTo>
                    <a:pt x="8779107" y="4526107"/>
                  </a:lnTo>
                  <a:lnTo>
                    <a:pt x="8783704" y="4535737"/>
                  </a:lnTo>
                  <a:lnTo>
                    <a:pt x="8781406" y="4547953"/>
                  </a:lnTo>
                  <a:lnTo>
                    <a:pt x="8781118" y="4556145"/>
                  </a:lnTo>
                  <a:lnTo>
                    <a:pt x="8779107" y="4565200"/>
                  </a:lnTo>
                  <a:lnTo>
                    <a:pt x="8773647" y="4572530"/>
                  </a:lnTo>
                  <a:lnTo>
                    <a:pt x="8763015" y="4575548"/>
                  </a:lnTo>
                  <a:close/>
                </a:path>
                <a:path extrusionOk="0" h="10287000" w="18242280">
                  <a:moveTo>
                    <a:pt x="9131959" y="4355941"/>
                  </a:moveTo>
                  <a:lnTo>
                    <a:pt x="9120896" y="4354647"/>
                  </a:lnTo>
                  <a:lnTo>
                    <a:pt x="9112419" y="4345593"/>
                  </a:lnTo>
                  <a:lnTo>
                    <a:pt x="9110264" y="4331939"/>
                  </a:lnTo>
                  <a:lnTo>
                    <a:pt x="9115868" y="4319148"/>
                  </a:lnTo>
                  <a:lnTo>
                    <a:pt x="9126643" y="4308081"/>
                  </a:lnTo>
                  <a:lnTo>
                    <a:pt x="9140005" y="4299602"/>
                  </a:lnTo>
                  <a:lnTo>
                    <a:pt x="9148481" y="4293134"/>
                  </a:lnTo>
                  <a:lnTo>
                    <a:pt x="9159544" y="4289254"/>
                  </a:lnTo>
                  <a:lnTo>
                    <a:pt x="9172331" y="4290547"/>
                  </a:lnTo>
                  <a:lnTo>
                    <a:pt x="9185980" y="4299602"/>
                  </a:lnTo>
                  <a:lnTo>
                    <a:pt x="9181670" y="4313255"/>
                  </a:lnTo>
                  <a:lnTo>
                    <a:pt x="9179084" y="4326047"/>
                  </a:lnTo>
                  <a:lnTo>
                    <a:pt x="9173050" y="4337113"/>
                  </a:lnTo>
                  <a:lnTo>
                    <a:pt x="9158395" y="4345593"/>
                  </a:lnTo>
                  <a:lnTo>
                    <a:pt x="9144746" y="4352060"/>
                  </a:lnTo>
                  <a:lnTo>
                    <a:pt x="9131959" y="4355941"/>
                  </a:lnTo>
                  <a:close/>
                </a:path>
                <a:path extrusionOk="0" h="10287000" w="18242280">
                  <a:moveTo>
                    <a:pt x="6091844" y="4144382"/>
                  </a:moveTo>
                  <a:lnTo>
                    <a:pt x="6084947" y="4143089"/>
                  </a:lnTo>
                  <a:lnTo>
                    <a:pt x="6078051" y="4134034"/>
                  </a:lnTo>
                  <a:lnTo>
                    <a:pt x="6075752" y="4125842"/>
                  </a:lnTo>
                  <a:lnTo>
                    <a:pt x="6080350" y="4116788"/>
                  </a:lnTo>
                  <a:lnTo>
                    <a:pt x="6088395" y="4109458"/>
                  </a:lnTo>
                  <a:lnTo>
                    <a:pt x="6096441" y="4106440"/>
                  </a:lnTo>
                  <a:lnTo>
                    <a:pt x="6103337" y="4105146"/>
                  </a:lnTo>
                  <a:lnTo>
                    <a:pt x="6110234" y="4102990"/>
                  </a:lnTo>
                  <a:lnTo>
                    <a:pt x="6117130" y="4102559"/>
                  </a:lnTo>
                  <a:lnTo>
                    <a:pt x="6124026" y="4106440"/>
                  </a:lnTo>
                  <a:lnTo>
                    <a:pt x="6119860" y="4114632"/>
                  </a:lnTo>
                  <a:lnTo>
                    <a:pt x="6118279" y="4123686"/>
                  </a:lnTo>
                  <a:lnTo>
                    <a:pt x="6114975" y="4131016"/>
                  </a:lnTo>
                  <a:lnTo>
                    <a:pt x="6105636" y="4134034"/>
                  </a:lnTo>
                  <a:lnTo>
                    <a:pt x="6098740" y="4140502"/>
                  </a:lnTo>
                  <a:lnTo>
                    <a:pt x="6091844" y="4144382"/>
                  </a:lnTo>
                  <a:close/>
                </a:path>
                <a:path extrusionOk="0" h="10287000" w="18242280">
                  <a:moveTo>
                    <a:pt x="6575160" y="4256054"/>
                  </a:moveTo>
                  <a:lnTo>
                    <a:pt x="6565390" y="4244413"/>
                  </a:lnTo>
                  <a:lnTo>
                    <a:pt x="6563235" y="4229322"/>
                  </a:lnTo>
                  <a:lnTo>
                    <a:pt x="6568839" y="4213369"/>
                  </a:lnTo>
                  <a:lnTo>
                    <a:pt x="6579614" y="4199140"/>
                  </a:lnTo>
                  <a:lnTo>
                    <a:pt x="6592976" y="4189224"/>
                  </a:lnTo>
                  <a:lnTo>
                    <a:pt x="6614814" y="4175426"/>
                  </a:lnTo>
                  <a:lnTo>
                    <a:pt x="6622716" y="4176289"/>
                  </a:lnTo>
                  <a:lnTo>
                    <a:pt x="6629756" y="4189224"/>
                  </a:lnTo>
                  <a:lnTo>
                    <a:pt x="6630762" y="4204314"/>
                  </a:lnTo>
                  <a:lnTo>
                    <a:pt x="6630905" y="4220267"/>
                  </a:lnTo>
                  <a:lnTo>
                    <a:pt x="6625877" y="4234496"/>
                  </a:lnTo>
                  <a:lnTo>
                    <a:pt x="6611366" y="4244413"/>
                  </a:lnTo>
                  <a:lnTo>
                    <a:pt x="6601596" y="4248293"/>
                  </a:lnTo>
                  <a:lnTo>
                    <a:pt x="6588378" y="4254761"/>
                  </a:lnTo>
                  <a:lnTo>
                    <a:pt x="6575160" y="4256054"/>
                  </a:lnTo>
                  <a:close/>
                </a:path>
                <a:path extrusionOk="0" h="10287000" w="18242280">
                  <a:moveTo>
                    <a:pt x="6902160" y="4644534"/>
                  </a:moveTo>
                  <a:lnTo>
                    <a:pt x="6887937" y="4643672"/>
                  </a:lnTo>
                  <a:lnTo>
                    <a:pt x="6878023" y="4630737"/>
                  </a:lnTo>
                  <a:lnTo>
                    <a:pt x="6871989" y="4615646"/>
                  </a:lnTo>
                  <a:lnTo>
                    <a:pt x="6878023" y="4599693"/>
                  </a:lnTo>
                  <a:lnTo>
                    <a:pt x="6890954" y="4585464"/>
                  </a:lnTo>
                  <a:lnTo>
                    <a:pt x="6905609" y="4575548"/>
                  </a:lnTo>
                  <a:lnTo>
                    <a:pt x="6914229" y="4572961"/>
                  </a:lnTo>
                  <a:lnTo>
                    <a:pt x="6926297" y="4568649"/>
                  </a:lnTo>
                  <a:lnTo>
                    <a:pt x="6941814" y="4567787"/>
                  </a:lnTo>
                  <a:lnTo>
                    <a:pt x="6960779" y="4575548"/>
                  </a:lnTo>
                  <a:lnTo>
                    <a:pt x="6956469" y="4590638"/>
                  </a:lnTo>
                  <a:lnTo>
                    <a:pt x="6953883" y="4606592"/>
                  </a:lnTo>
                  <a:lnTo>
                    <a:pt x="6947848" y="4620820"/>
                  </a:lnTo>
                  <a:lnTo>
                    <a:pt x="6933194" y="4630737"/>
                  </a:lnTo>
                  <a:lnTo>
                    <a:pt x="6918108" y="4638498"/>
                  </a:lnTo>
                  <a:lnTo>
                    <a:pt x="6902160" y="4644534"/>
                  </a:lnTo>
                  <a:close/>
                </a:path>
                <a:path extrusionOk="0" h="10287000" w="18242280">
                  <a:moveTo>
                    <a:pt x="6976870" y="4914444"/>
                  </a:moveTo>
                  <a:lnTo>
                    <a:pt x="6969974" y="4906683"/>
                  </a:lnTo>
                  <a:lnTo>
                    <a:pt x="6966382" y="4894466"/>
                  </a:lnTo>
                  <a:lnTo>
                    <a:pt x="6968825" y="4884837"/>
                  </a:lnTo>
                  <a:lnTo>
                    <a:pt x="6976439" y="4876932"/>
                  </a:lnTo>
                  <a:lnTo>
                    <a:pt x="6988364" y="4869890"/>
                  </a:lnTo>
                  <a:lnTo>
                    <a:pt x="6995261" y="4868596"/>
                  </a:lnTo>
                  <a:lnTo>
                    <a:pt x="7002157" y="4866441"/>
                  </a:lnTo>
                  <a:lnTo>
                    <a:pt x="7009053" y="4866009"/>
                  </a:lnTo>
                  <a:lnTo>
                    <a:pt x="7015950" y="4869890"/>
                  </a:lnTo>
                  <a:lnTo>
                    <a:pt x="7011783" y="4883400"/>
                  </a:lnTo>
                  <a:lnTo>
                    <a:pt x="7010203" y="4895185"/>
                  </a:lnTo>
                  <a:lnTo>
                    <a:pt x="7006898" y="4903521"/>
                  </a:lnTo>
                  <a:lnTo>
                    <a:pt x="6997559" y="4906683"/>
                  </a:lnTo>
                  <a:lnTo>
                    <a:pt x="6990663" y="4909270"/>
                  </a:lnTo>
                  <a:lnTo>
                    <a:pt x="6983767" y="4913581"/>
                  </a:lnTo>
                  <a:lnTo>
                    <a:pt x="6976870" y="4914444"/>
                  </a:lnTo>
                  <a:close/>
                </a:path>
                <a:path extrusionOk="0" h="10287000" w="18242280">
                  <a:moveTo>
                    <a:pt x="7645669" y="5142818"/>
                  </a:moveTo>
                  <a:lnTo>
                    <a:pt x="7632020" y="5136638"/>
                  </a:lnTo>
                  <a:lnTo>
                    <a:pt x="7623112" y="5121403"/>
                  </a:lnTo>
                  <a:lnTo>
                    <a:pt x="7622825" y="5104444"/>
                  </a:lnTo>
                  <a:lnTo>
                    <a:pt x="7629434" y="5087485"/>
                  </a:lnTo>
                  <a:lnTo>
                    <a:pt x="7641215" y="5072250"/>
                  </a:lnTo>
                  <a:lnTo>
                    <a:pt x="7648255" y="5064345"/>
                  </a:lnTo>
                  <a:lnTo>
                    <a:pt x="7656157" y="5057303"/>
                  </a:lnTo>
                  <a:lnTo>
                    <a:pt x="7665783" y="5055435"/>
                  </a:lnTo>
                  <a:lnTo>
                    <a:pt x="7677996" y="5063052"/>
                  </a:lnTo>
                  <a:lnTo>
                    <a:pt x="7684461" y="5076849"/>
                  </a:lnTo>
                  <a:lnTo>
                    <a:pt x="7688340" y="5090647"/>
                  </a:lnTo>
                  <a:lnTo>
                    <a:pt x="7687047" y="5104444"/>
                  </a:lnTo>
                  <a:lnTo>
                    <a:pt x="7677996" y="5118241"/>
                  </a:lnTo>
                  <a:lnTo>
                    <a:pt x="7669519" y="5127583"/>
                  </a:lnTo>
                  <a:lnTo>
                    <a:pt x="7658456" y="5137787"/>
                  </a:lnTo>
                  <a:lnTo>
                    <a:pt x="7645669" y="5142818"/>
                  </a:lnTo>
                  <a:close/>
                </a:path>
                <a:path extrusionOk="0" h="10287000" w="18242280">
                  <a:moveTo>
                    <a:pt x="6612946" y="3693383"/>
                  </a:moveTo>
                  <a:lnTo>
                    <a:pt x="6602171" y="3692521"/>
                  </a:lnTo>
                  <a:lnTo>
                    <a:pt x="6590246" y="3687922"/>
                  </a:lnTo>
                  <a:lnTo>
                    <a:pt x="6582631" y="3676424"/>
                  </a:lnTo>
                  <a:lnTo>
                    <a:pt x="6580189" y="3661477"/>
                  </a:lnTo>
                  <a:lnTo>
                    <a:pt x="6583781" y="3646530"/>
                  </a:lnTo>
                  <a:lnTo>
                    <a:pt x="6589384" y="3638338"/>
                  </a:lnTo>
                  <a:lnTo>
                    <a:pt x="6594125" y="3629283"/>
                  </a:lnTo>
                  <a:lnTo>
                    <a:pt x="6600590" y="3621954"/>
                  </a:lnTo>
                  <a:lnTo>
                    <a:pt x="6611366" y="3618936"/>
                  </a:lnTo>
                  <a:lnTo>
                    <a:pt x="6619412" y="3631296"/>
                  </a:lnTo>
                  <a:lnTo>
                    <a:pt x="6627457" y="3641931"/>
                  </a:lnTo>
                  <a:lnTo>
                    <a:pt x="6632055" y="3652566"/>
                  </a:lnTo>
                  <a:lnTo>
                    <a:pt x="6629756" y="3664926"/>
                  </a:lnTo>
                  <a:lnTo>
                    <a:pt x="6624153" y="3674412"/>
                  </a:lnTo>
                  <a:lnTo>
                    <a:pt x="6619412" y="3685622"/>
                  </a:lnTo>
                  <a:lnTo>
                    <a:pt x="6612946" y="3693383"/>
                  </a:lnTo>
                  <a:close/>
                </a:path>
                <a:path extrusionOk="0" h="10287000" w="18242280">
                  <a:moveTo>
                    <a:pt x="6880897" y="3638194"/>
                  </a:moveTo>
                  <a:lnTo>
                    <a:pt x="6868828" y="3637332"/>
                  </a:lnTo>
                  <a:lnTo>
                    <a:pt x="6858340" y="3628852"/>
                  </a:lnTo>
                  <a:lnTo>
                    <a:pt x="6853886" y="3617786"/>
                  </a:lnTo>
                  <a:lnTo>
                    <a:pt x="6854605" y="3604995"/>
                  </a:lnTo>
                  <a:lnTo>
                    <a:pt x="6859633" y="3591341"/>
                  </a:lnTo>
                  <a:lnTo>
                    <a:pt x="6865093" y="3583149"/>
                  </a:lnTo>
                  <a:lnTo>
                    <a:pt x="6868828" y="3574094"/>
                  </a:lnTo>
                  <a:lnTo>
                    <a:pt x="6872564" y="3566765"/>
                  </a:lnTo>
                  <a:lnTo>
                    <a:pt x="6878023" y="3563746"/>
                  </a:lnTo>
                  <a:lnTo>
                    <a:pt x="6886069" y="3576106"/>
                  </a:lnTo>
                  <a:lnTo>
                    <a:pt x="6894115" y="3586742"/>
                  </a:lnTo>
                  <a:lnTo>
                    <a:pt x="6898712" y="3597377"/>
                  </a:lnTo>
                  <a:lnTo>
                    <a:pt x="6896413" y="3609737"/>
                  </a:lnTo>
                  <a:lnTo>
                    <a:pt x="6894689" y="3619223"/>
                  </a:lnTo>
                  <a:lnTo>
                    <a:pt x="6889517" y="3630433"/>
                  </a:lnTo>
                  <a:lnTo>
                    <a:pt x="6880897" y="3638194"/>
                  </a:lnTo>
                  <a:close/>
                </a:path>
                <a:path extrusionOk="0" h="10287000" w="18242280">
                  <a:moveTo>
                    <a:pt x="7160772" y="3562309"/>
                  </a:moveTo>
                  <a:lnTo>
                    <a:pt x="7153876" y="3554548"/>
                  </a:lnTo>
                  <a:lnTo>
                    <a:pt x="7150284" y="3542332"/>
                  </a:lnTo>
                  <a:lnTo>
                    <a:pt x="7152726" y="3532702"/>
                  </a:lnTo>
                  <a:lnTo>
                    <a:pt x="7160341" y="3524798"/>
                  </a:lnTo>
                  <a:lnTo>
                    <a:pt x="7172266" y="3517755"/>
                  </a:lnTo>
                  <a:lnTo>
                    <a:pt x="7179162" y="3516462"/>
                  </a:lnTo>
                  <a:lnTo>
                    <a:pt x="7186059" y="3514306"/>
                  </a:lnTo>
                  <a:lnTo>
                    <a:pt x="7192955" y="3513875"/>
                  </a:lnTo>
                  <a:lnTo>
                    <a:pt x="7199851" y="3517755"/>
                  </a:lnTo>
                  <a:lnTo>
                    <a:pt x="7195685" y="3529972"/>
                  </a:lnTo>
                  <a:lnTo>
                    <a:pt x="7194104" y="3539601"/>
                  </a:lnTo>
                  <a:lnTo>
                    <a:pt x="7190800" y="3547506"/>
                  </a:lnTo>
                  <a:lnTo>
                    <a:pt x="7181461" y="3554548"/>
                  </a:lnTo>
                  <a:lnTo>
                    <a:pt x="7174565" y="3557135"/>
                  </a:lnTo>
                  <a:lnTo>
                    <a:pt x="7167668" y="3561447"/>
                  </a:lnTo>
                  <a:lnTo>
                    <a:pt x="7160772" y="3562309"/>
                  </a:lnTo>
                  <a:close/>
                </a:path>
                <a:path extrusionOk="0" h="10287000" w="18242280">
                  <a:moveTo>
                    <a:pt x="4540030" y="3300736"/>
                  </a:moveTo>
                  <a:lnTo>
                    <a:pt x="4533277" y="3296999"/>
                  </a:lnTo>
                  <a:lnTo>
                    <a:pt x="4529541" y="3290100"/>
                  </a:lnTo>
                  <a:lnTo>
                    <a:pt x="4530978" y="3283201"/>
                  </a:lnTo>
                  <a:lnTo>
                    <a:pt x="4535863" y="3276303"/>
                  </a:lnTo>
                  <a:lnTo>
                    <a:pt x="4542472" y="3269404"/>
                  </a:lnTo>
                  <a:lnTo>
                    <a:pt x="4551667" y="3269404"/>
                  </a:lnTo>
                  <a:lnTo>
                    <a:pt x="4551667" y="3260206"/>
                  </a:lnTo>
                  <a:lnTo>
                    <a:pt x="4556839" y="3267105"/>
                  </a:lnTo>
                  <a:lnTo>
                    <a:pt x="4558563" y="3274003"/>
                  </a:lnTo>
                  <a:lnTo>
                    <a:pt x="4556839" y="3280902"/>
                  </a:lnTo>
                  <a:lnTo>
                    <a:pt x="4551667" y="3287801"/>
                  </a:lnTo>
                  <a:lnTo>
                    <a:pt x="4550087" y="3294412"/>
                  </a:lnTo>
                  <a:lnTo>
                    <a:pt x="4545920" y="3299298"/>
                  </a:lnTo>
                  <a:lnTo>
                    <a:pt x="4540030" y="3300736"/>
                  </a:lnTo>
                  <a:close/>
                </a:path>
                <a:path extrusionOk="0" h="10287000" w="18242280">
                  <a:moveTo>
                    <a:pt x="5014582" y="3717241"/>
                  </a:moveTo>
                  <a:lnTo>
                    <a:pt x="5002226" y="3710917"/>
                  </a:lnTo>
                  <a:lnTo>
                    <a:pt x="4993318" y="3697120"/>
                  </a:lnTo>
                  <a:lnTo>
                    <a:pt x="4993031" y="3683323"/>
                  </a:lnTo>
                  <a:lnTo>
                    <a:pt x="4999640" y="3669526"/>
                  </a:lnTo>
                  <a:lnTo>
                    <a:pt x="5011421" y="3655728"/>
                  </a:lnTo>
                  <a:lnTo>
                    <a:pt x="5018605" y="3647824"/>
                  </a:lnTo>
                  <a:lnTo>
                    <a:pt x="5027513" y="3640781"/>
                  </a:lnTo>
                  <a:lnTo>
                    <a:pt x="5039869" y="3638913"/>
                  </a:lnTo>
                  <a:lnTo>
                    <a:pt x="5057397" y="3646530"/>
                  </a:lnTo>
                  <a:lnTo>
                    <a:pt x="5059695" y="3674125"/>
                  </a:lnTo>
                  <a:lnTo>
                    <a:pt x="5057397" y="3687922"/>
                  </a:lnTo>
                  <a:lnTo>
                    <a:pt x="5048202" y="3701719"/>
                  </a:lnTo>
                  <a:lnTo>
                    <a:pt x="5035846" y="3705743"/>
                  </a:lnTo>
                  <a:lnTo>
                    <a:pt x="5025214" y="3713217"/>
                  </a:lnTo>
                  <a:lnTo>
                    <a:pt x="5014582" y="3717241"/>
                  </a:lnTo>
                  <a:close/>
                </a:path>
                <a:path extrusionOk="0" h="10287000" w="18242280">
                  <a:moveTo>
                    <a:pt x="3963756" y="3451931"/>
                  </a:moveTo>
                  <a:lnTo>
                    <a:pt x="3953987" y="3444170"/>
                  </a:lnTo>
                  <a:lnTo>
                    <a:pt x="3951832" y="3425199"/>
                  </a:lnTo>
                  <a:lnTo>
                    <a:pt x="3957435" y="3409677"/>
                  </a:lnTo>
                  <a:lnTo>
                    <a:pt x="3968210" y="3397604"/>
                  </a:lnTo>
                  <a:lnTo>
                    <a:pt x="3981572" y="3388981"/>
                  </a:lnTo>
                  <a:lnTo>
                    <a:pt x="3993784" y="3382513"/>
                  </a:lnTo>
                  <a:lnTo>
                    <a:pt x="4003410" y="3378633"/>
                  </a:lnTo>
                  <a:lnTo>
                    <a:pt x="4011312" y="3379926"/>
                  </a:lnTo>
                  <a:lnTo>
                    <a:pt x="4018352" y="3388981"/>
                  </a:lnTo>
                  <a:lnTo>
                    <a:pt x="4019358" y="3404071"/>
                  </a:lnTo>
                  <a:lnTo>
                    <a:pt x="4019502" y="3420025"/>
                  </a:lnTo>
                  <a:lnTo>
                    <a:pt x="4014473" y="3434253"/>
                  </a:lnTo>
                  <a:lnTo>
                    <a:pt x="3999962" y="3444170"/>
                  </a:lnTo>
                  <a:lnTo>
                    <a:pt x="3990192" y="3446757"/>
                  </a:lnTo>
                  <a:lnTo>
                    <a:pt x="3976974" y="3451068"/>
                  </a:lnTo>
                  <a:lnTo>
                    <a:pt x="3963756" y="3451931"/>
                  </a:lnTo>
                  <a:close/>
                </a:path>
                <a:path extrusionOk="0" h="10287000" w="18242280">
                  <a:moveTo>
                    <a:pt x="3955567" y="3345289"/>
                  </a:moveTo>
                  <a:lnTo>
                    <a:pt x="3944792" y="3342990"/>
                  </a:lnTo>
                  <a:lnTo>
                    <a:pt x="3935740" y="3334510"/>
                  </a:lnTo>
                  <a:lnTo>
                    <a:pt x="3934447" y="3323444"/>
                  </a:lnTo>
                  <a:lnTo>
                    <a:pt x="3938326" y="3310652"/>
                  </a:lnTo>
                  <a:lnTo>
                    <a:pt x="3944792" y="3296999"/>
                  </a:lnTo>
                  <a:lnTo>
                    <a:pt x="3946372" y="3289094"/>
                  </a:lnTo>
                  <a:lnTo>
                    <a:pt x="3950538" y="3282052"/>
                  </a:lnTo>
                  <a:lnTo>
                    <a:pt x="3956429" y="3280183"/>
                  </a:lnTo>
                  <a:lnTo>
                    <a:pt x="3963182" y="3287801"/>
                  </a:lnTo>
                  <a:lnTo>
                    <a:pt x="3969791" y="3294843"/>
                  </a:lnTo>
                  <a:lnTo>
                    <a:pt x="3974676" y="3302748"/>
                  </a:lnTo>
                  <a:lnTo>
                    <a:pt x="3976112" y="3312377"/>
                  </a:lnTo>
                  <a:lnTo>
                    <a:pt x="3972377" y="3324593"/>
                  </a:lnTo>
                  <a:lnTo>
                    <a:pt x="3966774" y="3332642"/>
                  </a:lnTo>
                  <a:lnTo>
                    <a:pt x="3962032" y="3340690"/>
                  </a:lnTo>
                  <a:lnTo>
                    <a:pt x="3955567" y="3345289"/>
                  </a:lnTo>
                  <a:close/>
                </a:path>
                <a:path extrusionOk="0" h="10287000" w="18242280">
                  <a:moveTo>
                    <a:pt x="3824537" y="3129850"/>
                  </a:moveTo>
                  <a:lnTo>
                    <a:pt x="3816060" y="3122233"/>
                  </a:lnTo>
                  <a:lnTo>
                    <a:pt x="3812469" y="3107142"/>
                  </a:lnTo>
                  <a:lnTo>
                    <a:pt x="3814911" y="3091189"/>
                  </a:lnTo>
                  <a:lnTo>
                    <a:pt x="3822526" y="3076961"/>
                  </a:lnTo>
                  <a:lnTo>
                    <a:pt x="3834451" y="3067044"/>
                  </a:lnTo>
                  <a:lnTo>
                    <a:pt x="3842784" y="3064457"/>
                  </a:lnTo>
                  <a:lnTo>
                    <a:pt x="3852841" y="3060145"/>
                  </a:lnTo>
                  <a:lnTo>
                    <a:pt x="3862898" y="3059283"/>
                  </a:lnTo>
                  <a:lnTo>
                    <a:pt x="3871231" y="3067044"/>
                  </a:lnTo>
                  <a:lnTo>
                    <a:pt x="3872380" y="3080697"/>
                  </a:lnTo>
                  <a:lnTo>
                    <a:pt x="3873530" y="3093489"/>
                  </a:lnTo>
                  <a:lnTo>
                    <a:pt x="3871231" y="3104555"/>
                  </a:lnTo>
                  <a:lnTo>
                    <a:pt x="3862036" y="3113035"/>
                  </a:lnTo>
                  <a:lnTo>
                    <a:pt x="3848387" y="3120940"/>
                  </a:lnTo>
                  <a:lnTo>
                    <a:pt x="3835600" y="3127982"/>
                  </a:lnTo>
                  <a:lnTo>
                    <a:pt x="3824537" y="3129850"/>
                  </a:lnTo>
                  <a:close/>
                </a:path>
                <a:path extrusionOk="0" h="10287000" w="18242280">
                  <a:moveTo>
                    <a:pt x="3710173" y="2669941"/>
                  </a:moveTo>
                  <a:lnTo>
                    <a:pt x="3696524" y="2662323"/>
                  </a:lnTo>
                  <a:lnTo>
                    <a:pt x="3689053" y="2641915"/>
                  </a:lnTo>
                  <a:lnTo>
                    <a:pt x="3691927" y="2623231"/>
                  </a:lnTo>
                  <a:lnTo>
                    <a:pt x="3701697" y="2607997"/>
                  </a:lnTo>
                  <a:lnTo>
                    <a:pt x="3714914" y="2597936"/>
                  </a:lnTo>
                  <a:lnTo>
                    <a:pt x="3722098" y="2590175"/>
                  </a:lnTo>
                  <a:lnTo>
                    <a:pt x="3731006" y="2584139"/>
                  </a:lnTo>
                  <a:lnTo>
                    <a:pt x="3743362" y="2585001"/>
                  </a:lnTo>
                  <a:lnTo>
                    <a:pt x="3760890" y="2597936"/>
                  </a:lnTo>
                  <a:lnTo>
                    <a:pt x="3761896" y="2613027"/>
                  </a:lnTo>
                  <a:lnTo>
                    <a:pt x="3762039" y="2628980"/>
                  </a:lnTo>
                  <a:lnTo>
                    <a:pt x="3757011" y="2643208"/>
                  </a:lnTo>
                  <a:lnTo>
                    <a:pt x="3742500" y="2653125"/>
                  </a:lnTo>
                  <a:lnTo>
                    <a:pt x="3734023" y="2661030"/>
                  </a:lnTo>
                  <a:lnTo>
                    <a:pt x="3722960" y="2668072"/>
                  </a:lnTo>
                  <a:lnTo>
                    <a:pt x="3710173" y="2669941"/>
                  </a:lnTo>
                  <a:close/>
                </a:path>
                <a:path extrusionOk="0" h="10287000" w="18242280">
                  <a:moveTo>
                    <a:pt x="6031214" y="2274418"/>
                  </a:moveTo>
                  <a:lnTo>
                    <a:pt x="6022880" y="2266801"/>
                  </a:lnTo>
                  <a:lnTo>
                    <a:pt x="6019289" y="2253147"/>
                  </a:lnTo>
                  <a:lnTo>
                    <a:pt x="6021731" y="2240356"/>
                  </a:lnTo>
                  <a:lnTo>
                    <a:pt x="6029346" y="2229290"/>
                  </a:lnTo>
                  <a:lnTo>
                    <a:pt x="6041271" y="2220810"/>
                  </a:lnTo>
                  <a:lnTo>
                    <a:pt x="6048311" y="2212905"/>
                  </a:lnTo>
                  <a:lnTo>
                    <a:pt x="6056213" y="2205863"/>
                  </a:lnTo>
                  <a:lnTo>
                    <a:pt x="6065839" y="2203995"/>
                  </a:lnTo>
                  <a:lnTo>
                    <a:pt x="6078051" y="2211612"/>
                  </a:lnTo>
                  <a:lnTo>
                    <a:pt x="6077764" y="2225265"/>
                  </a:lnTo>
                  <a:lnTo>
                    <a:pt x="6075752" y="2238057"/>
                  </a:lnTo>
                  <a:lnTo>
                    <a:pt x="6070293" y="2249123"/>
                  </a:lnTo>
                  <a:lnTo>
                    <a:pt x="6059661" y="2257603"/>
                  </a:lnTo>
                  <a:lnTo>
                    <a:pt x="6051328" y="2265508"/>
                  </a:lnTo>
                  <a:lnTo>
                    <a:pt x="6041271" y="2272550"/>
                  </a:lnTo>
                  <a:lnTo>
                    <a:pt x="6031214" y="2274418"/>
                  </a:lnTo>
                  <a:close/>
                </a:path>
                <a:path extrusionOk="0" h="10287000" w="18242280">
                  <a:moveTo>
                    <a:pt x="6151612" y="2037996"/>
                  </a:moveTo>
                  <a:lnTo>
                    <a:pt x="6141555" y="2036702"/>
                  </a:lnTo>
                  <a:lnTo>
                    <a:pt x="6133221" y="2027648"/>
                  </a:lnTo>
                  <a:lnTo>
                    <a:pt x="6134946" y="2015432"/>
                  </a:lnTo>
                  <a:lnTo>
                    <a:pt x="6140118" y="2005802"/>
                  </a:lnTo>
                  <a:lnTo>
                    <a:pt x="6148738" y="1997898"/>
                  </a:lnTo>
                  <a:lnTo>
                    <a:pt x="6160807" y="1990855"/>
                  </a:lnTo>
                  <a:lnTo>
                    <a:pt x="6168996" y="1989562"/>
                  </a:lnTo>
                  <a:lnTo>
                    <a:pt x="6178048" y="1987406"/>
                  </a:lnTo>
                  <a:lnTo>
                    <a:pt x="6185375" y="1986975"/>
                  </a:lnTo>
                  <a:lnTo>
                    <a:pt x="6188392" y="1990855"/>
                  </a:lnTo>
                  <a:lnTo>
                    <a:pt x="6188105" y="1999191"/>
                  </a:lnTo>
                  <a:lnTo>
                    <a:pt x="6186093" y="2009252"/>
                  </a:lnTo>
                  <a:lnTo>
                    <a:pt x="6180634" y="2019312"/>
                  </a:lnTo>
                  <a:lnTo>
                    <a:pt x="6161669" y="2034115"/>
                  </a:lnTo>
                  <a:lnTo>
                    <a:pt x="6151612" y="2037996"/>
                  </a:lnTo>
                  <a:close/>
                </a:path>
                <a:path extrusionOk="0" h="10287000" w="18242280">
                  <a:moveTo>
                    <a:pt x="4058150" y="295369"/>
                  </a:moveTo>
                  <a:lnTo>
                    <a:pt x="4045937" y="289189"/>
                  </a:lnTo>
                  <a:lnTo>
                    <a:pt x="4037030" y="275392"/>
                  </a:lnTo>
                  <a:lnTo>
                    <a:pt x="4036742" y="261595"/>
                  </a:lnTo>
                  <a:lnTo>
                    <a:pt x="4043351" y="247797"/>
                  </a:lnTo>
                  <a:lnTo>
                    <a:pt x="4055133" y="234000"/>
                  </a:lnTo>
                  <a:lnTo>
                    <a:pt x="4058150" y="225952"/>
                  </a:lnTo>
                  <a:lnTo>
                    <a:pt x="4065477" y="217903"/>
                  </a:lnTo>
                  <a:lnTo>
                    <a:pt x="4074528" y="213304"/>
                  </a:lnTo>
                  <a:lnTo>
                    <a:pt x="4082718" y="215604"/>
                  </a:lnTo>
                  <a:lnTo>
                    <a:pt x="4089183" y="229401"/>
                  </a:lnTo>
                  <a:lnTo>
                    <a:pt x="4093062" y="243198"/>
                  </a:lnTo>
                  <a:lnTo>
                    <a:pt x="4091769" y="256996"/>
                  </a:lnTo>
                  <a:lnTo>
                    <a:pt x="4082718" y="270793"/>
                  </a:lnTo>
                  <a:lnTo>
                    <a:pt x="4075678" y="280135"/>
                  </a:lnTo>
                  <a:lnTo>
                    <a:pt x="4067776" y="290339"/>
                  </a:lnTo>
                  <a:lnTo>
                    <a:pt x="4058150" y="295369"/>
                  </a:lnTo>
                  <a:close/>
                </a:path>
                <a:path extrusionOk="0" h="10287000" w="18242280">
                  <a:moveTo>
                    <a:pt x="11901547" y="7285997"/>
                  </a:moveTo>
                  <a:lnTo>
                    <a:pt x="11889335" y="7279817"/>
                  </a:lnTo>
                  <a:lnTo>
                    <a:pt x="11880427" y="7266019"/>
                  </a:lnTo>
                  <a:lnTo>
                    <a:pt x="11880140" y="7252222"/>
                  </a:lnTo>
                  <a:lnTo>
                    <a:pt x="11886749" y="7238425"/>
                  </a:lnTo>
                  <a:lnTo>
                    <a:pt x="11912322" y="7208531"/>
                  </a:lnTo>
                  <a:lnTo>
                    <a:pt x="11919219" y="7203932"/>
                  </a:lnTo>
                  <a:lnTo>
                    <a:pt x="11926115" y="7206231"/>
                  </a:lnTo>
                  <a:lnTo>
                    <a:pt x="11928701" y="7220028"/>
                  </a:lnTo>
                  <a:lnTo>
                    <a:pt x="11933011" y="7233826"/>
                  </a:lnTo>
                  <a:lnTo>
                    <a:pt x="11933873" y="7247623"/>
                  </a:lnTo>
                  <a:lnTo>
                    <a:pt x="11926115" y="7261420"/>
                  </a:lnTo>
                  <a:lnTo>
                    <a:pt x="11919075" y="7270762"/>
                  </a:lnTo>
                  <a:lnTo>
                    <a:pt x="11911173" y="7280966"/>
                  </a:lnTo>
                  <a:lnTo>
                    <a:pt x="11901547" y="7285997"/>
                  </a:lnTo>
                  <a:close/>
                </a:path>
                <a:path extrusionOk="0" h="10287000" w="18242280">
                  <a:moveTo>
                    <a:pt x="11671670" y="6748477"/>
                  </a:moveTo>
                  <a:lnTo>
                    <a:pt x="11659458" y="6746321"/>
                  </a:lnTo>
                  <a:lnTo>
                    <a:pt x="11648970" y="6736405"/>
                  </a:lnTo>
                  <a:lnTo>
                    <a:pt x="11644516" y="6722176"/>
                  </a:lnTo>
                  <a:lnTo>
                    <a:pt x="11645234" y="6706223"/>
                  </a:lnTo>
                  <a:lnTo>
                    <a:pt x="11650263" y="6691132"/>
                  </a:lnTo>
                  <a:lnTo>
                    <a:pt x="11661756" y="6675035"/>
                  </a:lnTo>
                  <a:lnTo>
                    <a:pt x="11670952" y="6670436"/>
                  </a:lnTo>
                  <a:lnTo>
                    <a:pt x="11687043" y="6672736"/>
                  </a:lnTo>
                  <a:lnTo>
                    <a:pt x="11694945" y="6681215"/>
                  </a:lnTo>
                  <a:lnTo>
                    <a:pt x="11701985" y="6692282"/>
                  </a:lnTo>
                  <a:lnTo>
                    <a:pt x="11703853" y="6705073"/>
                  </a:lnTo>
                  <a:lnTo>
                    <a:pt x="11696238" y="6718727"/>
                  </a:lnTo>
                  <a:lnTo>
                    <a:pt x="11689198" y="6732093"/>
                  </a:lnTo>
                  <a:lnTo>
                    <a:pt x="11681296" y="6742872"/>
                  </a:lnTo>
                  <a:lnTo>
                    <a:pt x="11671670" y="6748477"/>
                  </a:lnTo>
                  <a:close/>
                </a:path>
                <a:path extrusionOk="0" h="10287000" w="18242280">
                  <a:moveTo>
                    <a:pt x="11739771" y="6206071"/>
                  </a:moveTo>
                  <a:lnTo>
                    <a:pt x="11733018" y="6203628"/>
                  </a:lnTo>
                  <a:lnTo>
                    <a:pt x="11727846" y="6200610"/>
                  </a:lnTo>
                  <a:lnTo>
                    <a:pt x="11726122" y="6193280"/>
                  </a:lnTo>
                  <a:lnTo>
                    <a:pt x="11727846" y="6184226"/>
                  </a:lnTo>
                  <a:lnTo>
                    <a:pt x="11733018" y="6176033"/>
                  </a:lnTo>
                  <a:lnTo>
                    <a:pt x="11738334" y="6169422"/>
                  </a:lnTo>
                  <a:lnTo>
                    <a:pt x="11741064" y="6164536"/>
                  </a:lnTo>
                  <a:lnTo>
                    <a:pt x="11742070" y="6163098"/>
                  </a:lnTo>
                  <a:lnTo>
                    <a:pt x="11742213" y="6166835"/>
                  </a:lnTo>
                  <a:lnTo>
                    <a:pt x="11748822" y="6173734"/>
                  </a:lnTo>
                  <a:lnTo>
                    <a:pt x="11753707" y="6180633"/>
                  </a:lnTo>
                  <a:lnTo>
                    <a:pt x="11755144" y="6187531"/>
                  </a:lnTo>
                  <a:lnTo>
                    <a:pt x="11751409" y="6194430"/>
                  </a:lnTo>
                  <a:lnTo>
                    <a:pt x="11749828" y="6197161"/>
                  </a:lnTo>
                  <a:lnTo>
                    <a:pt x="11745662" y="6202478"/>
                  </a:lnTo>
                  <a:lnTo>
                    <a:pt x="11739771" y="6206071"/>
                  </a:lnTo>
                  <a:close/>
                </a:path>
                <a:path extrusionOk="0" h="10287000" w="18242280">
                  <a:moveTo>
                    <a:pt x="11696238" y="5670133"/>
                  </a:moveTo>
                  <a:lnTo>
                    <a:pt x="11690922" y="5667115"/>
                  </a:lnTo>
                  <a:lnTo>
                    <a:pt x="11688192" y="5659785"/>
                  </a:lnTo>
                  <a:lnTo>
                    <a:pt x="11687187" y="5650730"/>
                  </a:lnTo>
                  <a:lnTo>
                    <a:pt x="11687043" y="5642538"/>
                  </a:lnTo>
                  <a:lnTo>
                    <a:pt x="11687330" y="5635783"/>
                  </a:lnTo>
                  <a:lnTo>
                    <a:pt x="11689342" y="5629891"/>
                  </a:lnTo>
                  <a:lnTo>
                    <a:pt x="11694801" y="5625723"/>
                  </a:lnTo>
                  <a:lnTo>
                    <a:pt x="11705433" y="5624142"/>
                  </a:lnTo>
                  <a:lnTo>
                    <a:pt x="11708163" y="5631040"/>
                  </a:lnTo>
                  <a:lnTo>
                    <a:pt x="11713479" y="5637939"/>
                  </a:lnTo>
                  <a:lnTo>
                    <a:pt x="11717071" y="5644838"/>
                  </a:lnTo>
                  <a:lnTo>
                    <a:pt x="11714628" y="5651736"/>
                  </a:lnTo>
                  <a:lnTo>
                    <a:pt x="11713048" y="5658491"/>
                  </a:lnTo>
                  <a:lnTo>
                    <a:pt x="11708881" y="5664384"/>
                  </a:lnTo>
                  <a:lnTo>
                    <a:pt x="11702991" y="5668552"/>
                  </a:lnTo>
                  <a:lnTo>
                    <a:pt x="11696238" y="5670133"/>
                  </a:lnTo>
                  <a:close/>
                </a:path>
                <a:path extrusionOk="0" h="10287000" w="18242280">
                  <a:moveTo>
                    <a:pt x="11383605" y="5496517"/>
                  </a:moveTo>
                  <a:lnTo>
                    <a:pt x="11373548" y="5495223"/>
                  </a:lnTo>
                  <a:lnTo>
                    <a:pt x="11365215" y="5486169"/>
                  </a:lnTo>
                  <a:lnTo>
                    <a:pt x="11363060" y="5472515"/>
                  </a:lnTo>
                  <a:lnTo>
                    <a:pt x="11368663" y="5459724"/>
                  </a:lnTo>
                  <a:lnTo>
                    <a:pt x="11379439" y="5448657"/>
                  </a:lnTo>
                  <a:lnTo>
                    <a:pt x="11392800" y="5440178"/>
                  </a:lnTo>
                  <a:lnTo>
                    <a:pt x="11400990" y="5438884"/>
                  </a:lnTo>
                  <a:lnTo>
                    <a:pt x="11410041" y="5436729"/>
                  </a:lnTo>
                  <a:lnTo>
                    <a:pt x="11417368" y="5436297"/>
                  </a:lnTo>
                  <a:lnTo>
                    <a:pt x="11420386" y="5440178"/>
                  </a:lnTo>
                  <a:lnTo>
                    <a:pt x="11420098" y="5453831"/>
                  </a:lnTo>
                  <a:lnTo>
                    <a:pt x="11418087" y="5466623"/>
                  </a:lnTo>
                  <a:lnTo>
                    <a:pt x="11412627" y="5477689"/>
                  </a:lnTo>
                  <a:lnTo>
                    <a:pt x="11401995" y="5486169"/>
                  </a:lnTo>
                  <a:lnTo>
                    <a:pt x="11393662" y="5492636"/>
                  </a:lnTo>
                  <a:lnTo>
                    <a:pt x="11383605" y="5496517"/>
                  </a:lnTo>
                  <a:close/>
                </a:path>
                <a:path extrusionOk="0" h="10287000" w="18242280">
                  <a:moveTo>
                    <a:pt x="11268523" y="5197863"/>
                  </a:moveTo>
                  <a:lnTo>
                    <a:pt x="11254874" y="5191827"/>
                  </a:lnTo>
                  <a:lnTo>
                    <a:pt x="11244530" y="5176592"/>
                  </a:lnTo>
                  <a:lnTo>
                    <a:pt x="11241081" y="5159633"/>
                  </a:lnTo>
                  <a:lnTo>
                    <a:pt x="11244530" y="5142674"/>
                  </a:lnTo>
                  <a:lnTo>
                    <a:pt x="11254874" y="5127439"/>
                  </a:lnTo>
                  <a:lnTo>
                    <a:pt x="11261914" y="5117954"/>
                  </a:lnTo>
                  <a:lnTo>
                    <a:pt x="11269816" y="5106743"/>
                  </a:lnTo>
                  <a:lnTo>
                    <a:pt x="11279442" y="5098982"/>
                  </a:lnTo>
                  <a:lnTo>
                    <a:pt x="11291654" y="5099845"/>
                  </a:lnTo>
                  <a:lnTo>
                    <a:pt x="11299556" y="5118960"/>
                  </a:lnTo>
                  <a:lnTo>
                    <a:pt x="11306596" y="5135488"/>
                  </a:lnTo>
                  <a:lnTo>
                    <a:pt x="11308464" y="5150291"/>
                  </a:lnTo>
                  <a:lnTo>
                    <a:pt x="11300849" y="5164232"/>
                  </a:lnTo>
                  <a:lnTo>
                    <a:pt x="11292373" y="5178892"/>
                  </a:lnTo>
                  <a:lnTo>
                    <a:pt x="11281310" y="5191827"/>
                  </a:lnTo>
                  <a:lnTo>
                    <a:pt x="11268523" y="5197863"/>
                  </a:lnTo>
                  <a:close/>
                </a:path>
                <a:path extrusionOk="0" h="10287000" w="18242280">
                  <a:moveTo>
                    <a:pt x="11348405" y="4999527"/>
                  </a:moveTo>
                  <a:lnTo>
                    <a:pt x="11337630" y="4998665"/>
                  </a:lnTo>
                  <a:lnTo>
                    <a:pt x="11321826" y="4990185"/>
                  </a:lnTo>
                  <a:lnTo>
                    <a:pt x="11314642" y="4979118"/>
                  </a:lnTo>
                  <a:lnTo>
                    <a:pt x="11314355" y="4966327"/>
                  </a:lnTo>
                  <a:lnTo>
                    <a:pt x="11319240" y="4952674"/>
                  </a:lnTo>
                  <a:lnTo>
                    <a:pt x="11319671" y="4944481"/>
                  </a:lnTo>
                  <a:lnTo>
                    <a:pt x="11322688" y="4935427"/>
                  </a:lnTo>
                  <a:lnTo>
                    <a:pt x="11330877" y="4928097"/>
                  </a:lnTo>
                  <a:lnTo>
                    <a:pt x="11346825" y="4925079"/>
                  </a:lnTo>
                  <a:lnTo>
                    <a:pt x="11354871" y="4937439"/>
                  </a:lnTo>
                  <a:lnTo>
                    <a:pt x="11362916" y="4948075"/>
                  </a:lnTo>
                  <a:lnTo>
                    <a:pt x="11367514" y="4958710"/>
                  </a:lnTo>
                  <a:lnTo>
                    <a:pt x="11365215" y="4971070"/>
                  </a:lnTo>
                  <a:lnTo>
                    <a:pt x="11359612" y="4980556"/>
                  </a:lnTo>
                  <a:lnTo>
                    <a:pt x="11354871" y="4991766"/>
                  </a:lnTo>
                  <a:lnTo>
                    <a:pt x="11348405" y="4999527"/>
                  </a:lnTo>
                  <a:close/>
                </a:path>
                <a:path extrusionOk="0" h="10287000" w="18242280">
                  <a:moveTo>
                    <a:pt x="11230162" y="4421478"/>
                  </a:moveTo>
                  <a:lnTo>
                    <a:pt x="11218094" y="4419178"/>
                  </a:lnTo>
                  <a:lnTo>
                    <a:pt x="11209042" y="4410699"/>
                  </a:lnTo>
                  <a:lnTo>
                    <a:pt x="11207749" y="4399632"/>
                  </a:lnTo>
                  <a:lnTo>
                    <a:pt x="11211628" y="4386841"/>
                  </a:lnTo>
                  <a:lnTo>
                    <a:pt x="11218094" y="4373187"/>
                  </a:lnTo>
                  <a:lnTo>
                    <a:pt x="11219818" y="4365139"/>
                  </a:lnTo>
                  <a:lnTo>
                    <a:pt x="11224990" y="4357091"/>
                  </a:lnTo>
                  <a:lnTo>
                    <a:pt x="11233610" y="4352491"/>
                  </a:lnTo>
                  <a:lnTo>
                    <a:pt x="11245679" y="4354791"/>
                  </a:lnTo>
                  <a:lnTo>
                    <a:pt x="11246972" y="4367151"/>
                  </a:lnTo>
                  <a:lnTo>
                    <a:pt x="11249127" y="4377787"/>
                  </a:lnTo>
                  <a:lnTo>
                    <a:pt x="11249558" y="4388422"/>
                  </a:lnTo>
                  <a:lnTo>
                    <a:pt x="11245679" y="4400782"/>
                  </a:lnTo>
                  <a:lnTo>
                    <a:pt x="11243955" y="4408830"/>
                  </a:lnTo>
                  <a:lnTo>
                    <a:pt x="11238783" y="4416879"/>
                  </a:lnTo>
                  <a:lnTo>
                    <a:pt x="11230162" y="4421478"/>
                  </a:lnTo>
                  <a:close/>
                </a:path>
                <a:path extrusionOk="0" h="10287000" w="18242280">
                  <a:moveTo>
                    <a:pt x="11224990" y="4202302"/>
                  </a:moveTo>
                  <a:lnTo>
                    <a:pt x="11218094" y="4198422"/>
                  </a:lnTo>
                  <a:lnTo>
                    <a:pt x="11219674" y="4191523"/>
                  </a:lnTo>
                  <a:lnTo>
                    <a:pt x="11223841" y="4184624"/>
                  </a:lnTo>
                  <a:lnTo>
                    <a:pt x="11229731" y="4177726"/>
                  </a:lnTo>
                  <a:lnTo>
                    <a:pt x="11236484" y="4170827"/>
                  </a:lnTo>
                  <a:lnTo>
                    <a:pt x="11243236" y="4169534"/>
                  </a:lnTo>
                  <a:lnTo>
                    <a:pt x="11249127" y="4167378"/>
                  </a:lnTo>
                  <a:lnTo>
                    <a:pt x="11253294" y="4166947"/>
                  </a:lnTo>
                  <a:lnTo>
                    <a:pt x="11254874" y="4170827"/>
                  </a:lnTo>
                  <a:lnTo>
                    <a:pt x="11257173" y="4184624"/>
                  </a:lnTo>
                  <a:lnTo>
                    <a:pt x="11254874" y="4191523"/>
                  </a:lnTo>
                  <a:lnTo>
                    <a:pt x="11245679" y="4198422"/>
                  </a:lnTo>
                  <a:lnTo>
                    <a:pt x="11238783" y="4199715"/>
                  </a:lnTo>
                  <a:lnTo>
                    <a:pt x="11231886" y="4201871"/>
                  </a:lnTo>
                  <a:lnTo>
                    <a:pt x="11224990" y="4202302"/>
                  </a:lnTo>
                  <a:close/>
                </a:path>
                <a:path extrusionOk="0" h="10287000" w="18242280">
                  <a:moveTo>
                    <a:pt x="10844112" y="3722271"/>
                  </a:moveTo>
                  <a:lnTo>
                    <a:pt x="10831900" y="3720116"/>
                  </a:lnTo>
                  <a:lnTo>
                    <a:pt x="10817533" y="3706318"/>
                  </a:lnTo>
                  <a:lnTo>
                    <a:pt x="10813510" y="3692521"/>
                  </a:lnTo>
                  <a:lnTo>
                    <a:pt x="10816383" y="3678724"/>
                  </a:lnTo>
                  <a:lnTo>
                    <a:pt x="10822705" y="3664926"/>
                  </a:lnTo>
                  <a:lnTo>
                    <a:pt x="10834199" y="3648830"/>
                  </a:lnTo>
                  <a:lnTo>
                    <a:pt x="10843394" y="3644231"/>
                  </a:lnTo>
                  <a:lnTo>
                    <a:pt x="10859485" y="3646530"/>
                  </a:lnTo>
                  <a:lnTo>
                    <a:pt x="10866094" y="3655010"/>
                  </a:lnTo>
                  <a:lnTo>
                    <a:pt x="10870979" y="3666076"/>
                  </a:lnTo>
                  <a:lnTo>
                    <a:pt x="10872416" y="3678868"/>
                  </a:lnTo>
                  <a:lnTo>
                    <a:pt x="10868680" y="3692521"/>
                  </a:lnTo>
                  <a:lnTo>
                    <a:pt x="10861640" y="3705887"/>
                  </a:lnTo>
                  <a:lnTo>
                    <a:pt x="10853738" y="3716666"/>
                  </a:lnTo>
                  <a:lnTo>
                    <a:pt x="10844112" y="3722271"/>
                  </a:lnTo>
                  <a:close/>
                </a:path>
                <a:path extrusionOk="0" h="10287000" w="18242280">
                  <a:moveTo>
                    <a:pt x="10926868" y="3575244"/>
                  </a:moveTo>
                  <a:lnTo>
                    <a:pt x="10914656" y="3572945"/>
                  </a:lnTo>
                  <a:lnTo>
                    <a:pt x="10905604" y="3563028"/>
                  </a:lnTo>
                  <a:lnTo>
                    <a:pt x="10904311" y="3548799"/>
                  </a:lnTo>
                  <a:lnTo>
                    <a:pt x="10908191" y="3532846"/>
                  </a:lnTo>
                  <a:lnTo>
                    <a:pt x="10914656" y="3517755"/>
                  </a:lnTo>
                  <a:lnTo>
                    <a:pt x="10928449" y="3501659"/>
                  </a:lnTo>
                  <a:lnTo>
                    <a:pt x="10935345" y="3497059"/>
                  </a:lnTo>
                  <a:lnTo>
                    <a:pt x="10942241" y="3499359"/>
                  </a:lnTo>
                  <a:lnTo>
                    <a:pt x="10950143" y="3513156"/>
                  </a:lnTo>
                  <a:lnTo>
                    <a:pt x="10957183" y="3526954"/>
                  </a:lnTo>
                  <a:lnTo>
                    <a:pt x="10959051" y="3540751"/>
                  </a:lnTo>
                  <a:lnTo>
                    <a:pt x="10951436" y="3554548"/>
                  </a:lnTo>
                  <a:lnTo>
                    <a:pt x="10944396" y="3562597"/>
                  </a:lnTo>
                  <a:lnTo>
                    <a:pt x="10936494" y="3570645"/>
                  </a:lnTo>
                  <a:lnTo>
                    <a:pt x="10926868" y="3575244"/>
                  </a:lnTo>
                  <a:close/>
                </a:path>
                <a:path extrusionOk="0" h="10287000" w="18242280">
                  <a:moveTo>
                    <a:pt x="11220967" y="3113753"/>
                  </a:moveTo>
                  <a:lnTo>
                    <a:pt x="11208899" y="3113035"/>
                  </a:lnTo>
                  <a:lnTo>
                    <a:pt x="11196974" y="3103118"/>
                  </a:lnTo>
                  <a:lnTo>
                    <a:pt x="11189359" y="3088890"/>
                  </a:lnTo>
                  <a:lnTo>
                    <a:pt x="11186917" y="3072936"/>
                  </a:lnTo>
                  <a:lnTo>
                    <a:pt x="11190508" y="3057846"/>
                  </a:lnTo>
                  <a:lnTo>
                    <a:pt x="11190796" y="3049654"/>
                  </a:lnTo>
                  <a:lnTo>
                    <a:pt x="11192807" y="3040599"/>
                  </a:lnTo>
                  <a:lnTo>
                    <a:pt x="11198267" y="3033269"/>
                  </a:lnTo>
                  <a:lnTo>
                    <a:pt x="11208899" y="3030251"/>
                  </a:lnTo>
                  <a:lnTo>
                    <a:pt x="11222260" y="3038731"/>
                  </a:lnTo>
                  <a:lnTo>
                    <a:pt x="11233036" y="3049797"/>
                  </a:lnTo>
                  <a:lnTo>
                    <a:pt x="11238639" y="3062589"/>
                  </a:lnTo>
                  <a:lnTo>
                    <a:pt x="11236484" y="3076242"/>
                  </a:lnTo>
                  <a:lnTo>
                    <a:pt x="11234760" y="3091045"/>
                  </a:lnTo>
                  <a:lnTo>
                    <a:pt x="11229588" y="3104986"/>
                  </a:lnTo>
                  <a:lnTo>
                    <a:pt x="11220967" y="3113753"/>
                  </a:lnTo>
                  <a:close/>
                </a:path>
                <a:path extrusionOk="0" h="10287000" w="18242280">
                  <a:moveTo>
                    <a:pt x="10774287" y="2802740"/>
                  </a:moveTo>
                  <a:lnTo>
                    <a:pt x="10767535" y="2800296"/>
                  </a:lnTo>
                  <a:lnTo>
                    <a:pt x="10762362" y="2793398"/>
                  </a:lnTo>
                  <a:lnTo>
                    <a:pt x="10760638" y="2786499"/>
                  </a:lnTo>
                  <a:lnTo>
                    <a:pt x="10762362" y="2779600"/>
                  </a:lnTo>
                  <a:lnTo>
                    <a:pt x="10767535" y="2772702"/>
                  </a:lnTo>
                  <a:lnTo>
                    <a:pt x="10769115" y="2766090"/>
                  </a:lnTo>
                  <a:lnTo>
                    <a:pt x="10773281" y="2761204"/>
                  </a:lnTo>
                  <a:lnTo>
                    <a:pt x="10779172" y="2759767"/>
                  </a:lnTo>
                  <a:lnTo>
                    <a:pt x="10785925" y="2763503"/>
                  </a:lnTo>
                  <a:lnTo>
                    <a:pt x="10787218" y="2770402"/>
                  </a:lnTo>
                  <a:lnTo>
                    <a:pt x="10789373" y="2777301"/>
                  </a:lnTo>
                  <a:lnTo>
                    <a:pt x="10789804" y="2784199"/>
                  </a:lnTo>
                  <a:lnTo>
                    <a:pt x="10785925" y="2791098"/>
                  </a:lnTo>
                  <a:lnTo>
                    <a:pt x="10784344" y="2793829"/>
                  </a:lnTo>
                  <a:lnTo>
                    <a:pt x="10780178" y="2799146"/>
                  </a:lnTo>
                  <a:lnTo>
                    <a:pt x="10774287" y="2802740"/>
                  </a:lnTo>
                  <a:close/>
                </a:path>
                <a:path extrusionOk="0" h="10287000" w="18242280">
                  <a:moveTo>
                    <a:pt x="12332279" y="5313703"/>
                  </a:moveTo>
                  <a:lnTo>
                    <a:pt x="12321504" y="5311403"/>
                  </a:lnTo>
                  <a:lnTo>
                    <a:pt x="12311016" y="5302924"/>
                  </a:lnTo>
                  <a:lnTo>
                    <a:pt x="12306562" y="5291857"/>
                  </a:lnTo>
                  <a:lnTo>
                    <a:pt x="12307280" y="5279066"/>
                  </a:lnTo>
                  <a:lnTo>
                    <a:pt x="12312309" y="5265412"/>
                  </a:lnTo>
                  <a:lnTo>
                    <a:pt x="12314033" y="5257508"/>
                  </a:lnTo>
                  <a:lnTo>
                    <a:pt x="12319205" y="5250465"/>
                  </a:lnTo>
                  <a:lnTo>
                    <a:pt x="12327825" y="5248597"/>
                  </a:lnTo>
                  <a:lnTo>
                    <a:pt x="12339894" y="5256214"/>
                  </a:lnTo>
                  <a:lnTo>
                    <a:pt x="12346503" y="5263256"/>
                  </a:lnTo>
                  <a:lnTo>
                    <a:pt x="12351388" y="5271161"/>
                  </a:lnTo>
                  <a:lnTo>
                    <a:pt x="12352824" y="5280790"/>
                  </a:lnTo>
                  <a:lnTo>
                    <a:pt x="12349089" y="5293007"/>
                  </a:lnTo>
                  <a:lnTo>
                    <a:pt x="12343486" y="5301055"/>
                  </a:lnTo>
                  <a:lnTo>
                    <a:pt x="12338745" y="5309104"/>
                  </a:lnTo>
                  <a:lnTo>
                    <a:pt x="12332279" y="5313703"/>
                  </a:lnTo>
                  <a:close/>
                </a:path>
                <a:path extrusionOk="0" h="10287000" w="18242280">
                  <a:moveTo>
                    <a:pt x="12582127" y="4977250"/>
                  </a:moveTo>
                  <a:lnTo>
                    <a:pt x="12569771" y="4971070"/>
                  </a:lnTo>
                  <a:lnTo>
                    <a:pt x="12559427" y="4955836"/>
                  </a:lnTo>
                  <a:lnTo>
                    <a:pt x="12555978" y="4938876"/>
                  </a:lnTo>
                  <a:lnTo>
                    <a:pt x="12559427" y="4921917"/>
                  </a:lnTo>
                  <a:lnTo>
                    <a:pt x="12569771" y="4906683"/>
                  </a:lnTo>
                  <a:lnTo>
                    <a:pt x="12571782" y="4897484"/>
                  </a:lnTo>
                  <a:lnTo>
                    <a:pt x="12578966" y="4888286"/>
                  </a:lnTo>
                  <a:lnTo>
                    <a:pt x="12593046" y="4885987"/>
                  </a:lnTo>
                  <a:lnTo>
                    <a:pt x="12615746" y="4897484"/>
                  </a:lnTo>
                  <a:lnTo>
                    <a:pt x="12618333" y="4911282"/>
                  </a:lnTo>
                  <a:lnTo>
                    <a:pt x="12622643" y="4925079"/>
                  </a:lnTo>
                  <a:lnTo>
                    <a:pt x="12623505" y="4938876"/>
                  </a:lnTo>
                  <a:lnTo>
                    <a:pt x="12615746" y="4952674"/>
                  </a:lnTo>
                  <a:lnTo>
                    <a:pt x="12603391" y="4962016"/>
                  </a:lnTo>
                  <a:lnTo>
                    <a:pt x="12592759" y="4972220"/>
                  </a:lnTo>
                  <a:lnTo>
                    <a:pt x="12582127" y="4977250"/>
                  </a:lnTo>
                  <a:close/>
                </a:path>
                <a:path extrusionOk="0" h="10287000" w="18242280">
                  <a:moveTo>
                    <a:pt x="13328222" y="4380805"/>
                  </a:moveTo>
                  <a:lnTo>
                    <a:pt x="13314573" y="4373187"/>
                  </a:lnTo>
                  <a:lnTo>
                    <a:pt x="13307102" y="4359390"/>
                  </a:lnTo>
                  <a:lnTo>
                    <a:pt x="13309975" y="4345593"/>
                  </a:lnTo>
                  <a:lnTo>
                    <a:pt x="13319745" y="4331796"/>
                  </a:lnTo>
                  <a:lnTo>
                    <a:pt x="13332963" y="4317998"/>
                  </a:lnTo>
                  <a:lnTo>
                    <a:pt x="13341296" y="4315268"/>
                  </a:lnTo>
                  <a:lnTo>
                    <a:pt x="13351353" y="4309950"/>
                  </a:lnTo>
                  <a:lnTo>
                    <a:pt x="13361410" y="4306357"/>
                  </a:lnTo>
                  <a:lnTo>
                    <a:pt x="13369743" y="4308800"/>
                  </a:lnTo>
                  <a:lnTo>
                    <a:pt x="13370893" y="4323891"/>
                  </a:lnTo>
                  <a:lnTo>
                    <a:pt x="13372042" y="4339844"/>
                  </a:lnTo>
                  <a:lnTo>
                    <a:pt x="13369743" y="4354072"/>
                  </a:lnTo>
                  <a:lnTo>
                    <a:pt x="13360548" y="4363989"/>
                  </a:lnTo>
                  <a:lnTo>
                    <a:pt x="13352071" y="4371894"/>
                  </a:lnTo>
                  <a:lnTo>
                    <a:pt x="13341009" y="4378936"/>
                  </a:lnTo>
                  <a:lnTo>
                    <a:pt x="13328222" y="4380805"/>
                  </a:lnTo>
                  <a:close/>
                </a:path>
                <a:path extrusionOk="0" h="10287000" w="18242280">
                  <a:moveTo>
                    <a:pt x="13132108" y="4686788"/>
                  </a:moveTo>
                  <a:lnTo>
                    <a:pt x="13121476" y="4685926"/>
                  </a:lnTo>
                  <a:lnTo>
                    <a:pt x="13109551" y="4677446"/>
                  </a:lnTo>
                  <a:lnTo>
                    <a:pt x="13101936" y="4666380"/>
                  </a:lnTo>
                  <a:lnTo>
                    <a:pt x="13099494" y="4653589"/>
                  </a:lnTo>
                  <a:lnTo>
                    <a:pt x="13103086" y="4639935"/>
                  </a:lnTo>
                  <a:lnTo>
                    <a:pt x="13103373" y="4631887"/>
                  </a:lnTo>
                  <a:lnTo>
                    <a:pt x="13105385" y="4623838"/>
                  </a:lnTo>
                  <a:lnTo>
                    <a:pt x="13110844" y="4619239"/>
                  </a:lnTo>
                  <a:lnTo>
                    <a:pt x="13121476" y="4621539"/>
                  </a:lnTo>
                  <a:lnTo>
                    <a:pt x="13129522" y="4628581"/>
                  </a:lnTo>
                  <a:lnTo>
                    <a:pt x="13137567" y="4636486"/>
                  </a:lnTo>
                  <a:lnTo>
                    <a:pt x="13142165" y="4646115"/>
                  </a:lnTo>
                  <a:lnTo>
                    <a:pt x="13139866" y="4658331"/>
                  </a:lnTo>
                  <a:lnTo>
                    <a:pt x="13139579" y="4667817"/>
                  </a:lnTo>
                  <a:lnTo>
                    <a:pt x="13137567" y="4679027"/>
                  </a:lnTo>
                  <a:lnTo>
                    <a:pt x="13132108" y="4686788"/>
                  </a:lnTo>
                  <a:close/>
                </a:path>
                <a:path extrusionOk="0" h="10287000" w="18242280">
                  <a:moveTo>
                    <a:pt x="14063828" y="7515808"/>
                  </a:moveTo>
                  <a:lnTo>
                    <a:pt x="14050179" y="7509772"/>
                  </a:lnTo>
                  <a:lnTo>
                    <a:pt x="14039835" y="7494537"/>
                  </a:lnTo>
                  <a:lnTo>
                    <a:pt x="14036387" y="7477578"/>
                  </a:lnTo>
                  <a:lnTo>
                    <a:pt x="14039835" y="7460619"/>
                  </a:lnTo>
                  <a:lnTo>
                    <a:pt x="14065122" y="7428138"/>
                  </a:lnTo>
                  <a:lnTo>
                    <a:pt x="14086960" y="7417790"/>
                  </a:lnTo>
                  <a:lnTo>
                    <a:pt x="14094862" y="7433024"/>
                  </a:lnTo>
                  <a:lnTo>
                    <a:pt x="14101902" y="7449983"/>
                  </a:lnTo>
                  <a:lnTo>
                    <a:pt x="14103770" y="7466942"/>
                  </a:lnTo>
                  <a:lnTo>
                    <a:pt x="14096155" y="7482177"/>
                  </a:lnTo>
                  <a:lnTo>
                    <a:pt x="14087678" y="7496837"/>
                  </a:lnTo>
                  <a:lnTo>
                    <a:pt x="14076615" y="7509772"/>
                  </a:lnTo>
                  <a:lnTo>
                    <a:pt x="14063828" y="7515808"/>
                  </a:lnTo>
                  <a:close/>
                </a:path>
                <a:path extrusionOk="0" h="10287000" w="18242280">
                  <a:moveTo>
                    <a:pt x="13955930" y="6950981"/>
                  </a:moveTo>
                  <a:lnTo>
                    <a:pt x="13949034" y="6948682"/>
                  </a:lnTo>
                  <a:lnTo>
                    <a:pt x="13939982" y="6940346"/>
                  </a:lnTo>
                  <a:lnTo>
                    <a:pt x="13938689" y="6930285"/>
                  </a:lnTo>
                  <a:lnTo>
                    <a:pt x="13942568" y="6920225"/>
                  </a:lnTo>
                  <a:lnTo>
                    <a:pt x="13949034" y="6911889"/>
                  </a:lnTo>
                  <a:lnTo>
                    <a:pt x="13950758" y="6905134"/>
                  </a:lnTo>
                  <a:lnTo>
                    <a:pt x="13955930" y="6899241"/>
                  </a:lnTo>
                  <a:lnTo>
                    <a:pt x="13964550" y="6895073"/>
                  </a:lnTo>
                  <a:lnTo>
                    <a:pt x="13976619" y="6893493"/>
                  </a:lnTo>
                  <a:lnTo>
                    <a:pt x="13977912" y="6901828"/>
                  </a:lnTo>
                  <a:lnTo>
                    <a:pt x="13980067" y="6911889"/>
                  </a:lnTo>
                  <a:lnTo>
                    <a:pt x="13980498" y="6921949"/>
                  </a:lnTo>
                  <a:lnTo>
                    <a:pt x="13976619" y="6930285"/>
                  </a:lnTo>
                  <a:lnTo>
                    <a:pt x="13962826" y="6946382"/>
                  </a:lnTo>
                  <a:lnTo>
                    <a:pt x="13955930" y="6950981"/>
                  </a:lnTo>
                  <a:close/>
                </a:path>
                <a:path extrusionOk="0" h="10287000" w="18242280">
                  <a:moveTo>
                    <a:pt x="14296148" y="6639680"/>
                  </a:moveTo>
                  <a:lnTo>
                    <a:pt x="14289252" y="6635943"/>
                  </a:lnTo>
                  <a:lnTo>
                    <a:pt x="14285516" y="6627607"/>
                  </a:lnTo>
                  <a:lnTo>
                    <a:pt x="14286953" y="6617547"/>
                  </a:lnTo>
                  <a:lnTo>
                    <a:pt x="14291838" y="6607486"/>
                  </a:lnTo>
                  <a:lnTo>
                    <a:pt x="14298447" y="6599150"/>
                  </a:lnTo>
                  <a:lnTo>
                    <a:pt x="14307642" y="6589952"/>
                  </a:lnTo>
                  <a:lnTo>
                    <a:pt x="14316837" y="6589952"/>
                  </a:lnTo>
                  <a:lnTo>
                    <a:pt x="14318130" y="6602168"/>
                  </a:lnTo>
                  <a:lnTo>
                    <a:pt x="14320285" y="6611798"/>
                  </a:lnTo>
                  <a:lnTo>
                    <a:pt x="14320716" y="6619703"/>
                  </a:lnTo>
                  <a:lnTo>
                    <a:pt x="14316837" y="6626745"/>
                  </a:lnTo>
                  <a:lnTo>
                    <a:pt x="14309941" y="6633356"/>
                  </a:lnTo>
                  <a:lnTo>
                    <a:pt x="14303044" y="6638243"/>
                  </a:lnTo>
                  <a:lnTo>
                    <a:pt x="14296148" y="6639680"/>
                  </a:lnTo>
                  <a:close/>
                </a:path>
                <a:path extrusionOk="0" h="10287000" w="18242280">
                  <a:moveTo>
                    <a:pt x="14089977" y="6550141"/>
                  </a:moveTo>
                  <a:lnTo>
                    <a:pt x="14077765" y="6543961"/>
                  </a:lnTo>
                  <a:lnTo>
                    <a:pt x="14068857" y="6530164"/>
                  </a:lnTo>
                  <a:lnTo>
                    <a:pt x="14068570" y="6516367"/>
                  </a:lnTo>
                  <a:lnTo>
                    <a:pt x="14075179" y="6502569"/>
                  </a:lnTo>
                  <a:lnTo>
                    <a:pt x="14086960" y="6488772"/>
                  </a:lnTo>
                  <a:lnTo>
                    <a:pt x="14093856" y="6480867"/>
                  </a:lnTo>
                  <a:lnTo>
                    <a:pt x="14100752" y="6473825"/>
                  </a:lnTo>
                  <a:lnTo>
                    <a:pt x="14107649" y="6471957"/>
                  </a:lnTo>
                  <a:lnTo>
                    <a:pt x="14114545" y="6479574"/>
                  </a:lnTo>
                  <a:lnTo>
                    <a:pt x="14121010" y="6488053"/>
                  </a:lnTo>
                  <a:lnTo>
                    <a:pt x="14124890" y="6499120"/>
                  </a:lnTo>
                  <a:lnTo>
                    <a:pt x="14123596" y="6511911"/>
                  </a:lnTo>
                  <a:lnTo>
                    <a:pt x="14114545" y="6525565"/>
                  </a:lnTo>
                  <a:lnTo>
                    <a:pt x="14107505" y="6534907"/>
                  </a:lnTo>
                  <a:lnTo>
                    <a:pt x="14099603" y="6545111"/>
                  </a:lnTo>
                  <a:lnTo>
                    <a:pt x="14089977" y="6550141"/>
                  </a:lnTo>
                  <a:close/>
                </a:path>
                <a:path extrusionOk="0" h="10287000" w="18242280">
                  <a:moveTo>
                    <a:pt x="14483929" y="5983734"/>
                  </a:moveTo>
                  <a:lnTo>
                    <a:pt x="14455051" y="5950534"/>
                  </a:lnTo>
                  <a:lnTo>
                    <a:pt x="14454763" y="5936880"/>
                  </a:lnTo>
                  <a:lnTo>
                    <a:pt x="14455194" y="5928832"/>
                  </a:lnTo>
                  <a:lnTo>
                    <a:pt x="14458211" y="5920784"/>
                  </a:lnTo>
                  <a:lnTo>
                    <a:pt x="14466401" y="5916184"/>
                  </a:lnTo>
                  <a:lnTo>
                    <a:pt x="14482348" y="5918484"/>
                  </a:lnTo>
                  <a:lnTo>
                    <a:pt x="14490394" y="5925526"/>
                  </a:lnTo>
                  <a:lnTo>
                    <a:pt x="14498440" y="5933431"/>
                  </a:lnTo>
                  <a:lnTo>
                    <a:pt x="14503037" y="5943060"/>
                  </a:lnTo>
                  <a:lnTo>
                    <a:pt x="14500739" y="5955277"/>
                  </a:lnTo>
                  <a:lnTo>
                    <a:pt x="14495135" y="5964762"/>
                  </a:lnTo>
                  <a:lnTo>
                    <a:pt x="14490394" y="5975973"/>
                  </a:lnTo>
                  <a:lnTo>
                    <a:pt x="14483929" y="5983734"/>
                  </a:lnTo>
                  <a:close/>
                </a:path>
                <a:path extrusionOk="0" h="10287000" w="18242280">
                  <a:moveTo>
                    <a:pt x="13802487" y="6137803"/>
                  </a:moveTo>
                  <a:lnTo>
                    <a:pt x="13792717" y="6130042"/>
                  </a:lnTo>
                  <a:lnTo>
                    <a:pt x="13790562" y="6114952"/>
                  </a:lnTo>
                  <a:lnTo>
                    <a:pt x="13796165" y="6098999"/>
                  </a:lnTo>
                  <a:lnTo>
                    <a:pt x="13806941" y="6084770"/>
                  </a:lnTo>
                  <a:lnTo>
                    <a:pt x="13820302" y="6074853"/>
                  </a:lnTo>
                  <a:lnTo>
                    <a:pt x="13828635" y="6068386"/>
                  </a:lnTo>
                  <a:lnTo>
                    <a:pt x="13838693" y="6064505"/>
                  </a:lnTo>
                  <a:lnTo>
                    <a:pt x="13848750" y="6065799"/>
                  </a:lnTo>
                  <a:lnTo>
                    <a:pt x="13857083" y="6074853"/>
                  </a:lnTo>
                  <a:lnTo>
                    <a:pt x="13858088" y="6089944"/>
                  </a:lnTo>
                  <a:lnTo>
                    <a:pt x="13858232" y="6105897"/>
                  </a:lnTo>
                  <a:lnTo>
                    <a:pt x="13853204" y="6120126"/>
                  </a:lnTo>
                  <a:lnTo>
                    <a:pt x="13838693" y="6130042"/>
                  </a:lnTo>
                  <a:lnTo>
                    <a:pt x="13828923" y="6132629"/>
                  </a:lnTo>
                  <a:lnTo>
                    <a:pt x="13815705" y="6136941"/>
                  </a:lnTo>
                  <a:lnTo>
                    <a:pt x="13802487" y="6137803"/>
                  </a:lnTo>
                  <a:close/>
                </a:path>
                <a:path extrusionOk="0" h="10287000" w="18242280">
                  <a:moveTo>
                    <a:pt x="13358249" y="5830239"/>
                  </a:moveTo>
                  <a:lnTo>
                    <a:pt x="13351353" y="5826502"/>
                  </a:lnTo>
                  <a:lnTo>
                    <a:pt x="13347618" y="5814286"/>
                  </a:lnTo>
                  <a:lnTo>
                    <a:pt x="13349054" y="5804656"/>
                  </a:lnTo>
                  <a:lnTo>
                    <a:pt x="13353939" y="5796752"/>
                  </a:lnTo>
                  <a:lnTo>
                    <a:pt x="13360548" y="5789709"/>
                  </a:lnTo>
                  <a:lnTo>
                    <a:pt x="13369743" y="5780511"/>
                  </a:lnTo>
                  <a:lnTo>
                    <a:pt x="13378938" y="5780511"/>
                  </a:lnTo>
                  <a:lnTo>
                    <a:pt x="13384111" y="5792727"/>
                  </a:lnTo>
                  <a:lnTo>
                    <a:pt x="13385835" y="5802357"/>
                  </a:lnTo>
                  <a:lnTo>
                    <a:pt x="13384111" y="5810261"/>
                  </a:lnTo>
                  <a:lnTo>
                    <a:pt x="13378938" y="5817304"/>
                  </a:lnTo>
                  <a:lnTo>
                    <a:pt x="13372042" y="5823915"/>
                  </a:lnTo>
                  <a:lnTo>
                    <a:pt x="13365146" y="5828802"/>
                  </a:lnTo>
                  <a:lnTo>
                    <a:pt x="13358249" y="5830239"/>
                  </a:lnTo>
                  <a:close/>
                </a:path>
                <a:path extrusionOk="0" h="10287000" w="18242280">
                  <a:moveTo>
                    <a:pt x="13241730" y="7668584"/>
                  </a:moveTo>
                  <a:lnTo>
                    <a:pt x="13231817" y="7656943"/>
                  </a:lnTo>
                  <a:lnTo>
                    <a:pt x="13229662" y="7641852"/>
                  </a:lnTo>
                  <a:lnTo>
                    <a:pt x="13235265" y="7625899"/>
                  </a:lnTo>
                  <a:lnTo>
                    <a:pt x="13246041" y="7611670"/>
                  </a:lnTo>
                  <a:lnTo>
                    <a:pt x="13259402" y="7601753"/>
                  </a:lnTo>
                  <a:lnTo>
                    <a:pt x="13267879" y="7593992"/>
                  </a:lnTo>
                  <a:lnTo>
                    <a:pt x="13278942" y="7587956"/>
                  </a:lnTo>
                  <a:lnTo>
                    <a:pt x="13291729" y="7588819"/>
                  </a:lnTo>
                  <a:lnTo>
                    <a:pt x="13305378" y="7601753"/>
                  </a:lnTo>
                  <a:lnTo>
                    <a:pt x="13306383" y="7616844"/>
                  </a:lnTo>
                  <a:lnTo>
                    <a:pt x="13306527" y="7632797"/>
                  </a:lnTo>
                  <a:lnTo>
                    <a:pt x="13301499" y="7647026"/>
                  </a:lnTo>
                  <a:lnTo>
                    <a:pt x="13286988" y="7656943"/>
                  </a:lnTo>
                  <a:lnTo>
                    <a:pt x="13271902" y="7660823"/>
                  </a:lnTo>
                  <a:lnTo>
                    <a:pt x="13255954" y="7667291"/>
                  </a:lnTo>
                  <a:lnTo>
                    <a:pt x="13241730" y="7668584"/>
                  </a:lnTo>
                  <a:close/>
                </a:path>
                <a:path extrusionOk="0" h="10287000" w="18242280">
                  <a:moveTo>
                    <a:pt x="13073058" y="7271337"/>
                  </a:moveTo>
                  <a:lnTo>
                    <a:pt x="13057110" y="7270618"/>
                  </a:lnTo>
                  <a:lnTo>
                    <a:pt x="13045186" y="7260702"/>
                  </a:lnTo>
                  <a:lnTo>
                    <a:pt x="13037571" y="7246473"/>
                  </a:lnTo>
                  <a:lnTo>
                    <a:pt x="13035128" y="7230520"/>
                  </a:lnTo>
                  <a:lnTo>
                    <a:pt x="13038720" y="7215429"/>
                  </a:lnTo>
                  <a:lnTo>
                    <a:pt x="13039008" y="7205944"/>
                  </a:lnTo>
                  <a:lnTo>
                    <a:pt x="13041019" y="7194733"/>
                  </a:lnTo>
                  <a:lnTo>
                    <a:pt x="13046479" y="7186972"/>
                  </a:lnTo>
                  <a:lnTo>
                    <a:pt x="13057110" y="7187835"/>
                  </a:lnTo>
                  <a:lnTo>
                    <a:pt x="13070472" y="7195021"/>
                  </a:lnTo>
                  <a:lnTo>
                    <a:pt x="13081248" y="7203932"/>
                  </a:lnTo>
                  <a:lnTo>
                    <a:pt x="13086851" y="7216292"/>
                  </a:lnTo>
                  <a:lnTo>
                    <a:pt x="13084696" y="7233826"/>
                  </a:lnTo>
                  <a:lnTo>
                    <a:pt x="13084265" y="7248629"/>
                  </a:lnTo>
                  <a:lnTo>
                    <a:pt x="13081248" y="7262570"/>
                  </a:lnTo>
                  <a:lnTo>
                    <a:pt x="13073058" y="7271337"/>
                  </a:lnTo>
                  <a:close/>
                </a:path>
                <a:path extrusionOk="0" h="10287000" w="18242280">
                  <a:moveTo>
                    <a:pt x="12815596" y="7219166"/>
                  </a:moveTo>
                  <a:lnTo>
                    <a:pt x="12808843" y="7215429"/>
                  </a:lnTo>
                  <a:lnTo>
                    <a:pt x="12803671" y="7208531"/>
                  </a:lnTo>
                  <a:lnTo>
                    <a:pt x="12801947" y="7201632"/>
                  </a:lnTo>
                  <a:lnTo>
                    <a:pt x="12803671" y="7194733"/>
                  </a:lnTo>
                  <a:lnTo>
                    <a:pt x="12808843" y="7187835"/>
                  </a:lnTo>
                  <a:lnTo>
                    <a:pt x="12814303" y="7181224"/>
                  </a:lnTo>
                  <a:lnTo>
                    <a:pt x="12818038" y="7176337"/>
                  </a:lnTo>
                  <a:lnTo>
                    <a:pt x="12821774" y="7174900"/>
                  </a:lnTo>
                  <a:lnTo>
                    <a:pt x="12827233" y="7178637"/>
                  </a:lnTo>
                  <a:lnTo>
                    <a:pt x="12828526" y="7185535"/>
                  </a:lnTo>
                  <a:lnTo>
                    <a:pt x="12830681" y="7192434"/>
                  </a:lnTo>
                  <a:lnTo>
                    <a:pt x="12831113" y="7199332"/>
                  </a:lnTo>
                  <a:lnTo>
                    <a:pt x="12827233" y="7206231"/>
                  </a:lnTo>
                  <a:lnTo>
                    <a:pt x="12825653" y="7212842"/>
                  </a:lnTo>
                  <a:lnTo>
                    <a:pt x="12821486" y="7217729"/>
                  </a:lnTo>
                  <a:lnTo>
                    <a:pt x="12815596" y="7219166"/>
                  </a:lnTo>
                  <a:close/>
                </a:path>
                <a:path extrusionOk="0" h="10287000" w="18242280">
                  <a:moveTo>
                    <a:pt x="12995618" y="6785270"/>
                  </a:moveTo>
                  <a:lnTo>
                    <a:pt x="12983550" y="6783114"/>
                  </a:lnTo>
                  <a:lnTo>
                    <a:pt x="12973062" y="6774635"/>
                  </a:lnTo>
                  <a:lnTo>
                    <a:pt x="12968608" y="6763568"/>
                  </a:lnTo>
                  <a:lnTo>
                    <a:pt x="12969326" y="6750777"/>
                  </a:lnTo>
                  <a:lnTo>
                    <a:pt x="12974355" y="6737123"/>
                  </a:lnTo>
                  <a:lnTo>
                    <a:pt x="12976079" y="6728931"/>
                  </a:lnTo>
                  <a:lnTo>
                    <a:pt x="12981251" y="6719877"/>
                  </a:lnTo>
                  <a:lnTo>
                    <a:pt x="12989871" y="6712547"/>
                  </a:lnTo>
                  <a:lnTo>
                    <a:pt x="13001940" y="6709529"/>
                  </a:lnTo>
                  <a:lnTo>
                    <a:pt x="13008549" y="6721889"/>
                  </a:lnTo>
                  <a:lnTo>
                    <a:pt x="13013434" y="6732524"/>
                  </a:lnTo>
                  <a:lnTo>
                    <a:pt x="13014871" y="6743160"/>
                  </a:lnTo>
                  <a:lnTo>
                    <a:pt x="13011135" y="6755520"/>
                  </a:lnTo>
                  <a:lnTo>
                    <a:pt x="13009411" y="6768886"/>
                  </a:lnTo>
                  <a:lnTo>
                    <a:pt x="13004239" y="6779665"/>
                  </a:lnTo>
                  <a:lnTo>
                    <a:pt x="12995618" y="6785270"/>
                  </a:lnTo>
                  <a:close/>
                </a:path>
                <a:path extrusionOk="0" h="10287000" w="18242280">
                  <a:moveTo>
                    <a:pt x="12604253" y="6406851"/>
                  </a:moveTo>
                  <a:lnTo>
                    <a:pt x="12588161" y="6405988"/>
                  </a:lnTo>
                  <a:lnTo>
                    <a:pt x="12577673" y="6390754"/>
                  </a:lnTo>
                  <a:lnTo>
                    <a:pt x="12573219" y="6373795"/>
                  </a:lnTo>
                  <a:lnTo>
                    <a:pt x="12573938" y="6356835"/>
                  </a:lnTo>
                  <a:lnTo>
                    <a:pt x="12578966" y="6341601"/>
                  </a:lnTo>
                  <a:lnTo>
                    <a:pt x="12580690" y="6328379"/>
                  </a:lnTo>
                  <a:lnTo>
                    <a:pt x="12585862" y="6318605"/>
                  </a:lnTo>
                  <a:lnTo>
                    <a:pt x="12594483" y="6315731"/>
                  </a:lnTo>
                  <a:lnTo>
                    <a:pt x="12606551" y="6323205"/>
                  </a:lnTo>
                  <a:lnTo>
                    <a:pt x="12615890" y="6337002"/>
                  </a:lnTo>
                  <a:lnTo>
                    <a:pt x="12626091" y="6350799"/>
                  </a:lnTo>
                  <a:lnTo>
                    <a:pt x="12631119" y="6364596"/>
                  </a:lnTo>
                  <a:lnTo>
                    <a:pt x="12624941" y="6378394"/>
                  </a:lnTo>
                  <a:lnTo>
                    <a:pt x="12619195" y="6387879"/>
                  </a:lnTo>
                  <a:lnTo>
                    <a:pt x="12613448" y="6399090"/>
                  </a:lnTo>
                  <a:lnTo>
                    <a:pt x="12604253" y="6406851"/>
                  </a:lnTo>
                  <a:close/>
                </a:path>
                <a:path extrusionOk="0" h="10287000" w="18242280">
                  <a:moveTo>
                    <a:pt x="12424230" y="6316162"/>
                  </a:moveTo>
                  <a:lnTo>
                    <a:pt x="12413455" y="6314006"/>
                  </a:lnTo>
                  <a:lnTo>
                    <a:pt x="12402966" y="6305527"/>
                  </a:lnTo>
                  <a:lnTo>
                    <a:pt x="12398513" y="6294460"/>
                  </a:lnTo>
                  <a:lnTo>
                    <a:pt x="12399231" y="6281669"/>
                  </a:lnTo>
                  <a:lnTo>
                    <a:pt x="12404259" y="6268015"/>
                  </a:lnTo>
                  <a:lnTo>
                    <a:pt x="12409863" y="6259967"/>
                  </a:lnTo>
                  <a:lnTo>
                    <a:pt x="12414604" y="6251919"/>
                  </a:lnTo>
                  <a:lnTo>
                    <a:pt x="12421069" y="6247319"/>
                  </a:lnTo>
                  <a:lnTo>
                    <a:pt x="12431845" y="6249619"/>
                  </a:lnTo>
                  <a:lnTo>
                    <a:pt x="12434575" y="6256661"/>
                  </a:lnTo>
                  <a:lnTo>
                    <a:pt x="12439890" y="6264566"/>
                  </a:lnTo>
                  <a:lnTo>
                    <a:pt x="12443482" y="6274195"/>
                  </a:lnTo>
                  <a:lnTo>
                    <a:pt x="12441040" y="6286412"/>
                  </a:lnTo>
                  <a:lnTo>
                    <a:pt x="12435437" y="6299778"/>
                  </a:lnTo>
                  <a:lnTo>
                    <a:pt x="12430695" y="6310557"/>
                  </a:lnTo>
                  <a:lnTo>
                    <a:pt x="12424230" y="6316162"/>
                  </a:lnTo>
                  <a:close/>
                </a:path>
                <a:path extrusionOk="0" h="10287000" w="18242280">
                  <a:moveTo>
                    <a:pt x="12687008" y="6047977"/>
                  </a:moveTo>
                  <a:lnTo>
                    <a:pt x="12670917" y="6047259"/>
                  </a:lnTo>
                  <a:lnTo>
                    <a:pt x="12655113" y="6032024"/>
                  </a:lnTo>
                  <a:lnTo>
                    <a:pt x="12647929" y="6015065"/>
                  </a:lnTo>
                  <a:lnTo>
                    <a:pt x="12647642" y="5998106"/>
                  </a:lnTo>
                  <a:lnTo>
                    <a:pt x="12652527" y="5982871"/>
                  </a:lnTo>
                  <a:lnTo>
                    <a:pt x="12654395" y="5973386"/>
                  </a:lnTo>
                  <a:lnTo>
                    <a:pt x="12660572" y="5962175"/>
                  </a:lnTo>
                  <a:lnTo>
                    <a:pt x="12671923" y="5954414"/>
                  </a:lnTo>
                  <a:lnTo>
                    <a:pt x="12689307" y="5955277"/>
                  </a:lnTo>
                  <a:lnTo>
                    <a:pt x="12697353" y="5967781"/>
                  </a:lnTo>
                  <a:lnTo>
                    <a:pt x="12705398" y="5979422"/>
                  </a:lnTo>
                  <a:lnTo>
                    <a:pt x="12709996" y="5992788"/>
                  </a:lnTo>
                  <a:lnTo>
                    <a:pt x="12707697" y="6010466"/>
                  </a:lnTo>
                  <a:lnTo>
                    <a:pt x="12701950" y="6025269"/>
                  </a:lnTo>
                  <a:lnTo>
                    <a:pt x="12696203" y="6039210"/>
                  </a:lnTo>
                  <a:lnTo>
                    <a:pt x="12687008" y="6047977"/>
                  </a:lnTo>
                  <a:close/>
                </a:path>
                <a:path extrusionOk="0" h="10287000" w="18242280">
                  <a:moveTo>
                    <a:pt x="12631694" y="6454423"/>
                  </a:moveTo>
                  <a:lnTo>
                    <a:pt x="12624941" y="6451979"/>
                  </a:lnTo>
                  <a:lnTo>
                    <a:pt x="12619769" y="6445081"/>
                  </a:lnTo>
                  <a:lnTo>
                    <a:pt x="12618045" y="6438182"/>
                  </a:lnTo>
                  <a:lnTo>
                    <a:pt x="12619769" y="6431283"/>
                  </a:lnTo>
                  <a:lnTo>
                    <a:pt x="12624941" y="6424385"/>
                  </a:lnTo>
                  <a:lnTo>
                    <a:pt x="12625085" y="6417773"/>
                  </a:lnTo>
                  <a:lnTo>
                    <a:pt x="12626091" y="6412887"/>
                  </a:lnTo>
                  <a:lnTo>
                    <a:pt x="12628821" y="6411450"/>
                  </a:lnTo>
                  <a:lnTo>
                    <a:pt x="12634137" y="6415186"/>
                  </a:lnTo>
                  <a:lnTo>
                    <a:pt x="12640746" y="6422085"/>
                  </a:lnTo>
                  <a:lnTo>
                    <a:pt x="12645630" y="6428984"/>
                  </a:lnTo>
                  <a:lnTo>
                    <a:pt x="12647067" y="6435882"/>
                  </a:lnTo>
                  <a:lnTo>
                    <a:pt x="12643332" y="6442781"/>
                  </a:lnTo>
                  <a:lnTo>
                    <a:pt x="12641751" y="6445512"/>
                  </a:lnTo>
                  <a:lnTo>
                    <a:pt x="12637585" y="6450829"/>
                  </a:lnTo>
                  <a:lnTo>
                    <a:pt x="12631694" y="6454423"/>
                  </a:lnTo>
                  <a:close/>
                </a:path>
                <a:path extrusionOk="0" h="10287000" w="18242280">
                  <a:moveTo>
                    <a:pt x="13103661" y="6413606"/>
                  </a:moveTo>
                  <a:lnTo>
                    <a:pt x="13093891" y="6405988"/>
                  </a:lnTo>
                  <a:lnTo>
                    <a:pt x="13086420" y="6390897"/>
                  </a:lnTo>
                  <a:lnTo>
                    <a:pt x="13089293" y="6374944"/>
                  </a:lnTo>
                  <a:lnTo>
                    <a:pt x="13099063" y="6360716"/>
                  </a:lnTo>
                  <a:lnTo>
                    <a:pt x="13112281" y="6350799"/>
                  </a:lnTo>
                  <a:lnTo>
                    <a:pt x="13120758" y="6348068"/>
                  </a:lnTo>
                  <a:lnTo>
                    <a:pt x="13131820" y="6342751"/>
                  </a:lnTo>
                  <a:lnTo>
                    <a:pt x="13144607" y="6339158"/>
                  </a:lnTo>
                  <a:lnTo>
                    <a:pt x="13158256" y="6341601"/>
                  </a:lnTo>
                  <a:lnTo>
                    <a:pt x="13159262" y="6356692"/>
                  </a:lnTo>
                  <a:lnTo>
                    <a:pt x="13159406" y="6372645"/>
                  </a:lnTo>
                  <a:lnTo>
                    <a:pt x="13154377" y="6386873"/>
                  </a:lnTo>
                  <a:lnTo>
                    <a:pt x="13139866" y="6396790"/>
                  </a:lnTo>
                  <a:lnTo>
                    <a:pt x="13130096" y="6404695"/>
                  </a:lnTo>
                  <a:lnTo>
                    <a:pt x="13116878" y="6411737"/>
                  </a:lnTo>
                  <a:lnTo>
                    <a:pt x="13103661" y="6413606"/>
                  </a:lnTo>
                  <a:close/>
                </a:path>
                <a:path extrusionOk="0" h="10287000" w="18242280">
                  <a:moveTo>
                    <a:pt x="13349054" y="6717290"/>
                  </a:moveTo>
                  <a:lnTo>
                    <a:pt x="13342158" y="6709529"/>
                  </a:lnTo>
                  <a:lnTo>
                    <a:pt x="13338566" y="6697312"/>
                  </a:lnTo>
                  <a:lnTo>
                    <a:pt x="13341009" y="6687683"/>
                  </a:lnTo>
                  <a:lnTo>
                    <a:pt x="13348623" y="6679778"/>
                  </a:lnTo>
                  <a:lnTo>
                    <a:pt x="13360548" y="6672736"/>
                  </a:lnTo>
                  <a:lnTo>
                    <a:pt x="13367445" y="6671442"/>
                  </a:lnTo>
                  <a:lnTo>
                    <a:pt x="13374341" y="6669287"/>
                  </a:lnTo>
                  <a:lnTo>
                    <a:pt x="13381237" y="6668855"/>
                  </a:lnTo>
                  <a:lnTo>
                    <a:pt x="13388133" y="6672736"/>
                  </a:lnTo>
                  <a:lnTo>
                    <a:pt x="13383967" y="6684952"/>
                  </a:lnTo>
                  <a:lnTo>
                    <a:pt x="13382387" y="6694582"/>
                  </a:lnTo>
                  <a:lnTo>
                    <a:pt x="13379082" y="6702486"/>
                  </a:lnTo>
                  <a:lnTo>
                    <a:pt x="13369743" y="6709529"/>
                  </a:lnTo>
                  <a:lnTo>
                    <a:pt x="13362847" y="6712116"/>
                  </a:lnTo>
                  <a:lnTo>
                    <a:pt x="13355951" y="6716427"/>
                  </a:lnTo>
                  <a:lnTo>
                    <a:pt x="13349054" y="6717290"/>
                  </a:lnTo>
                  <a:close/>
                </a:path>
                <a:path extrusionOk="0" h="10287000" w="18242280">
                  <a:moveTo>
                    <a:pt x="11772672" y="7807994"/>
                  </a:moveTo>
                  <a:lnTo>
                    <a:pt x="11769799" y="7804114"/>
                  </a:lnTo>
                  <a:lnTo>
                    <a:pt x="11771379" y="7792041"/>
                  </a:lnTo>
                  <a:lnTo>
                    <a:pt x="11775546" y="7783418"/>
                  </a:lnTo>
                  <a:lnTo>
                    <a:pt x="11781436" y="7778244"/>
                  </a:lnTo>
                  <a:lnTo>
                    <a:pt x="11788189" y="7776519"/>
                  </a:lnTo>
                  <a:lnTo>
                    <a:pt x="11794798" y="7775226"/>
                  </a:lnTo>
                  <a:lnTo>
                    <a:pt x="11799683" y="7773070"/>
                  </a:lnTo>
                  <a:lnTo>
                    <a:pt x="11801119" y="7772639"/>
                  </a:lnTo>
                  <a:lnTo>
                    <a:pt x="11797384" y="7776519"/>
                  </a:lnTo>
                  <a:lnTo>
                    <a:pt x="11797240" y="7784711"/>
                  </a:lnTo>
                  <a:lnTo>
                    <a:pt x="11778994" y="7807563"/>
                  </a:lnTo>
                  <a:lnTo>
                    <a:pt x="11772672" y="7807994"/>
                  </a:lnTo>
                  <a:close/>
                </a:path>
                <a:path extrusionOk="0" h="10287000" w="18242280">
                  <a:moveTo>
                    <a:pt x="12647786" y="7847087"/>
                  </a:moveTo>
                  <a:lnTo>
                    <a:pt x="12634137" y="7840907"/>
                  </a:lnTo>
                  <a:lnTo>
                    <a:pt x="12625229" y="7825672"/>
                  </a:lnTo>
                  <a:lnTo>
                    <a:pt x="12624941" y="7808713"/>
                  </a:lnTo>
                  <a:lnTo>
                    <a:pt x="12631550" y="7791754"/>
                  </a:lnTo>
                  <a:lnTo>
                    <a:pt x="12643332" y="7776519"/>
                  </a:lnTo>
                  <a:lnTo>
                    <a:pt x="12650515" y="7768471"/>
                  </a:lnTo>
                  <a:lnTo>
                    <a:pt x="12659423" y="7760422"/>
                  </a:lnTo>
                  <a:lnTo>
                    <a:pt x="12671779" y="7755823"/>
                  </a:lnTo>
                  <a:lnTo>
                    <a:pt x="12689307" y="7758123"/>
                  </a:lnTo>
                  <a:lnTo>
                    <a:pt x="12690456" y="7777238"/>
                  </a:lnTo>
                  <a:lnTo>
                    <a:pt x="12691606" y="7793766"/>
                  </a:lnTo>
                  <a:lnTo>
                    <a:pt x="12689307" y="7808569"/>
                  </a:lnTo>
                  <a:lnTo>
                    <a:pt x="12680112" y="7822510"/>
                  </a:lnTo>
                  <a:lnTo>
                    <a:pt x="12671635" y="7831852"/>
                  </a:lnTo>
                  <a:lnTo>
                    <a:pt x="12660572" y="7842056"/>
                  </a:lnTo>
                  <a:lnTo>
                    <a:pt x="12647786" y="7847087"/>
                  </a:lnTo>
                  <a:close/>
                </a:path>
                <a:path extrusionOk="0" h="10287000" w="18242280">
                  <a:moveTo>
                    <a:pt x="12585862" y="7664704"/>
                  </a:moveTo>
                  <a:lnTo>
                    <a:pt x="12578966" y="7656943"/>
                  </a:lnTo>
                  <a:lnTo>
                    <a:pt x="12576667" y="7648607"/>
                  </a:lnTo>
                  <a:lnTo>
                    <a:pt x="12581265" y="7638546"/>
                  </a:lnTo>
                  <a:lnTo>
                    <a:pt x="12589311" y="7628486"/>
                  </a:lnTo>
                  <a:lnTo>
                    <a:pt x="12597356" y="7620150"/>
                  </a:lnTo>
                  <a:lnTo>
                    <a:pt x="12598937" y="7613682"/>
                  </a:lnTo>
                  <a:lnTo>
                    <a:pt x="12603103" y="7609802"/>
                  </a:lnTo>
                  <a:lnTo>
                    <a:pt x="12608994" y="7611095"/>
                  </a:lnTo>
                  <a:lnTo>
                    <a:pt x="12615746" y="7620150"/>
                  </a:lnTo>
                  <a:lnTo>
                    <a:pt x="12616896" y="7628486"/>
                  </a:lnTo>
                  <a:lnTo>
                    <a:pt x="12618045" y="7638546"/>
                  </a:lnTo>
                  <a:lnTo>
                    <a:pt x="12615746" y="7648607"/>
                  </a:lnTo>
                  <a:lnTo>
                    <a:pt x="12606551" y="7656943"/>
                  </a:lnTo>
                  <a:lnTo>
                    <a:pt x="12599655" y="7659530"/>
                  </a:lnTo>
                  <a:lnTo>
                    <a:pt x="12592759" y="7663841"/>
                  </a:lnTo>
                  <a:lnTo>
                    <a:pt x="12585862" y="7664704"/>
                  </a:lnTo>
                  <a:close/>
                </a:path>
                <a:path extrusionOk="0" h="10287000" w="18242280">
                  <a:moveTo>
                    <a:pt x="12110017" y="7362600"/>
                  </a:moveTo>
                  <a:lnTo>
                    <a:pt x="12091757" y="7322789"/>
                  </a:lnTo>
                  <a:lnTo>
                    <a:pt x="12091688" y="7313160"/>
                  </a:lnTo>
                  <a:lnTo>
                    <a:pt x="12091770" y="7308561"/>
                  </a:lnTo>
                  <a:lnTo>
                    <a:pt x="12092776" y="7300513"/>
                  </a:lnTo>
                  <a:lnTo>
                    <a:pt x="12095506" y="7295914"/>
                  </a:lnTo>
                  <a:lnTo>
                    <a:pt x="12100822" y="7298213"/>
                  </a:lnTo>
                  <a:lnTo>
                    <a:pt x="12114183" y="7305255"/>
                  </a:lnTo>
                  <a:lnTo>
                    <a:pt x="12124959" y="7313160"/>
                  </a:lnTo>
                  <a:lnTo>
                    <a:pt x="12130562" y="7322789"/>
                  </a:lnTo>
                  <a:lnTo>
                    <a:pt x="12128407" y="7335006"/>
                  </a:lnTo>
                  <a:lnTo>
                    <a:pt x="12128120" y="7343198"/>
                  </a:lnTo>
                  <a:lnTo>
                    <a:pt x="12126108" y="7352252"/>
                  </a:lnTo>
                  <a:lnTo>
                    <a:pt x="12120649" y="7359582"/>
                  </a:lnTo>
                  <a:lnTo>
                    <a:pt x="12110017" y="7362600"/>
                  </a:lnTo>
                  <a:close/>
                </a:path>
                <a:path extrusionOk="0" h="10287000" w="18242280">
                  <a:moveTo>
                    <a:pt x="13903777" y="9425439"/>
                  </a:moveTo>
                  <a:lnTo>
                    <a:pt x="13893863" y="9413798"/>
                  </a:lnTo>
                  <a:lnTo>
                    <a:pt x="13886536" y="9393389"/>
                  </a:lnTo>
                  <a:lnTo>
                    <a:pt x="13890415" y="9374705"/>
                  </a:lnTo>
                  <a:lnTo>
                    <a:pt x="13902914" y="9359471"/>
                  </a:lnTo>
                  <a:lnTo>
                    <a:pt x="13921448" y="9349410"/>
                  </a:lnTo>
                  <a:lnTo>
                    <a:pt x="13929925" y="9346967"/>
                  </a:lnTo>
                  <a:lnTo>
                    <a:pt x="13940988" y="9343661"/>
                  </a:lnTo>
                  <a:lnTo>
                    <a:pt x="13953775" y="9345530"/>
                  </a:lnTo>
                  <a:lnTo>
                    <a:pt x="13967424" y="9358609"/>
                  </a:lnTo>
                  <a:lnTo>
                    <a:pt x="13968429" y="9373699"/>
                  </a:lnTo>
                  <a:lnTo>
                    <a:pt x="13968573" y="9389652"/>
                  </a:lnTo>
                  <a:lnTo>
                    <a:pt x="13963545" y="9403881"/>
                  </a:lnTo>
                  <a:lnTo>
                    <a:pt x="13949034" y="9413798"/>
                  </a:lnTo>
                  <a:lnTo>
                    <a:pt x="13933948" y="9417678"/>
                  </a:lnTo>
                  <a:lnTo>
                    <a:pt x="13918000" y="9424146"/>
                  </a:lnTo>
                  <a:lnTo>
                    <a:pt x="13903777" y="9425439"/>
                  </a:lnTo>
                  <a:close/>
                </a:path>
                <a:path extrusionOk="0" h="10287000" w="18242280">
                  <a:moveTo>
                    <a:pt x="14284654" y="9629955"/>
                  </a:moveTo>
                  <a:lnTo>
                    <a:pt x="14271436" y="9629093"/>
                  </a:lnTo>
                  <a:lnTo>
                    <a:pt x="14261666" y="9616158"/>
                  </a:lnTo>
                  <a:lnTo>
                    <a:pt x="14259511" y="9597187"/>
                  </a:lnTo>
                  <a:lnTo>
                    <a:pt x="14265115" y="9581665"/>
                  </a:lnTo>
                  <a:lnTo>
                    <a:pt x="14275890" y="9569592"/>
                  </a:lnTo>
                  <a:lnTo>
                    <a:pt x="14289252" y="9560969"/>
                  </a:lnTo>
                  <a:lnTo>
                    <a:pt x="14297585" y="9558382"/>
                  </a:lnTo>
                  <a:lnTo>
                    <a:pt x="14307642" y="9554070"/>
                  </a:lnTo>
                  <a:lnTo>
                    <a:pt x="14317699" y="9553208"/>
                  </a:lnTo>
                  <a:lnTo>
                    <a:pt x="14326032" y="9560969"/>
                  </a:lnTo>
                  <a:lnTo>
                    <a:pt x="14327038" y="9576060"/>
                  </a:lnTo>
                  <a:lnTo>
                    <a:pt x="14327181" y="9592013"/>
                  </a:lnTo>
                  <a:lnTo>
                    <a:pt x="14322153" y="9606241"/>
                  </a:lnTo>
                  <a:lnTo>
                    <a:pt x="14307642" y="9616158"/>
                  </a:lnTo>
                  <a:lnTo>
                    <a:pt x="14297872" y="9623919"/>
                  </a:lnTo>
                  <a:lnTo>
                    <a:pt x="14284654" y="9629955"/>
                  </a:lnTo>
                  <a:close/>
                </a:path>
                <a:path extrusionOk="0" h="10287000" w="18242280">
                  <a:moveTo>
                    <a:pt x="14989515" y="9543435"/>
                  </a:moveTo>
                  <a:lnTo>
                    <a:pt x="14960780" y="9510235"/>
                  </a:lnTo>
                  <a:lnTo>
                    <a:pt x="14960616" y="9493132"/>
                  </a:lnTo>
                  <a:lnTo>
                    <a:pt x="14960780" y="9488533"/>
                  </a:lnTo>
                  <a:lnTo>
                    <a:pt x="14962792" y="9480485"/>
                  </a:lnTo>
                  <a:lnTo>
                    <a:pt x="14968251" y="9475885"/>
                  </a:lnTo>
                  <a:lnTo>
                    <a:pt x="14978883" y="9478185"/>
                  </a:lnTo>
                  <a:lnTo>
                    <a:pt x="14986929" y="9485227"/>
                  </a:lnTo>
                  <a:lnTo>
                    <a:pt x="14994974" y="9493132"/>
                  </a:lnTo>
                  <a:lnTo>
                    <a:pt x="14999572" y="9502761"/>
                  </a:lnTo>
                  <a:lnTo>
                    <a:pt x="14997273" y="9514978"/>
                  </a:lnTo>
                  <a:lnTo>
                    <a:pt x="14996986" y="9524463"/>
                  </a:lnTo>
                  <a:lnTo>
                    <a:pt x="14994974" y="9535674"/>
                  </a:lnTo>
                  <a:lnTo>
                    <a:pt x="14989515" y="9543435"/>
                  </a:lnTo>
                  <a:close/>
                </a:path>
                <a:path extrusionOk="0" h="10287000" w="18242280">
                  <a:moveTo>
                    <a:pt x="14582632" y="9338775"/>
                  </a:moveTo>
                  <a:lnTo>
                    <a:pt x="14574299" y="9331014"/>
                  </a:lnTo>
                  <a:lnTo>
                    <a:pt x="14572144" y="9317360"/>
                  </a:lnTo>
                  <a:lnTo>
                    <a:pt x="14577747" y="9304569"/>
                  </a:lnTo>
                  <a:lnTo>
                    <a:pt x="14588523" y="9293503"/>
                  </a:lnTo>
                  <a:lnTo>
                    <a:pt x="14601885" y="9285023"/>
                  </a:lnTo>
                  <a:lnTo>
                    <a:pt x="14610074" y="9278555"/>
                  </a:lnTo>
                  <a:lnTo>
                    <a:pt x="14619125" y="9274675"/>
                  </a:lnTo>
                  <a:lnTo>
                    <a:pt x="14626453" y="9275968"/>
                  </a:lnTo>
                  <a:lnTo>
                    <a:pt x="14629470" y="9285023"/>
                  </a:lnTo>
                  <a:lnTo>
                    <a:pt x="14621711" y="9322534"/>
                  </a:lnTo>
                  <a:lnTo>
                    <a:pt x="14602747" y="9333601"/>
                  </a:lnTo>
                  <a:lnTo>
                    <a:pt x="14592689" y="9337913"/>
                  </a:lnTo>
                  <a:lnTo>
                    <a:pt x="14582632" y="9338775"/>
                  </a:lnTo>
                  <a:close/>
                </a:path>
                <a:path extrusionOk="0" h="10287000" w="18242280">
                  <a:moveTo>
                    <a:pt x="14783344" y="8937791"/>
                  </a:moveTo>
                  <a:lnTo>
                    <a:pt x="14776591" y="8935492"/>
                  </a:lnTo>
                  <a:lnTo>
                    <a:pt x="14766103" y="8932473"/>
                  </a:lnTo>
                  <a:lnTo>
                    <a:pt x="14761649" y="8925144"/>
                  </a:lnTo>
                  <a:lnTo>
                    <a:pt x="14762367" y="8916089"/>
                  </a:lnTo>
                  <a:lnTo>
                    <a:pt x="14767396" y="8907897"/>
                  </a:lnTo>
                  <a:lnTo>
                    <a:pt x="14767683" y="8901142"/>
                  </a:lnTo>
                  <a:lnTo>
                    <a:pt x="14769695" y="8895249"/>
                  </a:lnTo>
                  <a:lnTo>
                    <a:pt x="14775154" y="8891082"/>
                  </a:lnTo>
                  <a:lnTo>
                    <a:pt x="14785786" y="8889501"/>
                  </a:lnTo>
                  <a:lnTo>
                    <a:pt x="14792395" y="8896399"/>
                  </a:lnTo>
                  <a:lnTo>
                    <a:pt x="14797280" y="8903298"/>
                  </a:lnTo>
                  <a:lnTo>
                    <a:pt x="14798717" y="8910197"/>
                  </a:lnTo>
                  <a:lnTo>
                    <a:pt x="14794981" y="8917095"/>
                  </a:lnTo>
                  <a:lnTo>
                    <a:pt x="14793401" y="8925144"/>
                  </a:lnTo>
                  <a:lnTo>
                    <a:pt x="14789234" y="8933192"/>
                  </a:lnTo>
                  <a:lnTo>
                    <a:pt x="14783344" y="8937791"/>
                  </a:lnTo>
                  <a:close/>
                </a:path>
                <a:path extrusionOk="0" h="10287000" w="18242280">
                  <a:moveTo>
                    <a:pt x="14522002" y="8350688"/>
                  </a:moveTo>
                  <a:lnTo>
                    <a:pt x="14519129" y="8346807"/>
                  </a:lnTo>
                  <a:lnTo>
                    <a:pt x="14520709" y="8334735"/>
                  </a:lnTo>
                  <a:lnTo>
                    <a:pt x="14524876" y="8326111"/>
                  </a:lnTo>
                  <a:lnTo>
                    <a:pt x="14530766" y="8320937"/>
                  </a:lnTo>
                  <a:lnTo>
                    <a:pt x="14537519" y="8319213"/>
                  </a:lnTo>
                  <a:lnTo>
                    <a:pt x="14544128" y="8314039"/>
                  </a:lnTo>
                  <a:lnTo>
                    <a:pt x="14549013" y="8312314"/>
                  </a:lnTo>
                  <a:lnTo>
                    <a:pt x="14550450" y="8314039"/>
                  </a:lnTo>
                  <a:lnTo>
                    <a:pt x="14546714" y="8319213"/>
                  </a:lnTo>
                  <a:lnTo>
                    <a:pt x="14546570" y="8327405"/>
                  </a:lnTo>
                  <a:lnTo>
                    <a:pt x="14528324" y="8350256"/>
                  </a:lnTo>
                  <a:lnTo>
                    <a:pt x="14522002" y="8350688"/>
                  </a:lnTo>
                  <a:close/>
                </a:path>
                <a:path extrusionOk="0" h="10287000" w="18242280">
                  <a:moveTo>
                    <a:pt x="14562805" y="8258562"/>
                  </a:moveTo>
                  <a:lnTo>
                    <a:pt x="14555909" y="8254825"/>
                  </a:lnTo>
                  <a:lnTo>
                    <a:pt x="14552174" y="8247927"/>
                  </a:lnTo>
                  <a:lnTo>
                    <a:pt x="14553610" y="8241028"/>
                  </a:lnTo>
                  <a:lnTo>
                    <a:pt x="14558495" y="8234129"/>
                  </a:lnTo>
                  <a:lnTo>
                    <a:pt x="14565104" y="8227231"/>
                  </a:lnTo>
                  <a:lnTo>
                    <a:pt x="14566828" y="8220619"/>
                  </a:lnTo>
                  <a:lnTo>
                    <a:pt x="14572001" y="8215733"/>
                  </a:lnTo>
                  <a:lnTo>
                    <a:pt x="14580621" y="8214296"/>
                  </a:lnTo>
                  <a:lnTo>
                    <a:pt x="14592689" y="8218032"/>
                  </a:lnTo>
                  <a:lnTo>
                    <a:pt x="14569702" y="8257125"/>
                  </a:lnTo>
                  <a:lnTo>
                    <a:pt x="14562805" y="8258562"/>
                  </a:lnTo>
                  <a:close/>
                </a:path>
                <a:path extrusionOk="0" h="10287000" w="18242280">
                  <a:moveTo>
                    <a:pt x="13702347" y="8218895"/>
                  </a:moveTo>
                  <a:lnTo>
                    <a:pt x="13691571" y="8218032"/>
                  </a:lnTo>
                  <a:lnTo>
                    <a:pt x="13675767" y="8213433"/>
                  </a:lnTo>
                  <a:lnTo>
                    <a:pt x="13668584" y="8201936"/>
                  </a:lnTo>
                  <a:lnTo>
                    <a:pt x="13668296" y="8186989"/>
                  </a:lnTo>
                  <a:lnTo>
                    <a:pt x="13673181" y="8172041"/>
                  </a:lnTo>
                  <a:lnTo>
                    <a:pt x="13673612" y="8163849"/>
                  </a:lnTo>
                  <a:lnTo>
                    <a:pt x="13676629" y="8154795"/>
                  </a:lnTo>
                  <a:lnTo>
                    <a:pt x="13684819" y="8147465"/>
                  </a:lnTo>
                  <a:lnTo>
                    <a:pt x="13700766" y="8144447"/>
                  </a:lnTo>
                  <a:lnTo>
                    <a:pt x="13708812" y="8156807"/>
                  </a:lnTo>
                  <a:lnTo>
                    <a:pt x="13716858" y="8167442"/>
                  </a:lnTo>
                  <a:lnTo>
                    <a:pt x="13721455" y="8178078"/>
                  </a:lnTo>
                  <a:lnTo>
                    <a:pt x="13719156" y="8190438"/>
                  </a:lnTo>
                  <a:lnTo>
                    <a:pt x="13713553" y="8199924"/>
                  </a:lnTo>
                  <a:lnTo>
                    <a:pt x="13708812" y="8211134"/>
                  </a:lnTo>
                  <a:lnTo>
                    <a:pt x="13702347" y="8218895"/>
                  </a:lnTo>
                  <a:close/>
                </a:path>
                <a:path extrusionOk="0" h="10287000" w="18242280">
                  <a:moveTo>
                    <a:pt x="14149027" y="8148184"/>
                  </a:moveTo>
                  <a:lnTo>
                    <a:pt x="14142130" y="8144447"/>
                  </a:lnTo>
                  <a:lnTo>
                    <a:pt x="14133079" y="8136111"/>
                  </a:lnTo>
                  <a:lnTo>
                    <a:pt x="14131786" y="8126051"/>
                  </a:lnTo>
                  <a:lnTo>
                    <a:pt x="14135665" y="8115990"/>
                  </a:lnTo>
                  <a:lnTo>
                    <a:pt x="14142130" y="8107654"/>
                  </a:lnTo>
                  <a:lnTo>
                    <a:pt x="14149027" y="8106217"/>
                  </a:lnTo>
                  <a:lnTo>
                    <a:pt x="14162819" y="8099893"/>
                  </a:lnTo>
                  <a:lnTo>
                    <a:pt x="14169716" y="8098456"/>
                  </a:lnTo>
                  <a:lnTo>
                    <a:pt x="14171009" y="8110672"/>
                  </a:lnTo>
                  <a:lnTo>
                    <a:pt x="14173164" y="8120302"/>
                  </a:lnTo>
                  <a:lnTo>
                    <a:pt x="14173595" y="8128206"/>
                  </a:lnTo>
                  <a:lnTo>
                    <a:pt x="14169716" y="8135249"/>
                  </a:lnTo>
                  <a:lnTo>
                    <a:pt x="14162819" y="8141860"/>
                  </a:lnTo>
                  <a:lnTo>
                    <a:pt x="14155923" y="8146746"/>
                  </a:lnTo>
                  <a:lnTo>
                    <a:pt x="14149027" y="8148184"/>
                  </a:lnTo>
                  <a:close/>
                </a:path>
                <a:path extrusionOk="0" h="10287000" w="18242280">
                  <a:moveTo>
                    <a:pt x="11381306" y="8919395"/>
                  </a:moveTo>
                  <a:lnTo>
                    <a:pt x="11374410" y="8917095"/>
                  </a:lnTo>
                  <a:lnTo>
                    <a:pt x="11363922" y="8908759"/>
                  </a:lnTo>
                  <a:lnTo>
                    <a:pt x="11359468" y="8898699"/>
                  </a:lnTo>
                  <a:lnTo>
                    <a:pt x="11360186" y="8888638"/>
                  </a:lnTo>
                  <a:lnTo>
                    <a:pt x="11366939" y="8877428"/>
                  </a:lnTo>
                  <a:lnTo>
                    <a:pt x="11372111" y="8871104"/>
                  </a:lnTo>
                  <a:lnTo>
                    <a:pt x="11380732" y="8864780"/>
                  </a:lnTo>
                  <a:lnTo>
                    <a:pt x="11392800" y="8861906"/>
                  </a:lnTo>
                  <a:lnTo>
                    <a:pt x="11399409" y="8870242"/>
                  </a:lnTo>
                  <a:lnTo>
                    <a:pt x="11404294" y="8880302"/>
                  </a:lnTo>
                  <a:lnTo>
                    <a:pt x="11405731" y="8890363"/>
                  </a:lnTo>
                  <a:lnTo>
                    <a:pt x="11401995" y="8898699"/>
                  </a:lnTo>
                  <a:lnTo>
                    <a:pt x="11388203" y="8914796"/>
                  </a:lnTo>
                  <a:lnTo>
                    <a:pt x="11381306" y="8919395"/>
                  </a:lnTo>
                  <a:close/>
                </a:path>
                <a:path extrusionOk="0" h="10287000" w="18242280">
                  <a:moveTo>
                    <a:pt x="12028841" y="8632814"/>
                  </a:moveTo>
                  <a:lnTo>
                    <a:pt x="12018066" y="8631951"/>
                  </a:lnTo>
                  <a:lnTo>
                    <a:pt x="12002262" y="8627352"/>
                  </a:lnTo>
                  <a:lnTo>
                    <a:pt x="11995078" y="8615854"/>
                  </a:lnTo>
                  <a:lnTo>
                    <a:pt x="11994791" y="8600907"/>
                  </a:lnTo>
                  <a:lnTo>
                    <a:pt x="11999676" y="8585960"/>
                  </a:lnTo>
                  <a:lnTo>
                    <a:pt x="12000107" y="8577768"/>
                  </a:lnTo>
                  <a:lnTo>
                    <a:pt x="12003124" y="8568714"/>
                  </a:lnTo>
                  <a:lnTo>
                    <a:pt x="12011313" y="8561384"/>
                  </a:lnTo>
                  <a:lnTo>
                    <a:pt x="12027261" y="8558366"/>
                  </a:lnTo>
                  <a:lnTo>
                    <a:pt x="12035307" y="8570726"/>
                  </a:lnTo>
                  <a:lnTo>
                    <a:pt x="12043352" y="8581361"/>
                  </a:lnTo>
                  <a:lnTo>
                    <a:pt x="12047950" y="8591997"/>
                  </a:lnTo>
                  <a:lnTo>
                    <a:pt x="12045651" y="8604357"/>
                  </a:lnTo>
                  <a:lnTo>
                    <a:pt x="12040048" y="8613842"/>
                  </a:lnTo>
                  <a:lnTo>
                    <a:pt x="12035307" y="8625053"/>
                  </a:lnTo>
                  <a:lnTo>
                    <a:pt x="12028841" y="8632814"/>
                  </a:lnTo>
                  <a:close/>
                </a:path>
                <a:path extrusionOk="0" h="10287000" w="18242280">
                  <a:moveTo>
                    <a:pt x="12446499" y="8597458"/>
                  </a:moveTo>
                  <a:lnTo>
                    <a:pt x="12441040" y="8595158"/>
                  </a:lnTo>
                  <a:lnTo>
                    <a:pt x="12430552" y="8592140"/>
                  </a:lnTo>
                  <a:lnTo>
                    <a:pt x="12426098" y="8584810"/>
                  </a:lnTo>
                  <a:lnTo>
                    <a:pt x="12426816" y="8575756"/>
                  </a:lnTo>
                  <a:lnTo>
                    <a:pt x="12431845" y="8567564"/>
                  </a:lnTo>
                  <a:lnTo>
                    <a:pt x="12437304" y="8564689"/>
                  </a:lnTo>
                  <a:lnTo>
                    <a:pt x="12444775" y="8552042"/>
                  </a:lnTo>
                  <a:lnTo>
                    <a:pt x="12450235" y="8549167"/>
                  </a:lnTo>
                  <a:lnTo>
                    <a:pt x="12456844" y="8556066"/>
                  </a:lnTo>
                  <a:lnTo>
                    <a:pt x="12461729" y="8562965"/>
                  </a:lnTo>
                  <a:lnTo>
                    <a:pt x="12463165" y="8569863"/>
                  </a:lnTo>
                  <a:lnTo>
                    <a:pt x="12459430" y="8576762"/>
                  </a:lnTo>
                  <a:lnTo>
                    <a:pt x="12453970" y="8584810"/>
                  </a:lnTo>
                  <a:lnTo>
                    <a:pt x="12450235" y="8592859"/>
                  </a:lnTo>
                  <a:lnTo>
                    <a:pt x="12446499" y="8597458"/>
                  </a:lnTo>
                  <a:close/>
                </a:path>
                <a:path extrusionOk="0" h="10287000" w="18242280">
                  <a:moveTo>
                    <a:pt x="12600373" y="9024455"/>
                  </a:moveTo>
                  <a:lnTo>
                    <a:pt x="12588161" y="9018275"/>
                  </a:lnTo>
                  <a:lnTo>
                    <a:pt x="12583133" y="9004478"/>
                  </a:lnTo>
                  <a:lnTo>
                    <a:pt x="12582414" y="8990681"/>
                  </a:lnTo>
                  <a:lnTo>
                    <a:pt x="12586868" y="8976883"/>
                  </a:lnTo>
                  <a:lnTo>
                    <a:pt x="12597356" y="8963086"/>
                  </a:lnTo>
                  <a:lnTo>
                    <a:pt x="12602960" y="8955181"/>
                  </a:lnTo>
                  <a:lnTo>
                    <a:pt x="12607701" y="8948139"/>
                  </a:lnTo>
                  <a:lnTo>
                    <a:pt x="12614166" y="8946271"/>
                  </a:lnTo>
                  <a:lnTo>
                    <a:pt x="12624941" y="8953888"/>
                  </a:lnTo>
                  <a:lnTo>
                    <a:pt x="12627528" y="8962368"/>
                  </a:lnTo>
                  <a:lnTo>
                    <a:pt x="12631838" y="8973434"/>
                  </a:lnTo>
                  <a:lnTo>
                    <a:pt x="12632700" y="8986225"/>
                  </a:lnTo>
                  <a:lnTo>
                    <a:pt x="12624941" y="8999879"/>
                  </a:lnTo>
                  <a:lnTo>
                    <a:pt x="12617902" y="9009221"/>
                  </a:lnTo>
                  <a:lnTo>
                    <a:pt x="12609999" y="9019425"/>
                  </a:lnTo>
                  <a:lnTo>
                    <a:pt x="12600373" y="9024455"/>
                  </a:lnTo>
                  <a:close/>
                </a:path>
                <a:path extrusionOk="0" h="10287000" w="18242280">
                  <a:moveTo>
                    <a:pt x="12815596" y="9334751"/>
                  </a:moveTo>
                  <a:lnTo>
                    <a:pt x="12808843" y="9331014"/>
                  </a:lnTo>
                  <a:lnTo>
                    <a:pt x="12805108" y="9324115"/>
                  </a:lnTo>
                  <a:lnTo>
                    <a:pt x="12806544" y="9317217"/>
                  </a:lnTo>
                  <a:lnTo>
                    <a:pt x="12811429" y="9310318"/>
                  </a:lnTo>
                  <a:lnTo>
                    <a:pt x="12818038" y="9303419"/>
                  </a:lnTo>
                  <a:lnTo>
                    <a:pt x="12827233" y="9294221"/>
                  </a:lnTo>
                  <a:lnTo>
                    <a:pt x="12828526" y="9301120"/>
                  </a:lnTo>
                  <a:lnTo>
                    <a:pt x="12830681" y="9308018"/>
                  </a:lnTo>
                  <a:lnTo>
                    <a:pt x="12831113" y="9314917"/>
                  </a:lnTo>
                  <a:lnTo>
                    <a:pt x="12827233" y="9321816"/>
                  </a:lnTo>
                  <a:lnTo>
                    <a:pt x="12825653" y="9328427"/>
                  </a:lnTo>
                  <a:lnTo>
                    <a:pt x="12821486" y="9333313"/>
                  </a:lnTo>
                  <a:lnTo>
                    <a:pt x="12815596" y="9334751"/>
                  </a:lnTo>
                  <a:close/>
                </a:path>
                <a:path extrusionOk="0" h="10287000" w="18242280">
                  <a:moveTo>
                    <a:pt x="13150211" y="8982632"/>
                  </a:moveTo>
                  <a:lnTo>
                    <a:pt x="13142883" y="8981339"/>
                  </a:lnTo>
                  <a:lnTo>
                    <a:pt x="13139866" y="8972284"/>
                  </a:lnTo>
                  <a:lnTo>
                    <a:pt x="13137567" y="8964092"/>
                  </a:lnTo>
                  <a:lnTo>
                    <a:pt x="13142165" y="8955038"/>
                  </a:lnTo>
                  <a:lnTo>
                    <a:pt x="13150211" y="8947708"/>
                  </a:lnTo>
                  <a:lnTo>
                    <a:pt x="13158256" y="8944690"/>
                  </a:lnTo>
                  <a:lnTo>
                    <a:pt x="13165153" y="8939516"/>
                  </a:lnTo>
                  <a:lnTo>
                    <a:pt x="13172049" y="8937791"/>
                  </a:lnTo>
                  <a:lnTo>
                    <a:pt x="13178945" y="8939516"/>
                  </a:lnTo>
                  <a:lnTo>
                    <a:pt x="13185842" y="8944690"/>
                  </a:lnTo>
                  <a:lnTo>
                    <a:pt x="13181675" y="8952882"/>
                  </a:lnTo>
                  <a:lnTo>
                    <a:pt x="13180095" y="8961936"/>
                  </a:lnTo>
                  <a:lnTo>
                    <a:pt x="13176790" y="8969266"/>
                  </a:lnTo>
                  <a:lnTo>
                    <a:pt x="13167451" y="8972284"/>
                  </a:lnTo>
                  <a:lnTo>
                    <a:pt x="13159262" y="8978752"/>
                  </a:lnTo>
                  <a:lnTo>
                    <a:pt x="13150211" y="8982632"/>
                  </a:lnTo>
                  <a:close/>
                </a:path>
                <a:path extrusionOk="0" h="10287000" w="18242280">
                  <a:moveTo>
                    <a:pt x="13667003" y="9259728"/>
                  </a:moveTo>
                  <a:lnTo>
                    <a:pt x="13654791" y="9257428"/>
                  </a:lnTo>
                  <a:lnTo>
                    <a:pt x="13645739" y="9248949"/>
                  </a:lnTo>
                  <a:lnTo>
                    <a:pt x="13644446" y="9237882"/>
                  </a:lnTo>
                  <a:lnTo>
                    <a:pt x="13648326" y="9225091"/>
                  </a:lnTo>
                  <a:lnTo>
                    <a:pt x="13654791" y="9211437"/>
                  </a:lnTo>
                  <a:lnTo>
                    <a:pt x="13661831" y="9203389"/>
                  </a:lnTo>
                  <a:lnTo>
                    <a:pt x="13669733" y="9195341"/>
                  </a:lnTo>
                  <a:lnTo>
                    <a:pt x="13679359" y="9190741"/>
                  </a:lnTo>
                  <a:lnTo>
                    <a:pt x="13691571" y="9193041"/>
                  </a:lnTo>
                  <a:lnTo>
                    <a:pt x="13694157" y="9205401"/>
                  </a:lnTo>
                  <a:lnTo>
                    <a:pt x="13698468" y="9216036"/>
                  </a:lnTo>
                  <a:lnTo>
                    <a:pt x="13699330" y="9226672"/>
                  </a:lnTo>
                  <a:lnTo>
                    <a:pt x="13691571" y="9239032"/>
                  </a:lnTo>
                  <a:lnTo>
                    <a:pt x="13684531" y="9247080"/>
                  </a:lnTo>
                  <a:lnTo>
                    <a:pt x="13676629" y="9255129"/>
                  </a:lnTo>
                  <a:lnTo>
                    <a:pt x="13667003" y="9259728"/>
                  </a:lnTo>
                  <a:close/>
                </a:path>
                <a:path extrusionOk="0" h="10287000" w="18242280">
                  <a:moveTo>
                    <a:pt x="13773465" y="9127073"/>
                  </a:moveTo>
                  <a:lnTo>
                    <a:pt x="13765132" y="9119455"/>
                  </a:lnTo>
                  <a:lnTo>
                    <a:pt x="13761540" y="9105802"/>
                  </a:lnTo>
                  <a:lnTo>
                    <a:pt x="13763983" y="9093011"/>
                  </a:lnTo>
                  <a:lnTo>
                    <a:pt x="13771597" y="9081944"/>
                  </a:lnTo>
                  <a:lnTo>
                    <a:pt x="13783522" y="9073464"/>
                  </a:lnTo>
                  <a:lnTo>
                    <a:pt x="13790418" y="9070734"/>
                  </a:lnTo>
                  <a:lnTo>
                    <a:pt x="13797315" y="9065416"/>
                  </a:lnTo>
                  <a:lnTo>
                    <a:pt x="13804211" y="9061823"/>
                  </a:lnTo>
                  <a:lnTo>
                    <a:pt x="13811107" y="9064266"/>
                  </a:lnTo>
                  <a:lnTo>
                    <a:pt x="13812257" y="9077920"/>
                  </a:lnTo>
                  <a:lnTo>
                    <a:pt x="13813406" y="9090711"/>
                  </a:lnTo>
                  <a:lnTo>
                    <a:pt x="13811107" y="9101778"/>
                  </a:lnTo>
                  <a:lnTo>
                    <a:pt x="13801912" y="9110257"/>
                  </a:lnTo>
                  <a:lnTo>
                    <a:pt x="13793579" y="9118162"/>
                  </a:lnTo>
                  <a:lnTo>
                    <a:pt x="13783522" y="9125204"/>
                  </a:lnTo>
                  <a:lnTo>
                    <a:pt x="13773465" y="9127073"/>
                  </a:lnTo>
                  <a:close/>
                </a:path>
                <a:path extrusionOk="0" h="10287000" w="18242280">
                  <a:moveTo>
                    <a:pt x="14124315" y="8901142"/>
                  </a:moveTo>
                  <a:lnTo>
                    <a:pt x="14114545" y="8889501"/>
                  </a:lnTo>
                  <a:lnTo>
                    <a:pt x="14112390" y="8874410"/>
                  </a:lnTo>
                  <a:lnTo>
                    <a:pt x="14117993" y="8858457"/>
                  </a:lnTo>
                  <a:lnTo>
                    <a:pt x="14128769" y="8844228"/>
                  </a:lnTo>
                  <a:lnTo>
                    <a:pt x="14142130" y="8834311"/>
                  </a:lnTo>
                  <a:lnTo>
                    <a:pt x="14150463" y="8831724"/>
                  </a:lnTo>
                  <a:lnTo>
                    <a:pt x="14160521" y="8827413"/>
                  </a:lnTo>
                  <a:lnTo>
                    <a:pt x="14170578" y="8826550"/>
                  </a:lnTo>
                  <a:lnTo>
                    <a:pt x="14178911" y="8834311"/>
                  </a:lnTo>
                  <a:lnTo>
                    <a:pt x="14179916" y="8849402"/>
                  </a:lnTo>
                  <a:lnTo>
                    <a:pt x="14180060" y="8865355"/>
                  </a:lnTo>
                  <a:lnTo>
                    <a:pt x="14175031" y="8879584"/>
                  </a:lnTo>
                  <a:lnTo>
                    <a:pt x="14160521" y="8889501"/>
                  </a:lnTo>
                  <a:lnTo>
                    <a:pt x="14150751" y="8893381"/>
                  </a:lnTo>
                  <a:lnTo>
                    <a:pt x="14137533" y="8899849"/>
                  </a:lnTo>
                  <a:lnTo>
                    <a:pt x="14124315" y="8901142"/>
                  </a:lnTo>
                  <a:close/>
                </a:path>
                <a:path extrusionOk="0" h="10287000" w="18242280">
                  <a:moveTo>
                    <a:pt x="14307642" y="8815915"/>
                  </a:moveTo>
                  <a:lnTo>
                    <a:pt x="14302326" y="8809016"/>
                  </a:lnTo>
                  <a:lnTo>
                    <a:pt x="14299596" y="8802118"/>
                  </a:lnTo>
                  <a:lnTo>
                    <a:pt x="14298590" y="8795219"/>
                  </a:lnTo>
                  <a:lnTo>
                    <a:pt x="14298447" y="8788320"/>
                  </a:lnTo>
                  <a:lnTo>
                    <a:pt x="14298734" y="8785446"/>
                  </a:lnTo>
                  <a:lnTo>
                    <a:pt x="14300746" y="8779122"/>
                  </a:lnTo>
                  <a:lnTo>
                    <a:pt x="14306205" y="8772799"/>
                  </a:lnTo>
                  <a:lnTo>
                    <a:pt x="14316837" y="8769924"/>
                  </a:lnTo>
                  <a:lnTo>
                    <a:pt x="14319567" y="8776823"/>
                  </a:lnTo>
                  <a:lnTo>
                    <a:pt x="14324883" y="8783721"/>
                  </a:lnTo>
                  <a:lnTo>
                    <a:pt x="14328474" y="8790620"/>
                  </a:lnTo>
                  <a:lnTo>
                    <a:pt x="14326032" y="8797519"/>
                  </a:lnTo>
                  <a:lnTo>
                    <a:pt x="14320572" y="8804274"/>
                  </a:lnTo>
                  <a:lnTo>
                    <a:pt x="14316837" y="8810166"/>
                  </a:lnTo>
                  <a:lnTo>
                    <a:pt x="14313101" y="8814334"/>
                  </a:lnTo>
                  <a:lnTo>
                    <a:pt x="14307642" y="8815915"/>
                  </a:lnTo>
                  <a:close/>
                </a:path>
                <a:path extrusionOk="0" h="10287000" w="18242280">
                  <a:moveTo>
                    <a:pt x="12477820" y="8604357"/>
                  </a:moveTo>
                  <a:lnTo>
                    <a:pt x="12472504" y="8601338"/>
                  </a:lnTo>
                  <a:lnTo>
                    <a:pt x="12469774" y="8594009"/>
                  </a:lnTo>
                  <a:lnTo>
                    <a:pt x="12468769" y="8584954"/>
                  </a:lnTo>
                  <a:lnTo>
                    <a:pt x="12468625" y="8576762"/>
                  </a:lnTo>
                  <a:lnTo>
                    <a:pt x="12468912" y="8570007"/>
                  </a:lnTo>
                  <a:lnTo>
                    <a:pt x="12470924" y="8564115"/>
                  </a:lnTo>
                  <a:lnTo>
                    <a:pt x="12476383" y="8559947"/>
                  </a:lnTo>
                  <a:lnTo>
                    <a:pt x="12487015" y="8558366"/>
                  </a:lnTo>
                  <a:lnTo>
                    <a:pt x="12489745" y="8565264"/>
                  </a:lnTo>
                  <a:lnTo>
                    <a:pt x="12495061" y="8572163"/>
                  </a:lnTo>
                  <a:lnTo>
                    <a:pt x="12498653" y="8579062"/>
                  </a:lnTo>
                  <a:lnTo>
                    <a:pt x="12496210" y="8585960"/>
                  </a:lnTo>
                  <a:lnTo>
                    <a:pt x="12490751" y="8592715"/>
                  </a:lnTo>
                  <a:lnTo>
                    <a:pt x="12487015" y="8598608"/>
                  </a:lnTo>
                  <a:lnTo>
                    <a:pt x="12483280" y="8602776"/>
                  </a:lnTo>
                  <a:lnTo>
                    <a:pt x="12477820" y="8604357"/>
                  </a:lnTo>
                  <a:close/>
                </a:path>
                <a:path extrusionOk="0" h="10287000" w="18242280">
                  <a:moveTo>
                    <a:pt x="12650228" y="8201936"/>
                  </a:moveTo>
                  <a:lnTo>
                    <a:pt x="12643332" y="8199636"/>
                  </a:lnTo>
                  <a:lnTo>
                    <a:pt x="12638159" y="8191300"/>
                  </a:lnTo>
                  <a:lnTo>
                    <a:pt x="12636435" y="8181240"/>
                  </a:lnTo>
                  <a:lnTo>
                    <a:pt x="12638159" y="8171179"/>
                  </a:lnTo>
                  <a:lnTo>
                    <a:pt x="12670917" y="8144447"/>
                  </a:lnTo>
                  <a:lnTo>
                    <a:pt x="12672210" y="8156663"/>
                  </a:lnTo>
                  <a:lnTo>
                    <a:pt x="12674365" y="8166293"/>
                  </a:lnTo>
                  <a:lnTo>
                    <a:pt x="12674796" y="8174197"/>
                  </a:lnTo>
                  <a:lnTo>
                    <a:pt x="12670917" y="8181240"/>
                  </a:lnTo>
                  <a:lnTo>
                    <a:pt x="12657124" y="8197337"/>
                  </a:lnTo>
                  <a:lnTo>
                    <a:pt x="12650228" y="8201936"/>
                  </a:lnTo>
                  <a:close/>
                </a:path>
                <a:path extrusionOk="0" h="10287000" w="18242280">
                  <a:moveTo>
                    <a:pt x="12869761" y="8357155"/>
                  </a:moveTo>
                  <a:lnTo>
                    <a:pt x="12861859" y="8355862"/>
                  </a:lnTo>
                  <a:lnTo>
                    <a:pt x="12854819" y="8346807"/>
                  </a:lnTo>
                  <a:lnTo>
                    <a:pt x="12856543" y="8334591"/>
                  </a:lnTo>
                  <a:lnTo>
                    <a:pt x="12861715" y="8324961"/>
                  </a:lnTo>
                  <a:lnTo>
                    <a:pt x="12870335" y="8317057"/>
                  </a:lnTo>
                  <a:lnTo>
                    <a:pt x="12882404" y="8310014"/>
                  </a:lnTo>
                  <a:lnTo>
                    <a:pt x="12889300" y="8308721"/>
                  </a:lnTo>
                  <a:lnTo>
                    <a:pt x="12896196" y="8306565"/>
                  </a:lnTo>
                  <a:lnTo>
                    <a:pt x="12903093" y="8306134"/>
                  </a:lnTo>
                  <a:lnTo>
                    <a:pt x="12909989" y="8310014"/>
                  </a:lnTo>
                  <a:lnTo>
                    <a:pt x="12909702" y="8323524"/>
                  </a:lnTo>
                  <a:lnTo>
                    <a:pt x="12907690" y="8335309"/>
                  </a:lnTo>
                  <a:lnTo>
                    <a:pt x="12902231" y="8343645"/>
                  </a:lnTo>
                  <a:lnTo>
                    <a:pt x="12891599" y="8346807"/>
                  </a:lnTo>
                  <a:lnTo>
                    <a:pt x="12879387" y="8353275"/>
                  </a:lnTo>
                  <a:lnTo>
                    <a:pt x="12869761" y="8357155"/>
                  </a:lnTo>
                  <a:close/>
                </a:path>
                <a:path extrusionOk="0" h="10287000" w="18242280">
                  <a:moveTo>
                    <a:pt x="13478111" y="10286999"/>
                  </a:moveTo>
                  <a:lnTo>
                    <a:pt x="13446717" y="10286999"/>
                  </a:lnTo>
                  <a:lnTo>
                    <a:pt x="13450344" y="10286333"/>
                  </a:lnTo>
                  <a:lnTo>
                    <a:pt x="13458246" y="10284177"/>
                  </a:lnTo>
                  <a:lnTo>
                    <a:pt x="13467872" y="10283746"/>
                  </a:lnTo>
                  <a:lnTo>
                    <a:pt x="13478111" y="10286999"/>
                  </a:lnTo>
                  <a:close/>
                </a:path>
                <a:path extrusionOk="0" h="10287000" w="18242280">
                  <a:moveTo>
                    <a:pt x="13601057" y="10078223"/>
                  </a:moveTo>
                  <a:lnTo>
                    <a:pt x="13590425" y="10076068"/>
                  </a:lnTo>
                  <a:lnTo>
                    <a:pt x="13583816" y="10072906"/>
                  </a:lnTo>
                  <a:lnTo>
                    <a:pt x="13578931" y="10064570"/>
                  </a:lnTo>
                  <a:lnTo>
                    <a:pt x="13577495" y="10052785"/>
                  </a:lnTo>
                  <a:lnTo>
                    <a:pt x="13581230" y="10039275"/>
                  </a:lnTo>
                  <a:lnTo>
                    <a:pt x="13586546" y="10032376"/>
                  </a:lnTo>
                  <a:lnTo>
                    <a:pt x="13589276" y="10025478"/>
                  </a:lnTo>
                  <a:lnTo>
                    <a:pt x="13590282" y="10018579"/>
                  </a:lnTo>
                  <a:lnTo>
                    <a:pt x="13590425" y="10011680"/>
                  </a:lnTo>
                  <a:lnTo>
                    <a:pt x="13598471" y="10018723"/>
                  </a:lnTo>
                  <a:lnTo>
                    <a:pt x="13606517" y="10026627"/>
                  </a:lnTo>
                  <a:lnTo>
                    <a:pt x="13611114" y="10036257"/>
                  </a:lnTo>
                  <a:lnTo>
                    <a:pt x="13608815" y="10048473"/>
                  </a:lnTo>
                  <a:lnTo>
                    <a:pt x="13608528" y="10061839"/>
                  </a:lnTo>
                  <a:lnTo>
                    <a:pt x="13606517" y="10072618"/>
                  </a:lnTo>
                  <a:lnTo>
                    <a:pt x="13601057" y="10078223"/>
                  </a:lnTo>
                  <a:close/>
                </a:path>
                <a:path extrusionOk="0" h="10287000" w="18242280">
                  <a:moveTo>
                    <a:pt x="13886248" y="9830016"/>
                  </a:moveTo>
                  <a:lnTo>
                    <a:pt x="13875473" y="9827716"/>
                  </a:lnTo>
                  <a:lnTo>
                    <a:pt x="13866421" y="9817943"/>
                  </a:lnTo>
                  <a:lnTo>
                    <a:pt x="13865128" y="9804721"/>
                  </a:lnTo>
                  <a:lnTo>
                    <a:pt x="13869008" y="9791498"/>
                  </a:lnTo>
                  <a:lnTo>
                    <a:pt x="13875473" y="9781725"/>
                  </a:lnTo>
                  <a:lnTo>
                    <a:pt x="13877197" y="9775114"/>
                  </a:lnTo>
                  <a:lnTo>
                    <a:pt x="13882369" y="9770228"/>
                  </a:lnTo>
                  <a:lnTo>
                    <a:pt x="13890990" y="9768790"/>
                  </a:lnTo>
                  <a:lnTo>
                    <a:pt x="13903058" y="9772527"/>
                  </a:lnTo>
                  <a:lnTo>
                    <a:pt x="13904351" y="9780863"/>
                  </a:lnTo>
                  <a:lnTo>
                    <a:pt x="13906506" y="9790924"/>
                  </a:lnTo>
                  <a:lnTo>
                    <a:pt x="13906937" y="9800984"/>
                  </a:lnTo>
                  <a:lnTo>
                    <a:pt x="13903058" y="9809320"/>
                  </a:lnTo>
                  <a:lnTo>
                    <a:pt x="13897455" y="9817368"/>
                  </a:lnTo>
                  <a:lnTo>
                    <a:pt x="13892714" y="9825417"/>
                  </a:lnTo>
                  <a:lnTo>
                    <a:pt x="13886248" y="9830016"/>
                  </a:lnTo>
                  <a:close/>
                </a:path>
                <a:path extrusionOk="0" h="10287000" w="18242280">
                  <a:moveTo>
                    <a:pt x="12637154" y="10188745"/>
                  </a:moveTo>
                  <a:lnTo>
                    <a:pt x="12624941" y="10186446"/>
                  </a:lnTo>
                  <a:lnTo>
                    <a:pt x="12615890" y="10172649"/>
                  </a:lnTo>
                  <a:lnTo>
                    <a:pt x="12614597" y="10158851"/>
                  </a:lnTo>
                  <a:lnTo>
                    <a:pt x="12618476" y="10145054"/>
                  </a:lnTo>
                  <a:lnTo>
                    <a:pt x="12624941" y="10131257"/>
                  </a:lnTo>
                  <a:lnTo>
                    <a:pt x="12626809" y="10128526"/>
                  </a:lnTo>
                  <a:lnTo>
                    <a:pt x="12632987" y="10123208"/>
                  </a:lnTo>
                  <a:lnTo>
                    <a:pt x="12644337" y="10119615"/>
                  </a:lnTo>
                  <a:lnTo>
                    <a:pt x="12661722" y="10122059"/>
                  </a:lnTo>
                  <a:lnTo>
                    <a:pt x="12664308" y="10134419"/>
                  </a:lnTo>
                  <a:lnTo>
                    <a:pt x="12668618" y="10145054"/>
                  </a:lnTo>
                  <a:lnTo>
                    <a:pt x="12669480" y="10155689"/>
                  </a:lnTo>
                  <a:lnTo>
                    <a:pt x="12661722" y="10168050"/>
                  </a:lnTo>
                  <a:lnTo>
                    <a:pt x="12654682" y="10176098"/>
                  </a:lnTo>
                  <a:lnTo>
                    <a:pt x="12646780" y="10184146"/>
                  </a:lnTo>
                  <a:lnTo>
                    <a:pt x="12637154" y="10188745"/>
                  </a:lnTo>
                  <a:close/>
                </a:path>
                <a:path extrusionOk="0" h="10287000" w="18242280">
                  <a:moveTo>
                    <a:pt x="12296936" y="9745795"/>
                  </a:moveTo>
                  <a:lnTo>
                    <a:pt x="12284723" y="9744933"/>
                  </a:lnTo>
                  <a:lnTo>
                    <a:pt x="12268919" y="9735016"/>
                  </a:lnTo>
                  <a:lnTo>
                    <a:pt x="12261736" y="9720787"/>
                  </a:lnTo>
                  <a:lnTo>
                    <a:pt x="12261448" y="9704834"/>
                  </a:lnTo>
                  <a:lnTo>
                    <a:pt x="12266333" y="9689743"/>
                  </a:lnTo>
                  <a:lnTo>
                    <a:pt x="12272080" y="9680258"/>
                  </a:lnTo>
                  <a:lnTo>
                    <a:pt x="12277827" y="9669048"/>
                  </a:lnTo>
                  <a:lnTo>
                    <a:pt x="12287022" y="9661287"/>
                  </a:lnTo>
                  <a:lnTo>
                    <a:pt x="12303114" y="9662149"/>
                  </a:lnTo>
                  <a:lnTo>
                    <a:pt x="12319205" y="9689743"/>
                  </a:lnTo>
                  <a:lnTo>
                    <a:pt x="12323803" y="9703541"/>
                  </a:lnTo>
                  <a:lnTo>
                    <a:pt x="12321504" y="9717338"/>
                  </a:lnTo>
                  <a:lnTo>
                    <a:pt x="12314464" y="9726824"/>
                  </a:lnTo>
                  <a:lnTo>
                    <a:pt x="12306562" y="9738034"/>
                  </a:lnTo>
                  <a:lnTo>
                    <a:pt x="12296936" y="9745795"/>
                  </a:lnTo>
                  <a:close/>
                </a:path>
                <a:path extrusionOk="0" h="10287000" w="18242280">
                  <a:moveTo>
                    <a:pt x="13175928" y="10249396"/>
                  </a:moveTo>
                  <a:lnTo>
                    <a:pt x="13167451" y="10241635"/>
                  </a:lnTo>
                  <a:lnTo>
                    <a:pt x="13159980" y="10227982"/>
                  </a:lnTo>
                  <a:lnTo>
                    <a:pt x="13162854" y="10215190"/>
                  </a:lnTo>
                  <a:lnTo>
                    <a:pt x="13172624" y="10204124"/>
                  </a:lnTo>
                  <a:lnTo>
                    <a:pt x="13185842" y="10195644"/>
                  </a:lnTo>
                  <a:lnTo>
                    <a:pt x="13193025" y="10193057"/>
                  </a:lnTo>
                  <a:lnTo>
                    <a:pt x="13201933" y="10188745"/>
                  </a:lnTo>
                  <a:lnTo>
                    <a:pt x="13214289" y="10187883"/>
                  </a:lnTo>
                  <a:lnTo>
                    <a:pt x="13231817" y="10195644"/>
                  </a:lnTo>
                  <a:lnTo>
                    <a:pt x="13231530" y="10209298"/>
                  </a:lnTo>
                  <a:lnTo>
                    <a:pt x="13229518" y="10222089"/>
                  </a:lnTo>
                  <a:lnTo>
                    <a:pt x="13224059" y="10233156"/>
                  </a:lnTo>
                  <a:lnTo>
                    <a:pt x="13213427" y="10241635"/>
                  </a:lnTo>
                  <a:lnTo>
                    <a:pt x="13199778" y="10244222"/>
                  </a:lnTo>
                  <a:lnTo>
                    <a:pt x="13186991" y="10248534"/>
                  </a:lnTo>
                  <a:lnTo>
                    <a:pt x="13175928" y="10249396"/>
                  </a:lnTo>
                  <a:close/>
                </a:path>
                <a:path extrusionOk="0" h="10287000" w="18242280">
                  <a:moveTo>
                    <a:pt x="13109838" y="9949736"/>
                  </a:moveTo>
                  <a:lnTo>
                    <a:pt x="13103086" y="9947293"/>
                  </a:lnTo>
                  <a:lnTo>
                    <a:pt x="13097914" y="9944275"/>
                  </a:lnTo>
                  <a:lnTo>
                    <a:pt x="13096190" y="9936945"/>
                  </a:lnTo>
                  <a:lnTo>
                    <a:pt x="13097914" y="9927890"/>
                  </a:lnTo>
                  <a:lnTo>
                    <a:pt x="13103086" y="9919698"/>
                  </a:lnTo>
                  <a:lnTo>
                    <a:pt x="13104666" y="9913087"/>
                  </a:lnTo>
                  <a:lnTo>
                    <a:pt x="13108833" y="9908201"/>
                  </a:lnTo>
                  <a:lnTo>
                    <a:pt x="13114723" y="9906763"/>
                  </a:lnTo>
                  <a:lnTo>
                    <a:pt x="13121476" y="9910500"/>
                  </a:lnTo>
                  <a:lnTo>
                    <a:pt x="13122769" y="9917399"/>
                  </a:lnTo>
                  <a:lnTo>
                    <a:pt x="13124924" y="9924297"/>
                  </a:lnTo>
                  <a:lnTo>
                    <a:pt x="13125355" y="9931196"/>
                  </a:lnTo>
                  <a:lnTo>
                    <a:pt x="13121476" y="9938095"/>
                  </a:lnTo>
                  <a:lnTo>
                    <a:pt x="13119896" y="9940825"/>
                  </a:lnTo>
                  <a:lnTo>
                    <a:pt x="13115729" y="9946143"/>
                  </a:lnTo>
                  <a:lnTo>
                    <a:pt x="13109838" y="9949736"/>
                  </a:lnTo>
                  <a:close/>
                </a:path>
                <a:path extrusionOk="0" h="10287000" w="18242280">
                  <a:moveTo>
                    <a:pt x="13446177" y="9702822"/>
                  </a:moveTo>
                  <a:lnTo>
                    <a:pt x="13443304" y="9698942"/>
                  </a:lnTo>
                  <a:lnTo>
                    <a:pt x="13444884" y="9686869"/>
                  </a:lnTo>
                  <a:lnTo>
                    <a:pt x="13449051" y="9678246"/>
                  </a:lnTo>
                  <a:lnTo>
                    <a:pt x="13454941" y="9673072"/>
                  </a:lnTo>
                  <a:lnTo>
                    <a:pt x="13461694" y="9671347"/>
                  </a:lnTo>
                  <a:lnTo>
                    <a:pt x="13470889" y="9671347"/>
                  </a:lnTo>
                  <a:lnTo>
                    <a:pt x="13446177" y="9702822"/>
                  </a:lnTo>
                  <a:close/>
                </a:path>
                <a:path extrusionOk="0" h="10287000" w="18242280">
                  <a:moveTo>
                    <a:pt x="11293091" y="10279290"/>
                  </a:moveTo>
                  <a:lnTo>
                    <a:pt x="11264265" y="10250833"/>
                  </a:lnTo>
                  <a:lnTo>
                    <a:pt x="11264195" y="10238617"/>
                  </a:lnTo>
                  <a:lnTo>
                    <a:pt x="11264356" y="10234736"/>
                  </a:lnTo>
                  <a:lnTo>
                    <a:pt x="11266368" y="10227838"/>
                  </a:lnTo>
                  <a:lnTo>
                    <a:pt x="11271827" y="10220939"/>
                  </a:lnTo>
                  <a:lnTo>
                    <a:pt x="11282459" y="10214041"/>
                  </a:lnTo>
                  <a:lnTo>
                    <a:pt x="11290505" y="10221083"/>
                  </a:lnTo>
                  <a:lnTo>
                    <a:pt x="11298551" y="10228988"/>
                  </a:lnTo>
                  <a:lnTo>
                    <a:pt x="11303148" y="10238617"/>
                  </a:lnTo>
                  <a:lnTo>
                    <a:pt x="11300849" y="10250833"/>
                  </a:lnTo>
                  <a:lnTo>
                    <a:pt x="11300562" y="10260319"/>
                  </a:lnTo>
                  <a:lnTo>
                    <a:pt x="11298551" y="10271529"/>
                  </a:lnTo>
                  <a:lnTo>
                    <a:pt x="11293091" y="10279290"/>
                  </a:lnTo>
                  <a:close/>
                </a:path>
                <a:path extrusionOk="0" h="10287000" w="18242280">
                  <a:moveTo>
                    <a:pt x="11928989" y="10252989"/>
                  </a:moveTo>
                  <a:lnTo>
                    <a:pt x="11916920" y="10250833"/>
                  </a:lnTo>
                  <a:lnTo>
                    <a:pt x="11906432" y="10242354"/>
                  </a:lnTo>
                  <a:lnTo>
                    <a:pt x="11901978" y="10231287"/>
                  </a:lnTo>
                  <a:lnTo>
                    <a:pt x="11902696" y="10218496"/>
                  </a:lnTo>
                  <a:lnTo>
                    <a:pt x="11907725" y="10204842"/>
                  </a:lnTo>
                  <a:lnTo>
                    <a:pt x="11913328" y="10196650"/>
                  </a:lnTo>
                  <a:lnTo>
                    <a:pt x="11918069" y="10187596"/>
                  </a:lnTo>
                  <a:lnTo>
                    <a:pt x="11924535" y="10180266"/>
                  </a:lnTo>
                  <a:lnTo>
                    <a:pt x="11935310" y="10177248"/>
                  </a:lnTo>
                  <a:lnTo>
                    <a:pt x="11941919" y="10189608"/>
                  </a:lnTo>
                  <a:lnTo>
                    <a:pt x="11946804" y="10200243"/>
                  </a:lnTo>
                  <a:lnTo>
                    <a:pt x="11948241" y="10210879"/>
                  </a:lnTo>
                  <a:lnTo>
                    <a:pt x="11944505" y="10223239"/>
                  </a:lnTo>
                  <a:lnTo>
                    <a:pt x="11942781" y="10236605"/>
                  </a:lnTo>
                  <a:lnTo>
                    <a:pt x="11937609" y="10247384"/>
                  </a:lnTo>
                  <a:lnTo>
                    <a:pt x="11928989" y="10252989"/>
                  </a:lnTo>
                  <a:close/>
                </a:path>
                <a:path extrusionOk="0" h="10287000" w="18242280">
                  <a:moveTo>
                    <a:pt x="11785746" y="9564706"/>
                  </a:moveTo>
                  <a:lnTo>
                    <a:pt x="11778994" y="9560969"/>
                  </a:lnTo>
                  <a:lnTo>
                    <a:pt x="11773822" y="9554070"/>
                  </a:lnTo>
                  <a:lnTo>
                    <a:pt x="11772097" y="9547171"/>
                  </a:lnTo>
                  <a:lnTo>
                    <a:pt x="11773822" y="9540273"/>
                  </a:lnTo>
                  <a:lnTo>
                    <a:pt x="11778994" y="9533374"/>
                  </a:lnTo>
                  <a:lnTo>
                    <a:pt x="11788189" y="9524176"/>
                  </a:lnTo>
                  <a:lnTo>
                    <a:pt x="11797384" y="9524176"/>
                  </a:lnTo>
                  <a:lnTo>
                    <a:pt x="11798677" y="9531075"/>
                  </a:lnTo>
                  <a:lnTo>
                    <a:pt x="11800832" y="9537973"/>
                  </a:lnTo>
                  <a:lnTo>
                    <a:pt x="11801263" y="9544872"/>
                  </a:lnTo>
                  <a:lnTo>
                    <a:pt x="11797384" y="9551771"/>
                  </a:lnTo>
                  <a:lnTo>
                    <a:pt x="11795804" y="9558382"/>
                  </a:lnTo>
                  <a:lnTo>
                    <a:pt x="11791637" y="9563268"/>
                  </a:lnTo>
                  <a:lnTo>
                    <a:pt x="11785746" y="9564706"/>
                  </a:lnTo>
                  <a:close/>
                </a:path>
                <a:path extrusionOk="0" h="10287000" w="18242280">
                  <a:moveTo>
                    <a:pt x="12201106" y="9605523"/>
                  </a:moveTo>
                  <a:lnTo>
                    <a:pt x="12192773" y="9597762"/>
                  </a:lnTo>
                  <a:lnTo>
                    <a:pt x="12194497" y="9585545"/>
                  </a:lnTo>
                  <a:lnTo>
                    <a:pt x="12199669" y="9575916"/>
                  </a:lnTo>
                  <a:lnTo>
                    <a:pt x="12239754" y="9557088"/>
                  </a:lnTo>
                  <a:lnTo>
                    <a:pt x="12247943" y="9560969"/>
                  </a:lnTo>
                  <a:lnTo>
                    <a:pt x="12229553" y="9597762"/>
                  </a:lnTo>
                  <a:lnTo>
                    <a:pt x="12221220" y="9600349"/>
                  </a:lnTo>
                  <a:lnTo>
                    <a:pt x="12211163" y="9604660"/>
                  </a:lnTo>
                  <a:lnTo>
                    <a:pt x="12201106" y="9605523"/>
                  </a:lnTo>
                  <a:close/>
                </a:path>
                <a:path extrusionOk="0" h="10287000" w="18242280">
                  <a:moveTo>
                    <a:pt x="12407277" y="9613140"/>
                  </a:moveTo>
                  <a:lnTo>
                    <a:pt x="12395064" y="9606960"/>
                  </a:lnTo>
                  <a:lnTo>
                    <a:pt x="12386013" y="9597043"/>
                  </a:lnTo>
                  <a:lnTo>
                    <a:pt x="12384720" y="9582814"/>
                  </a:lnTo>
                  <a:lnTo>
                    <a:pt x="12388599" y="9566861"/>
                  </a:lnTo>
                  <a:lnTo>
                    <a:pt x="12395064" y="9551771"/>
                  </a:lnTo>
                  <a:lnTo>
                    <a:pt x="12402104" y="9543722"/>
                  </a:lnTo>
                  <a:lnTo>
                    <a:pt x="12410006" y="9535674"/>
                  </a:lnTo>
                  <a:lnTo>
                    <a:pt x="12419633" y="9531075"/>
                  </a:lnTo>
                  <a:lnTo>
                    <a:pt x="12431845" y="9533374"/>
                  </a:lnTo>
                  <a:lnTo>
                    <a:pt x="12434431" y="9547171"/>
                  </a:lnTo>
                  <a:lnTo>
                    <a:pt x="12438741" y="9560969"/>
                  </a:lnTo>
                  <a:lnTo>
                    <a:pt x="12439603" y="9574766"/>
                  </a:lnTo>
                  <a:lnTo>
                    <a:pt x="12431845" y="9588563"/>
                  </a:lnTo>
                  <a:lnTo>
                    <a:pt x="12424805" y="9597905"/>
                  </a:lnTo>
                  <a:lnTo>
                    <a:pt x="12416903" y="9608110"/>
                  </a:lnTo>
                  <a:lnTo>
                    <a:pt x="12407277" y="9613140"/>
                  </a:lnTo>
                  <a:close/>
                </a:path>
                <a:path extrusionOk="0" h="10287000" w="18242280">
                  <a:moveTo>
                    <a:pt x="9110121" y="7631648"/>
                  </a:moveTo>
                  <a:lnTo>
                    <a:pt x="9103224" y="7629348"/>
                  </a:lnTo>
                  <a:lnTo>
                    <a:pt x="9098052" y="7621012"/>
                  </a:lnTo>
                  <a:lnTo>
                    <a:pt x="9096328" y="7610952"/>
                  </a:lnTo>
                  <a:lnTo>
                    <a:pt x="9098052" y="7600891"/>
                  </a:lnTo>
                  <a:lnTo>
                    <a:pt x="9103224" y="7592555"/>
                  </a:lnTo>
                  <a:lnTo>
                    <a:pt x="9108684" y="7585800"/>
                  </a:lnTo>
                  <a:lnTo>
                    <a:pt x="9112419" y="7579908"/>
                  </a:lnTo>
                  <a:lnTo>
                    <a:pt x="9116155" y="7575740"/>
                  </a:lnTo>
                  <a:lnTo>
                    <a:pt x="9121615" y="7574159"/>
                  </a:lnTo>
                  <a:lnTo>
                    <a:pt x="9128224" y="7582495"/>
                  </a:lnTo>
                  <a:lnTo>
                    <a:pt x="9133108" y="7592555"/>
                  </a:lnTo>
                  <a:lnTo>
                    <a:pt x="9134545" y="7602616"/>
                  </a:lnTo>
                  <a:lnTo>
                    <a:pt x="9130810" y="7610952"/>
                  </a:lnTo>
                  <a:lnTo>
                    <a:pt x="9117017" y="7627049"/>
                  </a:lnTo>
                  <a:lnTo>
                    <a:pt x="9110121" y="7631648"/>
                  </a:lnTo>
                  <a:close/>
                </a:path>
                <a:path extrusionOk="0" h="10287000" w="18242280">
                  <a:moveTo>
                    <a:pt x="9534531" y="8078479"/>
                  </a:moveTo>
                  <a:lnTo>
                    <a:pt x="9526198" y="8070861"/>
                  </a:lnTo>
                  <a:lnTo>
                    <a:pt x="9522606" y="8057208"/>
                  </a:lnTo>
                  <a:lnTo>
                    <a:pt x="9525049" y="8044417"/>
                  </a:lnTo>
                  <a:lnTo>
                    <a:pt x="9532664" y="8033350"/>
                  </a:lnTo>
                  <a:lnTo>
                    <a:pt x="9544588" y="8024870"/>
                  </a:lnTo>
                  <a:lnTo>
                    <a:pt x="9551485" y="8018259"/>
                  </a:lnTo>
                  <a:lnTo>
                    <a:pt x="9558381" y="8013373"/>
                  </a:lnTo>
                  <a:lnTo>
                    <a:pt x="9565277" y="8011935"/>
                  </a:lnTo>
                  <a:lnTo>
                    <a:pt x="9572174" y="8015672"/>
                  </a:lnTo>
                  <a:lnTo>
                    <a:pt x="9573323" y="8029326"/>
                  </a:lnTo>
                  <a:lnTo>
                    <a:pt x="9574472" y="8042117"/>
                  </a:lnTo>
                  <a:lnTo>
                    <a:pt x="9572174" y="8053184"/>
                  </a:lnTo>
                  <a:lnTo>
                    <a:pt x="9562979" y="8061663"/>
                  </a:lnTo>
                  <a:lnTo>
                    <a:pt x="9554646" y="8069568"/>
                  </a:lnTo>
                  <a:lnTo>
                    <a:pt x="9544588" y="8076610"/>
                  </a:lnTo>
                  <a:lnTo>
                    <a:pt x="9534531" y="8078479"/>
                  </a:lnTo>
                  <a:close/>
                </a:path>
                <a:path extrusionOk="0" h="10287000" w="18242280">
                  <a:moveTo>
                    <a:pt x="9325487" y="7558062"/>
                  </a:moveTo>
                  <a:lnTo>
                    <a:pt x="9314711" y="7555763"/>
                  </a:lnTo>
                  <a:lnTo>
                    <a:pt x="9304223" y="7552601"/>
                  </a:lnTo>
                  <a:lnTo>
                    <a:pt x="9299769" y="7544265"/>
                  </a:lnTo>
                  <a:lnTo>
                    <a:pt x="9300488" y="7532480"/>
                  </a:lnTo>
                  <a:lnTo>
                    <a:pt x="9305516" y="7518970"/>
                  </a:lnTo>
                  <a:lnTo>
                    <a:pt x="9311119" y="7512215"/>
                  </a:lnTo>
                  <a:lnTo>
                    <a:pt x="9315861" y="7506322"/>
                  </a:lnTo>
                  <a:lnTo>
                    <a:pt x="9322326" y="7502154"/>
                  </a:lnTo>
                  <a:lnTo>
                    <a:pt x="9333101" y="7500573"/>
                  </a:lnTo>
                  <a:lnTo>
                    <a:pt x="9339710" y="7507616"/>
                  </a:lnTo>
                  <a:lnTo>
                    <a:pt x="9344595" y="7515520"/>
                  </a:lnTo>
                  <a:lnTo>
                    <a:pt x="9346032" y="7525150"/>
                  </a:lnTo>
                  <a:lnTo>
                    <a:pt x="9342297" y="7537366"/>
                  </a:lnTo>
                  <a:lnTo>
                    <a:pt x="9336693" y="7545415"/>
                  </a:lnTo>
                  <a:lnTo>
                    <a:pt x="9331952" y="7553463"/>
                  </a:lnTo>
                  <a:lnTo>
                    <a:pt x="9325487" y="7558062"/>
                  </a:lnTo>
                  <a:close/>
                </a:path>
                <a:path extrusionOk="0" h="10287000" w="18242280">
                  <a:moveTo>
                    <a:pt x="9836532" y="7734265"/>
                  </a:moveTo>
                  <a:lnTo>
                    <a:pt x="9829636" y="7730528"/>
                  </a:lnTo>
                  <a:lnTo>
                    <a:pt x="9825901" y="7723630"/>
                  </a:lnTo>
                  <a:lnTo>
                    <a:pt x="9827337" y="7716731"/>
                  </a:lnTo>
                  <a:lnTo>
                    <a:pt x="9832222" y="7709832"/>
                  </a:lnTo>
                  <a:lnTo>
                    <a:pt x="9838831" y="7702934"/>
                  </a:lnTo>
                  <a:lnTo>
                    <a:pt x="9848026" y="7702934"/>
                  </a:lnTo>
                  <a:lnTo>
                    <a:pt x="9857221" y="7693735"/>
                  </a:lnTo>
                  <a:lnTo>
                    <a:pt x="9862393" y="7700634"/>
                  </a:lnTo>
                  <a:lnTo>
                    <a:pt x="9864118" y="7707533"/>
                  </a:lnTo>
                  <a:lnTo>
                    <a:pt x="9862393" y="7714431"/>
                  </a:lnTo>
                  <a:lnTo>
                    <a:pt x="9857221" y="7721330"/>
                  </a:lnTo>
                  <a:lnTo>
                    <a:pt x="9850325" y="7727941"/>
                  </a:lnTo>
                  <a:lnTo>
                    <a:pt x="9843429" y="7732828"/>
                  </a:lnTo>
                  <a:lnTo>
                    <a:pt x="9836532" y="7734265"/>
                  </a:lnTo>
                  <a:close/>
                </a:path>
                <a:path extrusionOk="0" h="10287000" w="18242280">
                  <a:moveTo>
                    <a:pt x="9970436" y="7455445"/>
                  </a:moveTo>
                  <a:lnTo>
                    <a:pt x="9958367" y="7454582"/>
                  </a:lnTo>
                  <a:lnTo>
                    <a:pt x="9947879" y="7446103"/>
                  </a:lnTo>
                  <a:lnTo>
                    <a:pt x="9943425" y="7435036"/>
                  </a:lnTo>
                  <a:lnTo>
                    <a:pt x="9944144" y="7422245"/>
                  </a:lnTo>
                  <a:lnTo>
                    <a:pt x="9949172" y="7408591"/>
                  </a:lnTo>
                  <a:lnTo>
                    <a:pt x="9954632" y="7400399"/>
                  </a:lnTo>
                  <a:lnTo>
                    <a:pt x="9958367" y="7391345"/>
                  </a:lnTo>
                  <a:lnTo>
                    <a:pt x="9962103" y="7384015"/>
                  </a:lnTo>
                  <a:lnTo>
                    <a:pt x="9967562" y="7380997"/>
                  </a:lnTo>
                  <a:lnTo>
                    <a:pt x="9975608" y="7393357"/>
                  </a:lnTo>
                  <a:lnTo>
                    <a:pt x="9983654" y="7403992"/>
                  </a:lnTo>
                  <a:lnTo>
                    <a:pt x="9988251" y="7414628"/>
                  </a:lnTo>
                  <a:lnTo>
                    <a:pt x="9985952" y="7426988"/>
                  </a:lnTo>
                  <a:lnTo>
                    <a:pt x="9984228" y="7436473"/>
                  </a:lnTo>
                  <a:lnTo>
                    <a:pt x="9979056" y="7447684"/>
                  </a:lnTo>
                  <a:lnTo>
                    <a:pt x="9970436" y="7455445"/>
                  </a:lnTo>
                  <a:close/>
                </a:path>
                <a:path extrusionOk="0" h="10287000" w="18242280">
                  <a:moveTo>
                    <a:pt x="10334504" y="7213992"/>
                  </a:moveTo>
                  <a:lnTo>
                    <a:pt x="10326171" y="7206231"/>
                  </a:lnTo>
                  <a:lnTo>
                    <a:pt x="10322579" y="7192578"/>
                  </a:lnTo>
                  <a:lnTo>
                    <a:pt x="10325021" y="7179786"/>
                  </a:lnTo>
                  <a:lnTo>
                    <a:pt x="10332636" y="7168720"/>
                  </a:lnTo>
                  <a:lnTo>
                    <a:pt x="10344561" y="7160240"/>
                  </a:lnTo>
                  <a:lnTo>
                    <a:pt x="10351457" y="7157797"/>
                  </a:lnTo>
                  <a:lnTo>
                    <a:pt x="10358353" y="7154491"/>
                  </a:lnTo>
                  <a:lnTo>
                    <a:pt x="10365250" y="7156360"/>
                  </a:lnTo>
                  <a:lnTo>
                    <a:pt x="10372146" y="7169438"/>
                  </a:lnTo>
                  <a:lnTo>
                    <a:pt x="10373295" y="7177774"/>
                  </a:lnTo>
                  <a:lnTo>
                    <a:pt x="10374445" y="7187835"/>
                  </a:lnTo>
                  <a:lnTo>
                    <a:pt x="10372146" y="7197895"/>
                  </a:lnTo>
                  <a:lnTo>
                    <a:pt x="10362951" y="7206231"/>
                  </a:lnTo>
                  <a:lnTo>
                    <a:pt x="10354618" y="7208818"/>
                  </a:lnTo>
                  <a:lnTo>
                    <a:pt x="10344561" y="7213130"/>
                  </a:lnTo>
                  <a:lnTo>
                    <a:pt x="10334504" y="7213992"/>
                  </a:lnTo>
                  <a:close/>
                </a:path>
                <a:path extrusionOk="0" h="10287000" w="18242280">
                  <a:moveTo>
                    <a:pt x="10150602" y="6781533"/>
                  </a:moveTo>
                  <a:lnTo>
                    <a:pt x="10142269" y="6773916"/>
                  </a:lnTo>
                  <a:lnTo>
                    <a:pt x="10133361" y="6760262"/>
                  </a:lnTo>
                  <a:lnTo>
                    <a:pt x="10133074" y="6747471"/>
                  </a:lnTo>
                  <a:lnTo>
                    <a:pt x="10139683" y="6736405"/>
                  </a:lnTo>
                  <a:lnTo>
                    <a:pt x="10151464" y="6727925"/>
                  </a:lnTo>
                  <a:lnTo>
                    <a:pt x="10158504" y="6721314"/>
                  </a:lnTo>
                  <a:lnTo>
                    <a:pt x="10166406" y="6716427"/>
                  </a:lnTo>
                  <a:lnTo>
                    <a:pt x="10176032" y="6714990"/>
                  </a:lnTo>
                  <a:lnTo>
                    <a:pt x="10188244" y="6718727"/>
                  </a:lnTo>
                  <a:lnTo>
                    <a:pt x="10189394" y="6732380"/>
                  </a:lnTo>
                  <a:lnTo>
                    <a:pt x="10190543" y="6745172"/>
                  </a:lnTo>
                  <a:lnTo>
                    <a:pt x="10188244" y="6756238"/>
                  </a:lnTo>
                  <a:lnTo>
                    <a:pt x="10179049" y="6764718"/>
                  </a:lnTo>
                  <a:lnTo>
                    <a:pt x="10170716" y="6772623"/>
                  </a:lnTo>
                  <a:lnTo>
                    <a:pt x="10160659" y="6779665"/>
                  </a:lnTo>
                  <a:lnTo>
                    <a:pt x="10150602" y="6781533"/>
                  </a:lnTo>
                  <a:close/>
                </a:path>
                <a:path extrusionOk="0" h="10287000" w="18242280">
                  <a:moveTo>
                    <a:pt x="10275454" y="6487191"/>
                  </a:moveTo>
                  <a:lnTo>
                    <a:pt x="10261805" y="6479574"/>
                  </a:lnTo>
                  <a:lnTo>
                    <a:pt x="10254334" y="6464483"/>
                  </a:lnTo>
                  <a:lnTo>
                    <a:pt x="10257207" y="6448530"/>
                  </a:lnTo>
                  <a:lnTo>
                    <a:pt x="10266977" y="6434301"/>
                  </a:lnTo>
                  <a:lnTo>
                    <a:pt x="10280195" y="6424385"/>
                  </a:lnTo>
                  <a:lnTo>
                    <a:pt x="10288528" y="6416480"/>
                  </a:lnTo>
                  <a:lnTo>
                    <a:pt x="10298585" y="6409438"/>
                  </a:lnTo>
                  <a:lnTo>
                    <a:pt x="10308642" y="6407569"/>
                  </a:lnTo>
                  <a:lnTo>
                    <a:pt x="10316975" y="6415186"/>
                  </a:lnTo>
                  <a:lnTo>
                    <a:pt x="10318125" y="6430277"/>
                  </a:lnTo>
                  <a:lnTo>
                    <a:pt x="10319274" y="6446230"/>
                  </a:lnTo>
                  <a:lnTo>
                    <a:pt x="10316975" y="6460459"/>
                  </a:lnTo>
                  <a:lnTo>
                    <a:pt x="10307780" y="6470376"/>
                  </a:lnTo>
                  <a:lnTo>
                    <a:pt x="10299304" y="6478280"/>
                  </a:lnTo>
                  <a:lnTo>
                    <a:pt x="10288241" y="6485323"/>
                  </a:lnTo>
                  <a:lnTo>
                    <a:pt x="10275454" y="6487191"/>
                  </a:lnTo>
                  <a:close/>
                </a:path>
                <a:path extrusionOk="0" h="10287000" w="18242280">
                  <a:moveTo>
                    <a:pt x="10759776" y="6176896"/>
                  </a:moveTo>
                  <a:lnTo>
                    <a:pt x="10730950" y="6148439"/>
                  </a:lnTo>
                  <a:lnTo>
                    <a:pt x="10730860" y="6136222"/>
                  </a:lnTo>
                  <a:lnTo>
                    <a:pt x="10731042" y="6131049"/>
                  </a:lnTo>
                  <a:lnTo>
                    <a:pt x="10733053" y="6121994"/>
                  </a:lnTo>
                  <a:lnTo>
                    <a:pt x="10738513" y="6114664"/>
                  </a:lnTo>
                  <a:lnTo>
                    <a:pt x="10749144" y="6111646"/>
                  </a:lnTo>
                  <a:lnTo>
                    <a:pt x="10757190" y="6118688"/>
                  </a:lnTo>
                  <a:lnTo>
                    <a:pt x="10765236" y="6126593"/>
                  </a:lnTo>
                  <a:lnTo>
                    <a:pt x="10769833" y="6136222"/>
                  </a:lnTo>
                  <a:lnTo>
                    <a:pt x="10767535" y="6148439"/>
                  </a:lnTo>
                  <a:lnTo>
                    <a:pt x="10767247" y="6157924"/>
                  </a:lnTo>
                  <a:lnTo>
                    <a:pt x="10765236" y="6169135"/>
                  </a:lnTo>
                  <a:lnTo>
                    <a:pt x="10759776" y="6176896"/>
                  </a:lnTo>
                  <a:close/>
                </a:path>
                <a:path extrusionOk="0" h="10287000" w="18242280">
                  <a:moveTo>
                    <a:pt x="11135338" y="5927682"/>
                  </a:moveTo>
                  <a:lnTo>
                    <a:pt x="11126143" y="5890889"/>
                  </a:lnTo>
                  <a:lnTo>
                    <a:pt x="11135338" y="5881691"/>
                  </a:lnTo>
                  <a:lnTo>
                    <a:pt x="11142091" y="5888590"/>
                  </a:lnTo>
                  <a:lnTo>
                    <a:pt x="11147981" y="5895489"/>
                  </a:lnTo>
                  <a:lnTo>
                    <a:pt x="11152148" y="5902387"/>
                  </a:lnTo>
                  <a:lnTo>
                    <a:pt x="11153728" y="5909286"/>
                  </a:lnTo>
                  <a:lnTo>
                    <a:pt x="11148269" y="5916041"/>
                  </a:lnTo>
                  <a:lnTo>
                    <a:pt x="11144533" y="5921933"/>
                  </a:lnTo>
                  <a:lnTo>
                    <a:pt x="11140797" y="5926101"/>
                  </a:lnTo>
                  <a:lnTo>
                    <a:pt x="11135338" y="5927682"/>
                  </a:lnTo>
                  <a:close/>
                </a:path>
                <a:path extrusionOk="0" h="10287000" w="18242280">
                  <a:moveTo>
                    <a:pt x="11414208" y="7865483"/>
                  </a:moveTo>
                  <a:lnTo>
                    <a:pt x="11401995" y="7859303"/>
                  </a:lnTo>
                  <a:lnTo>
                    <a:pt x="11392944" y="7845506"/>
                  </a:lnTo>
                  <a:lnTo>
                    <a:pt x="11391651" y="7831708"/>
                  </a:lnTo>
                  <a:lnTo>
                    <a:pt x="11395530" y="7817911"/>
                  </a:lnTo>
                  <a:lnTo>
                    <a:pt x="11401995" y="7804114"/>
                  </a:lnTo>
                  <a:lnTo>
                    <a:pt x="11407742" y="7796209"/>
                  </a:lnTo>
                  <a:lnTo>
                    <a:pt x="11413489" y="7789167"/>
                  </a:lnTo>
                  <a:lnTo>
                    <a:pt x="11422684" y="7787298"/>
                  </a:lnTo>
                  <a:lnTo>
                    <a:pt x="11438776" y="7794916"/>
                  </a:lnTo>
                  <a:lnTo>
                    <a:pt x="11441362" y="7807276"/>
                  </a:lnTo>
                  <a:lnTo>
                    <a:pt x="11445672" y="7817911"/>
                  </a:lnTo>
                  <a:lnTo>
                    <a:pt x="11446534" y="7828546"/>
                  </a:lnTo>
                  <a:lnTo>
                    <a:pt x="11438776" y="7840907"/>
                  </a:lnTo>
                  <a:lnTo>
                    <a:pt x="11431736" y="7850248"/>
                  </a:lnTo>
                  <a:lnTo>
                    <a:pt x="11423834" y="7860453"/>
                  </a:lnTo>
                  <a:lnTo>
                    <a:pt x="11414208" y="7865483"/>
                  </a:lnTo>
                  <a:close/>
                </a:path>
                <a:path extrusionOk="0" h="10287000" w="18242280">
                  <a:moveTo>
                    <a:pt x="11509894" y="7393932"/>
                  </a:moveTo>
                  <a:lnTo>
                    <a:pt x="11503141" y="7390195"/>
                  </a:lnTo>
                  <a:lnTo>
                    <a:pt x="11499406" y="7383296"/>
                  </a:lnTo>
                  <a:lnTo>
                    <a:pt x="11500842" y="7376398"/>
                  </a:lnTo>
                  <a:lnTo>
                    <a:pt x="11505727" y="7369499"/>
                  </a:lnTo>
                  <a:lnTo>
                    <a:pt x="11512336" y="7362600"/>
                  </a:lnTo>
                  <a:lnTo>
                    <a:pt x="11521531" y="7362600"/>
                  </a:lnTo>
                  <a:lnTo>
                    <a:pt x="11521531" y="7353402"/>
                  </a:lnTo>
                  <a:lnTo>
                    <a:pt x="11530727" y="7353402"/>
                  </a:lnTo>
                  <a:lnTo>
                    <a:pt x="11530583" y="7360301"/>
                  </a:lnTo>
                  <a:lnTo>
                    <a:pt x="11529577" y="7367200"/>
                  </a:lnTo>
                  <a:lnTo>
                    <a:pt x="11526847" y="7374098"/>
                  </a:lnTo>
                  <a:lnTo>
                    <a:pt x="11521531" y="7380997"/>
                  </a:lnTo>
                  <a:lnTo>
                    <a:pt x="11519951" y="7387608"/>
                  </a:lnTo>
                  <a:lnTo>
                    <a:pt x="11515785" y="7392495"/>
                  </a:lnTo>
                  <a:lnTo>
                    <a:pt x="11509894" y="7393932"/>
                  </a:lnTo>
                  <a:close/>
                </a:path>
                <a:path extrusionOk="0" h="10287000" w="18242280">
                  <a:moveTo>
                    <a:pt x="11483889" y="7223047"/>
                  </a:moveTo>
                  <a:lnTo>
                    <a:pt x="11475556" y="7215429"/>
                  </a:lnTo>
                  <a:lnTo>
                    <a:pt x="11466648" y="7201776"/>
                  </a:lnTo>
                  <a:lnTo>
                    <a:pt x="11466361" y="7188985"/>
                  </a:lnTo>
                  <a:lnTo>
                    <a:pt x="11472970" y="7177918"/>
                  </a:lnTo>
                  <a:lnTo>
                    <a:pt x="11484751" y="7169438"/>
                  </a:lnTo>
                  <a:lnTo>
                    <a:pt x="11491791" y="7166708"/>
                  </a:lnTo>
                  <a:lnTo>
                    <a:pt x="11499693" y="7161390"/>
                  </a:lnTo>
                  <a:lnTo>
                    <a:pt x="11509319" y="7157797"/>
                  </a:lnTo>
                  <a:lnTo>
                    <a:pt x="11521531" y="7160240"/>
                  </a:lnTo>
                  <a:lnTo>
                    <a:pt x="11522681" y="7173894"/>
                  </a:lnTo>
                  <a:lnTo>
                    <a:pt x="11523830" y="7186685"/>
                  </a:lnTo>
                  <a:lnTo>
                    <a:pt x="11521531" y="7197752"/>
                  </a:lnTo>
                  <a:lnTo>
                    <a:pt x="11512336" y="7206231"/>
                  </a:lnTo>
                  <a:lnTo>
                    <a:pt x="11504003" y="7214136"/>
                  </a:lnTo>
                  <a:lnTo>
                    <a:pt x="11493946" y="7221178"/>
                  </a:lnTo>
                  <a:lnTo>
                    <a:pt x="11483889" y="7223047"/>
                  </a:lnTo>
                  <a:close/>
                </a:path>
                <a:path extrusionOk="0" h="10287000" w="18242280">
                  <a:moveTo>
                    <a:pt x="8856125" y="7377547"/>
                  </a:moveTo>
                  <a:lnTo>
                    <a:pt x="8845062" y="7375679"/>
                  </a:lnTo>
                  <a:lnTo>
                    <a:pt x="8836585" y="7362600"/>
                  </a:lnTo>
                  <a:lnTo>
                    <a:pt x="8835867" y="7348947"/>
                  </a:lnTo>
                  <a:lnTo>
                    <a:pt x="8844631" y="7336156"/>
                  </a:lnTo>
                  <a:lnTo>
                    <a:pt x="8858567" y="7325089"/>
                  </a:lnTo>
                  <a:lnTo>
                    <a:pt x="8873366" y="7316609"/>
                  </a:lnTo>
                  <a:lnTo>
                    <a:pt x="8881699" y="7315460"/>
                  </a:lnTo>
                  <a:lnTo>
                    <a:pt x="8891756" y="7314310"/>
                  </a:lnTo>
                  <a:lnTo>
                    <a:pt x="8901813" y="7316609"/>
                  </a:lnTo>
                  <a:lnTo>
                    <a:pt x="8910146" y="7325808"/>
                  </a:lnTo>
                  <a:lnTo>
                    <a:pt x="8909715" y="7340755"/>
                  </a:lnTo>
                  <a:lnTo>
                    <a:pt x="8906698" y="7355702"/>
                  </a:lnTo>
                  <a:lnTo>
                    <a:pt x="8898508" y="7367200"/>
                  </a:lnTo>
                  <a:lnTo>
                    <a:pt x="8882561" y="7371799"/>
                  </a:lnTo>
                  <a:lnTo>
                    <a:pt x="8868912" y="7374242"/>
                  </a:lnTo>
                  <a:lnTo>
                    <a:pt x="8856125" y="7377547"/>
                  </a:lnTo>
                  <a:close/>
                </a:path>
                <a:path extrusionOk="0" h="10287000" w="18242280">
                  <a:moveTo>
                    <a:pt x="9133970" y="6826087"/>
                  </a:moveTo>
                  <a:lnTo>
                    <a:pt x="9121615" y="6819907"/>
                  </a:lnTo>
                  <a:lnTo>
                    <a:pt x="9112707" y="6806110"/>
                  </a:lnTo>
                  <a:lnTo>
                    <a:pt x="9112419" y="6792312"/>
                  </a:lnTo>
                  <a:lnTo>
                    <a:pt x="9119028" y="6778515"/>
                  </a:lnTo>
                  <a:lnTo>
                    <a:pt x="9130810" y="6764718"/>
                  </a:lnTo>
                  <a:lnTo>
                    <a:pt x="9137850" y="6756669"/>
                  </a:lnTo>
                  <a:lnTo>
                    <a:pt x="9145752" y="6748621"/>
                  </a:lnTo>
                  <a:lnTo>
                    <a:pt x="9155378" y="6744022"/>
                  </a:lnTo>
                  <a:lnTo>
                    <a:pt x="9167590" y="6746321"/>
                  </a:lnTo>
                  <a:lnTo>
                    <a:pt x="9170176" y="6760119"/>
                  </a:lnTo>
                  <a:lnTo>
                    <a:pt x="9174486" y="6773916"/>
                  </a:lnTo>
                  <a:lnTo>
                    <a:pt x="9175348" y="6787713"/>
                  </a:lnTo>
                  <a:lnTo>
                    <a:pt x="9167590" y="6801511"/>
                  </a:lnTo>
                  <a:lnTo>
                    <a:pt x="9155234" y="6810853"/>
                  </a:lnTo>
                  <a:lnTo>
                    <a:pt x="9144602" y="6821057"/>
                  </a:lnTo>
                  <a:lnTo>
                    <a:pt x="9133970" y="6826087"/>
                  </a:lnTo>
                  <a:close/>
                </a:path>
                <a:path extrusionOk="0" h="10287000" w="18242280">
                  <a:moveTo>
                    <a:pt x="9682515" y="7049862"/>
                  </a:moveTo>
                  <a:lnTo>
                    <a:pt x="9666567" y="7039945"/>
                  </a:lnTo>
                  <a:lnTo>
                    <a:pt x="9658378" y="7025717"/>
                  </a:lnTo>
                  <a:lnTo>
                    <a:pt x="9655360" y="7009763"/>
                  </a:lnTo>
                  <a:lnTo>
                    <a:pt x="9654929" y="6994673"/>
                  </a:lnTo>
                  <a:lnTo>
                    <a:pt x="9655360" y="6985187"/>
                  </a:lnTo>
                  <a:lnTo>
                    <a:pt x="9658378" y="6973977"/>
                  </a:lnTo>
                  <a:lnTo>
                    <a:pt x="9666567" y="6966216"/>
                  </a:lnTo>
                  <a:lnTo>
                    <a:pt x="9682515" y="6967078"/>
                  </a:lnTo>
                  <a:lnTo>
                    <a:pt x="9691997" y="6974264"/>
                  </a:lnTo>
                  <a:lnTo>
                    <a:pt x="9703204" y="6983175"/>
                  </a:lnTo>
                  <a:lnTo>
                    <a:pt x="9710962" y="6995535"/>
                  </a:lnTo>
                  <a:lnTo>
                    <a:pt x="9710100" y="7013069"/>
                  </a:lnTo>
                  <a:lnTo>
                    <a:pt x="9705790" y="7022698"/>
                  </a:lnTo>
                  <a:lnTo>
                    <a:pt x="9703204" y="7034915"/>
                  </a:lnTo>
                  <a:lnTo>
                    <a:pt x="9697169" y="7045406"/>
                  </a:lnTo>
                  <a:lnTo>
                    <a:pt x="9682515" y="7049862"/>
                  </a:lnTo>
                  <a:close/>
                </a:path>
                <a:path extrusionOk="0" h="10287000" w="18242280">
                  <a:moveTo>
                    <a:pt x="9564128" y="6627895"/>
                  </a:moveTo>
                  <a:lnTo>
                    <a:pt x="9556801" y="6626601"/>
                  </a:lnTo>
                  <a:lnTo>
                    <a:pt x="9553783" y="6617547"/>
                  </a:lnTo>
                  <a:lnTo>
                    <a:pt x="9555508" y="6609355"/>
                  </a:lnTo>
                  <a:lnTo>
                    <a:pt x="9560680" y="6600300"/>
                  </a:lnTo>
                  <a:lnTo>
                    <a:pt x="9569300" y="6592970"/>
                  </a:lnTo>
                  <a:lnTo>
                    <a:pt x="9581369" y="6589952"/>
                  </a:lnTo>
                  <a:lnTo>
                    <a:pt x="9584242" y="6584778"/>
                  </a:lnTo>
                  <a:lnTo>
                    <a:pt x="9590564" y="6583054"/>
                  </a:lnTo>
                  <a:lnTo>
                    <a:pt x="9596885" y="6584778"/>
                  </a:lnTo>
                  <a:lnTo>
                    <a:pt x="9599759" y="6589952"/>
                  </a:lnTo>
                  <a:lnTo>
                    <a:pt x="9599472" y="6598144"/>
                  </a:lnTo>
                  <a:lnTo>
                    <a:pt x="9597460" y="6607199"/>
                  </a:lnTo>
                  <a:lnTo>
                    <a:pt x="9592001" y="6614529"/>
                  </a:lnTo>
                  <a:lnTo>
                    <a:pt x="9581369" y="6617547"/>
                  </a:lnTo>
                  <a:lnTo>
                    <a:pt x="9573179" y="6624014"/>
                  </a:lnTo>
                  <a:lnTo>
                    <a:pt x="9564128" y="6627895"/>
                  </a:lnTo>
                  <a:close/>
                </a:path>
                <a:path extrusionOk="0" h="10287000" w="18242280">
                  <a:moveTo>
                    <a:pt x="9681796" y="6579173"/>
                  </a:moveTo>
                  <a:lnTo>
                    <a:pt x="9673320" y="6571556"/>
                  </a:lnTo>
                  <a:lnTo>
                    <a:pt x="9669728" y="6556465"/>
                  </a:lnTo>
                  <a:lnTo>
                    <a:pt x="9672170" y="6540512"/>
                  </a:lnTo>
                  <a:lnTo>
                    <a:pt x="9679785" y="6526283"/>
                  </a:lnTo>
                  <a:lnTo>
                    <a:pt x="9691710" y="6516367"/>
                  </a:lnTo>
                  <a:lnTo>
                    <a:pt x="9698750" y="6508462"/>
                  </a:lnTo>
                  <a:lnTo>
                    <a:pt x="9706652" y="6501420"/>
                  </a:lnTo>
                  <a:lnTo>
                    <a:pt x="9716278" y="6499551"/>
                  </a:lnTo>
                  <a:lnTo>
                    <a:pt x="9728490" y="6507168"/>
                  </a:lnTo>
                  <a:lnTo>
                    <a:pt x="9729639" y="6522259"/>
                  </a:lnTo>
                  <a:lnTo>
                    <a:pt x="9730789" y="6538212"/>
                  </a:lnTo>
                  <a:lnTo>
                    <a:pt x="9728490" y="6552441"/>
                  </a:lnTo>
                  <a:lnTo>
                    <a:pt x="9719295" y="6562358"/>
                  </a:lnTo>
                  <a:lnTo>
                    <a:pt x="9705646" y="6570262"/>
                  </a:lnTo>
                  <a:lnTo>
                    <a:pt x="9692859" y="6577305"/>
                  </a:lnTo>
                  <a:lnTo>
                    <a:pt x="9681796" y="6579173"/>
                  </a:lnTo>
                  <a:close/>
                </a:path>
                <a:path extrusionOk="0" h="10287000" w="18242280">
                  <a:moveTo>
                    <a:pt x="9875611" y="6543961"/>
                  </a:moveTo>
                  <a:lnTo>
                    <a:pt x="9858371" y="6533901"/>
                  </a:lnTo>
                  <a:lnTo>
                    <a:pt x="9848026" y="6518666"/>
                  </a:lnTo>
                  <a:lnTo>
                    <a:pt x="9844578" y="6499982"/>
                  </a:lnTo>
                  <a:lnTo>
                    <a:pt x="9848026" y="6479574"/>
                  </a:lnTo>
                  <a:lnTo>
                    <a:pt x="9848457" y="6470088"/>
                  </a:lnTo>
                  <a:lnTo>
                    <a:pt x="9851474" y="6458878"/>
                  </a:lnTo>
                  <a:lnTo>
                    <a:pt x="9859664" y="6451117"/>
                  </a:lnTo>
                  <a:lnTo>
                    <a:pt x="9875611" y="6451979"/>
                  </a:lnTo>
                  <a:lnTo>
                    <a:pt x="9885094" y="6464483"/>
                  </a:lnTo>
                  <a:lnTo>
                    <a:pt x="9896300" y="6476124"/>
                  </a:lnTo>
                  <a:lnTo>
                    <a:pt x="9904059" y="6489491"/>
                  </a:lnTo>
                  <a:lnTo>
                    <a:pt x="9903197" y="6507168"/>
                  </a:lnTo>
                  <a:lnTo>
                    <a:pt x="9902766" y="6518091"/>
                  </a:lnTo>
                  <a:lnTo>
                    <a:pt x="9899749" y="6532463"/>
                  </a:lnTo>
                  <a:lnTo>
                    <a:pt x="9891559" y="6543386"/>
                  </a:lnTo>
                  <a:lnTo>
                    <a:pt x="9875611" y="6543961"/>
                  </a:lnTo>
                  <a:close/>
                </a:path>
                <a:path extrusionOk="0" h="10287000" w="18242280">
                  <a:moveTo>
                    <a:pt x="6381498" y="8356005"/>
                  </a:moveTo>
                  <a:lnTo>
                    <a:pt x="6365550" y="8351406"/>
                  </a:lnTo>
                  <a:lnTo>
                    <a:pt x="6357361" y="8339909"/>
                  </a:lnTo>
                  <a:lnTo>
                    <a:pt x="6354344" y="8324961"/>
                  </a:lnTo>
                  <a:lnTo>
                    <a:pt x="6353913" y="8310014"/>
                  </a:lnTo>
                  <a:lnTo>
                    <a:pt x="6358223" y="8301679"/>
                  </a:lnTo>
                  <a:lnTo>
                    <a:pt x="6360809" y="8291618"/>
                  </a:lnTo>
                  <a:lnTo>
                    <a:pt x="6366843" y="8281557"/>
                  </a:lnTo>
                  <a:lnTo>
                    <a:pt x="6381498" y="8273222"/>
                  </a:lnTo>
                  <a:lnTo>
                    <a:pt x="6390980" y="8285582"/>
                  </a:lnTo>
                  <a:lnTo>
                    <a:pt x="6402187" y="8296217"/>
                  </a:lnTo>
                  <a:lnTo>
                    <a:pt x="6409945" y="8306853"/>
                  </a:lnTo>
                  <a:lnTo>
                    <a:pt x="6409083" y="8319213"/>
                  </a:lnTo>
                  <a:lnTo>
                    <a:pt x="6403480" y="8332722"/>
                  </a:lnTo>
                  <a:lnTo>
                    <a:pt x="6398739" y="8344508"/>
                  </a:lnTo>
                  <a:lnTo>
                    <a:pt x="6392273" y="8352843"/>
                  </a:lnTo>
                  <a:lnTo>
                    <a:pt x="6381498" y="8356005"/>
                  </a:lnTo>
                  <a:close/>
                </a:path>
                <a:path extrusionOk="0" h="10287000" w="18242280">
                  <a:moveTo>
                    <a:pt x="6327908" y="8099318"/>
                  </a:moveTo>
                  <a:lnTo>
                    <a:pt x="6317132" y="8098456"/>
                  </a:lnTo>
                  <a:lnTo>
                    <a:pt x="6305207" y="8093857"/>
                  </a:lnTo>
                  <a:lnTo>
                    <a:pt x="6297593" y="8082359"/>
                  </a:lnTo>
                  <a:lnTo>
                    <a:pt x="6295150" y="8067412"/>
                  </a:lnTo>
                  <a:lnTo>
                    <a:pt x="6298742" y="8052465"/>
                  </a:lnTo>
                  <a:lnTo>
                    <a:pt x="6299173" y="8044273"/>
                  </a:lnTo>
                  <a:lnTo>
                    <a:pt x="6302190" y="8035218"/>
                  </a:lnTo>
                  <a:lnTo>
                    <a:pt x="6310380" y="8027889"/>
                  </a:lnTo>
                  <a:lnTo>
                    <a:pt x="6326327" y="8024870"/>
                  </a:lnTo>
                  <a:lnTo>
                    <a:pt x="6334373" y="8037230"/>
                  </a:lnTo>
                  <a:lnTo>
                    <a:pt x="6342419" y="8047866"/>
                  </a:lnTo>
                  <a:lnTo>
                    <a:pt x="6347016" y="8058501"/>
                  </a:lnTo>
                  <a:lnTo>
                    <a:pt x="6344718" y="8070861"/>
                  </a:lnTo>
                  <a:lnTo>
                    <a:pt x="6339114" y="8080347"/>
                  </a:lnTo>
                  <a:lnTo>
                    <a:pt x="6334373" y="8091557"/>
                  </a:lnTo>
                  <a:lnTo>
                    <a:pt x="6327908" y="8099318"/>
                  </a:lnTo>
                  <a:close/>
                </a:path>
                <a:path extrusionOk="0" h="10287000" w="18242280">
                  <a:moveTo>
                    <a:pt x="6746859" y="8229674"/>
                  </a:moveTo>
                  <a:lnTo>
                    <a:pt x="6740106" y="8227231"/>
                  </a:lnTo>
                  <a:lnTo>
                    <a:pt x="6734934" y="8220332"/>
                  </a:lnTo>
                  <a:lnTo>
                    <a:pt x="6733210" y="8213433"/>
                  </a:lnTo>
                  <a:lnTo>
                    <a:pt x="6734934" y="8206535"/>
                  </a:lnTo>
                  <a:lnTo>
                    <a:pt x="6740106" y="8199636"/>
                  </a:lnTo>
                  <a:lnTo>
                    <a:pt x="6741687" y="8196905"/>
                  </a:lnTo>
                  <a:lnTo>
                    <a:pt x="6745853" y="8191588"/>
                  </a:lnTo>
                  <a:lnTo>
                    <a:pt x="6751744" y="8187995"/>
                  </a:lnTo>
                  <a:lnTo>
                    <a:pt x="6758496" y="8190438"/>
                  </a:lnTo>
                  <a:lnTo>
                    <a:pt x="6759789" y="8197337"/>
                  </a:lnTo>
                  <a:lnTo>
                    <a:pt x="6761945" y="8204235"/>
                  </a:lnTo>
                  <a:lnTo>
                    <a:pt x="6762376" y="8211134"/>
                  </a:lnTo>
                  <a:lnTo>
                    <a:pt x="6758496" y="8218032"/>
                  </a:lnTo>
                  <a:lnTo>
                    <a:pt x="6756916" y="8220763"/>
                  </a:lnTo>
                  <a:lnTo>
                    <a:pt x="6752749" y="8226081"/>
                  </a:lnTo>
                  <a:lnTo>
                    <a:pt x="6746859" y="8229674"/>
                  </a:lnTo>
                  <a:close/>
                </a:path>
                <a:path extrusionOk="0" h="10287000" w="18242280">
                  <a:moveTo>
                    <a:pt x="6866539" y="7692298"/>
                  </a:moveTo>
                  <a:lnTo>
                    <a:pt x="6859642" y="7684537"/>
                  </a:lnTo>
                  <a:lnTo>
                    <a:pt x="6857344" y="7677639"/>
                  </a:lnTo>
                  <a:lnTo>
                    <a:pt x="6861941" y="7670740"/>
                  </a:lnTo>
                  <a:lnTo>
                    <a:pt x="6878032" y="7656943"/>
                  </a:lnTo>
                  <a:lnTo>
                    <a:pt x="6884929" y="7655649"/>
                  </a:lnTo>
                  <a:lnTo>
                    <a:pt x="6891825" y="7653493"/>
                  </a:lnTo>
                  <a:lnTo>
                    <a:pt x="6898721" y="7653062"/>
                  </a:lnTo>
                  <a:lnTo>
                    <a:pt x="6905618" y="7656943"/>
                  </a:lnTo>
                  <a:lnTo>
                    <a:pt x="6901451" y="7665135"/>
                  </a:lnTo>
                  <a:lnTo>
                    <a:pt x="6899871" y="7674189"/>
                  </a:lnTo>
                  <a:lnTo>
                    <a:pt x="6896566" y="7681519"/>
                  </a:lnTo>
                  <a:lnTo>
                    <a:pt x="6887228" y="7684537"/>
                  </a:lnTo>
                  <a:lnTo>
                    <a:pt x="6880331" y="7687124"/>
                  </a:lnTo>
                  <a:lnTo>
                    <a:pt x="6873435" y="7691436"/>
                  </a:lnTo>
                  <a:lnTo>
                    <a:pt x="6866539" y="7692298"/>
                  </a:lnTo>
                  <a:close/>
                </a:path>
                <a:path extrusionOk="0" h="10287000" w="18242280">
                  <a:moveTo>
                    <a:pt x="7015097" y="7425551"/>
                  </a:moveTo>
                  <a:lnTo>
                    <a:pt x="7006764" y="7417790"/>
                  </a:lnTo>
                  <a:lnTo>
                    <a:pt x="7003172" y="7405573"/>
                  </a:lnTo>
                  <a:lnTo>
                    <a:pt x="7005614" y="7395944"/>
                  </a:lnTo>
                  <a:lnTo>
                    <a:pt x="7013229" y="7388039"/>
                  </a:lnTo>
                  <a:lnTo>
                    <a:pt x="7025154" y="7380997"/>
                  </a:lnTo>
                  <a:lnTo>
                    <a:pt x="7028315" y="7374529"/>
                  </a:lnTo>
                  <a:lnTo>
                    <a:pt x="7036648" y="7370649"/>
                  </a:lnTo>
                  <a:lnTo>
                    <a:pt x="7048429" y="7371942"/>
                  </a:lnTo>
                  <a:lnTo>
                    <a:pt x="7061934" y="7380997"/>
                  </a:lnTo>
                  <a:lnTo>
                    <a:pt x="7057768" y="7389333"/>
                  </a:lnTo>
                  <a:lnTo>
                    <a:pt x="7056187" y="7399393"/>
                  </a:lnTo>
                  <a:lnTo>
                    <a:pt x="7052883" y="7409454"/>
                  </a:lnTo>
                  <a:lnTo>
                    <a:pt x="7043544" y="7417790"/>
                  </a:lnTo>
                  <a:lnTo>
                    <a:pt x="7035211" y="7420377"/>
                  </a:lnTo>
                  <a:lnTo>
                    <a:pt x="7025154" y="7424688"/>
                  </a:lnTo>
                  <a:lnTo>
                    <a:pt x="7015097" y="7425551"/>
                  </a:lnTo>
                  <a:close/>
                </a:path>
                <a:path extrusionOk="0" h="10287000" w="18242280">
                  <a:moveTo>
                    <a:pt x="7511631" y="7388758"/>
                  </a:moveTo>
                  <a:lnTo>
                    <a:pt x="7503298" y="7380997"/>
                  </a:lnTo>
                  <a:lnTo>
                    <a:pt x="7505022" y="7368780"/>
                  </a:lnTo>
                  <a:lnTo>
                    <a:pt x="7510194" y="7359151"/>
                  </a:lnTo>
                  <a:lnTo>
                    <a:pt x="7518815" y="7351246"/>
                  </a:lnTo>
                  <a:lnTo>
                    <a:pt x="7530883" y="7344204"/>
                  </a:lnTo>
                  <a:lnTo>
                    <a:pt x="7537780" y="7337737"/>
                  </a:lnTo>
                  <a:lnTo>
                    <a:pt x="7544676" y="7333856"/>
                  </a:lnTo>
                  <a:lnTo>
                    <a:pt x="7551572" y="7335150"/>
                  </a:lnTo>
                  <a:lnTo>
                    <a:pt x="7558469" y="7344204"/>
                  </a:lnTo>
                  <a:lnTo>
                    <a:pt x="7540079" y="7380997"/>
                  </a:lnTo>
                  <a:lnTo>
                    <a:pt x="7531745" y="7383584"/>
                  </a:lnTo>
                  <a:lnTo>
                    <a:pt x="7521688" y="7387895"/>
                  </a:lnTo>
                  <a:lnTo>
                    <a:pt x="7511631" y="7388758"/>
                  </a:lnTo>
                  <a:close/>
                </a:path>
                <a:path extrusionOk="0" h="10287000" w="18242280">
                  <a:moveTo>
                    <a:pt x="7838919" y="7192434"/>
                  </a:moveTo>
                  <a:lnTo>
                    <a:pt x="7825701" y="7191572"/>
                  </a:lnTo>
                  <a:lnTo>
                    <a:pt x="7815931" y="7178637"/>
                  </a:lnTo>
                  <a:lnTo>
                    <a:pt x="7815213" y="7159665"/>
                  </a:lnTo>
                  <a:lnTo>
                    <a:pt x="7823977" y="7144143"/>
                  </a:lnTo>
                  <a:lnTo>
                    <a:pt x="7837913" y="7132071"/>
                  </a:lnTo>
                  <a:lnTo>
                    <a:pt x="7852711" y="7123447"/>
                  </a:lnTo>
                  <a:lnTo>
                    <a:pt x="7861044" y="7116980"/>
                  </a:lnTo>
                  <a:lnTo>
                    <a:pt x="7871102" y="7113099"/>
                  </a:lnTo>
                  <a:lnTo>
                    <a:pt x="7881159" y="7114393"/>
                  </a:lnTo>
                  <a:lnTo>
                    <a:pt x="7889492" y="7123447"/>
                  </a:lnTo>
                  <a:lnTo>
                    <a:pt x="7885182" y="7138538"/>
                  </a:lnTo>
                  <a:lnTo>
                    <a:pt x="7882595" y="7154491"/>
                  </a:lnTo>
                  <a:lnTo>
                    <a:pt x="7876561" y="7168720"/>
                  </a:lnTo>
                  <a:lnTo>
                    <a:pt x="7861906" y="7178637"/>
                  </a:lnTo>
                  <a:lnTo>
                    <a:pt x="7852137" y="7186398"/>
                  </a:lnTo>
                  <a:lnTo>
                    <a:pt x="7838919" y="7192434"/>
                  </a:lnTo>
                  <a:close/>
                </a:path>
                <a:path extrusionOk="0" h="10287000" w="18242280">
                  <a:moveTo>
                    <a:pt x="8140776" y="7065096"/>
                  </a:moveTo>
                  <a:lnTo>
                    <a:pt x="8128564" y="7059060"/>
                  </a:lnTo>
                  <a:lnTo>
                    <a:pt x="8119512" y="7043826"/>
                  </a:lnTo>
                  <a:lnTo>
                    <a:pt x="8118219" y="7026866"/>
                  </a:lnTo>
                  <a:lnTo>
                    <a:pt x="8122099" y="7009907"/>
                  </a:lnTo>
                  <a:lnTo>
                    <a:pt x="8128564" y="6994673"/>
                  </a:lnTo>
                  <a:lnTo>
                    <a:pt x="8130288" y="6986624"/>
                  </a:lnTo>
                  <a:lnTo>
                    <a:pt x="8135460" y="6978576"/>
                  </a:lnTo>
                  <a:lnTo>
                    <a:pt x="8144081" y="6973977"/>
                  </a:lnTo>
                  <a:lnTo>
                    <a:pt x="8156149" y="6976276"/>
                  </a:lnTo>
                  <a:lnTo>
                    <a:pt x="8164051" y="6990074"/>
                  </a:lnTo>
                  <a:lnTo>
                    <a:pt x="8171091" y="7003871"/>
                  </a:lnTo>
                  <a:lnTo>
                    <a:pt x="8172959" y="7017668"/>
                  </a:lnTo>
                  <a:lnTo>
                    <a:pt x="8165344" y="7031465"/>
                  </a:lnTo>
                  <a:lnTo>
                    <a:pt x="8158304" y="7046125"/>
                  </a:lnTo>
                  <a:lnTo>
                    <a:pt x="8150402" y="7059060"/>
                  </a:lnTo>
                  <a:lnTo>
                    <a:pt x="8140776" y="7065096"/>
                  </a:lnTo>
                  <a:close/>
                </a:path>
                <a:path extrusionOk="0" h="10287000" w="18242280">
                  <a:moveTo>
                    <a:pt x="8135317" y="6658220"/>
                  </a:moveTo>
                  <a:lnTo>
                    <a:pt x="8128564" y="6654340"/>
                  </a:lnTo>
                  <a:lnTo>
                    <a:pt x="8124828" y="6647441"/>
                  </a:lnTo>
                  <a:lnTo>
                    <a:pt x="8126265" y="6640542"/>
                  </a:lnTo>
                  <a:lnTo>
                    <a:pt x="8131150" y="6633644"/>
                  </a:lnTo>
                  <a:lnTo>
                    <a:pt x="8137759" y="6626745"/>
                  </a:lnTo>
                  <a:lnTo>
                    <a:pt x="8144512" y="6625451"/>
                  </a:lnTo>
                  <a:lnTo>
                    <a:pt x="8150402" y="6623296"/>
                  </a:lnTo>
                  <a:lnTo>
                    <a:pt x="8154569" y="6622864"/>
                  </a:lnTo>
                  <a:lnTo>
                    <a:pt x="8156149" y="6626745"/>
                  </a:lnTo>
                  <a:lnTo>
                    <a:pt x="8156005" y="6633644"/>
                  </a:lnTo>
                  <a:lnTo>
                    <a:pt x="8141207" y="6657789"/>
                  </a:lnTo>
                  <a:lnTo>
                    <a:pt x="8135317" y="6658220"/>
                  </a:lnTo>
                  <a:close/>
                </a:path>
                <a:path extrusionOk="0" h="10287000" w="18242280">
                  <a:moveTo>
                    <a:pt x="8245658" y="6555459"/>
                  </a:moveTo>
                  <a:lnTo>
                    <a:pt x="8238905" y="6553159"/>
                  </a:lnTo>
                  <a:lnTo>
                    <a:pt x="8228417" y="6550141"/>
                  </a:lnTo>
                  <a:lnTo>
                    <a:pt x="8223963" y="6542811"/>
                  </a:lnTo>
                  <a:lnTo>
                    <a:pt x="8224681" y="6533757"/>
                  </a:lnTo>
                  <a:lnTo>
                    <a:pt x="8229710" y="6525565"/>
                  </a:lnTo>
                  <a:lnTo>
                    <a:pt x="8235169" y="6523984"/>
                  </a:lnTo>
                  <a:lnTo>
                    <a:pt x="8238905" y="6519816"/>
                  </a:lnTo>
                  <a:lnTo>
                    <a:pt x="8242640" y="6513923"/>
                  </a:lnTo>
                  <a:lnTo>
                    <a:pt x="8248100" y="6507168"/>
                  </a:lnTo>
                  <a:lnTo>
                    <a:pt x="8254709" y="6514067"/>
                  </a:lnTo>
                  <a:lnTo>
                    <a:pt x="8259594" y="6520966"/>
                  </a:lnTo>
                  <a:lnTo>
                    <a:pt x="8261031" y="6527864"/>
                  </a:lnTo>
                  <a:lnTo>
                    <a:pt x="8257295" y="6534763"/>
                  </a:lnTo>
                  <a:lnTo>
                    <a:pt x="8255715" y="6542811"/>
                  </a:lnTo>
                  <a:lnTo>
                    <a:pt x="8251548" y="6550860"/>
                  </a:lnTo>
                  <a:lnTo>
                    <a:pt x="8245658" y="6555459"/>
                  </a:lnTo>
                  <a:close/>
                </a:path>
                <a:path extrusionOk="0" h="10287000" w="18242280">
                  <a:moveTo>
                    <a:pt x="8709435" y="6169135"/>
                  </a:moveTo>
                  <a:lnTo>
                    <a:pt x="8698659" y="6166835"/>
                  </a:lnTo>
                  <a:lnTo>
                    <a:pt x="8693487" y="6158356"/>
                  </a:lnTo>
                  <a:lnTo>
                    <a:pt x="8691763" y="6147289"/>
                  </a:lnTo>
                  <a:lnTo>
                    <a:pt x="8693487" y="6134498"/>
                  </a:lnTo>
                  <a:lnTo>
                    <a:pt x="8698659" y="6120844"/>
                  </a:lnTo>
                  <a:lnTo>
                    <a:pt x="8700239" y="6114233"/>
                  </a:lnTo>
                  <a:lnTo>
                    <a:pt x="8704406" y="6109347"/>
                  </a:lnTo>
                  <a:lnTo>
                    <a:pt x="8710297" y="6107909"/>
                  </a:lnTo>
                  <a:lnTo>
                    <a:pt x="8717049" y="6111646"/>
                  </a:lnTo>
                  <a:lnTo>
                    <a:pt x="8723658" y="6118688"/>
                  </a:lnTo>
                  <a:lnTo>
                    <a:pt x="8728543" y="6126593"/>
                  </a:lnTo>
                  <a:lnTo>
                    <a:pt x="8729980" y="6136222"/>
                  </a:lnTo>
                  <a:lnTo>
                    <a:pt x="8726244" y="6148439"/>
                  </a:lnTo>
                  <a:lnTo>
                    <a:pt x="8720641" y="6156487"/>
                  </a:lnTo>
                  <a:lnTo>
                    <a:pt x="8715900" y="6164536"/>
                  </a:lnTo>
                  <a:lnTo>
                    <a:pt x="8709435" y="6169135"/>
                  </a:lnTo>
                  <a:close/>
                </a:path>
                <a:path extrusionOk="0" h="10287000" w="18242280">
                  <a:moveTo>
                    <a:pt x="9906070" y="5818166"/>
                  </a:moveTo>
                  <a:lnTo>
                    <a:pt x="9894002" y="5817304"/>
                  </a:lnTo>
                  <a:lnTo>
                    <a:pt x="9878198" y="5807387"/>
                  </a:lnTo>
                  <a:lnTo>
                    <a:pt x="9871014" y="5793159"/>
                  </a:lnTo>
                  <a:lnTo>
                    <a:pt x="9870727" y="5777205"/>
                  </a:lnTo>
                  <a:lnTo>
                    <a:pt x="9875611" y="5762115"/>
                  </a:lnTo>
                  <a:lnTo>
                    <a:pt x="9881215" y="5754066"/>
                  </a:lnTo>
                  <a:lnTo>
                    <a:pt x="9885956" y="5746018"/>
                  </a:lnTo>
                  <a:lnTo>
                    <a:pt x="9892421" y="5741419"/>
                  </a:lnTo>
                  <a:lnTo>
                    <a:pt x="9903197" y="5743718"/>
                  </a:lnTo>
                  <a:lnTo>
                    <a:pt x="9911242" y="5752198"/>
                  </a:lnTo>
                  <a:lnTo>
                    <a:pt x="9919288" y="5763264"/>
                  </a:lnTo>
                  <a:lnTo>
                    <a:pt x="9923886" y="5776056"/>
                  </a:lnTo>
                  <a:lnTo>
                    <a:pt x="9921587" y="5789709"/>
                  </a:lnTo>
                  <a:lnTo>
                    <a:pt x="9919863" y="5799195"/>
                  </a:lnTo>
                  <a:lnTo>
                    <a:pt x="9914691" y="5810405"/>
                  </a:lnTo>
                  <a:lnTo>
                    <a:pt x="9906070" y="5818166"/>
                  </a:lnTo>
                  <a:close/>
                </a:path>
                <a:path extrusionOk="0" h="10287000" w="18242280">
                  <a:moveTo>
                    <a:pt x="9525480" y="5871056"/>
                  </a:moveTo>
                  <a:lnTo>
                    <a:pt x="9517003" y="5863295"/>
                  </a:lnTo>
                  <a:lnTo>
                    <a:pt x="9514848" y="5844324"/>
                  </a:lnTo>
                  <a:lnTo>
                    <a:pt x="9520451" y="5828802"/>
                  </a:lnTo>
                  <a:lnTo>
                    <a:pt x="9531227" y="5816729"/>
                  </a:lnTo>
                  <a:lnTo>
                    <a:pt x="9544588" y="5808106"/>
                  </a:lnTo>
                  <a:lnTo>
                    <a:pt x="9552921" y="5801782"/>
                  </a:lnTo>
                  <a:lnTo>
                    <a:pt x="9582374" y="5830957"/>
                  </a:lnTo>
                  <a:lnTo>
                    <a:pt x="9582518" y="5843749"/>
                  </a:lnTo>
                  <a:lnTo>
                    <a:pt x="9577490" y="5854815"/>
                  </a:lnTo>
                  <a:lnTo>
                    <a:pt x="9562979" y="5863295"/>
                  </a:lnTo>
                  <a:lnTo>
                    <a:pt x="9549330" y="5865882"/>
                  </a:lnTo>
                  <a:lnTo>
                    <a:pt x="9536543" y="5870193"/>
                  </a:lnTo>
                  <a:lnTo>
                    <a:pt x="9525480" y="5871056"/>
                  </a:lnTo>
                  <a:close/>
                </a:path>
                <a:path extrusionOk="0" h="10287000" w="18242280">
                  <a:moveTo>
                    <a:pt x="9303074" y="5479270"/>
                  </a:moveTo>
                  <a:lnTo>
                    <a:pt x="9296321" y="5476971"/>
                  </a:lnTo>
                  <a:lnTo>
                    <a:pt x="9285833" y="5473953"/>
                  </a:lnTo>
                  <a:lnTo>
                    <a:pt x="9281379" y="5466623"/>
                  </a:lnTo>
                  <a:lnTo>
                    <a:pt x="9282097" y="5457568"/>
                  </a:lnTo>
                  <a:lnTo>
                    <a:pt x="9287126" y="5449376"/>
                  </a:lnTo>
                  <a:lnTo>
                    <a:pt x="9287413" y="5447795"/>
                  </a:lnTo>
                  <a:lnTo>
                    <a:pt x="9289425" y="5443627"/>
                  </a:lnTo>
                  <a:lnTo>
                    <a:pt x="9294884" y="5437735"/>
                  </a:lnTo>
                  <a:lnTo>
                    <a:pt x="9305516" y="5430980"/>
                  </a:lnTo>
                  <a:lnTo>
                    <a:pt x="9312125" y="5437878"/>
                  </a:lnTo>
                  <a:lnTo>
                    <a:pt x="9317010" y="5444777"/>
                  </a:lnTo>
                  <a:lnTo>
                    <a:pt x="9318447" y="5451676"/>
                  </a:lnTo>
                  <a:lnTo>
                    <a:pt x="9314711" y="5458574"/>
                  </a:lnTo>
                  <a:lnTo>
                    <a:pt x="9313131" y="5466623"/>
                  </a:lnTo>
                  <a:lnTo>
                    <a:pt x="9308964" y="5474671"/>
                  </a:lnTo>
                  <a:lnTo>
                    <a:pt x="9303074" y="5479270"/>
                  </a:lnTo>
                  <a:close/>
                </a:path>
                <a:path extrusionOk="0" h="10287000" w="18242280">
                  <a:moveTo>
                    <a:pt x="5803357" y="6877396"/>
                  </a:moveTo>
                  <a:lnTo>
                    <a:pt x="5792294" y="6875096"/>
                  </a:lnTo>
                  <a:lnTo>
                    <a:pt x="5783818" y="6865898"/>
                  </a:lnTo>
                  <a:lnTo>
                    <a:pt x="5786978" y="6848364"/>
                  </a:lnTo>
                  <a:lnTo>
                    <a:pt x="5820598" y="6819907"/>
                  </a:lnTo>
                  <a:lnTo>
                    <a:pt x="5838988" y="6817607"/>
                  </a:lnTo>
                  <a:lnTo>
                    <a:pt x="5849045" y="6819907"/>
                  </a:lnTo>
                  <a:lnTo>
                    <a:pt x="5857378" y="6829105"/>
                  </a:lnTo>
                  <a:lnTo>
                    <a:pt x="5853068" y="6844052"/>
                  </a:lnTo>
                  <a:lnTo>
                    <a:pt x="5850482" y="6858999"/>
                  </a:lnTo>
                  <a:lnTo>
                    <a:pt x="5844448" y="6870497"/>
                  </a:lnTo>
                  <a:lnTo>
                    <a:pt x="5829793" y="6875096"/>
                  </a:lnTo>
                  <a:lnTo>
                    <a:pt x="5803357" y="6877396"/>
                  </a:lnTo>
                  <a:close/>
                </a:path>
                <a:path extrusionOk="0" h="10287000" w="18242280">
                  <a:moveTo>
                    <a:pt x="5958524" y="6875096"/>
                  </a:moveTo>
                  <a:lnTo>
                    <a:pt x="5949329" y="6875096"/>
                  </a:lnTo>
                  <a:lnTo>
                    <a:pt x="5944013" y="6868198"/>
                  </a:lnTo>
                  <a:lnTo>
                    <a:pt x="5941283" y="6861299"/>
                  </a:lnTo>
                  <a:lnTo>
                    <a:pt x="5940278" y="6854400"/>
                  </a:lnTo>
                  <a:lnTo>
                    <a:pt x="5940134" y="6847502"/>
                  </a:lnTo>
                  <a:lnTo>
                    <a:pt x="5940134" y="6838303"/>
                  </a:lnTo>
                  <a:lnTo>
                    <a:pt x="5949329" y="6838303"/>
                  </a:lnTo>
                  <a:lnTo>
                    <a:pt x="5958524" y="6847502"/>
                  </a:lnTo>
                  <a:lnTo>
                    <a:pt x="5958524" y="6875096"/>
                  </a:lnTo>
                  <a:close/>
                </a:path>
                <a:path extrusionOk="0" h="10287000" w="18242280">
                  <a:moveTo>
                    <a:pt x="6086393" y="7154779"/>
                  </a:moveTo>
                  <a:lnTo>
                    <a:pt x="6078060" y="7151042"/>
                  </a:lnTo>
                  <a:lnTo>
                    <a:pt x="6074325" y="7137388"/>
                  </a:lnTo>
                  <a:lnTo>
                    <a:pt x="6075761" y="7124597"/>
                  </a:lnTo>
                  <a:lnTo>
                    <a:pt x="6080646" y="7113531"/>
                  </a:lnTo>
                  <a:lnTo>
                    <a:pt x="6087255" y="7105051"/>
                  </a:lnTo>
                  <a:lnTo>
                    <a:pt x="6094152" y="7102464"/>
                  </a:lnTo>
                  <a:lnTo>
                    <a:pt x="6101048" y="7098152"/>
                  </a:lnTo>
                  <a:lnTo>
                    <a:pt x="6107944" y="7097290"/>
                  </a:lnTo>
                  <a:lnTo>
                    <a:pt x="6114841" y="7105051"/>
                  </a:lnTo>
                  <a:lnTo>
                    <a:pt x="6117427" y="7113387"/>
                  </a:lnTo>
                  <a:lnTo>
                    <a:pt x="6121737" y="7123447"/>
                  </a:lnTo>
                  <a:lnTo>
                    <a:pt x="6122599" y="7133508"/>
                  </a:lnTo>
                  <a:lnTo>
                    <a:pt x="6114841" y="7141844"/>
                  </a:lnTo>
                  <a:lnTo>
                    <a:pt x="6106507" y="7148455"/>
                  </a:lnTo>
                  <a:lnTo>
                    <a:pt x="6096450" y="7153342"/>
                  </a:lnTo>
                  <a:lnTo>
                    <a:pt x="6086393" y="7154779"/>
                  </a:lnTo>
                  <a:close/>
                </a:path>
                <a:path extrusionOk="0" h="10287000" w="18242280">
                  <a:moveTo>
                    <a:pt x="6645857" y="7108931"/>
                  </a:moveTo>
                  <a:lnTo>
                    <a:pt x="6638960" y="7105051"/>
                  </a:lnTo>
                  <a:lnTo>
                    <a:pt x="6635225" y="7098152"/>
                  </a:lnTo>
                  <a:lnTo>
                    <a:pt x="6636662" y="7091254"/>
                  </a:lnTo>
                  <a:lnTo>
                    <a:pt x="6641546" y="7084355"/>
                  </a:lnTo>
                  <a:lnTo>
                    <a:pt x="6648155" y="7077456"/>
                  </a:lnTo>
                  <a:lnTo>
                    <a:pt x="6655052" y="7070989"/>
                  </a:lnTo>
                  <a:lnTo>
                    <a:pt x="6661948" y="7067108"/>
                  </a:lnTo>
                  <a:lnTo>
                    <a:pt x="6668844" y="7068402"/>
                  </a:lnTo>
                  <a:lnTo>
                    <a:pt x="6675741" y="7077456"/>
                  </a:lnTo>
                  <a:lnTo>
                    <a:pt x="6675597" y="7084355"/>
                  </a:lnTo>
                  <a:lnTo>
                    <a:pt x="6674591" y="7091254"/>
                  </a:lnTo>
                  <a:lnTo>
                    <a:pt x="6671861" y="7098152"/>
                  </a:lnTo>
                  <a:lnTo>
                    <a:pt x="6666546" y="7105051"/>
                  </a:lnTo>
                  <a:lnTo>
                    <a:pt x="6659649" y="7106344"/>
                  </a:lnTo>
                  <a:lnTo>
                    <a:pt x="6652753" y="7108500"/>
                  </a:lnTo>
                  <a:lnTo>
                    <a:pt x="6645857" y="7108931"/>
                  </a:lnTo>
                  <a:close/>
                </a:path>
                <a:path extrusionOk="0" h="10287000" w="18242280">
                  <a:moveTo>
                    <a:pt x="6999149" y="6581616"/>
                  </a:moveTo>
                  <a:lnTo>
                    <a:pt x="6988373" y="6580754"/>
                  </a:lnTo>
                  <a:lnTo>
                    <a:pt x="6976449" y="6576155"/>
                  </a:lnTo>
                  <a:lnTo>
                    <a:pt x="6968834" y="6564657"/>
                  </a:lnTo>
                  <a:lnTo>
                    <a:pt x="6966391" y="6549710"/>
                  </a:lnTo>
                  <a:lnTo>
                    <a:pt x="6969983" y="6534763"/>
                  </a:lnTo>
                  <a:lnTo>
                    <a:pt x="6970414" y="6526571"/>
                  </a:lnTo>
                  <a:lnTo>
                    <a:pt x="6973431" y="6517516"/>
                  </a:lnTo>
                  <a:lnTo>
                    <a:pt x="6981621" y="6510187"/>
                  </a:lnTo>
                  <a:lnTo>
                    <a:pt x="6997569" y="6507168"/>
                  </a:lnTo>
                  <a:lnTo>
                    <a:pt x="7005614" y="6519528"/>
                  </a:lnTo>
                  <a:lnTo>
                    <a:pt x="7013660" y="6530164"/>
                  </a:lnTo>
                  <a:lnTo>
                    <a:pt x="7018258" y="6540799"/>
                  </a:lnTo>
                  <a:lnTo>
                    <a:pt x="7015959" y="6553159"/>
                  </a:lnTo>
                  <a:lnTo>
                    <a:pt x="7010355" y="6562645"/>
                  </a:lnTo>
                  <a:lnTo>
                    <a:pt x="7005614" y="6573855"/>
                  </a:lnTo>
                  <a:lnTo>
                    <a:pt x="6999149" y="6581616"/>
                  </a:lnTo>
                  <a:close/>
                </a:path>
                <a:path extrusionOk="0" h="10287000" w="18242280">
                  <a:moveTo>
                    <a:pt x="7522838" y="6468076"/>
                  </a:moveTo>
                  <a:lnTo>
                    <a:pt x="7515510" y="6466351"/>
                  </a:lnTo>
                  <a:lnTo>
                    <a:pt x="7512493" y="6461177"/>
                  </a:lnTo>
                  <a:lnTo>
                    <a:pt x="7510194" y="6449105"/>
                  </a:lnTo>
                  <a:lnTo>
                    <a:pt x="7514792" y="6440481"/>
                  </a:lnTo>
                  <a:lnTo>
                    <a:pt x="7522838" y="6435308"/>
                  </a:lnTo>
                  <a:lnTo>
                    <a:pt x="7530883" y="6433583"/>
                  </a:lnTo>
                  <a:lnTo>
                    <a:pt x="7537780" y="6432289"/>
                  </a:lnTo>
                  <a:lnTo>
                    <a:pt x="7544676" y="6430134"/>
                  </a:lnTo>
                  <a:lnTo>
                    <a:pt x="7551572" y="6429702"/>
                  </a:lnTo>
                  <a:lnTo>
                    <a:pt x="7558469" y="6433583"/>
                  </a:lnTo>
                  <a:lnTo>
                    <a:pt x="7553009" y="6441775"/>
                  </a:lnTo>
                  <a:lnTo>
                    <a:pt x="7549274" y="6450829"/>
                  </a:lnTo>
                  <a:lnTo>
                    <a:pt x="7545538" y="6458159"/>
                  </a:lnTo>
                  <a:lnTo>
                    <a:pt x="7540079" y="6461177"/>
                  </a:lnTo>
                  <a:lnTo>
                    <a:pt x="7531889" y="6466351"/>
                  </a:lnTo>
                  <a:lnTo>
                    <a:pt x="7522838" y="6468076"/>
                  </a:lnTo>
                  <a:close/>
                </a:path>
                <a:path extrusionOk="0" h="10287000" w="18242280">
                  <a:moveTo>
                    <a:pt x="7982017" y="6891912"/>
                  </a:moveTo>
                  <a:lnTo>
                    <a:pt x="7972247" y="6884294"/>
                  </a:lnTo>
                  <a:lnTo>
                    <a:pt x="7964776" y="6869204"/>
                  </a:lnTo>
                  <a:lnTo>
                    <a:pt x="7967650" y="6853250"/>
                  </a:lnTo>
                  <a:lnTo>
                    <a:pt x="7977420" y="6839022"/>
                  </a:lnTo>
                  <a:lnTo>
                    <a:pt x="7990638" y="6829105"/>
                  </a:lnTo>
                  <a:lnTo>
                    <a:pt x="7997821" y="6821200"/>
                  </a:lnTo>
                  <a:lnTo>
                    <a:pt x="8006729" y="6814158"/>
                  </a:lnTo>
                  <a:lnTo>
                    <a:pt x="8019085" y="6812290"/>
                  </a:lnTo>
                  <a:lnTo>
                    <a:pt x="8036613" y="6819907"/>
                  </a:lnTo>
                  <a:lnTo>
                    <a:pt x="8037619" y="6834998"/>
                  </a:lnTo>
                  <a:lnTo>
                    <a:pt x="8037762" y="6850951"/>
                  </a:lnTo>
                  <a:lnTo>
                    <a:pt x="8032734" y="6865179"/>
                  </a:lnTo>
                  <a:lnTo>
                    <a:pt x="8018223" y="6875096"/>
                  </a:lnTo>
                  <a:lnTo>
                    <a:pt x="8008453" y="6883001"/>
                  </a:lnTo>
                  <a:lnTo>
                    <a:pt x="7995235" y="6890043"/>
                  </a:lnTo>
                  <a:lnTo>
                    <a:pt x="7982017" y="6891912"/>
                  </a:lnTo>
                  <a:close/>
                </a:path>
                <a:path extrusionOk="0" h="10287000" w="18242280">
                  <a:moveTo>
                    <a:pt x="6871855" y="5400367"/>
                  </a:moveTo>
                  <a:lnTo>
                    <a:pt x="6859642" y="5394187"/>
                  </a:lnTo>
                  <a:lnTo>
                    <a:pt x="6850735" y="5380390"/>
                  </a:lnTo>
                  <a:lnTo>
                    <a:pt x="6850447" y="5366592"/>
                  </a:lnTo>
                  <a:lnTo>
                    <a:pt x="6857056" y="5352795"/>
                  </a:lnTo>
                  <a:lnTo>
                    <a:pt x="6868837" y="5338998"/>
                  </a:lnTo>
                  <a:lnTo>
                    <a:pt x="6875734" y="5336123"/>
                  </a:lnTo>
                  <a:lnTo>
                    <a:pt x="6889526" y="5323476"/>
                  </a:lnTo>
                  <a:lnTo>
                    <a:pt x="6896423" y="5320601"/>
                  </a:lnTo>
                  <a:lnTo>
                    <a:pt x="6899009" y="5334399"/>
                  </a:lnTo>
                  <a:lnTo>
                    <a:pt x="6903319" y="5348196"/>
                  </a:lnTo>
                  <a:lnTo>
                    <a:pt x="6904181" y="5361993"/>
                  </a:lnTo>
                  <a:lnTo>
                    <a:pt x="6896423" y="5375791"/>
                  </a:lnTo>
                  <a:lnTo>
                    <a:pt x="6889383" y="5385132"/>
                  </a:lnTo>
                  <a:lnTo>
                    <a:pt x="6881481" y="5395337"/>
                  </a:lnTo>
                  <a:lnTo>
                    <a:pt x="6871855" y="5400367"/>
                  </a:lnTo>
                  <a:close/>
                </a:path>
                <a:path extrusionOk="0" h="10287000" w="18242280">
                  <a:moveTo>
                    <a:pt x="10652452" y="7506753"/>
                  </a:moveTo>
                  <a:lnTo>
                    <a:pt x="10638803" y="7500573"/>
                  </a:lnTo>
                  <a:lnTo>
                    <a:pt x="10629896" y="7485339"/>
                  </a:lnTo>
                  <a:lnTo>
                    <a:pt x="10629608" y="7468380"/>
                  </a:lnTo>
                  <a:lnTo>
                    <a:pt x="10636217" y="7451420"/>
                  </a:lnTo>
                  <a:lnTo>
                    <a:pt x="10647998" y="7436186"/>
                  </a:lnTo>
                  <a:lnTo>
                    <a:pt x="10655038" y="7428138"/>
                  </a:lnTo>
                  <a:lnTo>
                    <a:pt x="10662940" y="7420089"/>
                  </a:lnTo>
                  <a:lnTo>
                    <a:pt x="10672567" y="7415490"/>
                  </a:lnTo>
                  <a:lnTo>
                    <a:pt x="10684779" y="7417790"/>
                  </a:lnTo>
                  <a:lnTo>
                    <a:pt x="10691244" y="7436905"/>
                  </a:lnTo>
                  <a:lnTo>
                    <a:pt x="10695123" y="7453433"/>
                  </a:lnTo>
                  <a:lnTo>
                    <a:pt x="10693830" y="7468236"/>
                  </a:lnTo>
                  <a:lnTo>
                    <a:pt x="10684779" y="7482177"/>
                  </a:lnTo>
                  <a:lnTo>
                    <a:pt x="10676302" y="7491519"/>
                  </a:lnTo>
                  <a:lnTo>
                    <a:pt x="10665239" y="7501723"/>
                  </a:lnTo>
                  <a:lnTo>
                    <a:pt x="10652452" y="7506753"/>
                  </a:lnTo>
                  <a:close/>
                </a:path>
                <a:path extrusionOk="0" h="10287000" w="18242280">
                  <a:moveTo>
                    <a:pt x="10270282" y="7968244"/>
                  </a:moveTo>
                  <a:lnTo>
                    <a:pt x="10261805" y="7960483"/>
                  </a:lnTo>
                  <a:lnTo>
                    <a:pt x="10259650" y="7946829"/>
                  </a:lnTo>
                  <a:lnTo>
                    <a:pt x="10265253" y="7934038"/>
                  </a:lnTo>
                  <a:lnTo>
                    <a:pt x="10276029" y="7922972"/>
                  </a:lnTo>
                  <a:lnTo>
                    <a:pt x="10289390" y="7914492"/>
                  </a:lnTo>
                  <a:lnTo>
                    <a:pt x="10296430" y="7908025"/>
                  </a:lnTo>
                  <a:lnTo>
                    <a:pt x="10304332" y="7904144"/>
                  </a:lnTo>
                  <a:lnTo>
                    <a:pt x="10313958" y="7905438"/>
                  </a:lnTo>
                  <a:lnTo>
                    <a:pt x="10326171" y="7914492"/>
                  </a:lnTo>
                  <a:lnTo>
                    <a:pt x="10318412" y="7952003"/>
                  </a:lnTo>
                  <a:lnTo>
                    <a:pt x="10294131" y="7963070"/>
                  </a:lnTo>
                  <a:lnTo>
                    <a:pt x="10281345" y="7967382"/>
                  </a:lnTo>
                  <a:lnTo>
                    <a:pt x="10270282" y="7968244"/>
                  </a:lnTo>
                  <a:close/>
                </a:path>
                <a:path extrusionOk="0" h="10287000" w="18242280">
                  <a:moveTo>
                    <a:pt x="10419558" y="8172904"/>
                  </a:moveTo>
                  <a:lnTo>
                    <a:pt x="10390732" y="8144447"/>
                  </a:lnTo>
                  <a:lnTo>
                    <a:pt x="10390662" y="8132231"/>
                  </a:lnTo>
                  <a:lnTo>
                    <a:pt x="10390823" y="8128350"/>
                  </a:lnTo>
                  <a:lnTo>
                    <a:pt x="10392835" y="8121451"/>
                  </a:lnTo>
                  <a:lnTo>
                    <a:pt x="10398294" y="8114553"/>
                  </a:lnTo>
                  <a:lnTo>
                    <a:pt x="10408926" y="8107654"/>
                  </a:lnTo>
                  <a:lnTo>
                    <a:pt x="10416972" y="8114697"/>
                  </a:lnTo>
                  <a:lnTo>
                    <a:pt x="10425018" y="8122601"/>
                  </a:lnTo>
                  <a:lnTo>
                    <a:pt x="10429615" y="8132231"/>
                  </a:lnTo>
                  <a:lnTo>
                    <a:pt x="10427316" y="8144447"/>
                  </a:lnTo>
                  <a:lnTo>
                    <a:pt x="10427029" y="8153933"/>
                  </a:lnTo>
                  <a:lnTo>
                    <a:pt x="10425018" y="8165143"/>
                  </a:lnTo>
                  <a:lnTo>
                    <a:pt x="10419558" y="8172904"/>
                  </a:lnTo>
                  <a:close/>
                </a:path>
                <a:path extrusionOk="0" h="10287000" w="18242280">
                  <a:moveTo>
                    <a:pt x="10343699" y="8731550"/>
                  </a:moveTo>
                  <a:lnTo>
                    <a:pt x="10335366" y="8723933"/>
                  </a:lnTo>
                  <a:lnTo>
                    <a:pt x="10326458" y="8714160"/>
                  </a:lnTo>
                  <a:lnTo>
                    <a:pt x="10326171" y="8700938"/>
                  </a:lnTo>
                  <a:lnTo>
                    <a:pt x="10332780" y="8687715"/>
                  </a:lnTo>
                  <a:lnTo>
                    <a:pt x="10344561" y="8677942"/>
                  </a:lnTo>
                  <a:lnTo>
                    <a:pt x="10346428" y="8671331"/>
                  </a:lnTo>
                  <a:lnTo>
                    <a:pt x="10352606" y="8666444"/>
                  </a:lnTo>
                  <a:lnTo>
                    <a:pt x="10363957" y="8665007"/>
                  </a:lnTo>
                  <a:lnTo>
                    <a:pt x="10381341" y="8668744"/>
                  </a:lnTo>
                  <a:lnTo>
                    <a:pt x="10382490" y="8682398"/>
                  </a:lnTo>
                  <a:lnTo>
                    <a:pt x="10383640" y="8695189"/>
                  </a:lnTo>
                  <a:lnTo>
                    <a:pt x="10381341" y="8706255"/>
                  </a:lnTo>
                  <a:lnTo>
                    <a:pt x="10372146" y="8714735"/>
                  </a:lnTo>
                  <a:lnTo>
                    <a:pt x="10363813" y="8722640"/>
                  </a:lnTo>
                  <a:lnTo>
                    <a:pt x="10353756" y="8729682"/>
                  </a:lnTo>
                  <a:lnTo>
                    <a:pt x="10343699" y="8731550"/>
                  </a:lnTo>
                  <a:close/>
                </a:path>
                <a:path extrusionOk="0" h="10287000" w="18242280">
                  <a:moveTo>
                    <a:pt x="10338239" y="9215318"/>
                  </a:moveTo>
                  <a:lnTo>
                    <a:pt x="10335366" y="9211437"/>
                  </a:lnTo>
                  <a:lnTo>
                    <a:pt x="10336946" y="9199365"/>
                  </a:lnTo>
                  <a:lnTo>
                    <a:pt x="10341113" y="9190741"/>
                  </a:lnTo>
                  <a:lnTo>
                    <a:pt x="10347003" y="9185567"/>
                  </a:lnTo>
                  <a:lnTo>
                    <a:pt x="10353756" y="9183843"/>
                  </a:lnTo>
                  <a:lnTo>
                    <a:pt x="10362951" y="9183843"/>
                  </a:lnTo>
                  <a:lnTo>
                    <a:pt x="10362951" y="9211437"/>
                  </a:lnTo>
                  <a:lnTo>
                    <a:pt x="10353756" y="9211437"/>
                  </a:lnTo>
                  <a:lnTo>
                    <a:pt x="10350882" y="9212731"/>
                  </a:lnTo>
                  <a:lnTo>
                    <a:pt x="10344561" y="9214887"/>
                  </a:lnTo>
                  <a:lnTo>
                    <a:pt x="10338239" y="9215318"/>
                  </a:lnTo>
                  <a:close/>
                </a:path>
                <a:path extrusionOk="0" h="10287000" w="18242280">
                  <a:moveTo>
                    <a:pt x="9742139" y="8078479"/>
                  </a:moveTo>
                  <a:lnTo>
                    <a:pt x="9728490" y="8070861"/>
                  </a:lnTo>
                  <a:lnTo>
                    <a:pt x="9721019" y="8050453"/>
                  </a:lnTo>
                  <a:lnTo>
                    <a:pt x="9723893" y="8031769"/>
                  </a:lnTo>
                  <a:lnTo>
                    <a:pt x="9733662" y="8016535"/>
                  </a:lnTo>
                  <a:lnTo>
                    <a:pt x="9746880" y="8006474"/>
                  </a:lnTo>
                  <a:lnTo>
                    <a:pt x="9755357" y="7998713"/>
                  </a:lnTo>
                  <a:lnTo>
                    <a:pt x="9766420" y="7992677"/>
                  </a:lnTo>
                  <a:lnTo>
                    <a:pt x="9779207" y="7993539"/>
                  </a:lnTo>
                  <a:lnTo>
                    <a:pt x="9792856" y="8006474"/>
                  </a:lnTo>
                  <a:lnTo>
                    <a:pt x="9793861" y="8021565"/>
                  </a:lnTo>
                  <a:lnTo>
                    <a:pt x="9794005" y="8037518"/>
                  </a:lnTo>
                  <a:lnTo>
                    <a:pt x="9788976" y="8051746"/>
                  </a:lnTo>
                  <a:lnTo>
                    <a:pt x="9774466" y="8061663"/>
                  </a:lnTo>
                  <a:lnTo>
                    <a:pt x="9765989" y="8069568"/>
                  </a:lnTo>
                  <a:lnTo>
                    <a:pt x="9754926" y="8076610"/>
                  </a:lnTo>
                  <a:lnTo>
                    <a:pt x="9742139" y="8078479"/>
                  </a:lnTo>
                  <a:close/>
                </a:path>
                <a:path extrusionOk="0" h="10287000" w="18242280">
                  <a:moveTo>
                    <a:pt x="9693290" y="8007336"/>
                  </a:moveTo>
                  <a:lnTo>
                    <a:pt x="9682515" y="8006474"/>
                  </a:lnTo>
                  <a:lnTo>
                    <a:pt x="9670590" y="7997994"/>
                  </a:lnTo>
                  <a:lnTo>
                    <a:pt x="9662975" y="7986928"/>
                  </a:lnTo>
                  <a:lnTo>
                    <a:pt x="9660533" y="7974137"/>
                  </a:lnTo>
                  <a:lnTo>
                    <a:pt x="9664124" y="7960483"/>
                  </a:lnTo>
                  <a:lnTo>
                    <a:pt x="9669728" y="7952435"/>
                  </a:lnTo>
                  <a:lnTo>
                    <a:pt x="9674469" y="7944386"/>
                  </a:lnTo>
                  <a:lnTo>
                    <a:pt x="9680934" y="7939787"/>
                  </a:lnTo>
                  <a:lnTo>
                    <a:pt x="9691710" y="7942087"/>
                  </a:lnTo>
                  <a:lnTo>
                    <a:pt x="9699755" y="7949129"/>
                  </a:lnTo>
                  <a:lnTo>
                    <a:pt x="9707801" y="7957034"/>
                  </a:lnTo>
                  <a:lnTo>
                    <a:pt x="9712399" y="7966663"/>
                  </a:lnTo>
                  <a:lnTo>
                    <a:pt x="9710100" y="7978879"/>
                  </a:lnTo>
                  <a:lnTo>
                    <a:pt x="9704497" y="7988365"/>
                  </a:lnTo>
                  <a:lnTo>
                    <a:pt x="9699755" y="7999575"/>
                  </a:lnTo>
                  <a:lnTo>
                    <a:pt x="9693290" y="8007336"/>
                  </a:lnTo>
                  <a:close/>
                </a:path>
                <a:path extrusionOk="0" h="10287000" w="18242280">
                  <a:moveTo>
                    <a:pt x="9569731" y="7953584"/>
                  </a:moveTo>
                  <a:lnTo>
                    <a:pt x="9562979" y="7951285"/>
                  </a:lnTo>
                  <a:lnTo>
                    <a:pt x="9557806" y="7942949"/>
                  </a:lnTo>
                  <a:lnTo>
                    <a:pt x="9556082" y="7932888"/>
                  </a:lnTo>
                  <a:lnTo>
                    <a:pt x="9557806" y="7922828"/>
                  </a:lnTo>
                  <a:lnTo>
                    <a:pt x="9562979" y="7914492"/>
                  </a:lnTo>
                  <a:lnTo>
                    <a:pt x="9564415" y="7911761"/>
                  </a:lnTo>
                  <a:lnTo>
                    <a:pt x="9567576" y="7906444"/>
                  </a:lnTo>
                  <a:lnTo>
                    <a:pt x="9570737" y="7902851"/>
                  </a:lnTo>
                  <a:lnTo>
                    <a:pt x="9572174" y="7905294"/>
                  </a:lnTo>
                  <a:lnTo>
                    <a:pt x="9578783" y="7912193"/>
                  </a:lnTo>
                  <a:lnTo>
                    <a:pt x="9583668" y="7919091"/>
                  </a:lnTo>
                  <a:lnTo>
                    <a:pt x="9585104" y="7925990"/>
                  </a:lnTo>
                  <a:lnTo>
                    <a:pt x="9581369" y="7932888"/>
                  </a:lnTo>
                  <a:lnTo>
                    <a:pt x="9579788" y="7940937"/>
                  </a:lnTo>
                  <a:lnTo>
                    <a:pt x="9575622" y="7948985"/>
                  </a:lnTo>
                  <a:lnTo>
                    <a:pt x="9569731" y="7953584"/>
                  </a:lnTo>
                  <a:close/>
                </a:path>
                <a:path extrusionOk="0" h="10287000" w="18242280">
                  <a:moveTo>
                    <a:pt x="11366364" y="9287322"/>
                  </a:moveTo>
                  <a:lnTo>
                    <a:pt x="11355302" y="9285023"/>
                  </a:lnTo>
                  <a:lnTo>
                    <a:pt x="11346825" y="9275825"/>
                  </a:lnTo>
                  <a:lnTo>
                    <a:pt x="11344670" y="9262171"/>
                  </a:lnTo>
                  <a:lnTo>
                    <a:pt x="11350273" y="9249380"/>
                  </a:lnTo>
                  <a:lnTo>
                    <a:pt x="11361048" y="9238313"/>
                  </a:lnTo>
                  <a:lnTo>
                    <a:pt x="11374410" y="9229834"/>
                  </a:lnTo>
                  <a:lnTo>
                    <a:pt x="11382887" y="9223510"/>
                  </a:lnTo>
                  <a:lnTo>
                    <a:pt x="11393950" y="9220636"/>
                  </a:lnTo>
                  <a:lnTo>
                    <a:pt x="11406737" y="9224660"/>
                  </a:lnTo>
                  <a:lnTo>
                    <a:pt x="11420386" y="9239032"/>
                  </a:lnTo>
                  <a:lnTo>
                    <a:pt x="11416075" y="9252686"/>
                  </a:lnTo>
                  <a:lnTo>
                    <a:pt x="11413489" y="9265477"/>
                  </a:lnTo>
                  <a:lnTo>
                    <a:pt x="11407455" y="9276543"/>
                  </a:lnTo>
                  <a:lnTo>
                    <a:pt x="11392800" y="9285023"/>
                  </a:lnTo>
                  <a:lnTo>
                    <a:pt x="11366364" y="9287322"/>
                  </a:lnTo>
                  <a:close/>
                </a:path>
                <a:path extrusionOk="0" h="10287000" w="18242280">
                  <a:moveTo>
                    <a:pt x="11695520" y="9182262"/>
                  </a:moveTo>
                  <a:lnTo>
                    <a:pt x="11687043" y="9174645"/>
                  </a:lnTo>
                  <a:lnTo>
                    <a:pt x="11679572" y="9155673"/>
                  </a:lnTo>
                  <a:lnTo>
                    <a:pt x="11682445" y="9140151"/>
                  </a:lnTo>
                  <a:lnTo>
                    <a:pt x="11692215" y="9128079"/>
                  </a:lnTo>
                  <a:lnTo>
                    <a:pt x="11705433" y="9119455"/>
                  </a:lnTo>
                  <a:lnTo>
                    <a:pt x="11713910" y="9112988"/>
                  </a:lnTo>
                  <a:lnTo>
                    <a:pt x="11724973" y="9109107"/>
                  </a:lnTo>
                  <a:lnTo>
                    <a:pt x="11737760" y="9110401"/>
                  </a:lnTo>
                  <a:lnTo>
                    <a:pt x="11751409" y="9119455"/>
                  </a:lnTo>
                  <a:lnTo>
                    <a:pt x="11747242" y="9133109"/>
                  </a:lnTo>
                  <a:lnTo>
                    <a:pt x="11745662" y="9145900"/>
                  </a:lnTo>
                  <a:lnTo>
                    <a:pt x="11742357" y="9156967"/>
                  </a:lnTo>
                  <a:lnTo>
                    <a:pt x="11733018" y="9165446"/>
                  </a:lnTo>
                  <a:lnTo>
                    <a:pt x="11719369" y="9173351"/>
                  </a:lnTo>
                  <a:lnTo>
                    <a:pt x="11706582" y="9180393"/>
                  </a:lnTo>
                  <a:lnTo>
                    <a:pt x="11695520" y="9182262"/>
                  </a:lnTo>
                  <a:close/>
                </a:path>
                <a:path extrusionOk="0" h="10287000" w="18242280">
                  <a:moveTo>
                    <a:pt x="11381306" y="8599039"/>
                  </a:moveTo>
                  <a:lnTo>
                    <a:pt x="11374410" y="8595158"/>
                  </a:lnTo>
                  <a:lnTo>
                    <a:pt x="11372111" y="8588260"/>
                  </a:lnTo>
                  <a:lnTo>
                    <a:pt x="11376709" y="8581361"/>
                  </a:lnTo>
                  <a:lnTo>
                    <a:pt x="11392800" y="8567564"/>
                  </a:lnTo>
                  <a:lnTo>
                    <a:pt x="11399553" y="8566270"/>
                  </a:lnTo>
                  <a:lnTo>
                    <a:pt x="11405444" y="8564115"/>
                  </a:lnTo>
                  <a:lnTo>
                    <a:pt x="11409610" y="8563683"/>
                  </a:lnTo>
                  <a:lnTo>
                    <a:pt x="11411190" y="8567564"/>
                  </a:lnTo>
                  <a:lnTo>
                    <a:pt x="11413489" y="8581361"/>
                  </a:lnTo>
                  <a:lnTo>
                    <a:pt x="11411190" y="8588260"/>
                  </a:lnTo>
                  <a:lnTo>
                    <a:pt x="11401995" y="8595158"/>
                  </a:lnTo>
                  <a:lnTo>
                    <a:pt x="11395099" y="8596452"/>
                  </a:lnTo>
                  <a:lnTo>
                    <a:pt x="11388203" y="8598608"/>
                  </a:lnTo>
                  <a:lnTo>
                    <a:pt x="11381306" y="8599039"/>
                  </a:lnTo>
                  <a:close/>
                </a:path>
                <a:path extrusionOk="0" h="10287000" w="18242280">
                  <a:moveTo>
                    <a:pt x="11813332" y="8339909"/>
                  </a:moveTo>
                  <a:lnTo>
                    <a:pt x="11806579" y="8337609"/>
                  </a:lnTo>
                  <a:lnTo>
                    <a:pt x="11801407" y="8329273"/>
                  </a:lnTo>
                  <a:lnTo>
                    <a:pt x="11799683" y="8319213"/>
                  </a:lnTo>
                  <a:lnTo>
                    <a:pt x="11801407" y="8309152"/>
                  </a:lnTo>
                  <a:lnTo>
                    <a:pt x="11806579" y="8300816"/>
                  </a:lnTo>
                  <a:lnTo>
                    <a:pt x="11806723" y="8294205"/>
                  </a:lnTo>
                  <a:lnTo>
                    <a:pt x="11807728" y="8289318"/>
                  </a:lnTo>
                  <a:lnTo>
                    <a:pt x="11810458" y="8287881"/>
                  </a:lnTo>
                  <a:lnTo>
                    <a:pt x="11815774" y="8291618"/>
                  </a:lnTo>
                  <a:lnTo>
                    <a:pt x="11822383" y="8298517"/>
                  </a:lnTo>
                  <a:lnTo>
                    <a:pt x="11827268" y="8305415"/>
                  </a:lnTo>
                  <a:lnTo>
                    <a:pt x="11828705" y="8312314"/>
                  </a:lnTo>
                  <a:lnTo>
                    <a:pt x="11824969" y="8319213"/>
                  </a:lnTo>
                  <a:lnTo>
                    <a:pt x="11823389" y="8327261"/>
                  </a:lnTo>
                  <a:lnTo>
                    <a:pt x="11819222" y="8335309"/>
                  </a:lnTo>
                  <a:lnTo>
                    <a:pt x="11813332" y="8339909"/>
                  </a:lnTo>
                  <a:close/>
                </a:path>
                <a:path extrusionOk="0" h="10287000" w="18242280">
                  <a:moveTo>
                    <a:pt x="5087290" y="4572530"/>
                  </a:moveTo>
                  <a:lnTo>
                    <a:pt x="5066601" y="4557151"/>
                  </a:lnTo>
                  <a:lnTo>
                    <a:pt x="5055538" y="4528407"/>
                  </a:lnTo>
                  <a:lnTo>
                    <a:pt x="5060854" y="4499663"/>
                  </a:lnTo>
                  <a:lnTo>
                    <a:pt x="5103381" y="4455971"/>
                  </a:lnTo>
                  <a:lnTo>
                    <a:pt x="5156397" y="4435275"/>
                  </a:lnTo>
                  <a:lnTo>
                    <a:pt x="5176942" y="4446773"/>
                  </a:lnTo>
                  <a:lnTo>
                    <a:pt x="5177804" y="4475517"/>
                  </a:lnTo>
                  <a:lnTo>
                    <a:pt x="5176942" y="4504262"/>
                  </a:lnTo>
                  <a:lnTo>
                    <a:pt x="5169184" y="4529557"/>
                  </a:lnTo>
                  <a:lnTo>
                    <a:pt x="5149357" y="4547953"/>
                  </a:lnTo>
                  <a:lnTo>
                    <a:pt x="5128668" y="4558445"/>
                  </a:lnTo>
                  <a:lnTo>
                    <a:pt x="5107979" y="4569799"/>
                  </a:lnTo>
                  <a:lnTo>
                    <a:pt x="5087290" y="4572530"/>
                  </a:lnTo>
                  <a:close/>
                </a:path>
                <a:path extrusionOk="0" h="10287000" w="18242280">
                  <a:moveTo>
                    <a:pt x="4818334" y="4336395"/>
                  </a:moveTo>
                  <a:lnTo>
                    <a:pt x="4795777" y="4319435"/>
                  </a:lnTo>
                  <a:lnTo>
                    <a:pt x="4782703" y="4297302"/>
                  </a:lnTo>
                  <a:lnTo>
                    <a:pt x="4778249" y="4271720"/>
                  </a:lnTo>
                  <a:lnTo>
                    <a:pt x="4781553" y="4244413"/>
                  </a:lnTo>
                  <a:lnTo>
                    <a:pt x="4793047" y="4212219"/>
                  </a:lnTo>
                  <a:lnTo>
                    <a:pt x="4802242" y="4203021"/>
                  </a:lnTo>
                  <a:lnTo>
                    <a:pt x="4818334" y="4207620"/>
                  </a:lnTo>
                  <a:lnTo>
                    <a:pt x="4839741" y="4221705"/>
                  </a:lnTo>
                  <a:lnTo>
                    <a:pt x="4858562" y="4237514"/>
                  </a:lnTo>
                  <a:lnTo>
                    <a:pt x="4868763" y="4256773"/>
                  </a:lnTo>
                  <a:lnTo>
                    <a:pt x="4864309" y="4281205"/>
                  </a:lnTo>
                  <a:lnTo>
                    <a:pt x="4851666" y="4319148"/>
                  </a:lnTo>
                  <a:lnTo>
                    <a:pt x="4839741" y="4334239"/>
                  </a:lnTo>
                  <a:lnTo>
                    <a:pt x="4818334" y="4336395"/>
                  </a:lnTo>
                  <a:close/>
                </a:path>
                <a:path extrusionOk="0" h="10287000" w="18242280">
                  <a:moveTo>
                    <a:pt x="10959769" y="2032247"/>
                  </a:moveTo>
                  <a:lnTo>
                    <a:pt x="10942241" y="2027648"/>
                  </a:lnTo>
                  <a:lnTo>
                    <a:pt x="10926581" y="2012270"/>
                  </a:lnTo>
                  <a:lnTo>
                    <a:pt x="10920403" y="1994305"/>
                  </a:lnTo>
                  <a:lnTo>
                    <a:pt x="10922845" y="1974615"/>
                  </a:lnTo>
                  <a:lnTo>
                    <a:pt x="10933046" y="1954062"/>
                  </a:lnTo>
                  <a:lnTo>
                    <a:pt x="10935057" y="1940553"/>
                  </a:lnTo>
                  <a:lnTo>
                    <a:pt x="10942241" y="1928767"/>
                  </a:lnTo>
                  <a:lnTo>
                    <a:pt x="10956321" y="1920432"/>
                  </a:lnTo>
                  <a:lnTo>
                    <a:pt x="10979021" y="1917270"/>
                  </a:lnTo>
                  <a:lnTo>
                    <a:pt x="10986924" y="1936528"/>
                  </a:lnTo>
                  <a:lnTo>
                    <a:pt x="10993964" y="1954062"/>
                  </a:lnTo>
                  <a:lnTo>
                    <a:pt x="10995831" y="1971596"/>
                  </a:lnTo>
                  <a:lnTo>
                    <a:pt x="10988217" y="1990855"/>
                  </a:lnTo>
                  <a:lnTo>
                    <a:pt x="10981033" y="2006952"/>
                  </a:lnTo>
                  <a:lnTo>
                    <a:pt x="10972125" y="2023049"/>
                  </a:lnTo>
                  <a:lnTo>
                    <a:pt x="10959769" y="2032247"/>
                  </a:lnTo>
                  <a:close/>
                </a:path>
                <a:path extrusionOk="0" h="10287000" w="18242280">
                  <a:moveTo>
                    <a:pt x="11028732" y="1296535"/>
                  </a:moveTo>
                  <a:lnTo>
                    <a:pt x="11006607" y="1282594"/>
                  </a:lnTo>
                  <a:lnTo>
                    <a:pt x="10990228" y="1253706"/>
                  </a:lnTo>
                  <a:lnTo>
                    <a:pt x="10992814" y="1223956"/>
                  </a:lnTo>
                  <a:lnTo>
                    <a:pt x="11009193" y="1195930"/>
                  </a:lnTo>
                  <a:lnTo>
                    <a:pt x="11034192" y="1172216"/>
                  </a:lnTo>
                  <a:lnTo>
                    <a:pt x="11049709" y="1156407"/>
                  </a:lnTo>
                  <a:lnTo>
                    <a:pt x="11068674" y="1142322"/>
                  </a:lnTo>
                  <a:lnTo>
                    <a:pt x="11091087" y="1138585"/>
                  </a:lnTo>
                  <a:lnTo>
                    <a:pt x="11116948" y="1153820"/>
                  </a:lnTo>
                  <a:lnTo>
                    <a:pt x="11120540" y="1182708"/>
                  </a:lnTo>
                  <a:lnTo>
                    <a:pt x="11124993" y="1212458"/>
                  </a:lnTo>
                  <a:lnTo>
                    <a:pt x="11120827" y="1240484"/>
                  </a:lnTo>
                  <a:lnTo>
                    <a:pt x="11098558" y="1264198"/>
                  </a:lnTo>
                  <a:lnTo>
                    <a:pt x="11076432" y="1276127"/>
                  </a:lnTo>
                  <a:lnTo>
                    <a:pt x="11052582" y="1290643"/>
                  </a:lnTo>
                  <a:lnTo>
                    <a:pt x="11028732" y="1296535"/>
                  </a:lnTo>
                  <a:close/>
                </a:path>
                <a:path extrusionOk="0" h="10287000" w="18242280">
                  <a:moveTo>
                    <a:pt x="4716469" y="192608"/>
                  </a:moveTo>
                  <a:lnTo>
                    <a:pt x="4698798" y="188009"/>
                  </a:lnTo>
                  <a:lnTo>
                    <a:pt x="4683137" y="171194"/>
                  </a:lnTo>
                  <a:lnTo>
                    <a:pt x="4676959" y="150067"/>
                  </a:lnTo>
                  <a:lnTo>
                    <a:pt x="4679402" y="127215"/>
                  </a:lnTo>
                  <a:lnTo>
                    <a:pt x="4689603" y="105225"/>
                  </a:lnTo>
                  <a:lnTo>
                    <a:pt x="4696786" y="90566"/>
                  </a:lnTo>
                  <a:lnTo>
                    <a:pt x="4705694" y="77631"/>
                  </a:lnTo>
                  <a:lnTo>
                    <a:pt x="4718050" y="71595"/>
                  </a:lnTo>
                  <a:lnTo>
                    <a:pt x="4735578" y="77631"/>
                  </a:lnTo>
                  <a:lnTo>
                    <a:pt x="4744917" y="96890"/>
                  </a:lnTo>
                  <a:lnTo>
                    <a:pt x="4755117" y="114424"/>
                  </a:lnTo>
                  <a:lnTo>
                    <a:pt x="4760146" y="131958"/>
                  </a:lnTo>
                  <a:lnTo>
                    <a:pt x="4753968" y="151216"/>
                  </a:lnTo>
                  <a:lnTo>
                    <a:pt x="4741469" y="167313"/>
                  </a:lnTo>
                  <a:lnTo>
                    <a:pt x="4729831" y="183410"/>
                  </a:lnTo>
                  <a:lnTo>
                    <a:pt x="4716469" y="192608"/>
                  </a:lnTo>
                  <a:close/>
                </a:path>
                <a:path extrusionOk="0" h="10287000" w="18242280">
                  <a:moveTo>
                    <a:pt x="7563520" y="10286999"/>
                  </a:moveTo>
                  <a:lnTo>
                    <a:pt x="7466942" y="10286999"/>
                  </a:lnTo>
                  <a:lnTo>
                    <a:pt x="7468960" y="10283746"/>
                  </a:lnTo>
                  <a:lnTo>
                    <a:pt x="7494103" y="10260031"/>
                  </a:lnTo>
                  <a:lnTo>
                    <a:pt x="7509332" y="10249540"/>
                  </a:lnTo>
                  <a:lnTo>
                    <a:pt x="7526286" y="10238186"/>
                  </a:lnTo>
                  <a:lnTo>
                    <a:pt x="7543239" y="10235455"/>
                  </a:lnTo>
                  <a:lnTo>
                    <a:pt x="7558469" y="10250833"/>
                  </a:lnTo>
                  <a:lnTo>
                    <a:pt x="7562061" y="10278284"/>
                  </a:lnTo>
                  <a:lnTo>
                    <a:pt x="7563520" y="10286999"/>
                  </a:lnTo>
                  <a:close/>
                </a:path>
                <a:path extrusionOk="0" h="10287000" w="18242280">
                  <a:moveTo>
                    <a:pt x="7692947" y="9704691"/>
                  </a:moveTo>
                  <a:lnTo>
                    <a:pt x="7678723" y="9702822"/>
                  </a:lnTo>
                  <a:lnTo>
                    <a:pt x="7668810" y="9689743"/>
                  </a:lnTo>
                  <a:lnTo>
                    <a:pt x="7666798" y="9670772"/>
                  </a:lnTo>
                  <a:lnTo>
                    <a:pt x="7673407" y="9655250"/>
                  </a:lnTo>
                  <a:lnTo>
                    <a:pt x="7686913" y="9643178"/>
                  </a:lnTo>
                  <a:lnTo>
                    <a:pt x="7705590" y="9634554"/>
                  </a:lnTo>
                  <a:lnTo>
                    <a:pt x="7714067" y="9628231"/>
                  </a:lnTo>
                  <a:lnTo>
                    <a:pt x="7725130" y="9625356"/>
                  </a:lnTo>
                  <a:lnTo>
                    <a:pt x="7737916" y="9629380"/>
                  </a:lnTo>
                  <a:lnTo>
                    <a:pt x="7751565" y="9643753"/>
                  </a:lnTo>
                  <a:lnTo>
                    <a:pt x="7751134" y="9658843"/>
                  </a:lnTo>
                  <a:lnTo>
                    <a:pt x="7748117" y="9674796"/>
                  </a:lnTo>
                  <a:lnTo>
                    <a:pt x="7739928" y="9689025"/>
                  </a:lnTo>
                  <a:lnTo>
                    <a:pt x="7723980" y="9698942"/>
                  </a:lnTo>
                  <a:lnTo>
                    <a:pt x="7708895" y="9701385"/>
                  </a:lnTo>
                  <a:lnTo>
                    <a:pt x="7692947" y="9704691"/>
                  </a:lnTo>
                  <a:close/>
                </a:path>
                <a:path extrusionOk="0" h="10287000" w="18242280">
                  <a:moveTo>
                    <a:pt x="8326115" y="9021437"/>
                  </a:moveTo>
                  <a:lnTo>
                    <a:pt x="8303270" y="9018275"/>
                  </a:lnTo>
                  <a:lnTo>
                    <a:pt x="8282294" y="8999879"/>
                  </a:lnTo>
                  <a:lnTo>
                    <a:pt x="8273386" y="8974584"/>
                  </a:lnTo>
                  <a:lnTo>
                    <a:pt x="8274823" y="8945840"/>
                  </a:lnTo>
                  <a:lnTo>
                    <a:pt x="8284880" y="8917095"/>
                  </a:lnTo>
                  <a:lnTo>
                    <a:pt x="8290771" y="8900998"/>
                  </a:lnTo>
                  <a:lnTo>
                    <a:pt x="8297524" y="8884902"/>
                  </a:lnTo>
                  <a:lnTo>
                    <a:pt x="8309448" y="8875703"/>
                  </a:lnTo>
                  <a:lnTo>
                    <a:pt x="8330856" y="8880302"/>
                  </a:lnTo>
                  <a:lnTo>
                    <a:pt x="8345510" y="8901142"/>
                  </a:lnTo>
                  <a:lnTo>
                    <a:pt x="8358441" y="8922844"/>
                  </a:lnTo>
                  <a:lnTo>
                    <a:pt x="8364475" y="8946271"/>
                  </a:lnTo>
                  <a:lnTo>
                    <a:pt x="8358441" y="8972284"/>
                  </a:lnTo>
                  <a:lnTo>
                    <a:pt x="8351114" y="8989818"/>
                  </a:lnTo>
                  <a:lnTo>
                    <a:pt x="8341200" y="9009077"/>
                  </a:lnTo>
                  <a:lnTo>
                    <a:pt x="8326115" y="9021437"/>
                  </a:lnTo>
                  <a:close/>
                </a:path>
                <a:path extrusionOk="0" h="10287000" w="18242280">
                  <a:moveTo>
                    <a:pt x="2087394" y="7160240"/>
                  </a:moveTo>
                  <a:lnTo>
                    <a:pt x="2064837" y="7148599"/>
                  </a:lnTo>
                  <a:lnTo>
                    <a:pt x="2051763" y="7129196"/>
                  </a:lnTo>
                  <a:lnTo>
                    <a:pt x="2047309" y="7104620"/>
                  </a:lnTo>
                  <a:lnTo>
                    <a:pt x="2050613" y="7077456"/>
                  </a:lnTo>
                  <a:lnTo>
                    <a:pt x="2051044" y="7061216"/>
                  </a:lnTo>
                  <a:lnTo>
                    <a:pt x="2054062" y="7044113"/>
                  </a:lnTo>
                  <a:lnTo>
                    <a:pt x="2062251" y="7032184"/>
                  </a:lnTo>
                  <a:lnTo>
                    <a:pt x="2078199" y="7031465"/>
                  </a:lnTo>
                  <a:lnTo>
                    <a:pt x="2098313" y="7049431"/>
                  </a:lnTo>
                  <a:lnTo>
                    <a:pt x="2114979" y="7064809"/>
                  </a:lnTo>
                  <a:lnTo>
                    <a:pt x="2124749" y="7081912"/>
                  </a:lnTo>
                  <a:lnTo>
                    <a:pt x="2124174" y="7105051"/>
                  </a:lnTo>
                  <a:lnTo>
                    <a:pt x="2123599" y="7122729"/>
                  </a:lnTo>
                  <a:lnTo>
                    <a:pt x="2119577" y="7142994"/>
                  </a:lnTo>
                  <a:lnTo>
                    <a:pt x="2108657" y="7158084"/>
                  </a:lnTo>
                  <a:lnTo>
                    <a:pt x="2087394" y="7160240"/>
                  </a:lnTo>
                  <a:close/>
                </a:path>
                <a:path extrusionOk="0" h="10287000" w="18242280">
                  <a:moveTo>
                    <a:pt x="2317271" y="6120844"/>
                  </a:moveTo>
                  <a:lnTo>
                    <a:pt x="2287962" y="6106185"/>
                  </a:lnTo>
                  <a:lnTo>
                    <a:pt x="2268997" y="6079452"/>
                  </a:lnTo>
                  <a:lnTo>
                    <a:pt x="2260376" y="6045821"/>
                  </a:lnTo>
                  <a:lnTo>
                    <a:pt x="2262100" y="6010466"/>
                  </a:lnTo>
                  <a:lnTo>
                    <a:pt x="2266698" y="5988908"/>
                  </a:lnTo>
                  <a:lnTo>
                    <a:pt x="2271295" y="5969074"/>
                  </a:lnTo>
                  <a:lnTo>
                    <a:pt x="2282789" y="5956139"/>
                  </a:lnTo>
                  <a:lnTo>
                    <a:pt x="2308076" y="5955277"/>
                  </a:lnTo>
                  <a:lnTo>
                    <a:pt x="2332357" y="5974823"/>
                  </a:lnTo>
                  <a:lnTo>
                    <a:pt x="2357499" y="5994369"/>
                  </a:lnTo>
                  <a:lnTo>
                    <a:pt x="2374022" y="6017365"/>
                  </a:lnTo>
                  <a:lnTo>
                    <a:pt x="2372441" y="6047259"/>
                  </a:lnTo>
                  <a:lnTo>
                    <a:pt x="2366407" y="6071691"/>
                  </a:lnTo>
                  <a:lnTo>
                    <a:pt x="2358649" y="6097849"/>
                  </a:lnTo>
                  <a:lnTo>
                    <a:pt x="2343994" y="6117107"/>
                  </a:lnTo>
                  <a:lnTo>
                    <a:pt x="2317271" y="6120844"/>
                  </a:lnTo>
                  <a:close/>
                </a:path>
                <a:path extrusionOk="0" h="10287000" w="18242280">
                  <a:moveTo>
                    <a:pt x="416185" y="8911346"/>
                  </a:moveTo>
                  <a:lnTo>
                    <a:pt x="397794" y="8907753"/>
                  </a:lnTo>
                  <a:lnTo>
                    <a:pt x="386301" y="8889501"/>
                  </a:lnTo>
                  <a:lnTo>
                    <a:pt x="381990" y="8858457"/>
                  </a:lnTo>
                  <a:lnTo>
                    <a:pt x="393197" y="8834311"/>
                  </a:lnTo>
                  <a:lnTo>
                    <a:pt x="414748" y="8817065"/>
                  </a:lnTo>
                  <a:lnTo>
                    <a:pt x="441471" y="8806717"/>
                  </a:lnTo>
                  <a:lnTo>
                    <a:pt x="457993" y="8799243"/>
                  </a:lnTo>
                  <a:lnTo>
                    <a:pt x="477102" y="8795219"/>
                  </a:lnTo>
                  <a:lnTo>
                    <a:pt x="494486" y="8801543"/>
                  </a:lnTo>
                  <a:lnTo>
                    <a:pt x="505837" y="8825113"/>
                  </a:lnTo>
                  <a:lnTo>
                    <a:pt x="499946" y="8846959"/>
                  </a:lnTo>
                  <a:lnTo>
                    <a:pt x="493193" y="8868805"/>
                  </a:lnTo>
                  <a:lnTo>
                    <a:pt x="481268" y="8887201"/>
                  </a:lnTo>
                  <a:lnTo>
                    <a:pt x="459861" y="8898699"/>
                  </a:lnTo>
                  <a:lnTo>
                    <a:pt x="438023" y="8906316"/>
                  </a:lnTo>
                  <a:lnTo>
                    <a:pt x="416185" y="8911346"/>
                  </a:lnTo>
                  <a:close/>
                </a:path>
                <a:path extrusionOk="0" h="10287000" w="18242280">
                  <a:moveTo>
                    <a:pt x="659713" y="6435882"/>
                  </a:moveTo>
                  <a:lnTo>
                    <a:pt x="652961" y="6433583"/>
                  </a:lnTo>
                  <a:lnTo>
                    <a:pt x="642471" y="6430565"/>
                  </a:lnTo>
                  <a:lnTo>
                    <a:pt x="638016" y="6423235"/>
                  </a:lnTo>
                  <a:lnTo>
                    <a:pt x="638734" y="6414180"/>
                  </a:lnTo>
                  <a:lnTo>
                    <a:pt x="643763" y="6405988"/>
                  </a:lnTo>
                  <a:lnTo>
                    <a:pt x="644050" y="6399233"/>
                  </a:lnTo>
                  <a:lnTo>
                    <a:pt x="646062" y="6393341"/>
                  </a:lnTo>
                  <a:lnTo>
                    <a:pt x="651522" y="6389173"/>
                  </a:lnTo>
                  <a:lnTo>
                    <a:pt x="662156" y="6387592"/>
                  </a:lnTo>
                  <a:lnTo>
                    <a:pt x="668765" y="6394491"/>
                  </a:lnTo>
                  <a:lnTo>
                    <a:pt x="673650" y="6401389"/>
                  </a:lnTo>
                  <a:lnTo>
                    <a:pt x="675086" y="6408288"/>
                  </a:lnTo>
                  <a:lnTo>
                    <a:pt x="671351" y="6415186"/>
                  </a:lnTo>
                  <a:lnTo>
                    <a:pt x="669770" y="6423235"/>
                  </a:lnTo>
                  <a:lnTo>
                    <a:pt x="665604" y="6431283"/>
                  </a:lnTo>
                  <a:lnTo>
                    <a:pt x="659713" y="6435882"/>
                  </a:lnTo>
                  <a:close/>
                </a:path>
                <a:path extrusionOk="0" h="10287000" w="18242280">
                  <a:moveTo>
                    <a:pt x="396932" y="6048121"/>
                  </a:moveTo>
                  <a:lnTo>
                    <a:pt x="368198" y="6014921"/>
                  </a:lnTo>
                  <a:lnTo>
                    <a:pt x="368034" y="5997818"/>
                  </a:lnTo>
                  <a:lnTo>
                    <a:pt x="368198" y="5993219"/>
                  </a:lnTo>
                  <a:lnTo>
                    <a:pt x="370209" y="5985171"/>
                  </a:lnTo>
                  <a:lnTo>
                    <a:pt x="375669" y="5980572"/>
                  </a:lnTo>
                  <a:lnTo>
                    <a:pt x="386301" y="5982871"/>
                  </a:lnTo>
                  <a:lnTo>
                    <a:pt x="394346" y="5989914"/>
                  </a:lnTo>
                  <a:lnTo>
                    <a:pt x="402392" y="5997818"/>
                  </a:lnTo>
                  <a:lnTo>
                    <a:pt x="406989" y="6007448"/>
                  </a:lnTo>
                  <a:lnTo>
                    <a:pt x="404691" y="6019664"/>
                  </a:lnTo>
                  <a:lnTo>
                    <a:pt x="404403" y="6029150"/>
                  </a:lnTo>
                  <a:lnTo>
                    <a:pt x="402392" y="6040360"/>
                  </a:lnTo>
                  <a:lnTo>
                    <a:pt x="396932" y="6048121"/>
                  </a:lnTo>
                  <a:close/>
                </a:path>
                <a:path extrusionOk="0" h="10287000" w="18242280">
                  <a:moveTo>
                    <a:pt x="604540" y="5394906"/>
                  </a:moveTo>
                  <a:lnTo>
                    <a:pt x="588592" y="5394187"/>
                  </a:lnTo>
                  <a:lnTo>
                    <a:pt x="571352" y="5384270"/>
                  </a:lnTo>
                  <a:lnTo>
                    <a:pt x="561007" y="5370042"/>
                  </a:lnTo>
                  <a:lnTo>
                    <a:pt x="557559" y="5354089"/>
                  </a:lnTo>
                  <a:lnTo>
                    <a:pt x="561007" y="5338998"/>
                  </a:lnTo>
                  <a:lnTo>
                    <a:pt x="561438" y="5330806"/>
                  </a:lnTo>
                  <a:lnTo>
                    <a:pt x="564455" y="5321751"/>
                  </a:lnTo>
                  <a:lnTo>
                    <a:pt x="572645" y="5314421"/>
                  </a:lnTo>
                  <a:lnTo>
                    <a:pt x="588592" y="5311403"/>
                  </a:lnTo>
                  <a:lnTo>
                    <a:pt x="598075" y="5318589"/>
                  </a:lnTo>
                  <a:lnTo>
                    <a:pt x="609281" y="5327500"/>
                  </a:lnTo>
                  <a:lnTo>
                    <a:pt x="617040" y="5339860"/>
                  </a:lnTo>
                  <a:lnTo>
                    <a:pt x="616178" y="5357394"/>
                  </a:lnTo>
                  <a:lnTo>
                    <a:pt x="615747" y="5372198"/>
                  </a:lnTo>
                  <a:lnTo>
                    <a:pt x="612729" y="5386139"/>
                  </a:lnTo>
                  <a:lnTo>
                    <a:pt x="604540" y="5394906"/>
                  </a:lnTo>
                  <a:close/>
                </a:path>
                <a:path extrusionOk="0" h="10287000" w="18242280">
                  <a:moveTo>
                    <a:pt x="3335483" y="5158914"/>
                  </a:moveTo>
                  <a:lnTo>
                    <a:pt x="3328730" y="5155034"/>
                  </a:lnTo>
                  <a:lnTo>
                    <a:pt x="3324995" y="5148135"/>
                  </a:lnTo>
                  <a:lnTo>
                    <a:pt x="3326431" y="5141237"/>
                  </a:lnTo>
                  <a:lnTo>
                    <a:pt x="3331316" y="5134338"/>
                  </a:lnTo>
                  <a:lnTo>
                    <a:pt x="3337925" y="5127439"/>
                  </a:lnTo>
                  <a:lnTo>
                    <a:pt x="3339506" y="5120972"/>
                  </a:lnTo>
                  <a:lnTo>
                    <a:pt x="3343672" y="5117091"/>
                  </a:lnTo>
                  <a:lnTo>
                    <a:pt x="3349563" y="5118385"/>
                  </a:lnTo>
                  <a:lnTo>
                    <a:pt x="3356315" y="5127439"/>
                  </a:lnTo>
                  <a:lnTo>
                    <a:pt x="3341373" y="5158483"/>
                  </a:lnTo>
                  <a:lnTo>
                    <a:pt x="3335483" y="5158914"/>
                  </a:lnTo>
                  <a:close/>
                </a:path>
                <a:path extrusionOk="0" h="10287000" w="18242280">
                  <a:moveTo>
                    <a:pt x="3778571" y="5622705"/>
                  </a:moveTo>
                  <a:lnTo>
                    <a:pt x="3770094" y="5614944"/>
                  </a:lnTo>
                  <a:lnTo>
                    <a:pt x="3766502" y="5601290"/>
                  </a:lnTo>
                  <a:lnTo>
                    <a:pt x="3768945" y="5588499"/>
                  </a:lnTo>
                  <a:lnTo>
                    <a:pt x="3776559" y="5577432"/>
                  </a:lnTo>
                  <a:lnTo>
                    <a:pt x="3788484" y="5568953"/>
                  </a:lnTo>
                  <a:lnTo>
                    <a:pt x="3795668" y="5562485"/>
                  </a:lnTo>
                  <a:lnTo>
                    <a:pt x="3804576" y="5558605"/>
                  </a:lnTo>
                  <a:lnTo>
                    <a:pt x="3816932" y="5559898"/>
                  </a:lnTo>
                  <a:lnTo>
                    <a:pt x="3834460" y="5568953"/>
                  </a:lnTo>
                  <a:lnTo>
                    <a:pt x="3830293" y="5582606"/>
                  </a:lnTo>
                  <a:lnTo>
                    <a:pt x="3828713" y="5595397"/>
                  </a:lnTo>
                  <a:lnTo>
                    <a:pt x="3825408" y="5606464"/>
                  </a:lnTo>
                  <a:lnTo>
                    <a:pt x="3816070" y="5614944"/>
                  </a:lnTo>
                  <a:lnTo>
                    <a:pt x="3802421" y="5617531"/>
                  </a:lnTo>
                  <a:lnTo>
                    <a:pt x="3789634" y="5621842"/>
                  </a:lnTo>
                  <a:lnTo>
                    <a:pt x="3778571" y="5622705"/>
                  </a:lnTo>
                  <a:close/>
                </a:path>
                <a:path extrusionOk="0" h="10287000" w="18242280">
                  <a:moveTo>
                    <a:pt x="4096520" y="5087197"/>
                  </a:moveTo>
                  <a:lnTo>
                    <a:pt x="4083302" y="5085329"/>
                  </a:lnTo>
                  <a:lnTo>
                    <a:pt x="4073532" y="5072250"/>
                  </a:lnTo>
                  <a:lnTo>
                    <a:pt x="4072814" y="5053279"/>
                  </a:lnTo>
                  <a:lnTo>
                    <a:pt x="4081578" y="5037757"/>
                  </a:lnTo>
                  <a:lnTo>
                    <a:pt x="4095514" y="5025684"/>
                  </a:lnTo>
                  <a:lnTo>
                    <a:pt x="4110312" y="5017061"/>
                  </a:lnTo>
                  <a:lnTo>
                    <a:pt x="4123818" y="5016055"/>
                  </a:lnTo>
                  <a:lnTo>
                    <a:pt x="4135599" y="5015911"/>
                  </a:lnTo>
                  <a:lnTo>
                    <a:pt x="4143932" y="5020941"/>
                  </a:lnTo>
                  <a:lnTo>
                    <a:pt x="4147093" y="5035457"/>
                  </a:lnTo>
                  <a:lnTo>
                    <a:pt x="4142782" y="5049111"/>
                  </a:lnTo>
                  <a:lnTo>
                    <a:pt x="4140196" y="5061902"/>
                  </a:lnTo>
                  <a:lnTo>
                    <a:pt x="4134162" y="5072969"/>
                  </a:lnTo>
                  <a:lnTo>
                    <a:pt x="4119507" y="5081448"/>
                  </a:lnTo>
                  <a:lnTo>
                    <a:pt x="4096520" y="5087197"/>
                  </a:lnTo>
                  <a:close/>
                </a:path>
                <a:path extrusionOk="0" h="10287000" w="18242280">
                  <a:moveTo>
                    <a:pt x="4264186" y="4763392"/>
                  </a:moveTo>
                  <a:lnTo>
                    <a:pt x="4257434" y="4759512"/>
                  </a:lnTo>
                  <a:lnTo>
                    <a:pt x="4253698" y="4752613"/>
                  </a:lnTo>
                  <a:lnTo>
                    <a:pt x="4255135" y="4745714"/>
                  </a:lnTo>
                  <a:lnTo>
                    <a:pt x="4278266" y="4728036"/>
                  </a:lnTo>
                  <a:lnTo>
                    <a:pt x="4285019" y="4731917"/>
                  </a:lnTo>
                  <a:lnTo>
                    <a:pt x="4284875" y="4740109"/>
                  </a:lnTo>
                  <a:lnTo>
                    <a:pt x="4283869" y="4749164"/>
                  </a:lnTo>
                  <a:lnTo>
                    <a:pt x="4281140" y="4756493"/>
                  </a:lnTo>
                  <a:lnTo>
                    <a:pt x="4275824" y="4759512"/>
                  </a:lnTo>
                  <a:lnTo>
                    <a:pt x="4274243" y="4760805"/>
                  </a:lnTo>
                  <a:lnTo>
                    <a:pt x="4270077" y="4762961"/>
                  </a:lnTo>
                  <a:lnTo>
                    <a:pt x="4264186" y="4763392"/>
                  </a:lnTo>
                  <a:close/>
                </a:path>
                <a:path extrusionOk="0" h="10287000" w="18242280">
                  <a:moveTo>
                    <a:pt x="3666506" y="5020941"/>
                  </a:moveTo>
                  <a:lnTo>
                    <a:pt x="3659753" y="5017061"/>
                  </a:lnTo>
                  <a:lnTo>
                    <a:pt x="3656018" y="5010162"/>
                  </a:lnTo>
                  <a:lnTo>
                    <a:pt x="3657454" y="5003264"/>
                  </a:lnTo>
                  <a:lnTo>
                    <a:pt x="3662339" y="4996365"/>
                  </a:lnTo>
                  <a:lnTo>
                    <a:pt x="3668948" y="4989466"/>
                  </a:lnTo>
                  <a:lnTo>
                    <a:pt x="3674408" y="4988173"/>
                  </a:lnTo>
                  <a:lnTo>
                    <a:pt x="3678143" y="4986017"/>
                  </a:lnTo>
                  <a:lnTo>
                    <a:pt x="3681879" y="4985586"/>
                  </a:lnTo>
                  <a:lnTo>
                    <a:pt x="3687338" y="4989466"/>
                  </a:lnTo>
                  <a:lnTo>
                    <a:pt x="3687195" y="4996365"/>
                  </a:lnTo>
                  <a:lnTo>
                    <a:pt x="3672396" y="5020510"/>
                  </a:lnTo>
                  <a:lnTo>
                    <a:pt x="3666506" y="5020941"/>
                  </a:lnTo>
                  <a:close/>
                </a:path>
                <a:path extrusionOk="0" h="10287000" w="18242280">
                  <a:moveTo>
                    <a:pt x="4045947" y="5063052"/>
                  </a:moveTo>
                  <a:lnTo>
                    <a:pt x="4036752" y="5017061"/>
                  </a:lnTo>
                  <a:lnTo>
                    <a:pt x="4045947" y="5017061"/>
                  </a:lnTo>
                  <a:lnTo>
                    <a:pt x="4052699" y="5023960"/>
                  </a:lnTo>
                  <a:lnTo>
                    <a:pt x="4058590" y="5030858"/>
                  </a:lnTo>
                  <a:lnTo>
                    <a:pt x="4062756" y="5037757"/>
                  </a:lnTo>
                  <a:lnTo>
                    <a:pt x="4064337" y="5044656"/>
                  </a:lnTo>
                  <a:lnTo>
                    <a:pt x="4058877" y="5051410"/>
                  </a:lnTo>
                  <a:lnTo>
                    <a:pt x="4055142" y="5057303"/>
                  </a:lnTo>
                  <a:lnTo>
                    <a:pt x="4051406" y="5061471"/>
                  </a:lnTo>
                  <a:lnTo>
                    <a:pt x="4045947" y="5063052"/>
                  </a:lnTo>
                  <a:close/>
                </a:path>
                <a:path extrusionOk="0" h="10287000" w="18242280">
                  <a:moveTo>
                    <a:pt x="3996236" y="5341441"/>
                  </a:moveTo>
                  <a:lnTo>
                    <a:pt x="3990776" y="5338998"/>
                  </a:lnTo>
                  <a:lnTo>
                    <a:pt x="3985604" y="5332099"/>
                  </a:lnTo>
                  <a:lnTo>
                    <a:pt x="3983880" y="5325200"/>
                  </a:lnTo>
                  <a:lnTo>
                    <a:pt x="3985604" y="5318302"/>
                  </a:lnTo>
                  <a:lnTo>
                    <a:pt x="3990776" y="5311403"/>
                  </a:lnTo>
                  <a:lnTo>
                    <a:pt x="3999971" y="5302205"/>
                  </a:lnTo>
                  <a:lnTo>
                    <a:pt x="3999971" y="5311403"/>
                  </a:lnTo>
                  <a:lnTo>
                    <a:pt x="4006580" y="5312984"/>
                  </a:lnTo>
                  <a:lnTo>
                    <a:pt x="4011465" y="5317152"/>
                  </a:lnTo>
                  <a:lnTo>
                    <a:pt x="4012902" y="5323045"/>
                  </a:lnTo>
                  <a:lnTo>
                    <a:pt x="4009166" y="5329800"/>
                  </a:lnTo>
                  <a:lnTo>
                    <a:pt x="4003707" y="5332530"/>
                  </a:lnTo>
                  <a:lnTo>
                    <a:pt x="3999971" y="5337848"/>
                  </a:lnTo>
                  <a:lnTo>
                    <a:pt x="3996236" y="5341441"/>
                  </a:lnTo>
                  <a:close/>
                </a:path>
                <a:path extrusionOk="0" h="10287000" w="18242280">
                  <a:moveTo>
                    <a:pt x="3944801" y="5716124"/>
                  </a:moveTo>
                  <a:lnTo>
                    <a:pt x="3939485" y="5707788"/>
                  </a:lnTo>
                  <a:lnTo>
                    <a:pt x="3936755" y="5697727"/>
                  </a:lnTo>
                  <a:lnTo>
                    <a:pt x="3935749" y="5687667"/>
                  </a:lnTo>
                  <a:lnTo>
                    <a:pt x="3935606" y="5679331"/>
                  </a:lnTo>
                  <a:lnTo>
                    <a:pt x="3935749" y="5672720"/>
                  </a:lnTo>
                  <a:lnTo>
                    <a:pt x="3936755" y="5667833"/>
                  </a:lnTo>
                  <a:lnTo>
                    <a:pt x="3939485" y="5666396"/>
                  </a:lnTo>
                  <a:lnTo>
                    <a:pt x="3944801" y="5670133"/>
                  </a:lnTo>
                  <a:lnTo>
                    <a:pt x="3960892" y="5683930"/>
                  </a:lnTo>
                  <a:lnTo>
                    <a:pt x="3965490" y="5690829"/>
                  </a:lnTo>
                  <a:lnTo>
                    <a:pt x="3963191" y="5697727"/>
                  </a:lnTo>
                  <a:lnTo>
                    <a:pt x="3961610" y="5704482"/>
                  </a:lnTo>
                  <a:lnTo>
                    <a:pt x="3957444" y="5710375"/>
                  </a:lnTo>
                  <a:lnTo>
                    <a:pt x="3951553" y="5714543"/>
                  </a:lnTo>
                  <a:lnTo>
                    <a:pt x="3944801" y="5716124"/>
                  </a:lnTo>
                  <a:close/>
                </a:path>
                <a:path extrusionOk="0" h="10287000" w="18242280">
                  <a:moveTo>
                    <a:pt x="3933163" y="6014203"/>
                  </a:moveTo>
                  <a:lnTo>
                    <a:pt x="3926411" y="6010466"/>
                  </a:lnTo>
                  <a:lnTo>
                    <a:pt x="3921238" y="6003567"/>
                  </a:lnTo>
                  <a:lnTo>
                    <a:pt x="3919514" y="5996669"/>
                  </a:lnTo>
                  <a:lnTo>
                    <a:pt x="3921238" y="5989770"/>
                  </a:lnTo>
                  <a:lnTo>
                    <a:pt x="3926411" y="5982871"/>
                  </a:lnTo>
                  <a:lnTo>
                    <a:pt x="3935606" y="5982871"/>
                  </a:lnTo>
                  <a:lnTo>
                    <a:pt x="3935606" y="5973673"/>
                  </a:lnTo>
                  <a:lnTo>
                    <a:pt x="3944801" y="5973673"/>
                  </a:lnTo>
                  <a:lnTo>
                    <a:pt x="3946094" y="5980572"/>
                  </a:lnTo>
                  <a:lnTo>
                    <a:pt x="3948249" y="5987470"/>
                  </a:lnTo>
                  <a:lnTo>
                    <a:pt x="3948680" y="5994369"/>
                  </a:lnTo>
                  <a:lnTo>
                    <a:pt x="3944801" y="6001268"/>
                  </a:lnTo>
                  <a:lnTo>
                    <a:pt x="3943220" y="6007879"/>
                  </a:lnTo>
                  <a:lnTo>
                    <a:pt x="3939054" y="6012765"/>
                  </a:lnTo>
                  <a:lnTo>
                    <a:pt x="3933163" y="6014203"/>
                  </a:lnTo>
                  <a:close/>
                </a:path>
                <a:path extrusionOk="0" h="10287000" w="18242280">
                  <a:moveTo>
                    <a:pt x="3905722" y="6409725"/>
                  </a:moveTo>
                  <a:lnTo>
                    <a:pt x="3898825" y="6405988"/>
                  </a:lnTo>
                  <a:lnTo>
                    <a:pt x="3895090" y="6397652"/>
                  </a:lnTo>
                  <a:lnTo>
                    <a:pt x="3896527" y="6387592"/>
                  </a:lnTo>
                  <a:lnTo>
                    <a:pt x="3920664" y="6357698"/>
                  </a:lnTo>
                  <a:lnTo>
                    <a:pt x="3924830" y="6356261"/>
                  </a:lnTo>
                  <a:lnTo>
                    <a:pt x="3926411" y="6359997"/>
                  </a:lnTo>
                  <a:lnTo>
                    <a:pt x="3931583" y="6368333"/>
                  </a:lnTo>
                  <a:lnTo>
                    <a:pt x="3933307" y="6378394"/>
                  </a:lnTo>
                  <a:lnTo>
                    <a:pt x="3931583" y="6388454"/>
                  </a:lnTo>
                  <a:lnTo>
                    <a:pt x="3926411" y="6396790"/>
                  </a:lnTo>
                  <a:lnTo>
                    <a:pt x="3919514" y="6403401"/>
                  </a:lnTo>
                  <a:lnTo>
                    <a:pt x="3912618" y="6408288"/>
                  </a:lnTo>
                  <a:lnTo>
                    <a:pt x="3905722" y="6409725"/>
                  </a:lnTo>
                  <a:close/>
                </a:path>
                <a:path extrusionOk="0" h="10287000" w="18242280">
                  <a:moveTo>
                    <a:pt x="3909170" y="6762418"/>
                  </a:moveTo>
                  <a:lnTo>
                    <a:pt x="3901842" y="6760694"/>
                  </a:lnTo>
                  <a:lnTo>
                    <a:pt x="3898825" y="6755520"/>
                  </a:lnTo>
                  <a:lnTo>
                    <a:pt x="3900406" y="6743447"/>
                  </a:lnTo>
                  <a:lnTo>
                    <a:pt x="3904572" y="6734824"/>
                  </a:lnTo>
                  <a:lnTo>
                    <a:pt x="3910463" y="6729650"/>
                  </a:lnTo>
                  <a:lnTo>
                    <a:pt x="3917215" y="6727925"/>
                  </a:lnTo>
                  <a:lnTo>
                    <a:pt x="3920233" y="6726632"/>
                  </a:lnTo>
                  <a:lnTo>
                    <a:pt x="3927560" y="6724476"/>
                  </a:lnTo>
                  <a:lnTo>
                    <a:pt x="3936611" y="6724045"/>
                  </a:lnTo>
                  <a:lnTo>
                    <a:pt x="3944801" y="6727925"/>
                  </a:lnTo>
                  <a:lnTo>
                    <a:pt x="3939341" y="6736117"/>
                  </a:lnTo>
                  <a:lnTo>
                    <a:pt x="3935606" y="6745172"/>
                  </a:lnTo>
                  <a:lnTo>
                    <a:pt x="3931870" y="6752501"/>
                  </a:lnTo>
                  <a:lnTo>
                    <a:pt x="3926411" y="6755520"/>
                  </a:lnTo>
                  <a:lnTo>
                    <a:pt x="3918221" y="6760694"/>
                  </a:lnTo>
                  <a:lnTo>
                    <a:pt x="3909170" y="6762418"/>
                  </a:lnTo>
                  <a:close/>
                </a:path>
                <a:path extrusionOk="0" h="10287000" w="18242280">
                  <a:moveTo>
                    <a:pt x="4008304" y="7011632"/>
                  </a:moveTo>
                  <a:lnTo>
                    <a:pt x="3999971" y="7003871"/>
                  </a:lnTo>
                  <a:lnTo>
                    <a:pt x="3996379" y="6990217"/>
                  </a:lnTo>
                  <a:lnTo>
                    <a:pt x="3998822" y="6977426"/>
                  </a:lnTo>
                  <a:lnTo>
                    <a:pt x="4006437" y="6966359"/>
                  </a:lnTo>
                  <a:lnTo>
                    <a:pt x="4018361" y="6957880"/>
                  </a:lnTo>
                  <a:lnTo>
                    <a:pt x="4025401" y="6956586"/>
                  </a:lnTo>
                  <a:lnTo>
                    <a:pt x="4033303" y="6954431"/>
                  </a:lnTo>
                  <a:lnTo>
                    <a:pt x="4042930" y="6953999"/>
                  </a:lnTo>
                  <a:lnTo>
                    <a:pt x="4055142" y="6957880"/>
                  </a:lnTo>
                  <a:lnTo>
                    <a:pt x="4050975" y="6971533"/>
                  </a:lnTo>
                  <a:lnTo>
                    <a:pt x="4049395" y="6984325"/>
                  </a:lnTo>
                  <a:lnTo>
                    <a:pt x="4046090" y="6995391"/>
                  </a:lnTo>
                  <a:lnTo>
                    <a:pt x="4036752" y="7003871"/>
                  </a:lnTo>
                  <a:lnTo>
                    <a:pt x="4028419" y="7006458"/>
                  </a:lnTo>
                  <a:lnTo>
                    <a:pt x="4018361" y="7010770"/>
                  </a:lnTo>
                  <a:lnTo>
                    <a:pt x="4008304" y="7011632"/>
                  </a:lnTo>
                  <a:close/>
                </a:path>
                <a:path extrusionOk="0" h="10287000" w="18242280">
                  <a:moveTo>
                    <a:pt x="3822966" y="7127328"/>
                  </a:moveTo>
                  <a:lnTo>
                    <a:pt x="3816070" y="7123447"/>
                  </a:lnTo>
                  <a:lnTo>
                    <a:pt x="3813771" y="7115255"/>
                  </a:lnTo>
                  <a:lnTo>
                    <a:pt x="3818368" y="7106201"/>
                  </a:lnTo>
                  <a:lnTo>
                    <a:pt x="3826414" y="7098871"/>
                  </a:lnTo>
                  <a:lnTo>
                    <a:pt x="3834460" y="7095853"/>
                  </a:lnTo>
                  <a:lnTo>
                    <a:pt x="3841356" y="7094559"/>
                  </a:lnTo>
                  <a:lnTo>
                    <a:pt x="3848252" y="7092403"/>
                  </a:lnTo>
                  <a:lnTo>
                    <a:pt x="3855149" y="7091972"/>
                  </a:lnTo>
                  <a:lnTo>
                    <a:pt x="3862045" y="7095853"/>
                  </a:lnTo>
                  <a:lnTo>
                    <a:pt x="3857878" y="7104045"/>
                  </a:lnTo>
                  <a:lnTo>
                    <a:pt x="3856298" y="7113099"/>
                  </a:lnTo>
                  <a:lnTo>
                    <a:pt x="3852994" y="7120429"/>
                  </a:lnTo>
                  <a:lnTo>
                    <a:pt x="3843655" y="7123447"/>
                  </a:lnTo>
                  <a:lnTo>
                    <a:pt x="3836758" y="7124741"/>
                  </a:lnTo>
                  <a:lnTo>
                    <a:pt x="3829862" y="7126897"/>
                  </a:lnTo>
                  <a:lnTo>
                    <a:pt x="3822966" y="7127328"/>
                  </a:lnTo>
                  <a:close/>
                </a:path>
                <a:path extrusionOk="0" h="10287000" w="18242280">
                  <a:moveTo>
                    <a:pt x="4005431" y="7191715"/>
                  </a:moveTo>
                  <a:lnTo>
                    <a:pt x="3999971" y="7187835"/>
                  </a:lnTo>
                  <a:lnTo>
                    <a:pt x="3996236" y="7180936"/>
                  </a:lnTo>
                  <a:lnTo>
                    <a:pt x="3997672" y="7174037"/>
                  </a:lnTo>
                  <a:lnTo>
                    <a:pt x="4002557" y="7167139"/>
                  </a:lnTo>
                  <a:lnTo>
                    <a:pt x="4009166" y="7160240"/>
                  </a:lnTo>
                  <a:lnTo>
                    <a:pt x="4010747" y="7159090"/>
                  </a:lnTo>
                  <a:lnTo>
                    <a:pt x="4014913" y="7157941"/>
                  </a:lnTo>
                  <a:lnTo>
                    <a:pt x="4020804" y="7160240"/>
                  </a:lnTo>
                  <a:lnTo>
                    <a:pt x="4027556" y="7169438"/>
                  </a:lnTo>
                  <a:lnTo>
                    <a:pt x="4027556" y="7187835"/>
                  </a:lnTo>
                  <a:lnTo>
                    <a:pt x="4018361" y="7187835"/>
                  </a:lnTo>
                  <a:lnTo>
                    <a:pt x="4012902" y="7189128"/>
                  </a:lnTo>
                  <a:lnTo>
                    <a:pt x="4009166" y="7191284"/>
                  </a:lnTo>
                  <a:lnTo>
                    <a:pt x="4005431" y="7191715"/>
                  </a:lnTo>
                  <a:close/>
                </a:path>
                <a:path extrusionOk="0" h="10287000" w="18242280">
                  <a:moveTo>
                    <a:pt x="4265767" y="7526587"/>
                  </a:moveTo>
                  <a:lnTo>
                    <a:pt x="4257434" y="7518970"/>
                  </a:lnTo>
                  <a:lnTo>
                    <a:pt x="4253842" y="7505316"/>
                  </a:lnTo>
                  <a:lnTo>
                    <a:pt x="4256284" y="7492525"/>
                  </a:lnTo>
                  <a:lnTo>
                    <a:pt x="4263899" y="7481458"/>
                  </a:lnTo>
                  <a:lnTo>
                    <a:pt x="4275824" y="7472979"/>
                  </a:lnTo>
                  <a:lnTo>
                    <a:pt x="4282720" y="7471685"/>
                  </a:lnTo>
                  <a:lnTo>
                    <a:pt x="4289616" y="7469529"/>
                  </a:lnTo>
                  <a:lnTo>
                    <a:pt x="4296513" y="7469098"/>
                  </a:lnTo>
                  <a:lnTo>
                    <a:pt x="4303409" y="7472979"/>
                  </a:lnTo>
                  <a:lnTo>
                    <a:pt x="4304575" y="7481458"/>
                  </a:lnTo>
                  <a:lnTo>
                    <a:pt x="4305708" y="7491375"/>
                  </a:lnTo>
                  <a:lnTo>
                    <a:pt x="4303409" y="7501436"/>
                  </a:lnTo>
                  <a:lnTo>
                    <a:pt x="4294214" y="7509772"/>
                  </a:lnTo>
                  <a:lnTo>
                    <a:pt x="4285881" y="7517676"/>
                  </a:lnTo>
                  <a:lnTo>
                    <a:pt x="4275824" y="7524719"/>
                  </a:lnTo>
                  <a:lnTo>
                    <a:pt x="4265767" y="7526587"/>
                  </a:lnTo>
                  <a:close/>
                </a:path>
                <a:path extrusionOk="0" h="10287000" w="18242280">
                  <a:moveTo>
                    <a:pt x="3887331" y="7953584"/>
                  </a:moveTo>
                  <a:lnTo>
                    <a:pt x="3880435" y="7951285"/>
                  </a:lnTo>
                  <a:lnTo>
                    <a:pt x="3875263" y="7942949"/>
                  </a:lnTo>
                  <a:lnTo>
                    <a:pt x="3873539" y="7932888"/>
                  </a:lnTo>
                  <a:lnTo>
                    <a:pt x="3875263" y="7922828"/>
                  </a:lnTo>
                  <a:lnTo>
                    <a:pt x="3880435" y="7914492"/>
                  </a:lnTo>
                  <a:lnTo>
                    <a:pt x="3880722" y="7911618"/>
                  </a:lnTo>
                  <a:lnTo>
                    <a:pt x="3882734" y="7905294"/>
                  </a:lnTo>
                  <a:lnTo>
                    <a:pt x="3888193" y="7898970"/>
                  </a:lnTo>
                  <a:lnTo>
                    <a:pt x="3898825" y="7896096"/>
                  </a:lnTo>
                  <a:lnTo>
                    <a:pt x="3905434" y="7908312"/>
                  </a:lnTo>
                  <a:lnTo>
                    <a:pt x="3910319" y="7917941"/>
                  </a:lnTo>
                  <a:lnTo>
                    <a:pt x="3911756" y="7925846"/>
                  </a:lnTo>
                  <a:lnTo>
                    <a:pt x="3908020" y="7932888"/>
                  </a:lnTo>
                  <a:lnTo>
                    <a:pt x="3894228" y="7948985"/>
                  </a:lnTo>
                  <a:lnTo>
                    <a:pt x="3887331" y="7953584"/>
                  </a:lnTo>
                  <a:close/>
                </a:path>
                <a:path extrusionOk="0" h="10287000" w="18242280">
                  <a:moveTo>
                    <a:pt x="3866643" y="8035218"/>
                  </a:moveTo>
                  <a:lnTo>
                    <a:pt x="3859746" y="8033925"/>
                  </a:lnTo>
                  <a:lnTo>
                    <a:pt x="3852850" y="8024870"/>
                  </a:lnTo>
                  <a:lnTo>
                    <a:pt x="3854574" y="8011361"/>
                  </a:lnTo>
                  <a:lnTo>
                    <a:pt x="3859746" y="7999575"/>
                  </a:lnTo>
                  <a:lnTo>
                    <a:pt x="3868367" y="7991239"/>
                  </a:lnTo>
                  <a:lnTo>
                    <a:pt x="3880435" y="7988078"/>
                  </a:lnTo>
                  <a:lnTo>
                    <a:pt x="3887188" y="7986784"/>
                  </a:lnTo>
                  <a:lnTo>
                    <a:pt x="3893078" y="7984628"/>
                  </a:lnTo>
                  <a:lnTo>
                    <a:pt x="3897245" y="7984197"/>
                  </a:lnTo>
                  <a:lnTo>
                    <a:pt x="3898825" y="7988078"/>
                  </a:lnTo>
                  <a:lnTo>
                    <a:pt x="3898538" y="8001587"/>
                  </a:lnTo>
                  <a:lnTo>
                    <a:pt x="3896527" y="8013373"/>
                  </a:lnTo>
                  <a:lnTo>
                    <a:pt x="3891067" y="8021709"/>
                  </a:lnTo>
                  <a:lnTo>
                    <a:pt x="3880435" y="8024870"/>
                  </a:lnTo>
                  <a:lnTo>
                    <a:pt x="3873539" y="8031338"/>
                  </a:lnTo>
                  <a:lnTo>
                    <a:pt x="3866643" y="8035218"/>
                  </a:lnTo>
                  <a:close/>
                </a:path>
                <a:path extrusionOk="0" h="10287000" w="18242280">
                  <a:moveTo>
                    <a:pt x="4236601" y="8119152"/>
                  </a:moveTo>
                  <a:lnTo>
                    <a:pt x="4229848" y="8116852"/>
                  </a:lnTo>
                  <a:lnTo>
                    <a:pt x="4224676" y="8108516"/>
                  </a:lnTo>
                  <a:lnTo>
                    <a:pt x="4222952" y="8098456"/>
                  </a:lnTo>
                  <a:lnTo>
                    <a:pt x="4224676" y="8088395"/>
                  </a:lnTo>
                  <a:lnTo>
                    <a:pt x="4229848" y="8080060"/>
                  </a:lnTo>
                  <a:lnTo>
                    <a:pt x="4229848" y="8070861"/>
                  </a:lnTo>
                  <a:lnTo>
                    <a:pt x="4239043" y="8070861"/>
                  </a:lnTo>
                  <a:lnTo>
                    <a:pt x="4245652" y="8077760"/>
                  </a:lnTo>
                  <a:lnTo>
                    <a:pt x="4250537" y="8084659"/>
                  </a:lnTo>
                  <a:lnTo>
                    <a:pt x="4251974" y="8091557"/>
                  </a:lnTo>
                  <a:lnTo>
                    <a:pt x="4248238" y="8098456"/>
                  </a:lnTo>
                  <a:lnTo>
                    <a:pt x="4246658" y="8106504"/>
                  </a:lnTo>
                  <a:lnTo>
                    <a:pt x="4242492" y="8114553"/>
                  </a:lnTo>
                  <a:lnTo>
                    <a:pt x="4236601" y="8119152"/>
                  </a:lnTo>
                  <a:close/>
                </a:path>
                <a:path extrusionOk="0" h="10287000" w="18242280">
                  <a:moveTo>
                    <a:pt x="4273525" y="8433328"/>
                  </a:moveTo>
                  <a:lnTo>
                    <a:pt x="4266629" y="8429591"/>
                  </a:lnTo>
                  <a:lnTo>
                    <a:pt x="4262893" y="8417375"/>
                  </a:lnTo>
                  <a:lnTo>
                    <a:pt x="4264330" y="8407745"/>
                  </a:lnTo>
                  <a:lnTo>
                    <a:pt x="4269215" y="8399841"/>
                  </a:lnTo>
                  <a:lnTo>
                    <a:pt x="4275824" y="8392798"/>
                  </a:lnTo>
                  <a:lnTo>
                    <a:pt x="4277548" y="8386187"/>
                  </a:lnTo>
                  <a:lnTo>
                    <a:pt x="4282720" y="8381300"/>
                  </a:lnTo>
                  <a:lnTo>
                    <a:pt x="4291340" y="8379863"/>
                  </a:lnTo>
                  <a:lnTo>
                    <a:pt x="4303409" y="8383600"/>
                  </a:lnTo>
                  <a:lnTo>
                    <a:pt x="4287318" y="8427004"/>
                  </a:lnTo>
                  <a:lnTo>
                    <a:pt x="4280421" y="8431890"/>
                  </a:lnTo>
                  <a:lnTo>
                    <a:pt x="4273525" y="8433328"/>
                  </a:lnTo>
                  <a:close/>
                </a:path>
                <a:path extrusionOk="0" h="10287000" w="18242280">
                  <a:moveTo>
                    <a:pt x="4650523" y="6142977"/>
                  </a:moveTo>
                  <a:lnTo>
                    <a:pt x="4643627" y="6139241"/>
                  </a:lnTo>
                  <a:lnTo>
                    <a:pt x="4639892" y="6127024"/>
                  </a:lnTo>
                  <a:lnTo>
                    <a:pt x="4641328" y="6117395"/>
                  </a:lnTo>
                  <a:lnTo>
                    <a:pt x="4646213" y="6109490"/>
                  </a:lnTo>
                  <a:lnTo>
                    <a:pt x="4652822" y="6102448"/>
                  </a:lnTo>
                  <a:lnTo>
                    <a:pt x="4658425" y="6101154"/>
                  </a:lnTo>
                  <a:lnTo>
                    <a:pt x="4663167" y="6098999"/>
                  </a:lnTo>
                  <a:lnTo>
                    <a:pt x="4669632" y="6098567"/>
                  </a:lnTo>
                  <a:lnTo>
                    <a:pt x="4680407" y="6102448"/>
                  </a:lnTo>
                  <a:lnTo>
                    <a:pt x="4680264" y="6109347"/>
                  </a:lnTo>
                  <a:lnTo>
                    <a:pt x="4657420" y="6141540"/>
                  </a:lnTo>
                  <a:lnTo>
                    <a:pt x="4650523" y="6142977"/>
                  </a:lnTo>
                  <a:close/>
                </a:path>
                <a:path extrusionOk="0" h="10287000" w="18242280">
                  <a:moveTo>
                    <a:pt x="5077376" y="6078734"/>
                  </a:moveTo>
                  <a:lnTo>
                    <a:pt x="5075796" y="6074853"/>
                  </a:lnTo>
                  <a:lnTo>
                    <a:pt x="5075796" y="6056457"/>
                  </a:lnTo>
                  <a:lnTo>
                    <a:pt x="5084991" y="6056457"/>
                  </a:lnTo>
                  <a:lnTo>
                    <a:pt x="5086572" y="6051283"/>
                  </a:lnTo>
                  <a:lnTo>
                    <a:pt x="5090738" y="6049558"/>
                  </a:lnTo>
                  <a:lnTo>
                    <a:pt x="5096629" y="6051283"/>
                  </a:lnTo>
                  <a:lnTo>
                    <a:pt x="5103381" y="6056457"/>
                  </a:lnTo>
                  <a:lnTo>
                    <a:pt x="5103381" y="6074853"/>
                  </a:lnTo>
                  <a:lnTo>
                    <a:pt x="5094186" y="6074853"/>
                  </a:lnTo>
                  <a:lnTo>
                    <a:pt x="5087434" y="6076147"/>
                  </a:lnTo>
                  <a:lnTo>
                    <a:pt x="5081543" y="6078303"/>
                  </a:lnTo>
                  <a:lnTo>
                    <a:pt x="5077376" y="6078734"/>
                  </a:lnTo>
                  <a:close/>
                </a:path>
                <a:path extrusionOk="0" h="10287000" w="18242280">
                  <a:moveTo>
                    <a:pt x="5321765" y="6376956"/>
                  </a:moveTo>
                  <a:lnTo>
                    <a:pt x="5314868" y="6369195"/>
                  </a:lnTo>
                  <a:lnTo>
                    <a:pt x="5311276" y="6356979"/>
                  </a:lnTo>
                  <a:lnTo>
                    <a:pt x="5313719" y="6347350"/>
                  </a:lnTo>
                  <a:lnTo>
                    <a:pt x="5321334" y="6339445"/>
                  </a:lnTo>
                  <a:lnTo>
                    <a:pt x="5333258" y="6332403"/>
                  </a:lnTo>
                  <a:lnTo>
                    <a:pt x="5340155" y="6331109"/>
                  </a:lnTo>
                  <a:lnTo>
                    <a:pt x="5347051" y="6328953"/>
                  </a:lnTo>
                  <a:lnTo>
                    <a:pt x="5353947" y="6328522"/>
                  </a:lnTo>
                  <a:lnTo>
                    <a:pt x="5360844" y="6332403"/>
                  </a:lnTo>
                  <a:lnTo>
                    <a:pt x="5356677" y="6344619"/>
                  </a:lnTo>
                  <a:lnTo>
                    <a:pt x="5355097" y="6354248"/>
                  </a:lnTo>
                  <a:lnTo>
                    <a:pt x="5351792" y="6362153"/>
                  </a:lnTo>
                  <a:lnTo>
                    <a:pt x="5342453" y="6369195"/>
                  </a:lnTo>
                  <a:lnTo>
                    <a:pt x="5335557" y="6371782"/>
                  </a:lnTo>
                  <a:lnTo>
                    <a:pt x="5328661" y="6376094"/>
                  </a:lnTo>
                  <a:lnTo>
                    <a:pt x="5321765" y="6376956"/>
                  </a:lnTo>
                  <a:close/>
                </a:path>
                <a:path extrusionOk="0" h="10287000" w="18242280">
                  <a:moveTo>
                    <a:pt x="5517160" y="5430980"/>
                  </a:moveTo>
                  <a:lnTo>
                    <a:pt x="5507965" y="5430980"/>
                  </a:lnTo>
                  <a:lnTo>
                    <a:pt x="5502649" y="5424081"/>
                  </a:lnTo>
                  <a:lnTo>
                    <a:pt x="5499919" y="5417182"/>
                  </a:lnTo>
                  <a:lnTo>
                    <a:pt x="5498914" y="5410284"/>
                  </a:lnTo>
                  <a:lnTo>
                    <a:pt x="5498821" y="5405828"/>
                  </a:lnTo>
                  <a:lnTo>
                    <a:pt x="5498770" y="5394187"/>
                  </a:lnTo>
                  <a:lnTo>
                    <a:pt x="5505523" y="5395768"/>
                  </a:lnTo>
                  <a:lnTo>
                    <a:pt x="5511413" y="5399936"/>
                  </a:lnTo>
                  <a:lnTo>
                    <a:pt x="5515580" y="5405828"/>
                  </a:lnTo>
                  <a:lnTo>
                    <a:pt x="5517160" y="5412583"/>
                  </a:lnTo>
                  <a:lnTo>
                    <a:pt x="5517160" y="5430980"/>
                  </a:lnTo>
                  <a:close/>
                </a:path>
                <a:path extrusionOk="0" h="10287000" w="18242280">
                  <a:moveTo>
                    <a:pt x="5487132" y="5324338"/>
                  </a:moveTo>
                  <a:lnTo>
                    <a:pt x="5480380" y="5320601"/>
                  </a:lnTo>
                  <a:lnTo>
                    <a:pt x="5480523" y="5313703"/>
                  </a:lnTo>
                  <a:lnTo>
                    <a:pt x="5481529" y="5306804"/>
                  </a:lnTo>
                  <a:lnTo>
                    <a:pt x="5484259" y="5299905"/>
                  </a:lnTo>
                  <a:lnTo>
                    <a:pt x="5489575" y="5293007"/>
                  </a:lnTo>
                  <a:lnTo>
                    <a:pt x="5498770" y="5283809"/>
                  </a:lnTo>
                  <a:lnTo>
                    <a:pt x="5500063" y="5290707"/>
                  </a:lnTo>
                  <a:lnTo>
                    <a:pt x="5502218" y="5297606"/>
                  </a:lnTo>
                  <a:lnTo>
                    <a:pt x="5502649" y="5304505"/>
                  </a:lnTo>
                  <a:lnTo>
                    <a:pt x="5498770" y="5311403"/>
                  </a:lnTo>
                  <a:lnTo>
                    <a:pt x="5497189" y="5318014"/>
                  </a:lnTo>
                  <a:lnTo>
                    <a:pt x="5493023" y="5322901"/>
                  </a:lnTo>
                  <a:lnTo>
                    <a:pt x="5487132" y="5324338"/>
                  </a:lnTo>
                  <a:close/>
                </a:path>
                <a:path extrusionOk="0" h="10287000" w="18242280">
                  <a:moveTo>
                    <a:pt x="5257399" y="4947212"/>
                  </a:moveTo>
                  <a:lnTo>
                    <a:pt x="5250503" y="4943475"/>
                  </a:lnTo>
                  <a:lnTo>
                    <a:pt x="5246767" y="4935140"/>
                  </a:lnTo>
                  <a:lnTo>
                    <a:pt x="5248204" y="4925079"/>
                  </a:lnTo>
                  <a:lnTo>
                    <a:pt x="5253089" y="4915019"/>
                  </a:lnTo>
                  <a:lnTo>
                    <a:pt x="5259698" y="4906683"/>
                  </a:lnTo>
                  <a:lnTo>
                    <a:pt x="5261278" y="4903952"/>
                  </a:lnTo>
                  <a:lnTo>
                    <a:pt x="5265445" y="4898634"/>
                  </a:lnTo>
                  <a:lnTo>
                    <a:pt x="5271335" y="4895041"/>
                  </a:lnTo>
                  <a:lnTo>
                    <a:pt x="5278088" y="4897484"/>
                  </a:lnTo>
                  <a:lnTo>
                    <a:pt x="5283260" y="4905820"/>
                  </a:lnTo>
                  <a:lnTo>
                    <a:pt x="5284984" y="4915881"/>
                  </a:lnTo>
                  <a:lnTo>
                    <a:pt x="5283260" y="4925941"/>
                  </a:lnTo>
                  <a:lnTo>
                    <a:pt x="5278088" y="4934277"/>
                  </a:lnTo>
                  <a:lnTo>
                    <a:pt x="5271192" y="4940888"/>
                  </a:lnTo>
                  <a:lnTo>
                    <a:pt x="5264295" y="4945775"/>
                  </a:lnTo>
                  <a:lnTo>
                    <a:pt x="5257399" y="4947212"/>
                  </a:lnTo>
                  <a:close/>
                </a:path>
                <a:path extrusionOk="0" h="10287000" w="18242280">
                  <a:moveTo>
                    <a:pt x="5147058" y="4629300"/>
                  </a:moveTo>
                  <a:lnTo>
                    <a:pt x="5140162" y="4621539"/>
                  </a:lnTo>
                  <a:lnTo>
                    <a:pt x="5137863" y="4609322"/>
                  </a:lnTo>
                  <a:lnTo>
                    <a:pt x="5142460" y="4599693"/>
                  </a:lnTo>
                  <a:lnTo>
                    <a:pt x="5150506" y="4591788"/>
                  </a:lnTo>
                  <a:lnTo>
                    <a:pt x="5158552" y="4584746"/>
                  </a:lnTo>
                  <a:lnTo>
                    <a:pt x="5165304" y="4583452"/>
                  </a:lnTo>
                  <a:lnTo>
                    <a:pt x="5171195" y="4581297"/>
                  </a:lnTo>
                  <a:lnTo>
                    <a:pt x="5175362" y="4580865"/>
                  </a:lnTo>
                  <a:lnTo>
                    <a:pt x="5176942" y="4584746"/>
                  </a:lnTo>
                  <a:lnTo>
                    <a:pt x="5178091" y="4596962"/>
                  </a:lnTo>
                  <a:lnTo>
                    <a:pt x="5179241" y="4606592"/>
                  </a:lnTo>
                  <a:lnTo>
                    <a:pt x="5176942" y="4614496"/>
                  </a:lnTo>
                  <a:lnTo>
                    <a:pt x="5167747" y="4621539"/>
                  </a:lnTo>
                  <a:lnTo>
                    <a:pt x="5160851" y="4624126"/>
                  </a:lnTo>
                  <a:lnTo>
                    <a:pt x="5153954" y="4628437"/>
                  </a:lnTo>
                  <a:lnTo>
                    <a:pt x="5147058" y="4629300"/>
                  </a:lnTo>
                  <a:close/>
                </a:path>
                <a:path extrusionOk="0" h="10287000" w="18242280">
                  <a:moveTo>
                    <a:pt x="5623766" y="8598895"/>
                  </a:moveTo>
                  <a:lnTo>
                    <a:pt x="5618306" y="8595158"/>
                  </a:lnTo>
                  <a:lnTo>
                    <a:pt x="5613134" y="8588260"/>
                  </a:lnTo>
                  <a:lnTo>
                    <a:pt x="5611410" y="8581361"/>
                  </a:lnTo>
                  <a:lnTo>
                    <a:pt x="5613134" y="8574462"/>
                  </a:lnTo>
                  <a:lnTo>
                    <a:pt x="5618306" y="8567564"/>
                  </a:lnTo>
                  <a:lnTo>
                    <a:pt x="5627501" y="8558366"/>
                  </a:lnTo>
                  <a:lnTo>
                    <a:pt x="5636696" y="8558366"/>
                  </a:lnTo>
                  <a:lnTo>
                    <a:pt x="5637989" y="8565264"/>
                  </a:lnTo>
                  <a:lnTo>
                    <a:pt x="5640144" y="8572163"/>
                  </a:lnTo>
                  <a:lnTo>
                    <a:pt x="5640575" y="8579062"/>
                  </a:lnTo>
                  <a:lnTo>
                    <a:pt x="5636696" y="8585960"/>
                  </a:lnTo>
                  <a:lnTo>
                    <a:pt x="5631237" y="8592571"/>
                  </a:lnTo>
                  <a:lnTo>
                    <a:pt x="5627501" y="8597458"/>
                  </a:lnTo>
                  <a:lnTo>
                    <a:pt x="5623766" y="8598895"/>
                  </a:lnTo>
                  <a:close/>
                </a:path>
                <a:path extrusionOk="0" h="10287000" w="18242280">
                  <a:moveTo>
                    <a:pt x="5229814" y="8534652"/>
                  </a:moveTo>
                  <a:lnTo>
                    <a:pt x="5222917" y="8530771"/>
                  </a:lnTo>
                  <a:lnTo>
                    <a:pt x="5219182" y="8523872"/>
                  </a:lnTo>
                  <a:lnTo>
                    <a:pt x="5220619" y="8516974"/>
                  </a:lnTo>
                  <a:lnTo>
                    <a:pt x="5225504" y="8510075"/>
                  </a:lnTo>
                  <a:lnTo>
                    <a:pt x="5232112" y="8503176"/>
                  </a:lnTo>
                  <a:lnTo>
                    <a:pt x="5239009" y="8498002"/>
                  </a:lnTo>
                  <a:lnTo>
                    <a:pt x="5245905" y="8496278"/>
                  </a:lnTo>
                  <a:lnTo>
                    <a:pt x="5252801" y="8498002"/>
                  </a:lnTo>
                  <a:lnTo>
                    <a:pt x="5259698" y="8503176"/>
                  </a:lnTo>
                  <a:lnTo>
                    <a:pt x="5259554" y="8510075"/>
                  </a:lnTo>
                  <a:lnTo>
                    <a:pt x="5258548" y="8516974"/>
                  </a:lnTo>
                  <a:lnTo>
                    <a:pt x="5255819" y="8523872"/>
                  </a:lnTo>
                  <a:lnTo>
                    <a:pt x="5250503" y="8530771"/>
                  </a:lnTo>
                  <a:lnTo>
                    <a:pt x="5243606" y="8532065"/>
                  </a:lnTo>
                  <a:lnTo>
                    <a:pt x="5236710" y="8534220"/>
                  </a:lnTo>
                  <a:lnTo>
                    <a:pt x="5229814" y="8534652"/>
                  </a:lnTo>
                  <a:close/>
                </a:path>
                <a:path extrusionOk="0" h="10287000" w="18242280">
                  <a:moveTo>
                    <a:pt x="5619886" y="8191300"/>
                  </a:moveTo>
                  <a:lnTo>
                    <a:pt x="5609111" y="8190438"/>
                  </a:lnTo>
                  <a:lnTo>
                    <a:pt x="5597186" y="8181958"/>
                  </a:lnTo>
                  <a:lnTo>
                    <a:pt x="5589571" y="8170892"/>
                  </a:lnTo>
                  <a:lnTo>
                    <a:pt x="5587129" y="8158100"/>
                  </a:lnTo>
                  <a:lnTo>
                    <a:pt x="5590721" y="8144447"/>
                  </a:lnTo>
                  <a:lnTo>
                    <a:pt x="5596324" y="8136398"/>
                  </a:lnTo>
                  <a:lnTo>
                    <a:pt x="5601065" y="8128350"/>
                  </a:lnTo>
                  <a:lnTo>
                    <a:pt x="5607531" y="8123751"/>
                  </a:lnTo>
                  <a:lnTo>
                    <a:pt x="5618306" y="8126051"/>
                  </a:lnTo>
                  <a:lnTo>
                    <a:pt x="5626352" y="8133093"/>
                  </a:lnTo>
                  <a:lnTo>
                    <a:pt x="5634397" y="8140998"/>
                  </a:lnTo>
                  <a:lnTo>
                    <a:pt x="5638995" y="8150627"/>
                  </a:lnTo>
                  <a:lnTo>
                    <a:pt x="5636696" y="8162843"/>
                  </a:lnTo>
                  <a:lnTo>
                    <a:pt x="5631093" y="8172329"/>
                  </a:lnTo>
                  <a:lnTo>
                    <a:pt x="5626352" y="8183539"/>
                  </a:lnTo>
                  <a:lnTo>
                    <a:pt x="5619886" y="8191300"/>
                  </a:lnTo>
                  <a:close/>
                </a:path>
                <a:path extrusionOk="0" h="10287000" w="18242280">
                  <a:moveTo>
                    <a:pt x="5202085" y="7935188"/>
                  </a:moveTo>
                  <a:lnTo>
                    <a:pt x="5195332" y="7932888"/>
                  </a:lnTo>
                  <a:lnTo>
                    <a:pt x="5184844" y="7929870"/>
                  </a:lnTo>
                  <a:lnTo>
                    <a:pt x="5180390" y="7922540"/>
                  </a:lnTo>
                  <a:lnTo>
                    <a:pt x="5181108" y="7913486"/>
                  </a:lnTo>
                  <a:lnTo>
                    <a:pt x="5186137" y="7905294"/>
                  </a:lnTo>
                  <a:lnTo>
                    <a:pt x="5186424" y="7898539"/>
                  </a:lnTo>
                  <a:lnTo>
                    <a:pt x="5188436" y="7892646"/>
                  </a:lnTo>
                  <a:lnTo>
                    <a:pt x="5193895" y="7888478"/>
                  </a:lnTo>
                  <a:lnTo>
                    <a:pt x="5204527" y="7886897"/>
                  </a:lnTo>
                  <a:lnTo>
                    <a:pt x="5211136" y="7893796"/>
                  </a:lnTo>
                  <a:lnTo>
                    <a:pt x="5216021" y="7900695"/>
                  </a:lnTo>
                  <a:lnTo>
                    <a:pt x="5217458" y="7907593"/>
                  </a:lnTo>
                  <a:lnTo>
                    <a:pt x="5213722" y="7914492"/>
                  </a:lnTo>
                  <a:lnTo>
                    <a:pt x="5212142" y="7922540"/>
                  </a:lnTo>
                  <a:lnTo>
                    <a:pt x="5207975" y="7930589"/>
                  </a:lnTo>
                  <a:lnTo>
                    <a:pt x="5202085" y="7935188"/>
                  </a:lnTo>
                  <a:close/>
                </a:path>
                <a:path extrusionOk="0" h="10287000" w="18242280">
                  <a:moveTo>
                    <a:pt x="5196913" y="7670021"/>
                  </a:moveTo>
                  <a:lnTo>
                    <a:pt x="5195332" y="7666141"/>
                  </a:lnTo>
                  <a:lnTo>
                    <a:pt x="5191597" y="7659386"/>
                  </a:lnTo>
                  <a:lnTo>
                    <a:pt x="5193033" y="7653493"/>
                  </a:lnTo>
                  <a:lnTo>
                    <a:pt x="5197918" y="7649325"/>
                  </a:lnTo>
                  <a:lnTo>
                    <a:pt x="5204527" y="7647744"/>
                  </a:lnTo>
                  <a:lnTo>
                    <a:pt x="5211280" y="7642570"/>
                  </a:lnTo>
                  <a:lnTo>
                    <a:pt x="5217170" y="7640846"/>
                  </a:lnTo>
                  <a:lnTo>
                    <a:pt x="5221337" y="7642570"/>
                  </a:lnTo>
                  <a:lnTo>
                    <a:pt x="5222917" y="7647744"/>
                  </a:lnTo>
                  <a:lnTo>
                    <a:pt x="5222917" y="7666141"/>
                  </a:lnTo>
                  <a:lnTo>
                    <a:pt x="5213722" y="7666141"/>
                  </a:lnTo>
                  <a:lnTo>
                    <a:pt x="5206970" y="7667434"/>
                  </a:lnTo>
                  <a:lnTo>
                    <a:pt x="5201079" y="7669590"/>
                  </a:lnTo>
                  <a:lnTo>
                    <a:pt x="5196913" y="7670021"/>
                  </a:lnTo>
                  <a:close/>
                </a:path>
                <a:path extrusionOk="0" h="10287000" w="18242280">
                  <a:moveTo>
                    <a:pt x="5284984" y="7394076"/>
                  </a:moveTo>
                  <a:lnTo>
                    <a:pt x="5278088" y="7390195"/>
                  </a:lnTo>
                  <a:lnTo>
                    <a:pt x="5274352" y="7377979"/>
                  </a:lnTo>
                  <a:lnTo>
                    <a:pt x="5275789" y="7368349"/>
                  </a:lnTo>
                  <a:lnTo>
                    <a:pt x="5280674" y="7360445"/>
                  </a:lnTo>
                  <a:lnTo>
                    <a:pt x="5287283" y="7353402"/>
                  </a:lnTo>
                  <a:lnTo>
                    <a:pt x="5301076" y="7351103"/>
                  </a:lnTo>
                  <a:lnTo>
                    <a:pt x="5307972" y="7353402"/>
                  </a:lnTo>
                  <a:lnTo>
                    <a:pt x="5314868" y="7362600"/>
                  </a:lnTo>
                  <a:lnTo>
                    <a:pt x="5314725" y="7369499"/>
                  </a:lnTo>
                  <a:lnTo>
                    <a:pt x="5313719" y="7376398"/>
                  </a:lnTo>
                  <a:lnTo>
                    <a:pt x="5310989" y="7383296"/>
                  </a:lnTo>
                  <a:lnTo>
                    <a:pt x="5305673" y="7390195"/>
                  </a:lnTo>
                  <a:lnTo>
                    <a:pt x="5298777" y="7391489"/>
                  </a:lnTo>
                  <a:lnTo>
                    <a:pt x="5291881" y="7393644"/>
                  </a:lnTo>
                  <a:lnTo>
                    <a:pt x="5284984" y="7394076"/>
                  </a:lnTo>
                  <a:close/>
                </a:path>
                <a:path extrusionOk="0" h="10287000" w="18242280">
                  <a:moveTo>
                    <a:pt x="5284984" y="7042963"/>
                  </a:moveTo>
                  <a:lnTo>
                    <a:pt x="5278088" y="7040664"/>
                  </a:lnTo>
                  <a:lnTo>
                    <a:pt x="5272916" y="7032328"/>
                  </a:lnTo>
                  <a:lnTo>
                    <a:pt x="5271192" y="7022267"/>
                  </a:lnTo>
                  <a:lnTo>
                    <a:pt x="5272916" y="7012207"/>
                  </a:lnTo>
                  <a:lnTo>
                    <a:pt x="5278088" y="7003871"/>
                  </a:lnTo>
                  <a:lnTo>
                    <a:pt x="5283691" y="6997116"/>
                  </a:lnTo>
                  <a:lnTo>
                    <a:pt x="5288432" y="6991223"/>
                  </a:lnTo>
                  <a:lnTo>
                    <a:pt x="5294898" y="6987055"/>
                  </a:lnTo>
                  <a:lnTo>
                    <a:pt x="5305673" y="6985474"/>
                  </a:lnTo>
                  <a:lnTo>
                    <a:pt x="5306966" y="6997691"/>
                  </a:lnTo>
                  <a:lnTo>
                    <a:pt x="5309121" y="7007320"/>
                  </a:lnTo>
                  <a:lnTo>
                    <a:pt x="5309552" y="7015225"/>
                  </a:lnTo>
                  <a:lnTo>
                    <a:pt x="5305673" y="7022267"/>
                  </a:lnTo>
                  <a:lnTo>
                    <a:pt x="5291881" y="7038364"/>
                  </a:lnTo>
                  <a:lnTo>
                    <a:pt x="5284984" y="7042963"/>
                  </a:lnTo>
                  <a:close/>
                </a:path>
                <a:path extrusionOk="0" h="10287000" w="18242280">
                  <a:moveTo>
                    <a:pt x="2002196" y="5939180"/>
                  </a:moveTo>
                  <a:lnTo>
                    <a:pt x="1995443" y="5936880"/>
                  </a:lnTo>
                  <a:lnTo>
                    <a:pt x="1990271" y="5928545"/>
                  </a:lnTo>
                  <a:lnTo>
                    <a:pt x="1988547" y="5918484"/>
                  </a:lnTo>
                  <a:lnTo>
                    <a:pt x="1990271" y="5908423"/>
                  </a:lnTo>
                  <a:lnTo>
                    <a:pt x="1995443" y="5900088"/>
                  </a:lnTo>
                  <a:lnTo>
                    <a:pt x="2000759" y="5893476"/>
                  </a:lnTo>
                  <a:lnTo>
                    <a:pt x="2003489" y="5888590"/>
                  </a:lnTo>
                  <a:lnTo>
                    <a:pt x="2004494" y="5887153"/>
                  </a:lnTo>
                  <a:lnTo>
                    <a:pt x="2004638" y="5890889"/>
                  </a:lnTo>
                  <a:lnTo>
                    <a:pt x="2011247" y="5897788"/>
                  </a:lnTo>
                  <a:lnTo>
                    <a:pt x="2016132" y="5904687"/>
                  </a:lnTo>
                  <a:lnTo>
                    <a:pt x="2017569" y="5911585"/>
                  </a:lnTo>
                  <a:lnTo>
                    <a:pt x="2013833" y="5918484"/>
                  </a:lnTo>
                  <a:lnTo>
                    <a:pt x="2012253" y="5926532"/>
                  </a:lnTo>
                  <a:lnTo>
                    <a:pt x="2008086" y="5934581"/>
                  </a:lnTo>
                  <a:lnTo>
                    <a:pt x="2002196" y="5939180"/>
                  </a:lnTo>
                  <a:close/>
                </a:path>
                <a:path extrusionOk="0" h="10287000" w="18242280">
                  <a:moveTo>
                    <a:pt x="1932658" y="5488468"/>
                  </a:moveTo>
                  <a:lnTo>
                    <a:pt x="1921882" y="5486169"/>
                  </a:lnTo>
                  <a:lnTo>
                    <a:pt x="1911394" y="5477689"/>
                  </a:lnTo>
                  <a:lnTo>
                    <a:pt x="1906940" y="5466623"/>
                  </a:lnTo>
                  <a:lnTo>
                    <a:pt x="1907659" y="5453831"/>
                  </a:lnTo>
                  <a:lnTo>
                    <a:pt x="1912687" y="5440178"/>
                  </a:lnTo>
                  <a:lnTo>
                    <a:pt x="1918290" y="5432129"/>
                  </a:lnTo>
                  <a:lnTo>
                    <a:pt x="1923032" y="5424081"/>
                  </a:lnTo>
                  <a:lnTo>
                    <a:pt x="1929497" y="5419482"/>
                  </a:lnTo>
                  <a:lnTo>
                    <a:pt x="1940272" y="5421782"/>
                  </a:lnTo>
                  <a:lnTo>
                    <a:pt x="1946881" y="5434142"/>
                  </a:lnTo>
                  <a:lnTo>
                    <a:pt x="1951766" y="5444777"/>
                  </a:lnTo>
                  <a:lnTo>
                    <a:pt x="1953203" y="5455412"/>
                  </a:lnTo>
                  <a:lnTo>
                    <a:pt x="1949468" y="5467772"/>
                  </a:lnTo>
                  <a:lnTo>
                    <a:pt x="1943864" y="5475821"/>
                  </a:lnTo>
                  <a:lnTo>
                    <a:pt x="1939123" y="5483869"/>
                  </a:lnTo>
                  <a:lnTo>
                    <a:pt x="1932658" y="5488468"/>
                  </a:lnTo>
                  <a:close/>
                </a:path>
                <a:path extrusionOk="0" h="10287000" w="18242280">
                  <a:moveTo>
                    <a:pt x="3639064" y="6547698"/>
                  </a:moveTo>
                  <a:lnTo>
                    <a:pt x="3632168" y="6543961"/>
                  </a:lnTo>
                  <a:lnTo>
                    <a:pt x="3628432" y="6535625"/>
                  </a:lnTo>
                  <a:lnTo>
                    <a:pt x="3629869" y="6525565"/>
                  </a:lnTo>
                  <a:lnTo>
                    <a:pt x="3634754" y="6515504"/>
                  </a:lnTo>
                  <a:lnTo>
                    <a:pt x="3641363" y="6507168"/>
                  </a:lnTo>
                  <a:lnTo>
                    <a:pt x="3648259" y="6504438"/>
                  </a:lnTo>
                  <a:lnTo>
                    <a:pt x="3655156" y="6499120"/>
                  </a:lnTo>
                  <a:lnTo>
                    <a:pt x="3662052" y="6495527"/>
                  </a:lnTo>
                  <a:lnTo>
                    <a:pt x="3668948" y="6497970"/>
                  </a:lnTo>
                  <a:lnTo>
                    <a:pt x="3670098" y="6506306"/>
                  </a:lnTo>
                  <a:lnTo>
                    <a:pt x="3671247" y="6516367"/>
                  </a:lnTo>
                  <a:lnTo>
                    <a:pt x="3668948" y="6526427"/>
                  </a:lnTo>
                  <a:lnTo>
                    <a:pt x="3659753" y="6534763"/>
                  </a:lnTo>
                  <a:lnTo>
                    <a:pt x="3652857" y="6541374"/>
                  </a:lnTo>
                  <a:lnTo>
                    <a:pt x="3645961" y="6546261"/>
                  </a:lnTo>
                  <a:lnTo>
                    <a:pt x="3639064" y="6547698"/>
                  </a:lnTo>
                  <a:close/>
                </a:path>
                <a:path extrusionOk="0" h="10287000" w="18242280">
                  <a:moveTo>
                    <a:pt x="3354017" y="6299347"/>
                  </a:moveTo>
                  <a:lnTo>
                    <a:pt x="3347120" y="6295610"/>
                  </a:lnTo>
                  <a:lnTo>
                    <a:pt x="3343385" y="6287274"/>
                  </a:lnTo>
                  <a:lnTo>
                    <a:pt x="3344822" y="6277214"/>
                  </a:lnTo>
                  <a:lnTo>
                    <a:pt x="3349706" y="6267153"/>
                  </a:lnTo>
                  <a:lnTo>
                    <a:pt x="3356315" y="6258817"/>
                  </a:lnTo>
                  <a:lnTo>
                    <a:pt x="3357896" y="6252206"/>
                  </a:lnTo>
                  <a:lnTo>
                    <a:pt x="3362062" y="6247319"/>
                  </a:lnTo>
                  <a:lnTo>
                    <a:pt x="3367953" y="6245882"/>
                  </a:lnTo>
                  <a:lnTo>
                    <a:pt x="3374706" y="6249619"/>
                  </a:lnTo>
                  <a:lnTo>
                    <a:pt x="3375999" y="6261835"/>
                  </a:lnTo>
                  <a:lnTo>
                    <a:pt x="3378154" y="6271465"/>
                  </a:lnTo>
                  <a:lnTo>
                    <a:pt x="3378585" y="6279369"/>
                  </a:lnTo>
                  <a:lnTo>
                    <a:pt x="3374706" y="6286412"/>
                  </a:lnTo>
                  <a:lnTo>
                    <a:pt x="3367809" y="6293023"/>
                  </a:lnTo>
                  <a:lnTo>
                    <a:pt x="3360913" y="6297909"/>
                  </a:lnTo>
                  <a:lnTo>
                    <a:pt x="3354017" y="6299347"/>
                  </a:lnTo>
                  <a:close/>
                </a:path>
                <a:path extrusionOk="0" h="10287000" w="18242280">
                  <a:moveTo>
                    <a:pt x="3670529" y="5848779"/>
                  </a:moveTo>
                  <a:lnTo>
                    <a:pt x="3668948" y="5844898"/>
                  </a:lnTo>
                  <a:lnTo>
                    <a:pt x="3665213" y="5838144"/>
                  </a:lnTo>
                  <a:lnTo>
                    <a:pt x="3666649" y="5832251"/>
                  </a:lnTo>
                  <a:lnTo>
                    <a:pt x="3671534" y="5828083"/>
                  </a:lnTo>
                  <a:lnTo>
                    <a:pt x="3683603" y="5825209"/>
                  </a:lnTo>
                  <a:lnTo>
                    <a:pt x="3687338" y="5823053"/>
                  </a:lnTo>
                  <a:lnTo>
                    <a:pt x="3691074" y="5822622"/>
                  </a:lnTo>
                  <a:lnTo>
                    <a:pt x="3696533" y="5826502"/>
                  </a:lnTo>
                  <a:lnTo>
                    <a:pt x="3696533" y="5844898"/>
                  </a:lnTo>
                  <a:lnTo>
                    <a:pt x="3687338" y="5844898"/>
                  </a:lnTo>
                  <a:lnTo>
                    <a:pt x="3680586" y="5846192"/>
                  </a:lnTo>
                  <a:lnTo>
                    <a:pt x="3674695" y="5848348"/>
                  </a:lnTo>
                  <a:lnTo>
                    <a:pt x="3670529" y="5848779"/>
                  </a:lnTo>
                  <a:close/>
                </a:path>
                <a:path extrusionOk="0" h="10287000" w="18242280">
                  <a:moveTo>
                    <a:pt x="3531022" y="5771313"/>
                  </a:moveTo>
                  <a:lnTo>
                    <a:pt x="3512738" y="5731502"/>
                  </a:lnTo>
                  <a:lnTo>
                    <a:pt x="3512919" y="5726328"/>
                  </a:lnTo>
                  <a:lnTo>
                    <a:pt x="3514931" y="5717274"/>
                  </a:lnTo>
                  <a:lnTo>
                    <a:pt x="3520390" y="5709944"/>
                  </a:lnTo>
                  <a:lnTo>
                    <a:pt x="3531022" y="5706926"/>
                  </a:lnTo>
                  <a:lnTo>
                    <a:pt x="3539068" y="5713968"/>
                  </a:lnTo>
                  <a:lnTo>
                    <a:pt x="3547113" y="5721873"/>
                  </a:lnTo>
                  <a:lnTo>
                    <a:pt x="3551711" y="5731502"/>
                  </a:lnTo>
                  <a:lnTo>
                    <a:pt x="3549412" y="5743718"/>
                  </a:lnTo>
                  <a:lnTo>
                    <a:pt x="3549125" y="5751910"/>
                  </a:lnTo>
                  <a:lnTo>
                    <a:pt x="3547113" y="5760965"/>
                  </a:lnTo>
                  <a:lnTo>
                    <a:pt x="3541654" y="5768295"/>
                  </a:lnTo>
                  <a:lnTo>
                    <a:pt x="3531022" y="5771313"/>
                  </a:lnTo>
                  <a:close/>
                </a:path>
                <a:path extrusionOk="0" h="10287000" w="18242280">
                  <a:moveTo>
                    <a:pt x="1554079" y="6617547"/>
                  </a:moveTo>
                  <a:lnTo>
                    <a:pt x="1548763" y="6614529"/>
                  </a:lnTo>
                  <a:lnTo>
                    <a:pt x="1546033" y="6607199"/>
                  </a:lnTo>
                  <a:lnTo>
                    <a:pt x="1545028" y="6598144"/>
                  </a:lnTo>
                  <a:lnTo>
                    <a:pt x="1544884" y="6589952"/>
                  </a:lnTo>
                  <a:lnTo>
                    <a:pt x="1546464" y="6583197"/>
                  </a:lnTo>
                  <a:lnTo>
                    <a:pt x="1550631" y="6577305"/>
                  </a:lnTo>
                  <a:lnTo>
                    <a:pt x="1556521" y="6573137"/>
                  </a:lnTo>
                  <a:lnTo>
                    <a:pt x="1563274" y="6571556"/>
                  </a:lnTo>
                  <a:lnTo>
                    <a:pt x="1566004" y="6578454"/>
                  </a:lnTo>
                  <a:lnTo>
                    <a:pt x="1571320" y="6585353"/>
                  </a:lnTo>
                  <a:lnTo>
                    <a:pt x="1574912" y="6592252"/>
                  </a:lnTo>
                  <a:lnTo>
                    <a:pt x="1572469" y="6599150"/>
                  </a:lnTo>
                  <a:lnTo>
                    <a:pt x="1567010" y="6605905"/>
                  </a:lnTo>
                  <a:lnTo>
                    <a:pt x="1563274" y="6611798"/>
                  </a:lnTo>
                  <a:lnTo>
                    <a:pt x="1559539" y="6615966"/>
                  </a:lnTo>
                  <a:lnTo>
                    <a:pt x="1554079" y="6617547"/>
                  </a:lnTo>
                  <a:close/>
                </a:path>
                <a:path extrusionOk="0" h="10287000" w="18242280">
                  <a:moveTo>
                    <a:pt x="1403222" y="6428265"/>
                  </a:moveTo>
                  <a:lnTo>
                    <a:pt x="1397763" y="6424385"/>
                  </a:lnTo>
                  <a:lnTo>
                    <a:pt x="1397763" y="6415186"/>
                  </a:lnTo>
                  <a:lnTo>
                    <a:pt x="1406958" y="6405988"/>
                  </a:lnTo>
                  <a:lnTo>
                    <a:pt x="1408538" y="6404695"/>
                  </a:lnTo>
                  <a:lnTo>
                    <a:pt x="1412705" y="6402539"/>
                  </a:lnTo>
                  <a:lnTo>
                    <a:pt x="1418595" y="6402108"/>
                  </a:lnTo>
                  <a:lnTo>
                    <a:pt x="1425348" y="6405988"/>
                  </a:lnTo>
                  <a:lnTo>
                    <a:pt x="1425348" y="6424385"/>
                  </a:lnTo>
                  <a:lnTo>
                    <a:pt x="1416153" y="6424385"/>
                  </a:lnTo>
                  <a:lnTo>
                    <a:pt x="1410693" y="6425678"/>
                  </a:lnTo>
                  <a:lnTo>
                    <a:pt x="1406958" y="6427834"/>
                  </a:lnTo>
                  <a:lnTo>
                    <a:pt x="1403222" y="6428265"/>
                  </a:lnTo>
                  <a:close/>
                </a:path>
                <a:path extrusionOk="0" h="10287000" w="18242280">
                  <a:moveTo>
                    <a:pt x="423083" y="7059060"/>
                  </a:moveTo>
                  <a:lnTo>
                    <a:pt x="413888" y="7013069"/>
                  </a:lnTo>
                  <a:lnTo>
                    <a:pt x="423083" y="7013069"/>
                  </a:lnTo>
                  <a:lnTo>
                    <a:pt x="439174" y="7026866"/>
                  </a:lnTo>
                  <a:lnTo>
                    <a:pt x="443772" y="7033765"/>
                  </a:lnTo>
                  <a:lnTo>
                    <a:pt x="441473" y="7040664"/>
                  </a:lnTo>
                  <a:lnTo>
                    <a:pt x="436013" y="7047419"/>
                  </a:lnTo>
                  <a:lnTo>
                    <a:pt x="432278" y="7053311"/>
                  </a:lnTo>
                  <a:lnTo>
                    <a:pt x="428542" y="7057479"/>
                  </a:lnTo>
                  <a:lnTo>
                    <a:pt x="423083" y="7059060"/>
                  </a:lnTo>
                  <a:close/>
                </a:path>
                <a:path extrusionOk="0" h="10287000" w="18242280">
                  <a:moveTo>
                    <a:pt x="304983" y="7447684"/>
                  </a:moveTo>
                  <a:lnTo>
                    <a:pt x="285156" y="7408591"/>
                  </a:lnTo>
                  <a:lnTo>
                    <a:pt x="285444" y="7405861"/>
                  </a:lnTo>
                  <a:lnTo>
                    <a:pt x="287455" y="7400543"/>
                  </a:lnTo>
                  <a:lnTo>
                    <a:pt x="292915" y="7396950"/>
                  </a:lnTo>
                  <a:lnTo>
                    <a:pt x="303547" y="7399393"/>
                  </a:lnTo>
                  <a:lnTo>
                    <a:pt x="306276" y="7404998"/>
                  </a:lnTo>
                  <a:lnTo>
                    <a:pt x="311592" y="7409741"/>
                  </a:lnTo>
                  <a:lnTo>
                    <a:pt x="315184" y="7416209"/>
                  </a:lnTo>
                  <a:lnTo>
                    <a:pt x="312742" y="7426988"/>
                  </a:lnTo>
                  <a:lnTo>
                    <a:pt x="312454" y="7435036"/>
                  </a:lnTo>
                  <a:lnTo>
                    <a:pt x="310443" y="7443085"/>
                  </a:lnTo>
                  <a:lnTo>
                    <a:pt x="304983" y="7447684"/>
                  </a:lnTo>
                  <a:close/>
                </a:path>
                <a:path extrusionOk="0" h="10287000" w="18242280">
                  <a:moveTo>
                    <a:pt x="3271261" y="8323093"/>
                  </a:moveTo>
                  <a:lnTo>
                    <a:pt x="3264365" y="8319213"/>
                  </a:lnTo>
                  <a:lnTo>
                    <a:pt x="3265945" y="8312314"/>
                  </a:lnTo>
                  <a:lnTo>
                    <a:pt x="3270111" y="8305415"/>
                  </a:lnTo>
                  <a:lnTo>
                    <a:pt x="3276002" y="8298517"/>
                  </a:lnTo>
                  <a:lnTo>
                    <a:pt x="3282755" y="8291618"/>
                  </a:lnTo>
                  <a:lnTo>
                    <a:pt x="3289507" y="8286444"/>
                  </a:lnTo>
                  <a:lnTo>
                    <a:pt x="3295398" y="8284719"/>
                  </a:lnTo>
                  <a:lnTo>
                    <a:pt x="3299564" y="8286444"/>
                  </a:lnTo>
                  <a:lnTo>
                    <a:pt x="3301145" y="8291618"/>
                  </a:lnTo>
                  <a:lnTo>
                    <a:pt x="3301001" y="8299810"/>
                  </a:lnTo>
                  <a:lnTo>
                    <a:pt x="3299995" y="8308865"/>
                  </a:lnTo>
                  <a:lnTo>
                    <a:pt x="3297266" y="8316194"/>
                  </a:lnTo>
                  <a:lnTo>
                    <a:pt x="3291950" y="8319213"/>
                  </a:lnTo>
                  <a:lnTo>
                    <a:pt x="3285053" y="8320506"/>
                  </a:lnTo>
                  <a:lnTo>
                    <a:pt x="3278157" y="8322662"/>
                  </a:lnTo>
                  <a:lnTo>
                    <a:pt x="3271261" y="8323093"/>
                  </a:lnTo>
                  <a:close/>
                </a:path>
                <a:path extrusionOk="0" h="10287000" w="18242280">
                  <a:moveTo>
                    <a:pt x="3188505" y="8240309"/>
                  </a:moveTo>
                  <a:lnTo>
                    <a:pt x="3181609" y="8236429"/>
                  </a:lnTo>
                  <a:lnTo>
                    <a:pt x="3183189" y="8229530"/>
                  </a:lnTo>
                  <a:lnTo>
                    <a:pt x="3187356" y="8222632"/>
                  </a:lnTo>
                  <a:lnTo>
                    <a:pt x="3193246" y="8215733"/>
                  </a:lnTo>
                  <a:lnTo>
                    <a:pt x="3199999" y="8208834"/>
                  </a:lnTo>
                  <a:lnTo>
                    <a:pt x="3206752" y="8203660"/>
                  </a:lnTo>
                  <a:lnTo>
                    <a:pt x="3212642" y="8201936"/>
                  </a:lnTo>
                  <a:lnTo>
                    <a:pt x="3216809" y="8203660"/>
                  </a:lnTo>
                  <a:lnTo>
                    <a:pt x="3218389" y="8208834"/>
                  </a:lnTo>
                  <a:lnTo>
                    <a:pt x="3218245" y="8217026"/>
                  </a:lnTo>
                  <a:lnTo>
                    <a:pt x="3217240" y="8226081"/>
                  </a:lnTo>
                  <a:lnTo>
                    <a:pt x="3214510" y="8233411"/>
                  </a:lnTo>
                  <a:lnTo>
                    <a:pt x="3209194" y="8236429"/>
                  </a:lnTo>
                  <a:lnTo>
                    <a:pt x="3202298" y="8237722"/>
                  </a:lnTo>
                  <a:lnTo>
                    <a:pt x="3195401" y="8239878"/>
                  </a:lnTo>
                  <a:lnTo>
                    <a:pt x="3188505" y="8240309"/>
                  </a:lnTo>
                  <a:close/>
                </a:path>
                <a:path extrusionOk="0" h="10287000" w="18242280">
                  <a:moveTo>
                    <a:pt x="3321115" y="8146746"/>
                  </a:moveTo>
                  <a:lnTo>
                    <a:pt x="3310340" y="8144447"/>
                  </a:lnTo>
                  <a:lnTo>
                    <a:pt x="3305168" y="8135967"/>
                  </a:lnTo>
                  <a:lnTo>
                    <a:pt x="3303444" y="8124901"/>
                  </a:lnTo>
                  <a:lnTo>
                    <a:pt x="3305168" y="8112110"/>
                  </a:lnTo>
                  <a:lnTo>
                    <a:pt x="3310340" y="8098456"/>
                  </a:lnTo>
                  <a:lnTo>
                    <a:pt x="3317093" y="8090551"/>
                  </a:lnTo>
                  <a:lnTo>
                    <a:pt x="3322983" y="8083509"/>
                  </a:lnTo>
                  <a:lnTo>
                    <a:pt x="3327150" y="8081640"/>
                  </a:lnTo>
                  <a:lnTo>
                    <a:pt x="3328730" y="8089258"/>
                  </a:lnTo>
                  <a:lnTo>
                    <a:pt x="3335339" y="8096300"/>
                  </a:lnTo>
                  <a:lnTo>
                    <a:pt x="3340224" y="8104205"/>
                  </a:lnTo>
                  <a:lnTo>
                    <a:pt x="3341661" y="8113834"/>
                  </a:lnTo>
                  <a:lnTo>
                    <a:pt x="3337925" y="8126051"/>
                  </a:lnTo>
                  <a:lnTo>
                    <a:pt x="3332322" y="8134099"/>
                  </a:lnTo>
                  <a:lnTo>
                    <a:pt x="3327581" y="8142147"/>
                  </a:lnTo>
                  <a:lnTo>
                    <a:pt x="3321115" y="8146746"/>
                  </a:lnTo>
                  <a:close/>
                </a:path>
                <a:path extrusionOk="0" h="10287000" w="18242280">
                  <a:moveTo>
                    <a:pt x="3586192" y="8015672"/>
                  </a:moveTo>
                  <a:lnTo>
                    <a:pt x="3576997" y="8015672"/>
                  </a:lnTo>
                  <a:lnTo>
                    <a:pt x="3571681" y="8008774"/>
                  </a:lnTo>
                  <a:lnTo>
                    <a:pt x="3568952" y="8001875"/>
                  </a:lnTo>
                  <a:lnTo>
                    <a:pt x="3567946" y="7994976"/>
                  </a:lnTo>
                  <a:lnTo>
                    <a:pt x="3567802" y="7988078"/>
                  </a:lnTo>
                  <a:lnTo>
                    <a:pt x="3586192" y="7988078"/>
                  </a:lnTo>
                  <a:lnTo>
                    <a:pt x="3586192" y="8015672"/>
                  </a:lnTo>
                  <a:close/>
                </a:path>
                <a:path extrusionOk="0" h="10287000" w="18242280">
                  <a:moveTo>
                    <a:pt x="3393096" y="7592555"/>
                  </a:moveTo>
                  <a:lnTo>
                    <a:pt x="3387780" y="7584219"/>
                  </a:lnTo>
                  <a:lnTo>
                    <a:pt x="3385050" y="7574159"/>
                  </a:lnTo>
                  <a:lnTo>
                    <a:pt x="3384044" y="7564098"/>
                  </a:lnTo>
                  <a:lnTo>
                    <a:pt x="3383901" y="7555763"/>
                  </a:lnTo>
                  <a:lnTo>
                    <a:pt x="3389217" y="7549151"/>
                  </a:lnTo>
                  <a:lnTo>
                    <a:pt x="3391946" y="7544265"/>
                  </a:lnTo>
                  <a:lnTo>
                    <a:pt x="3392952" y="7542828"/>
                  </a:lnTo>
                  <a:lnTo>
                    <a:pt x="3393096" y="7546564"/>
                  </a:lnTo>
                  <a:lnTo>
                    <a:pt x="3401141" y="7552169"/>
                  </a:lnTo>
                  <a:lnTo>
                    <a:pt x="3409187" y="7556912"/>
                  </a:lnTo>
                  <a:lnTo>
                    <a:pt x="3413785" y="7563380"/>
                  </a:lnTo>
                  <a:lnTo>
                    <a:pt x="3411486" y="7574159"/>
                  </a:lnTo>
                  <a:lnTo>
                    <a:pt x="3411199" y="7580914"/>
                  </a:lnTo>
                  <a:lnTo>
                    <a:pt x="3409187" y="7586806"/>
                  </a:lnTo>
                  <a:lnTo>
                    <a:pt x="3403728" y="7590974"/>
                  </a:lnTo>
                  <a:lnTo>
                    <a:pt x="3393096" y="7592555"/>
                  </a:lnTo>
                  <a:close/>
                </a:path>
                <a:path extrusionOk="0" h="10287000" w="18242280">
                  <a:moveTo>
                    <a:pt x="3118824" y="7532048"/>
                  </a:moveTo>
                  <a:lnTo>
                    <a:pt x="3117243" y="7528168"/>
                  </a:lnTo>
                  <a:lnTo>
                    <a:pt x="3113508" y="7521413"/>
                  </a:lnTo>
                  <a:lnTo>
                    <a:pt x="3114944" y="7515520"/>
                  </a:lnTo>
                  <a:lnTo>
                    <a:pt x="3119829" y="7511352"/>
                  </a:lnTo>
                  <a:lnTo>
                    <a:pt x="3131898" y="7508478"/>
                  </a:lnTo>
                  <a:lnTo>
                    <a:pt x="3135633" y="7506322"/>
                  </a:lnTo>
                  <a:lnTo>
                    <a:pt x="3139369" y="7505891"/>
                  </a:lnTo>
                  <a:lnTo>
                    <a:pt x="3144828" y="7509772"/>
                  </a:lnTo>
                  <a:lnTo>
                    <a:pt x="3144828" y="7528168"/>
                  </a:lnTo>
                  <a:lnTo>
                    <a:pt x="3135633" y="7528168"/>
                  </a:lnTo>
                  <a:lnTo>
                    <a:pt x="3128881" y="7529461"/>
                  </a:lnTo>
                  <a:lnTo>
                    <a:pt x="3122990" y="7531617"/>
                  </a:lnTo>
                  <a:lnTo>
                    <a:pt x="3118824" y="7532048"/>
                  </a:lnTo>
                  <a:close/>
                </a:path>
                <a:path extrusionOk="0" h="10287000" w="18242280">
                  <a:moveTo>
                    <a:pt x="3273560" y="7114249"/>
                  </a:moveTo>
                  <a:lnTo>
                    <a:pt x="3255300" y="7074438"/>
                  </a:lnTo>
                  <a:lnTo>
                    <a:pt x="3255231" y="7064809"/>
                  </a:lnTo>
                  <a:lnTo>
                    <a:pt x="3255313" y="7060210"/>
                  </a:lnTo>
                  <a:lnTo>
                    <a:pt x="3256319" y="7052161"/>
                  </a:lnTo>
                  <a:lnTo>
                    <a:pt x="3259049" y="7047562"/>
                  </a:lnTo>
                  <a:lnTo>
                    <a:pt x="3264365" y="7049862"/>
                  </a:lnTo>
                  <a:lnTo>
                    <a:pt x="3277726" y="7056904"/>
                  </a:lnTo>
                  <a:lnTo>
                    <a:pt x="3288502" y="7064809"/>
                  </a:lnTo>
                  <a:lnTo>
                    <a:pt x="3294105" y="7074438"/>
                  </a:lnTo>
                  <a:lnTo>
                    <a:pt x="3291950" y="7086655"/>
                  </a:lnTo>
                  <a:lnTo>
                    <a:pt x="3291662" y="7094847"/>
                  </a:lnTo>
                  <a:lnTo>
                    <a:pt x="3289651" y="7103901"/>
                  </a:lnTo>
                  <a:lnTo>
                    <a:pt x="3284191" y="7111231"/>
                  </a:lnTo>
                  <a:lnTo>
                    <a:pt x="3273560" y="7114249"/>
                  </a:lnTo>
                  <a:close/>
                </a:path>
                <a:path extrusionOk="0" h="10287000" w="18242280">
                  <a:moveTo>
                    <a:pt x="3071268" y="6847502"/>
                  </a:moveTo>
                  <a:lnTo>
                    <a:pt x="3060636" y="6840459"/>
                  </a:lnTo>
                  <a:lnTo>
                    <a:pt x="3055176" y="6832555"/>
                  </a:lnTo>
                  <a:lnTo>
                    <a:pt x="3053165" y="6822925"/>
                  </a:lnTo>
                  <a:lnTo>
                    <a:pt x="3052878" y="6810709"/>
                  </a:lnTo>
                  <a:lnTo>
                    <a:pt x="3053165" y="6803954"/>
                  </a:lnTo>
                  <a:lnTo>
                    <a:pt x="3055176" y="6798061"/>
                  </a:lnTo>
                  <a:lnTo>
                    <a:pt x="3060636" y="6793893"/>
                  </a:lnTo>
                  <a:lnTo>
                    <a:pt x="3071268" y="6792312"/>
                  </a:lnTo>
                  <a:lnTo>
                    <a:pt x="3078020" y="6797918"/>
                  </a:lnTo>
                  <a:lnTo>
                    <a:pt x="3083911" y="6802660"/>
                  </a:lnTo>
                  <a:lnTo>
                    <a:pt x="3088078" y="6809128"/>
                  </a:lnTo>
                  <a:lnTo>
                    <a:pt x="3089658" y="6819907"/>
                  </a:lnTo>
                  <a:lnTo>
                    <a:pt x="3085491" y="6828099"/>
                  </a:lnTo>
                  <a:lnTo>
                    <a:pt x="3083911" y="6837154"/>
                  </a:lnTo>
                  <a:lnTo>
                    <a:pt x="3080607" y="6844483"/>
                  </a:lnTo>
                  <a:lnTo>
                    <a:pt x="3071268" y="6847502"/>
                  </a:lnTo>
                  <a:close/>
                </a:path>
                <a:path extrusionOk="0" h="10287000" w="18242280">
                  <a:moveTo>
                    <a:pt x="3227584" y="6681934"/>
                  </a:moveTo>
                  <a:lnTo>
                    <a:pt x="3216952" y="6674892"/>
                  </a:lnTo>
                  <a:lnTo>
                    <a:pt x="3211493" y="6666987"/>
                  </a:lnTo>
                  <a:lnTo>
                    <a:pt x="3209481" y="6657358"/>
                  </a:lnTo>
                  <a:lnTo>
                    <a:pt x="3209194" y="6645141"/>
                  </a:lnTo>
                  <a:lnTo>
                    <a:pt x="3213361" y="6642267"/>
                  </a:lnTo>
                  <a:lnTo>
                    <a:pt x="3214941" y="6635943"/>
                  </a:lnTo>
                  <a:lnTo>
                    <a:pt x="3218245" y="6629619"/>
                  </a:lnTo>
                  <a:lnTo>
                    <a:pt x="3227584" y="6626745"/>
                  </a:lnTo>
                  <a:lnTo>
                    <a:pt x="3234337" y="6632350"/>
                  </a:lnTo>
                  <a:lnTo>
                    <a:pt x="3240227" y="6637093"/>
                  </a:lnTo>
                  <a:lnTo>
                    <a:pt x="3244394" y="6643560"/>
                  </a:lnTo>
                  <a:lnTo>
                    <a:pt x="3245974" y="6654340"/>
                  </a:lnTo>
                  <a:lnTo>
                    <a:pt x="3245687" y="6662532"/>
                  </a:lnTo>
                  <a:lnTo>
                    <a:pt x="3243676" y="6671586"/>
                  </a:lnTo>
                  <a:lnTo>
                    <a:pt x="3238216" y="6678916"/>
                  </a:lnTo>
                  <a:lnTo>
                    <a:pt x="3227584" y="6681934"/>
                  </a:lnTo>
                  <a:close/>
                </a:path>
                <a:path extrusionOk="0" h="10287000" w="18242280">
                  <a:moveTo>
                    <a:pt x="2144145" y="7815611"/>
                  </a:moveTo>
                  <a:lnTo>
                    <a:pt x="2133369" y="7813312"/>
                  </a:lnTo>
                  <a:lnTo>
                    <a:pt x="2128197" y="7804976"/>
                  </a:lnTo>
                  <a:lnTo>
                    <a:pt x="2126473" y="7794916"/>
                  </a:lnTo>
                  <a:lnTo>
                    <a:pt x="2128197" y="7784855"/>
                  </a:lnTo>
                  <a:lnTo>
                    <a:pt x="2133369" y="7776519"/>
                  </a:lnTo>
                  <a:lnTo>
                    <a:pt x="2138829" y="7768471"/>
                  </a:lnTo>
                  <a:lnTo>
                    <a:pt x="2142564" y="7760422"/>
                  </a:lnTo>
                  <a:lnTo>
                    <a:pt x="2146300" y="7755823"/>
                  </a:lnTo>
                  <a:lnTo>
                    <a:pt x="2151759" y="7758123"/>
                  </a:lnTo>
                  <a:lnTo>
                    <a:pt x="2158368" y="7766459"/>
                  </a:lnTo>
                  <a:lnTo>
                    <a:pt x="2163253" y="7776519"/>
                  </a:lnTo>
                  <a:lnTo>
                    <a:pt x="2164690" y="7786580"/>
                  </a:lnTo>
                  <a:lnTo>
                    <a:pt x="2160954" y="7794916"/>
                  </a:lnTo>
                  <a:lnTo>
                    <a:pt x="2155351" y="7802964"/>
                  </a:lnTo>
                  <a:lnTo>
                    <a:pt x="2150610" y="7811012"/>
                  </a:lnTo>
                  <a:lnTo>
                    <a:pt x="2144145" y="7815611"/>
                  </a:lnTo>
                  <a:close/>
                </a:path>
                <a:path extrusionOk="0" h="10287000" w="18242280">
                  <a:moveTo>
                    <a:pt x="1698902" y="7541103"/>
                  </a:moveTo>
                  <a:lnTo>
                    <a:pt x="1692005" y="7537366"/>
                  </a:lnTo>
                  <a:lnTo>
                    <a:pt x="1688270" y="7525150"/>
                  </a:lnTo>
                  <a:lnTo>
                    <a:pt x="1689706" y="7515520"/>
                  </a:lnTo>
                  <a:lnTo>
                    <a:pt x="1694591" y="7507616"/>
                  </a:lnTo>
                  <a:lnTo>
                    <a:pt x="1701200" y="7500573"/>
                  </a:lnTo>
                  <a:lnTo>
                    <a:pt x="1707953" y="7499280"/>
                  </a:lnTo>
                  <a:lnTo>
                    <a:pt x="1713844" y="7497124"/>
                  </a:lnTo>
                  <a:lnTo>
                    <a:pt x="1718010" y="7496693"/>
                  </a:lnTo>
                  <a:lnTo>
                    <a:pt x="1719590" y="7500573"/>
                  </a:lnTo>
                  <a:lnTo>
                    <a:pt x="1720883" y="7507472"/>
                  </a:lnTo>
                  <a:lnTo>
                    <a:pt x="1723039" y="7514371"/>
                  </a:lnTo>
                  <a:lnTo>
                    <a:pt x="1723470" y="7521269"/>
                  </a:lnTo>
                  <a:lnTo>
                    <a:pt x="1719590" y="7528168"/>
                  </a:lnTo>
                  <a:lnTo>
                    <a:pt x="1712694" y="7534779"/>
                  </a:lnTo>
                  <a:lnTo>
                    <a:pt x="1705798" y="7539666"/>
                  </a:lnTo>
                  <a:lnTo>
                    <a:pt x="1698902" y="7541103"/>
                  </a:lnTo>
                  <a:close/>
                </a:path>
                <a:path extrusionOk="0" h="10287000" w="18242280">
                  <a:moveTo>
                    <a:pt x="1560832" y="7392495"/>
                  </a:moveTo>
                  <a:lnTo>
                    <a:pt x="1554079" y="7390195"/>
                  </a:lnTo>
                  <a:lnTo>
                    <a:pt x="1543591" y="7381859"/>
                  </a:lnTo>
                  <a:lnTo>
                    <a:pt x="1539137" y="7371799"/>
                  </a:lnTo>
                  <a:lnTo>
                    <a:pt x="1539855" y="7361738"/>
                  </a:lnTo>
                  <a:lnTo>
                    <a:pt x="1544884" y="7353402"/>
                  </a:lnTo>
                  <a:lnTo>
                    <a:pt x="1550343" y="7346791"/>
                  </a:lnTo>
                  <a:lnTo>
                    <a:pt x="1554079" y="7341904"/>
                  </a:lnTo>
                  <a:lnTo>
                    <a:pt x="1576205" y="7364900"/>
                  </a:lnTo>
                  <a:lnTo>
                    <a:pt x="1572469" y="7371799"/>
                  </a:lnTo>
                  <a:lnTo>
                    <a:pt x="1570889" y="7379847"/>
                  </a:lnTo>
                  <a:lnTo>
                    <a:pt x="1566722" y="7387895"/>
                  </a:lnTo>
                  <a:lnTo>
                    <a:pt x="1560832" y="7392495"/>
                  </a:lnTo>
                  <a:close/>
                </a:path>
                <a:path extrusionOk="0" h="10287000" w="18242280">
                  <a:moveTo>
                    <a:pt x="1413854" y="7259983"/>
                  </a:moveTo>
                  <a:lnTo>
                    <a:pt x="1406958" y="7252222"/>
                  </a:lnTo>
                  <a:lnTo>
                    <a:pt x="1404659" y="7240006"/>
                  </a:lnTo>
                  <a:lnTo>
                    <a:pt x="1409256" y="7230376"/>
                  </a:lnTo>
                  <a:lnTo>
                    <a:pt x="1417302" y="7222472"/>
                  </a:lnTo>
                  <a:lnTo>
                    <a:pt x="1425348" y="7215429"/>
                  </a:lnTo>
                  <a:lnTo>
                    <a:pt x="1432100" y="7214136"/>
                  </a:lnTo>
                  <a:lnTo>
                    <a:pt x="1437991" y="7211980"/>
                  </a:lnTo>
                  <a:lnTo>
                    <a:pt x="1442158" y="7211549"/>
                  </a:lnTo>
                  <a:lnTo>
                    <a:pt x="1443738" y="7215429"/>
                  </a:lnTo>
                  <a:lnTo>
                    <a:pt x="1444887" y="7227646"/>
                  </a:lnTo>
                  <a:lnTo>
                    <a:pt x="1446037" y="7237275"/>
                  </a:lnTo>
                  <a:lnTo>
                    <a:pt x="1443738" y="7245180"/>
                  </a:lnTo>
                  <a:lnTo>
                    <a:pt x="1434543" y="7252222"/>
                  </a:lnTo>
                  <a:lnTo>
                    <a:pt x="1427647" y="7254809"/>
                  </a:lnTo>
                  <a:lnTo>
                    <a:pt x="1420750" y="7259121"/>
                  </a:lnTo>
                  <a:lnTo>
                    <a:pt x="1413854" y="7259983"/>
                  </a:lnTo>
                  <a:close/>
                </a:path>
                <a:path extrusionOk="0" h="10287000" w="18242280">
                  <a:moveTo>
                    <a:pt x="2173023" y="8966967"/>
                  </a:moveTo>
                  <a:lnTo>
                    <a:pt x="2170150" y="8963086"/>
                  </a:lnTo>
                  <a:lnTo>
                    <a:pt x="2171730" y="8951014"/>
                  </a:lnTo>
                  <a:lnTo>
                    <a:pt x="2175896" y="8942390"/>
                  </a:lnTo>
                  <a:lnTo>
                    <a:pt x="2181787" y="8937216"/>
                  </a:lnTo>
                  <a:lnTo>
                    <a:pt x="2188540" y="8935492"/>
                  </a:lnTo>
                  <a:lnTo>
                    <a:pt x="2197735" y="8935492"/>
                  </a:lnTo>
                  <a:lnTo>
                    <a:pt x="2173023" y="8966967"/>
                  </a:lnTo>
                  <a:close/>
                </a:path>
                <a:path extrusionOk="0" h="10287000" w="18242280">
                  <a:moveTo>
                    <a:pt x="2287531" y="8648910"/>
                  </a:moveTo>
                  <a:lnTo>
                    <a:pt x="2280491" y="8641149"/>
                  </a:lnTo>
                  <a:lnTo>
                    <a:pt x="2276899" y="8628933"/>
                  </a:lnTo>
                  <a:lnTo>
                    <a:pt x="2279341" y="8619304"/>
                  </a:lnTo>
                  <a:lnTo>
                    <a:pt x="2286956" y="8611399"/>
                  </a:lnTo>
                  <a:lnTo>
                    <a:pt x="2298881" y="8604357"/>
                  </a:lnTo>
                  <a:lnTo>
                    <a:pt x="2305921" y="8597889"/>
                  </a:lnTo>
                  <a:lnTo>
                    <a:pt x="2313823" y="8594009"/>
                  </a:lnTo>
                  <a:lnTo>
                    <a:pt x="2323449" y="8595302"/>
                  </a:lnTo>
                  <a:lnTo>
                    <a:pt x="2335661" y="8604357"/>
                  </a:lnTo>
                  <a:lnTo>
                    <a:pt x="2331495" y="8616573"/>
                  </a:lnTo>
                  <a:lnTo>
                    <a:pt x="2329914" y="8626202"/>
                  </a:lnTo>
                  <a:lnTo>
                    <a:pt x="2326610" y="8634107"/>
                  </a:lnTo>
                  <a:lnTo>
                    <a:pt x="2317271" y="8641149"/>
                  </a:lnTo>
                  <a:lnTo>
                    <a:pt x="2305059" y="8643736"/>
                  </a:lnTo>
                  <a:lnTo>
                    <a:pt x="2295433" y="8648048"/>
                  </a:lnTo>
                  <a:lnTo>
                    <a:pt x="2287531" y="8648910"/>
                  </a:lnTo>
                  <a:close/>
                </a:path>
                <a:path extrusionOk="0" h="10287000" w="18242280">
                  <a:moveTo>
                    <a:pt x="2140122" y="8533071"/>
                  </a:moveTo>
                  <a:lnTo>
                    <a:pt x="2133369" y="8530771"/>
                  </a:lnTo>
                  <a:lnTo>
                    <a:pt x="2122881" y="8522435"/>
                  </a:lnTo>
                  <a:lnTo>
                    <a:pt x="2118427" y="8512375"/>
                  </a:lnTo>
                  <a:lnTo>
                    <a:pt x="2119146" y="8502314"/>
                  </a:lnTo>
                  <a:lnTo>
                    <a:pt x="2124174" y="8493978"/>
                  </a:lnTo>
                  <a:lnTo>
                    <a:pt x="2129634" y="8491104"/>
                  </a:lnTo>
                  <a:lnTo>
                    <a:pt x="2137105" y="8478456"/>
                  </a:lnTo>
                  <a:lnTo>
                    <a:pt x="2142564" y="8475582"/>
                  </a:lnTo>
                  <a:lnTo>
                    <a:pt x="2149173" y="8487798"/>
                  </a:lnTo>
                  <a:lnTo>
                    <a:pt x="2154058" y="8497428"/>
                  </a:lnTo>
                  <a:lnTo>
                    <a:pt x="2155495" y="8505332"/>
                  </a:lnTo>
                  <a:lnTo>
                    <a:pt x="2151759" y="8512375"/>
                  </a:lnTo>
                  <a:lnTo>
                    <a:pt x="2150179" y="8520423"/>
                  </a:lnTo>
                  <a:lnTo>
                    <a:pt x="2146012" y="8528472"/>
                  </a:lnTo>
                  <a:lnTo>
                    <a:pt x="2140122" y="8533071"/>
                  </a:lnTo>
                  <a:close/>
                </a:path>
                <a:path extrusionOk="0" h="10287000" w="18242280">
                  <a:moveTo>
                    <a:pt x="1857517" y="8834311"/>
                  </a:moveTo>
                  <a:lnTo>
                    <a:pt x="1846885" y="8825832"/>
                  </a:lnTo>
                  <a:lnTo>
                    <a:pt x="1841425" y="8814765"/>
                  </a:lnTo>
                  <a:lnTo>
                    <a:pt x="1839414" y="8801974"/>
                  </a:lnTo>
                  <a:lnTo>
                    <a:pt x="1839127" y="8788320"/>
                  </a:lnTo>
                  <a:lnTo>
                    <a:pt x="1839127" y="8769924"/>
                  </a:lnTo>
                  <a:lnTo>
                    <a:pt x="1848322" y="8769924"/>
                  </a:lnTo>
                  <a:lnTo>
                    <a:pt x="1861683" y="8776966"/>
                  </a:lnTo>
                  <a:lnTo>
                    <a:pt x="1872459" y="8784871"/>
                  </a:lnTo>
                  <a:lnTo>
                    <a:pt x="1878062" y="8794501"/>
                  </a:lnTo>
                  <a:lnTo>
                    <a:pt x="1875907" y="8806717"/>
                  </a:lnTo>
                  <a:lnTo>
                    <a:pt x="1875620" y="8814909"/>
                  </a:lnTo>
                  <a:lnTo>
                    <a:pt x="1873608" y="8823963"/>
                  </a:lnTo>
                  <a:lnTo>
                    <a:pt x="1868149" y="8831293"/>
                  </a:lnTo>
                  <a:lnTo>
                    <a:pt x="1857517" y="8834311"/>
                  </a:lnTo>
                  <a:close/>
                </a:path>
                <a:path extrusionOk="0" h="10287000" w="18242280">
                  <a:moveTo>
                    <a:pt x="1726343" y="8773805"/>
                  </a:moveTo>
                  <a:lnTo>
                    <a:pt x="1719590" y="8769924"/>
                  </a:lnTo>
                  <a:lnTo>
                    <a:pt x="1715855" y="8763025"/>
                  </a:lnTo>
                  <a:lnTo>
                    <a:pt x="1717292" y="8756127"/>
                  </a:lnTo>
                  <a:lnTo>
                    <a:pt x="1722177" y="8749228"/>
                  </a:lnTo>
                  <a:lnTo>
                    <a:pt x="1728786" y="8742330"/>
                  </a:lnTo>
                  <a:lnTo>
                    <a:pt x="1734245" y="8741036"/>
                  </a:lnTo>
                  <a:lnTo>
                    <a:pt x="1737981" y="8738880"/>
                  </a:lnTo>
                  <a:lnTo>
                    <a:pt x="1741716" y="8738449"/>
                  </a:lnTo>
                  <a:lnTo>
                    <a:pt x="1747176" y="8742330"/>
                  </a:lnTo>
                  <a:lnTo>
                    <a:pt x="1747032" y="8749228"/>
                  </a:lnTo>
                  <a:lnTo>
                    <a:pt x="1732234" y="8773373"/>
                  </a:lnTo>
                  <a:lnTo>
                    <a:pt x="1726343" y="8773805"/>
                  </a:lnTo>
                  <a:close/>
                </a:path>
                <a:path extrusionOk="0" h="10287000" w="18242280">
                  <a:moveTo>
                    <a:pt x="1610830" y="8369084"/>
                  </a:moveTo>
                  <a:lnTo>
                    <a:pt x="1609249" y="8365204"/>
                  </a:lnTo>
                  <a:lnTo>
                    <a:pt x="1605514" y="8358449"/>
                  </a:lnTo>
                  <a:lnTo>
                    <a:pt x="1606951" y="8352556"/>
                  </a:lnTo>
                  <a:lnTo>
                    <a:pt x="1611836" y="8348388"/>
                  </a:lnTo>
                  <a:lnTo>
                    <a:pt x="1618445" y="8346807"/>
                  </a:lnTo>
                  <a:lnTo>
                    <a:pt x="1636835" y="8346807"/>
                  </a:lnTo>
                  <a:lnTo>
                    <a:pt x="1636835" y="8365204"/>
                  </a:lnTo>
                  <a:lnTo>
                    <a:pt x="1627640" y="8365204"/>
                  </a:lnTo>
                  <a:lnTo>
                    <a:pt x="1620887" y="8366497"/>
                  </a:lnTo>
                  <a:lnTo>
                    <a:pt x="1614996" y="8368653"/>
                  </a:lnTo>
                  <a:lnTo>
                    <a:pt x="1610830" y="8369084"/>
                  </a:lnTo>
                  <a:close/>
                </a:path>
                <a:path extrusionOk="0" h="10287000" w="18242280">
                  <a:moveTo>
                    <a:pt x="1459686" y="8148184"/>
                  </a:moveTo>
                  <a:lnTo>
                    <a:pt x="1452933" y="8144447"/>
                  </a:lnTo>
                  <a:lnTo>
                    <a:pt x="1453077" y="8137548"/>
                  </a:lnTo>
                  <a:lnTo>
                    <a:pt x="1454082" y="8130650"/>
                  </a:lnTo>
                  <a:lnTo>
                    <a:pt x="1456812" y="8123751"/>
                  </a:lnTo>
                  <a:lnTo>
                    <a:pt x="1462128" y="8116852"/>
                  </a:lnTo>
                  <a:lnTo>
                    <a:pt x="1462128" y="8107654"/>
                  </a:lnTo>
                  <a:lnTo>
                    <a:pt x="1471323" y="8107654"/>
                  </a:lnTo>
                  <a:lnTo>
                    <a:pt x="1472616" y="8114553"/>
                  </a:lnTo>
                  <a:lnTo>
                    <a:pt x="1474771" y="8121451"/>
                  </a:lnTo>
                  <a:lnTo>
                    <a:pt x="1475202" y="8128350"/>
                  </a:lnTo>
                  <a:lnTo>
                    <a:pt x="1471323" y="8135249"/>
                  </a:lnTo>
                  <a:lnTo>
                    <a:pt x="1469743" y="8141860"/>
                  </a:lnTo>
                  <a:lnTo>
                    <a:pt x="1465576" y="8146746"/>
                  </a:lnTo>
                  <a:lnTo>
                    <a:pt x="1459686" y="8148184"/>
                  </a:lnTo>
                  <a:close/>
                </a:path>
                <a:path extrusionOk="0" h="10287000" w="18242280">
                  <a:moveTo>
                    <a:pt x="1140300" y="8116852"/>
                  </a:moveTo>
                  <a:lnTo>
                    <a:pt x="1122036" y="8077041"/>
                  </a:lnTo>
                  <a:lnTo>
                    <a:pt x="1122197" y="8073161"/>
                  </a:lnTo>
                  <a:lnTo>
                    <a:pt x="1124209" y="8066262"/>
                  </a:lnTo>
                  <a:lnTo>
                    <a:pt x="1129668" y="8059364"/>
                  </a:lnTo>
                  <a:lnTo>
                    <a:pt x="1140300" y="8052465"/>
                  </a:lnTo>
                  <a:lnTo>
                    <a:pt x="1148346" y="8059507"/>
                  </a:lnTo>
                  <a:lnTo>
                    <a:pt x="1156392" y="8067412"/>
                  </a:lnTo>
                  <a:lnTo>
                    <a:pt x="1160989" y="8077041"/>
                  </a:lnTo>
                  <a:lnTo>
                    <a:pt x="1158690" y="8089258"/>
                  </a:lnTo>
                  <a:lnTo>
                    <a:pt x="1158403" y="8097450"/>
                  </a:lnTo>
                  <a:lnTo>
                    <a:pt x="1156392" y="8106504"/>
                  </a:lnTo>
                  <a:lnTo>
                    <a:pt x="1150932" y="8113834"/>
                  </a:lnTo>
                  <a:lnTo>
                    <a:pt x="1140300" y="8116852"/>
                  </a:lnTo>
                  <a:close/>
                </a:path>
                <a:path extrusionOk="0" h="10287000" w="18242280">
                  <a:moveTo>
                    <a:pt x="7503298" y="8622753"/>
                  </a:moveTo>
                  <a:lnTo>
                    <a:pt x="7497982" y="8619735"/>
                  </a:lnTo>
                  <a:lnTo>
                    <a:pt x="7495252" y="8612405"/>
                  </a:lnTo>
                  <a:lnTo>
                    <a:pt x="7494247" y="8603351"/>
                  </a:lnTo>
                  <a:lnTo>
                    <a:pt x="7494103" y="8595158"/>
                  </a:lnTo>
                  <a:lnTo>
                    <a:pt x="7494390" y="8588403"/>
                  </a:lnTo>
                  <a:lnTo>
                    <a:pt x="7496402" y="8582511"/>
                  </a:lnTo>
                  <a:lnTo>
                    <a:pt x="7501861" y="8578343"/>
                  </a:lnTo>
                  <a:lnTo>
                    <a:pt x="7512493" y="8576762"/>
                  </a:lnTo>
                  <a:lnTo>
                    <a:pt x="7515223" y="8583661"/>
                  </a:lnTo>
                  <a:lnTo>
                    <a:pt x="7520539" y="8590559"/>
                  </a:lnTo>
                  <a:lnTo>
                    <a:pt x="7524131" y="8597458"/>
                  </a:lnTo>
                  <a:lnTo>
                    <a:pt x="7521688" y="8604357"/>
                  </a:lnTo>
                  <a:lnTo>
                    <a:pt x="7516229" y="8611112"/>
                  </a:lnTo>
                  <a:lnTo>
                    <a:pt x="7512493" y="8617004"/>
                  </a:lnTo>
                  <a:lnTo>
                    <a:pt x="7508758" y="8621172"/>
                  </a:lnTo>
                  <a:lnTo>
                    <a:pt x="7503298" y="8622753"/>
                  </a:lnTo>
                  <a:close/>
                </a:path>
                <a:path extrusionOk="0" h="10287000" w="18242280">
                  <a:moveTo>
                    <a:pt x="7804437" y="8496278"/>
                  </a:moveTo>
                  <a:lnTo>
                    <a:pt x="7797541" y="8493978"/>
                  </a:lnTo>
                  <a:lnTo>
                    <a:pt x="7792369" y="8485642"/>
                  </a:lnTo>
                  <a:lnTo>
                    <a:pt x="7790645" y="8475582"/>
                  </a:lnTo>
                  <a:lnTo>
                    <a:pt x="7792369" y="8465521"/>
                  </a:lnTo>
                  <a:lnTo>
                    <a:pt x="7797541" y="8457186"/>
                  </a:lnTo>
                  <a:lnTo>
                    <a:pt x="7799121" y="8450431"/>
                  </a:lnTo>
                  <a:lnTo>
                    <a:pt x="7803288" y="8444538"/>
                  </a:lnTo>
                  <a:lnTo>
                    <a:pt x="7809178" y="8440370"/>
                  </a:lnTo>
                  <a:lnTo>
                    <a:pt x="7815931" y="8438789"/>
                  </a:lnTo>
                  <a:lnTo>
                    <a:pt x="7822540" y="8447125"/>
                  </a:lnTo>
                  <a:lnTo>
                    <a:pt x="7827425" y="8457186"/>
                  </a:lnTo>
                  <a:lnTo>
                    <a:pt x="7828862" y="8467246"/>
                  </a:lnTo>
                  <a:lnTo>
                    <a:pt x="7825126" y="8475582"/>
                  </a:lnTo>
                  <a:lnTo>
                    <a:pt x="7811333" y="8491679"/>
                  </a:lnTo>
                  <a:lnTo>
                    <a:pt x="7804437" y="8496278"/>
                  </a:lnTo>
                  <a:close/>
                </a:path>
                <a:path extrusionOk="0" h="10287000" w="18242280">
                  <a:moveTo>
                    <a:pt x="7894951" y="8386043"/>
                  </a:moveTo>
                  <a:lnTo>
                    <a:pt x="7889492" y="8383600"/>
                  </a:lnTo>
                  <a:lnTo>
                    <a:pt x="7885613" y="8382019"/>
                  </a:lnTo>
                  <a:lnTo>
                    <a:pt x="7886044" y="8377851"/>
                  </a:lnTo>
                  <a:lnTo>
                    <a:pt x="7888199" y="8371958"/>
                  </a:lnTo>
                  <a:lnTo>
                    <a:pt x="7889492" y="8365204"/>
                  </a:lnTo>
                  <a:lnTo>
                    <a:pt x="7889492" y="8356005"/>
                  </a:lnTo>
                  <a:lnTo>
                    <a:pt x="7907882" y="8356005"/>
                  </a:lnTo>
                  <a:lnTo>
                    <a:pt x="7909175" y="8361467"/>
                  </a:lnTo>
                  <a:lnTo>
                    <a:pt x="7911330" y="8365204"/>
                  </a:lnTo>
                  <a:lnTo>
                    <a:pt x="7911761" y="8368940"/>
                  </a:lnTo>
                  <a:lnTo>
                    <a:pt x="7907882" y="8374402"/>
                  </a:lnTo>
                  <a:lnTo>
                    <a:pt x="7902422" y="8377132"/>
                  </a:lnTo>
                  <a:lnTo>
                    <a:pt x="7898687" y="8382450"/>
                  </a:lnTo>
                  <a:lnTo>
                    <a:pt x="7894951" y="8386043"/>
                  </a:lnTo>
                  <a:close/>
                </a:path>
                <a:path extrusionOk="0" h="10287000" w="18242280">
                  <a:moveTo>
                    <a:pt x="7815069" y="8271784"/>
                  </a:moveTo>
                  <a:lnTo>
                    <a:pt x="7806736" y="8264023"/>
                  </a:lnTo>
                  <a:lnTo>
                    <a:pt x="7803144" y="8250370"/>
                  </a:lnTo>
                  <a:lnTo>
                    <a:pt x="7805587" y="8237579"/>
                  </a:lnTo>
                  <a:lnTo>
                    <a:pt x="7813201" y="8226512"/>
                  </a:lnTo>
                  <a:lnTo>
                    <a:pt x="7825126" y="8218032"/>
                  </a:lnTo>
                  <a:lnTo>
                    <a:pt x="7832166" y="8216739"/>
                  </a:lnTo>
                  <a:lnTo>
                    <a:pt x="7840068" y="8214583"/>
                  </a:lnTo>
                  <a:lnTo>
                    <a:pt x="7849694" y="8214152"/>
                  </a:lnTo>
                  <a:lnTo>
                    <a:pt x="7861906" y="8218032"/>
                  </a:lnTo>
                  <a:lnTo>
                    <a:pt x="7861619" y="8231686"/>
                  </a:lnTo>
                  <a:lnTo>
                    <a:pt x="7859608" y="8244477"/>
                  </a:lnTo>
                  <a:lnTo>
                    <a:pt x="7854148" y="8255544"/>
                  </a:lnTo>
                  <a:lnTo>
                    <a:pt x="7843516" y="8264023"/>
                  </a:lnTo>
                  <a:lnTo>
                    <a:pt x="7835183" y="8266610"/>
                  </a:lnTo>
                  <a:lnTo>
                    <a:pt x="7825126" y="8270922"/>
                  </a:lnTo>
                  <a:lnTo>
                    <a:pt x="7815069" y="8271784"/>
                  </a:lnTo>
                  <a:close/>
                </a:path>
                <a:path extrusionOk="0" h="10287000" w="18242280">
                  <a:moveTo>
                    <a:pt x="7887049" y="8120589"/>
                  </a:moveTo>
                  <a:lnTo>
                    <a:pt x="7880297" y="8116852"/>
                  </a:lnTo>
                  <a:lnTo>
                    <a:pt x="7876561" y="8109954"/>
                  </a:lnTo>
                  <a:lnTo>
                    <a:pt x="7877998" y="8103055"/>
                  </a:lnTo>
                  <a:lnTo>
                    <a:pt x="7882883" y="8096156"/>
                  </a:lnTo>
                  <a:lnTo>
                    <a:pt x="7889492" y="8089258"/>
                  </a:lnTo>
                  <a:lnTo>
                    <a:pt x="7891072" y="8082647"/>
                  </a:lnTo>
                  <a:lnTo>
                    <a:pt x="7895239" y="8077760"/>
                  </a:lnTo>
                  <a:lnTo>
                    <a:pt x="7901129" y="8076323"/>
                  </a:lnTo>
                  <a:lnTo>
                    <a:pt x="7907882" y="8080060"/>
                  </a:lnTo>
                  <a:lnTo>
                    <a:pt x="7907738" y="8086958"/>
                  </a:lnTo>
                  <a:lnTo>
                    <a:pt x="7906732" y="8093857"/>
                  </a:lnTo>
                  <a:lnTo>
                    <a:pt x="7904003" y="8100755"/>
                  </a:lnTo>
                  <a:lnTo>
                    <a:pt x="7898687" y="8107654"/>
                  </a:lnTo>
                  <a:lnTo>
                    <a:pt x="7897106" y="8114265"/>
                  </a:lnTo>
                  <a:lnTo>
                    <a:pt x="7892940" y="8119152"/>
                  </a:lnTo>
                  <a:lnTo>
                    <a:pt x="7887049" y="8120589"/>
                  </a:lnTo>
                  <a:close/>
                </a:path>
                <a:path extrusionOk="0" h="10287000" w="18242280">
                  <a:moveTo>
                    <a:pt x="8036613" y="7896096"/>
                  </a:moveTo>
                  <a:lnTo>
                    <a:pt x="8027418" y="7850105"/>
                  </a:lnTo>
                  <a:lnTo>
                    <a:pt x="8036613" y="7850105"/>
                  </a:lnTo>
                  <a:lnTo>
                    <a:pt x="8043366" y="7857003"/>
                  </a:lnTo>
                  <a:lnTo>
                    <a:pt x="8049256" y="7863902"/>
                  </a:lnTo>
                  <a:lnTo>
                    <a:pt x="8053423" y="7870801"/>
                  </a:lnTo>
                  <a:lnTo>
                    <a:pt x="8055003" y="7877699"/>
                  </a:lnTo>
                  <a:lnTo>
                    <a:pt x="8049544" y="7884454"/>
                  </a:lnTo>
                  <a:lnTo>
                    <a:pt x="8045808" y="7890347"/>
                  </a:lnTo>
                  <a:lnTo>
                    <a:pt x="8042073" y="7894515"/>
                  </a:lnTo>
                  <a:lnTo>
                    <a:pt x="8036613" y="7896096"/>
                  </a:lnTo>
                  <a:close/>
                </a:path>
                <a:path extrusionOk="0" h="10287000" w="18242280">
                  <a:moveTo>
                    <a:pt x="8027418" y="7721330"/>
                  </a:moveTo>
                  <a:lnTo>
                    <a:pt x="8016786" y="7714288"/>
                  </a:lnTo>
                  <a:lnTo>
                    <a:pt x="8011327" y="7706383"/>
                  </a:lnTo>
                  <a:lnTo>
                    <a:pt x="8009315" y="7696754"/>
                  </a:lnTo>
                  <a:lnTo>
                    <a:pt x="8009028" y="7684537"/>
                  </a:lnTo>
                  <a:lnTo>
                    <a:pt x="8009315" y="7681663"/>
                  </a:lnTo>
                  <a:lnTo>
                    <a:pt x="8011327" y="7675339"/>
                  </a:lnTo>
                  <a:lnTo>
                    <a:pt x="8016786" y="7669015"/>
                  </a:lnTo>
                  <a:lnTo>
                    <a:pt x="8027418" y="7666141"/>
                  </a:lnTo>
                  <a:lnTo>
                    <a:pt x="8035464" y="7671746"/>
                  </a:lnTo>
                  <a:lnTo>
                    <a:pt x="8043509" y="7676489"/>
                  </a:lnTo>
                  <a:lnTo>
                    <a:pt x="8048107" y="7682956"/>
                  </a:lnTo>
                  <a:lnTo>
                    <a:pt x="8045808" y="7693735"/>
                  </a:lnTo>
                  <a:lnTo>
                    <a:pt x="8045521" y="7701928"/>
                  </a:lnTo>
                  <a:lnTo>
                    <a:pt x="8043509" y="7710982"/>
                  </a:lnTo>
                  <a:lnTo>
                    <a:pt x="8038050" y="7718312"/>
                  </a:lnTo>
                  <a:lnTo>
                    <a:pt x="8027418" y="7721330"/>
                  </a:lnTo>
                  <a:close/>
                </a:path>
                <a:path extrusionOk="0" h="10287000" w="18242280">
                  <a:moveTo>
                    <a:pt x="10084800" y="9408336"/>
                  </a:moveTo>
                  <a:lnTo>
                    <a:pt x="10077903" y="9404599"/>
                  </a:lnTo>
                  <a:lnTo>
                    <a:pt x="10074168" y="9396264"/>
                  </a:lnTo>
                  <a:lnTo>
                    <a:pt x="10075605" y="9386203"/>
                  </a:lnTo>
                  <a:lnTo>
                    <a:pt x="10080489" y="9376143"/>
                  </a:lnTo>
                  <a:lnTo>
                    <a:pt x="10087098" y="9367807"/>
                  </a:lnTo>
                  <a:lnTo>
                    <a:pt x="10088679" y="9361195"/>
                  </a:lnTo>
                  <a:lnTo>
                    <a:pt x="10092845" y="9356309"/>
                  </a:lnTo>
                  <a:lnTo>
                    <a:pt x="10098736" y="9354872"/>
                  </a:lnTo>
                  <a:lnTo>
                    <a:pt x="10105489" y="9358609"/>
                  </a:lnTo>
                  <a:lnTo>
                    <a:pt x="10106782" y="9366944"/>
                  </a:lnTo>
                  <a:lnTo>
                    <a:pt x="10108937" y="9377005"/>
                  </a:lnTo>
                  <a:lnTo>
                    <a:pt x="10109368" y="9387065"/>
                  </a:lnTo>
                  <a:lnTo>
                    <a:pt x="10105489" y="9395401"/>
                  </a:lnTo>
                  <a:lnTo>
                    <a:pt x="10098592" y="9402012"/>
                  </a:lnTo>
                  <a:lnTo>
                    <a:pt x="10091696" y="9406899"/>
                  </a:lnTo>
                  <a:lnTo>
                    <a:pt x="10084800" y="9408336"/>
                  </a:lnTo>
                  <a:close/>
                </a:path>
                <a:path extrusionOk="0" h="10287000" w="18242280">
                  <a:moveTo>
                    <a:pt x="10464097" y="9689743"/>
                  </a:moveTo>
                  <a:lnTo>
                    <a:pt x="10445707" y="9689743"/>
                  </a:lnTo>
                  <a:lnTo>
                    <a:pt x="10445707" y="9662149"/>
                  </a:lnTo>
                  <a:lnTo>
                    <a:pt x="10464097" y="9662149"/>
                  </a:lnTo>
                  <a:lnTo>
                    <a:pt x="10464097" y="9689743"/>
                  </a:lnTo>
                  <a:close/>
                </a:path>
                <a:path extrusionOk="0" h="10287000" w="18242280">
                  <a:moveTo>
                    <a:pt x="10699433" y="9748669"/>
                  </a:moveTo>
                  <a:lnTo>
                    <a:pt x="10693974" y="9744933"/>
                  </a:lnTo>
                  <a:lnTo>
                    <a:pt x="10688802" y="9743352"/>
                  </a:lnTo>
                  <a:lnTo>
                    <a:pt x="10687078" y="9739184"/>
                  </a:lnTo>
                  <a:lnTo>
                    <a:pt x="10688802" y="9733291"/>
                  </a:lnTo>
                  <a:lnTo>
                    <a:pt x="10693974" y="9726536"/>
                  </a:lnTo>
                  <a:lnTo>
                    <a:pt x="10703169" y="9717338"/>
                  </a:lnTo>
                  <a:lnTo>
                    <a:pt x="10712364" y="9717338"/>
                  </a:lnTo>
                  <a:lnTo>
                    <a:pt x="10713657" y="9718919"/>
                  </a:lnTo>
                  <a:lnTo>
                    <a:pt x="10715812" y="9723087"/>
                  </a:lnTo>
                  <a:lnTo>
                    <a:pt x="10716243" y="9728980"/>
                  </a:lnTo>
                  <a:lnTo>
                    <a:pt x="10712364" y="9735734"/>
                  </a:lnTo>
                  <a:lnTo>
                    <a:pt x="10706904" y="9742346"/>
                  </a:lnTo>
                  <a:lnTo>
                    <a:pt x="10703169" y="9747232"/>
                  </a:lnTo>
                  <a:lnTo>
                    <a:pt x="10699433" y="9748669"/>
                  </a:lnTo>
                  <a:close/>
                </a:path>
                <a:path extrusionOk="0" h="10287000" w="18242280">
                  <a:moveTo>
                    <a:pt x="10369847" y="9958791"/>
                  </a:moveTo>
                  <a:lnTo>
                    <a:pt x="10362951" y="9956491"/>
                  </a:lnTo>
                  <a:lnTo>
                    <a:pt x="10357779" y="9948155"/>
                  </a:lnTo>
                  <a:lnTo>
                    <a:pt x="10356055" y="9938095"/>
                  </a:lnTo>
                  <a:lnTo>
                    <a:pt x="10357779" y="9928034"/>
                  </a:lnTo>
                  <a:lnTo>
                    <a:pt x="10362951" y="9919698"/>
                  </a:lnTo>
                  <a:lnTo>
                    <a:pt x="10364531" y="9911650"/>
                  </a:lnTo>
                  <a:lnTo>
                    <a:pt x="10368698" y="9903601"/>
                  </a:lnTo>
                  <a:lnTo>
                    <a:pt x="10374588" y="9899002"/>
                  </a:lnTo>
                  <a:lnTo>
                    <a:pt x="10381341" y="9901302"/>
                  </a:lnTo>
                  <a:lnTo>
                    <a:pt x="10387950" y="9909638"/>
                  </a:lnTo>
                  <a:lnTo>
                    <a:pt x="10392835" y="9919698"/>
                  </a:lnTo>
                  <a:lnTo>
                    <a:pt x="10394272" y="9929759"/>
                  </a:lnTo>
                  <a:lnTo>
                    <a:pt x="10390536" y="9938095"/>
                  </a:lnTo>
                  <a:lnTo>
                    <a:pt x="10376743" y="9954192"/>
                  </a:lnTo>
                  <a:lnTo>
                    <a:pt x="10369847" y="9958791"/>
                  </a:lnTo>
                  <a:close/>
                </a:path>
                <a:path extrusionOk="0" h="10287000" w="18242280">
                  <a:moveTo>
                    <a:pt x="10742823" y="10162732"/>
                  </a:moveTo>
                  <a:lnTo>
                    <a:pt x="10739949" y="10158851"/>
                  </a:lnTo>
                  <a:lnTo>
                    <a:pt x="10741530" y="10146779"/>
                  </a:lnTo>
                  <a:lnTo>
                    <a:pt x="10745696" y="10138155"/>
                  </a:lnTo>
                  <a:lnTo>
                    <a:pt x="10751587" y="10132981"/>
                  </a:lnTo>
                  <a:lnTo>
                    <a:pt x="10758339" y="10131257"/>
                  </a:lnTo>
                  <a:lnTo>
                    <a:pt x="10767535" y="10122059"/>
                  </a:lnTo>
                  <a:lnTo>
                    <a:pt x="10755466" y="10160145"/>
                  </a:lnTo>
                  <a:lnTo>
                    <a:pt x="10749144" y="10162301"/>
                  </a:lnTo>
                  <a:lnTo>
                    <a:pt x="10742823" y="10162732"/>
                  </a:lnTo>
                  <a:close/>
                </a:path>
                <a:path extrusionOk="0" h="10287000" w="18242280">
                  <a:moveTo>
                    <a:pt x="9120753" y="8400559"/>
                  </a:moveTo>
                  <a:lnTo>
                    <a:pt x="9112419" y="8392798"/>
                  </a:lnTo>
                  <a:lnTo>
                    <a:pt x="9108828" y="8379145"/>
                  </a:lnTo>
                  <a:lnTo>
                    <a:pt x="9111270" y="8366353"/>
                  </a:lnTo>
                  <a:lnTo>
                    <a:pt x="9118885" y="8355287"/>
                  </a:lnTo>
                  <a:lnTo>
                    <a:pt x="9130810" y="8346807"/>
                  </a:lnTo>
                  <a:lnTo>
                    <a:pt x="9137850" y="8345514"/>
                  </a:lnTo>
                  <a:lnTo>
                    <a:pt x="9145752" y="8343358"/>
                  </a:lnTo>
                  <a:lnTo>
                    <a:pt x="9155378" y="8342927"/>
                  </a:lnTo>
                  <a:lnTo>
                    <a:pt x="9167590" y="8346807"/>
                  </a:lnTo>
                  <a:lnTo>
                    <a:pt x="9167303" y="8360461"/>
                  </a:lnTo>
                  <a:lnTo>
                    <a:pt x="9165291" y="8373252"/>
                  </a:lnTo>
                  <a:lnTo>
                    <a:pt x="9159832" y="8384319"/>
                  </a:lnTo>
                  <a:lnTo>
                    <a:pt x="9149200" y="8392798"/>
                  </a:lnTo>
                  <a:lnTo>
                    <a:pt x="9140867" y="8395385"/>
                  </a:lnTo>
                  <a:lnTo>
                    <a:pt x="9130810" y="8399697"/>
                  </a:lnTo>
                  <a:lnTo>
                    <a:pt x="9120753" y="8400559"/>
                  </a:lnTo>
                  <a:close/>
                </a:path>
                <a:path extrusionOk="0" h="10287000" w="18242280">
                  <a:moveTo>
                    <a:pt x="8856556" y="8691021"/>
                  </a:moveTo>
                  <a:lnTo>
                    <a:pt x="8854976" y="8687140"/>
                  </a:lnTo>
                  <a:lnTo>
                    <a:pt x="8851240" y="8680385"/>
                  </a:lnTo>
                  <a:lnTo>
                    <a:pt x="8852677" y="8674493"/>
                  </a:lnTo>
                  <a:lnTo>
                    <a:pt x="8857562" y="8670325"/>
                  </a:lnTo>
                  <a:lnTo>
                    <a:pt x="8869630" y="8667450"/>
                  </a:lnTo>
                  <a:lnTo>
                    <a:pt x="8873366" y="8665295"/>
                  </a:lnTo>
                  <a:lnTo>
                    <a:pt x="8877101" y="8664863"/>
                  </a:lnTo>
                  <a:lnTo>
                    <a:pt x="8882561" y="8668744"/>
                  </a:lnTo>
                  <a:lnTo>
                    <a:pt x="8882561" y="8687140"/>
                  </a:lnTo>
                  <a:lnTo>
                    <a:pt x="8873366" y="8687140"/>
                  </a:lnTo>
                  <a:lnTo>
                    <a:pt x="8866613" y="8688434"/>
                  </a:lnTo>
                  <a:lnTo>
                    <a:pt x="8860722" y="8690590"/>
                  </a:lnTo>
                  <a:lnTo>
                    <a:pt x="8856556" y="8691021"/>
                  </a:lnTo>
                  <a:close/>
                </a:path>
                <a:path extrusionOk="0" h="10287000" w="18242280">
                  <a:moveTo>
                    <a:pt x="8836585" y="9084962"/>
                  </a:moveTo>
                  <a:lnTo>
                    <a:pt x="8826528" y="9082663"/>
                  </a:lnTo>
                  <a:lnTo>
                    <a:pt x="8818195" y="9073464"/>
                  </a:lnTo>
                  <a:lnTo>
                    <a:pt x="8816040" y="9061248"/>
                  </a:lnTo>
                  <a:lnTo>
                    <a:pt x="8821643" y="9051619"/>
                  </a:lnTo>
                  <a:lnTo>
                    <a:pt x="8832419" y="9043714"/>
                  </a:lnTo>
                  <a:lnTo>
                    <a:pt x="8845780" y="9036672"/>
                  </a:lnTo>
                  <a:lnTo>
                    <a:pt x="8854113" y="9030348"/>
                  </a:lnTo>
                  <a:lnTo>
                    <a:pt x="8864171" y="9027474"/>
                  </a:lnTo>
                  <a:lnTo>
                    <a:pt x="8874228" y="9031498"/>
                  </a:lnTo>
                  <a:lnTo>
                    <a:pt x="8882561" y="9045870"/>
                  </a:lnTo>
                  <a:lnTo>
                    <a:pt x="8876958" y="9059380"/>
                  </a:lnTo>
                  <a:lnTo>
                    <a:pt x="8872216" y="9071165"/>
                  </a:lnTo>
                  <a:lnTo>
                    <a:pt x="8865751" y="9079501"/>
                  </a:lnTo>
                  <a:lnTo>
                    <a:pt x="8854976" y="9082663"/>
                  </a:lnTo>
                  <a:lnTo>
                    <a:pt x="8846642" y="9083812"/>
                  </a:lnTo>
                  <a:lnTo>
                    <a:pt x="8836585" y="9084962"/>
                  </a:lnTo>
                  <a:close/>
                </a:path>
                <a:path extrusionOk="0" h="10287000" w="18242280">
                  <a:moveTo>
                    <a:pt x="8939293" y="9259728"/>
                  </a:moveTo>
                  <a:lnTo>
                    <a:pt x="8928518" y="9257428"/>
                  </a:lnTo>
                  <a:lnTo>
                    <a:pt x="8918040" y="9249093"/>
                  </a:lnTo>
                  <a:lnTo>
                    <a:pt x="8913592" y="9239032"/>
                  </a:lnTo>
                  <a:lnTo>
                    <a:pt x="8914312" y="9228971"/>
                  </a:lnTo>
                  <a:lnTo>
                    <a:pt x="8919341" y="9220636"/>
                  </a:lnTo>
                  <a:lnTo>
                    <a:pt x="8924934" y="9213881"/>
                  </a:lnTo>
                  <a:lnTo>
                    <a:pt x="8929669" y="9207988"/>
                  </a:lnTo>
                  <a:lnTo>
                    <a:pt x="8936133" y="9203820"/>
                  </a:lnTo>
                  <a:lnTo>
                    <a:pt x="8946908" y="9202239"/>
                  </a:lnTo>
                  <a:lnTo>
                    <a:pt x="8953517" y="9210575"/>
                  </a:lnTo>
                  <a:lnTo>
                    <a:pt x="8958402" y="9220636"/>
                  </a:lnTo>
                  <a:lnTo>
                    <a:pt x="8959839" y="9230696"/>
                  </a:lnTo>
                  <a:lnTo>
                    <a:pt x="8956103" y="9239032"/>
                  </a:lnTo>
                  <a:lnTo>
                    <a:pt x="8950500" y="9247080"/>
                  </a:lnTo>
                  <a:lnTo>
                    <a:pt x="8945759" y="9255129"/>
                  </a:lnTo>
                  <a:lnTo>
                    <a:pt x="8939293" y="9259728"/>
                  </a:lnTo>
                  <a:close/>
                </a:path>
                <a:path extrusionOk="0" h="10287000" w="18242280">
                  <a:moveTo>
                    <a:pt x="8861872" y="9693624"/>
                  </a:moveTo>
                  <a:lnTo>
                    <a:pt x="8854976" y="9689743"/>
                  </a:lnTo>
                  <a:lnTo>
                    <a:pt x="8852677" y="9682845"/>
                  </a:lnTo>
                  <a:lnTo>
                    <a:pt x="8857274" y="9675946"/>
                  </a:lnTo>
                  <a:lnTo>
                    <a:pt x="8873366" y="9662149"/>
                  </a:lnTo>
                  <a:lnTo>
                    <a:pt x="8880118" y="9660855"/>
                  </a:lnTo>
                  <a:lnTo>
                    <a:pt x="8886009" y="9658700"/>
                  </a:lnTo>
                  <a:lnTo>
                    <a:pt x="8890175" y="9658268"/>
                  </a:lnTo>
                  <a:lnTo>
                    <a:pt x="8891756" y="9662149"/>
                  </a:lnTo>
                  <a:lnTo>
                    <a:pt x="8892905" y="9670341"/>
                  </a:lnTo>
                  <a:lnTo>
                    <a:pt x="8894055" y="9679396"/>
                  </a:lnTo>
                  <a:lnTo>
                    <a:pt x="8891756" y="9686725"/>
                  </a:lnTo>
                  <a:lnTo>
                    <a:pt x="8882561" y="9689743"/>
                  </a:lnTo>
                  <a:lnTo>
                    <a:pt x="8875664" y="9691037"/>
                  </a:lnTo>
                  <a:lnTo>
                    <a:pt x="8868768" y="9693193"/>
                  </a:lnTo>
                  <a:lnTo>
                    <a:pt x="8861872" y="9693624"/>
                  </a:lnTo>
                  <a:close/>
                </a:path>
                <a:path extrusionOk="0" h="10287000" w="18242280">
                  <a:moveTo>
                    <a:pt x="8576824" y="9748669"/>
                  </a:moveTo>
                  <a:lnTo>
                    <a:pt x="8569928" y="9744933"/>
                  </a:lnTo>
                  <a:lnTo>
                    <a:pt x="8566192" y="9736597"/>
                  </a:lnTo>
                  <a:lnTo>
                    <a:pt x="8567629" y="9726536"/>
                  </a:lnTo>
                  <a:lnTo>
                    <a:pt x="8572514" y="9716476"/>
                  </a:lnTo>
                  <a:lnTo>
                    <a:pt x="8579123" y="9708140"/>
                  </a:lnTo>
                  <a:lnTo>
                    <a:pt x="8580703" y="9701529"/>
                  </a:lnTo>
                  <a:lnTo>
                    <a:pt x="8584870" y="9696642"/>
                  </a:lnTo>
                  <a:lnTo>
                    <a:pt x="8590761" y="9695205"/>
                  </a:lnTo>
                  <a:lnTo>
                    <a:pt x="8597513" y="9698942"/>
                  </a:lnTo>
                  <a:lnTo>
                    <a:pt x="8598806" y="9707278"/>
                  </a:lnTo>
                  <a:lnTo>
                    <a:pt x="8600961" y="9717338"/>
                  </a:lnTo>
                  <a:lnTo>
                    <a:pt x="8601392" y="9727399"/>
                  </a:lnTo>
                  <a:lnTo>
                    <a:pt x="8597513" y="9735734"/>
                  </a:lnTo>
                  <a:lnTo>
                    <a:pt x="8590617" y="9742346"/>
                  </a:lnTo>
                  <a:lnTo>
                    <a:pt x="8583721" y="9747232"/>
                  </a:lnTo>
                  <a:lnTo>
                    <a:pt x="8576824" y="9748669"/>
                  </a:lnTo>
                  <a:close/>
                </a:path>
                <a:path extrusionOk="0" h="10287000" w="18242280">
                  <a:moveTo>
                    <a:pt x="4959277" y="9180825"/>
                  </a:moveTo>
                  <a:lnTo>
                    <a:pt x="4947065" y="9174645"/>
                  </a:lnTo>
                  <a:lnTo>
                    <a:pt x="4938013" y="9160847"/>
                  </a:lnTo>
                  <a:lnTo>
                    <a:pt x="4936720" y="9147050"/>
                  </a:lnTo>
                  <a:lnTo>
                    <a:pt x="4940600" y="9133253"/>
                  </a:lnTo>
                  <a:lnTo>
                    <a:pt x="4947065" y="9119455"/>
                  </a:lnTo>
                  <a:lnTo>
                    <a:pt x="4954105" y="9111407"/>
                  </a:lnTo>
                  <a:lnTo>
                    <a:pt x="4962007" y="9103359"/>
                  </a:lnTo>
                  <a:lnTo>
                    <a:pt x="4971633" y="9098760"/>
                  </a:lnTo>
                  <a:lnTo>
                    <a:pt x="4983845" y="9101059"/>
                  </a:lnTo>
                  <a:lnTo>
                    <a:pt x="4986431" y="9114856"/>
                  </a:lnTo>
                  <a:lnTo>
                    <a:pt x="4990742" y="9128654"/>
                  </a:lnTo>
                  <a:lnTo>
                    <a:pt x="4991604" y="9142451"/>
                  </a:lnTo>
                  <a:lnTo>
                    <a:pt x="4983845" y="9156248"/>
                  </a:lnTo>
                  <a:lnTo>
                    <a:pt x="4976805" y="9165590"/>
                  </a:lnTo>
                  <a:lnTo>
                    <a:pt x="4968903" y="9175794"/>
                  </a:lnTo>
                  <a:lnTo>
                    <a:pt x="4959277" y="9180825"/>
                  </a:lnTo>
                  <a:close/>
                </a:path>
                <a:path extrusionOk="0" h="10287000" w="18242280">
                  <a:moveTo>
                    <a:pt x="4967035" y="9377723"/>
                  </a:moveTo>
                  <a:lnTo>
                    <a:pt x="4956260" y="9377005"/>
                  </a:lnTo>
                  <a:lnTo>
                    <a:pt x="4944335" y="9367088"/>
                  </a:lnTo>
                  <a:lnTo>
                    <a:pt x="4936720" y="9352860"/>
                  </a:lnTo>
                  <a:lnTo>
                    <a:pt x="4934278" y="9336907"/>
                  </a:lnTo>
                  <a:lnTo>
                    <a:pt x="4937870" y="9321816"/>
                  </a:lnTo>
                  <a:lnTo>
                    <a:pt x="4938301" y="9313624"/>
                  </a:lnTo>
                  <a:lnTo>
                    <a:pt x="4941318" y="9304569"/>
                  </a:lnTo>
                  <a:lnTo>
                    <a:pt x="4949507" y="9297239"/>
                  </a:lnTo>
                  <a:lnTo>
                    <a:pt x="4965455" y="9294221"/>
                  </a:lnTo>
                  <a:lnTo>
                    <a:pt x="4973501" y="9302701"/>
                  </a:lnTo>
                  <a:lnTo>
                    <a:pt x="4981546" y="9313767"/>
                  </a:lnTo>
                  <a:lnTo>
                    <a:pt x="4986144" y="9326559"/>
                  </a:lnTo>
                  <a:lnTo>
                    <a:pt x="4983845" y="9340212"/>
                  </a:lnTo>
                  <a:lnTo>
                    <a:pt x="4978242" y="9355015"/>
                  </a:lnTo>
                  <a:lnTo>
                    <a:pt x="4973501" y="9368956"/>
                  </a:lnTo>
                  <a:lnTo>
                    <a:pt x="4967035" y="9377723"/>
                  </a:lnTo>
                  <a:close/>
                </a:path>
                <a:path extrusionOk="0" h="10287000" w="18242280">
                  <a:moveTo>
                    <a:pt x="5296478" y="9524176"/>
                  </a:moveTo>
                  <a:lnTo>
                    <a:pt x="5280530" y="9515553"/>
                  </a:lnTo>
                  <a:lnTo>
                    <a:pt x="5272341" y="9503480"/>
                  </a:lnTo>
                  <a:lnTo>
                    <a:pt x="5269324" y="9487958"/>
                  </a:lnTo>
                  <a:lnTo>
                    <a:pt x="5268893" y="9468987"/>
                  </a:lnTo>
                  <a:lnTo>
                    <a:pt x="5269324" y="9455621"/>
                  </a:lnTo>
                  <a:lnTo>
                    <a:pt x="5272341" y="9444842"/>
                  </a:lnTo>
                  <a:lnTo>
                    <a:pt x="5280530" y="9439236"/>
                  </a:lnTo>
                  <a:lnTo>
                    <a:pt x="5296478" y="9441392"/>
                  </a:lnTo>
                  <a:lnTo>
                    <a:pt x="5305960" y="9448578"/>
                  </a:lnTo>
                  <a:lnTo>
                    <a:pt x="5317167" y="9457489"/>
                  </a:lnTo>
                  <a:lnTo>
                    <a:pt x="5324925" y="9469849"/>
                  </a:lnTo>
                  <a:lnTo>
                    <a:pt x="5324063" y="9487383"/>
                  </a:lnTo>
                  <a:lnTo>
                    <a:pt x="5319753" y="9498306"/>
                  </a:lnTo>
                  <a:lnTo>
                    <a:pt x="5317167" y="9512678"/>
                  </a:lnTo>
                  <a:lnTo>
                    <a:pt x="5311133" y="9523601"/>
                  </a:lnTo>
                  <a:lnTo>
                    <a:pt x="5296478" y="9524176"/>
                  </a:lnTo>
                  <a:close/>
                </a:path>
                <a:path extrusionOk="0" h="10287000" w="18242280">
                  <a:moveTo>
                    <a:pt x="5606812" y="9601642"/>
                  </a:moveTo>
                  <a:lnTo>
                    <a:pt x="5599916" y="9597762"/>
                  </a:lnTo>
                  <a:lnTo>
                    <a:pt x="5601496" y="9585545"/>
                  </a:lnTo>
                  <a:lnTo>
                    <a:pt x="5605663" y="9575916"/>
                  </a:lnTo>
                  <a:lnTo>
                    <a:pt x="5611553" y="9568011"/>
                  </a:lnTo>
                  <a:lnTo>
                    <a:pt x="5618306" y="9560969"/>
                  </a:lnTo>
                  <a:lnTo>
                    <a:pt x="5625059" y="9554501"/>
                  </a:lnTo>
                  <a:lnTo>
                    <a:pt x="5630949" y="9550621"/>
                  </a:lnTo>
                  <a:lnTo>
                    <a:pt x="5635116" y="9551914"/>
                  </a:lnTo>
                  <a:lnTo>
                    <a:pt x="5636696" y="9560969"/>
                  </a:lnTo>
                  <a:lnTo>
                    <a:pt x="5637846" y="9573185"/>
                  </a:lnTo>
                  <a:lnTo>
                    <a:pt x="5638995" y="9582814"/>
                  </a:lnTo>
                  <a:lnTo>
                    <a:pt x="5636696" y="9590719"/>
                  </a:lnTo>
                  <a:lnTo>
                    <a:pt x="5627501" y="9597762"/>
                  </a:lnTo>
                  <a:lnTo>
                    <a:pt x="5620605" y="9599055"/>
                  </a:lnTo>
                  <a:lnTo>
                    <a:pt x="5613708" y="9601211"/>
                  </a:lnTo>
                  <a:lnTo>
                    <a:pt x="5606812" y="9601642"/>
                  </a:lnTo>
                  <a:close/>
                </a:path>
                <a:path extrusionOk="0" h="10287000" w="18242280">
                  <a:moveTo>
                    <a:pt x="6042860" y="9977187"/>
                  </a:moveTo>
                  <a:lnTo>
                    <a:pt x="6032085" y="9974887"/>
                  </a:lnTo>
                  <a:lnTo>
                    <a:pt x="6026913" y="9966408"/>
                  </a:lnTo>
                  <a:lnTo>
                    <a:pt x="6025188" y="9955341"/>
                  </a:lnTo>
                  <a:lnTo>
                    <a:pt x="6026913" y="9942550"/>
                  </a:lnTo>
                  <a:lnTo>
                    <a:pt x="6032085" y="9928897"/>
                  </a:lnTo>
                  <a:lnTo>
                    <a:pt x="6037544" y="9920848"/>
                  </a:lnTo>
                  <a:lnTo>
                    <a:pt x="6041280" y="9912800"/>
                  </a:lnTo>
                  <a:lnTo>
                    <a:pt x="6045015" y="9908201"/>
                  </a:lnTo>
                  <a:lnTo>
                    <a:pt x="6050475" y="9910500"/>
                  </a:lnTo>
                  <a:lnTo>
                    <a:pt x="6057084" y="9922860"/>
                  </a:lnTo>
                  <a:lnTo>
                    <a:pt x="6061969" y="9933496"/>
                  </a:lnTo>
                  <a:lnTo>
                    <a:pt x="6063406" y="9944131"/>
                  </a:lnTo>
                  <a:lnTo>
                    <a:pt x="6059670" y="9956491"/>
                  </a:lnTo>
                  <a:lnTo>
                    <a:pt x="6054067" y="9964540"/>
                  </a:lnTo>
                  <a:lnTo>
                    <a:pt x="6049326" y="9972588"/>
                  </a:lnTo>
                  <a:lnTo>
                    <a:pt x="6042860" y="9977187"/>
                  </a:lnTo>
                  <a:close/>
                </a:path>
                <a:path extrusionOk="0" h="10287000" w="18242280">
                  <a:moveTo>
                    <a:pt x="5939272" y="10166612"/>
                  </a:moveTo>
                  <a:lnTo>
                    <a:pt x="5930939" y="10158851"/>
                  </a:lnTo>
                  <a:lnTo>
                    <a:pt x="5927347" y="10150516"/>
                  </a:lnTo>
                  <a:lnTo>
                    <a:pt x="5929789" y="10140455"/>
                  </a:lnTo>
                  <a:lnTo>
                    <a:pt x="5937404" y="10130394"/>
                  </a:lnTo>
                  <a:lnTo>
                    <a:pt x="5949329" y="10122059"/>
                  </a:lnTo>
                  <a:lnTo>
                    <a:pt x="5956225" y="10119472"/>
                  </a:lnTo>
                  <a:lnTo>
                    <a:pt x="5963122" y="10115160"/>
                  </a:lnTo>
                  <a:lnTo>
                    <a:pt x="5970018" y="10114298"/>
                  </a:lnTo>
                  <a:lnTo>
                    <a:pt x="5976914" y="10122059"/>
                  </a:lnTo>
                  <a:lnTo>
                    <a:pt x="5978064" y="10130394"/>
                  </a:lnTo>
                  <a:lnTo>
                    <a:pt x="5979213" y="10140455"/>
                  </a:lnTo>
                  <a:lnTo>
                    <a:pt x="5976914" y="10150516"/>
                  </a:lnTo>
                  <a:lnTo>
                    <a:pt x="5967719" y="10158851"/>
                  </a:lnTo>
                  <a:lnTo>
                    <a:pt x="5959386" y="10161438"/>
                  </a:lnTo>
                  <a:lnTo>
                    <a:pt x="5949329" y="10165750"/>
                  </a:lnTo>
                  <a:lnTo>
                    <a:pt x="5939272" y="10166612"/>
                  </a:lnTo>
                  <a:close/>
                </a:path>
                <a:path extrusionOk="0" h="10287000" w="18242280">
                  <a:moveTo>
                    <a:pt x="6778036" y="9617308"/>
                  </a:moveTo>
                  <a:lnTo>
                    <a:pt x="6766973" y="9616014"/>
                  </a:lnTo>
                  <a:lnTo>
                    <a:pt x="6758496" y="9606960"/>
                  </a:lnTo>
                  <a:lnTo>
                    <a:pt x="6756341" y="9587988"/>
                  </a:lnTo>
                  <a:lnTo>
                    <a:pt x="6761945" y="9572467"/>
                  </a:lnTo>
                  <a:lnTo>
                    <a:pt x="6772720" y="9560394"/>
                  </a:lnTo>
                  <a:lnTo>
                    <a:pt x="6786082" y="9551771"/>
                  </a:lnTo>
                  <a:lnTo>
                    <a:pt x="6793122" y="9545303"/>
                  </a:lnTo>
                  <a:lnTo>
                    <a:pt x="6801024" y="9541423"/>
                  </a:lnTo>
                  <a:lnTo>
                    <a:pt x="6810650" y="9542716"/>
                  </a:lnTo>
                  <a:lnTo>
                    <a:pt x="6822862" y="9551771"/>
                  </a:lnTo>
                  <a:lnTo>
                    <a:pt x="6823868" y="9566861"/>
                  </a:lnTo>
                  <a:lnTo>
                    <a:pt x="6824011" y="9582814"/>
                  </a:lnTo>
                  <a:lnTo>
                    <a:pt x="6818983" y="9597043"/>
                  </a:lnTo>
                  <a:lnTo>
                    <a:pt x="6804472" y="9606960"/>
                  </a:lnTo>
                  <a:lnTo>
                    <a:pt x="6790823" y="9613427"/>
                  </a:lnTo>
                  <a:lnTo>
                    <a:pt x="6778036" y="9617308"/>
                  </a:lnTo>
                  <a:close/>
                </a:path>
                <a:path extrusionOk="0" h="10287000" w="18242280">
                  <a:moveTo>
                    <a:pt x="6997569" y="8944690"/>
                  </a:moveTo>
                  <a:lnTo>
                    <a:pt x="6986937" y="8941672"/>
                  </a:lnTo>
                  <a:lnTo>
                    <a:pt x="6981477" y="8934342"/>
                  </a:lnTo>
                  <a:lnTo>
                    <a:pt x="6979466" y="8925287"/>
                  </a:lnTo>
                  <a:lnTo>
                    <a:pt x="6979178" y="8917095"/>
                  </a:lnTo>
                  <a:lnTo>
                    <a:pt x="6979466" y="8914221"/>
                  </a:lnTo>
                  <a:lnTo>
                    <a:pt x="6981477" y="8907897"/>
                  </a:lnTo>
                  <a:lnTo>
                    <a:pt x="6986937" y="8901573"/>
                  </a:lnTo>
                  <a:lnTo>
                    <a:pt x="6997569" y="8898699"/>
                  </a:lnTo>
                  <a:lnTo>
                    <a:pt x="7004321" y="8904304"/>
                  </a:lnTo>
                  <a:lnTo>
                    <a:pt x="7010212" y="8909047"/>
                  </a:lnTo>
                  <a:lnTo>
                    <a:pt x="7014378" y="8915514"/>
                  </a:lnTo>
                  <a:lnTo>
                    <a:pt x="7015959" y="8926293"/>
                  </a:lnTo>
                  <a:lnTo>
                    <a:pt x="7011792" y="8933048"/>
                  </a:lnTo>
                  <a:lnTo>
                    <a:pt x="7010212" y="8938941"/>
                  </a:lnTo>
                  <a:lnTo>
                    <a:pt x="7006907" y="8943109"/>
                  </a:lnTo>
                  <a:lnTo>
                    <a:pt x="6997569" y="8944690"/>
                  </a:lnTo>
                  <a:close/>
                </a:path>
                <a:path extrusionOk="0" h="10287000" w="18242280">
                  <a:moveTo>
                    <a:pt x="1416153" y="9735734"/>
                  </a:moveTo>
                  <a:lnTo>
                    <a:pt x="1400205" y="9727255"/>
                  </a:lnTo>
                  <a:lnTo>
                    <a:pt x="1392016" y="9716188"/>
                  </a:lnTo>
                  <a:lnTo>
                    <a:pt x="1388998" y="9703397"/>
                  </a:lnTo>
                  <a:lnTo>
                    <a:pt x="1388567" y="9689743"/>
                  </a:lnTo>
                  <a:lnTo>
                    <a:pt x="1388855" y="9681551"/>
                  </a:lnTo>
                  <a:lnTo>
                    <a:pt x="1390866" y="9672497"/>
                  </a:lnTo>
                  <a:lnTo>
                    <a:pt x="1396326" y="9665167"/>
                  </a:lnTo>
                  <a:lnTo>
                    <a:pt x="1406958" y="9662149"/>
                  </a:lnTo>
                  <a:lnTo>
                    <a:pt x="1416440" y="9669191"/>
                  </a:lnTo>
                  <a:lnTo>
                    <a:pt x="1427647" y="9677096"/>
                  </a:lnTo>
                  <a:lnTo>
                    <a:pt x="1435405" y="9686725"/>
                  </a:lnTo>
                  <a:lnTo>
                    <a:pt x="1434543" y="9698942"/>
                  </a:lnTo>
                  <a:lnTo>
                    <a:pt x="1434255" y="9712452"/>
                  </a:lnTo>
                  <a:lnTo>
                    <a:pt x="1432244" y="9724237"/>
                  </a:lnTo>
                  <a:lnTo>
                    <a:pt x="1426784" y="9732573"/>
                  </a:lnTo>
                  <a:lnTo>
                    <a:pt x="1416153" y="9735734"/>
                  </a:lnTo>
                  <a:close/>
                </a:path>
                <a:path extrusionOk="0" h="10287000" w="18242280">
                  <a:moveTo>
                    <a:pt x="1924899" y="9626218"/>
                  </a:moveTo>
                  <a:lnTo>
                    <a:pt x="1912687" y="9625356"/>
                  </a:lnTo>
                  <a:lnTo>
                    <a:pt x="1902199" y="9615439"/>
                  </a:lnTo>
                  <a:lnTo>
                    <a:pt x="1897745" y="9601211"/>
                  </a:lnTo>
                  <a:lnTo>
                    <a:pt x="1898464" y="9585258"/>
                  </a:lnTo>
                  <a:lnTo>
                    <a:pt x="1903492" y="9570167"/>
                  </a:lnTo>
                  <a:lnTo>
                    <a:pt x="1905216" y="9561975"/>
                  </a:lnTo>
                  <a:lnTo>
                    <a:pt x="1910388" y="9552920"/>
                  </a:lnTo>
                  <a:lnTo>
                    <a:pt x="1919009" y="9545591"/>
                  </a:lnTo>
                  <a:lnTo>
                    <a:pt x="1931077" y="9542572"/>
                  </a:lnTo>
                  <a:lnTo>
                    <a:pt x="1947169" y="9570167"/>
                  </a:lnTo>
                  <a:lnTo>
                    <a:pt x="1951766" y="9583964"/>
                  </a:lnTo>
                  <a:lnTo>
                    <a:pt x="1949468" y="9597762"/>
                  </a:lnTo>
                  <a:lnTo>
                    <a:pt x="1942428" y="9607247"/>
                  </a:lnTo>
                  <a:lnTo>
                    <a:pt x="1934526" y="9618457"/>
                  </a:lnTo>
                  <a:lnTo>
                    <a:pt x="1924899" y="9626218"/>
                  </a:lnTo>
                  <a:close/>
                </a:path>
                <a:path extrusionOk="0" h="10287000" w="18242280">
                  <a:moveTo>
                    <a:pt x="2242848" y="9366226"/>
                  </a:moveTo>
                  <a:lnTo>
                    <a:pt x="2234515" y="9358609"/>
                  </a:lnTo>
                  <a:lnTo>
                    <a:pt x="2230923" y="9339637"/>
                  </a:lnTo>
                  <a:lnTo>
                    <a:pt x="2233366" y="9324115"/>
                  </a:lnTo>
                  <a:lnTo>
                    <a:pt x="2240980" y="9312043"/>
                  </a:lnTo>
                  <a:lnTo>
                    <a:pt x="2252905" y="9303419"/>
                  </a:lnTo>
                  <a:lnTo>
                    <a:pt x="2259802" y="9296952"/>
                  </a:lnTo>
                  <a:lnTo>
                    <a:pt x="2266698" y="9293071"/>
                  </a:lnTo>
                  <a:lnTo>
                    <a:pt x="2273594" y="9294365"/>
                  </a:lnTo>
                  <a:lnTo>
                    <a:pt x="2280491" y="9303419"/>
                  </a:lnTo>
                  <a:lnTo>
                    <a:pt x="2281640" y="9317073"/>
                  </a:lnTo>
                  <a:lnTo>
                    <a:pt x="2282789" y="9329864"/>
                  </a:lnTo>
                  <a:lnTo>
                    <a:pt x="2280491" y="9340931"/>
                  </a:lnTo>
                  <a:lnTo>
                    <a:pt x="2271295" y="9349410"/>
                  </a:lnTo>
                  <a:lnTo>
                    <a:pt x="2262962" y="9357315"/>
                  </a:lnTo>
                  <a:lnTo>
                    <a:pt x="2252905" y="9364357"/>
                  </a:lnTo>
                  <a:lnTo>
                    <a:pt x="2242848" y="9366226"/>
                  </a:lnTo>
                  <a:close/>
                </a:path>
                <a:path extrusionOk="0" h="10287000" w="18242280">
                  <a:moveTo>
                    <a:pt x="2400601" y="9499025"/>
                  </a:moveTo>
                  <a:lnTo>
                    <a:pt x="2390832" y="9487383"/>
                  </a:lnTo>
                  <a:lnTo>
                    <a:pt x="2388676" y="9472292"/>
                  </a:lnTo>
                  <a:lnTo>
                    <a:pt x="2394280" y="9456339"/>
                  </a:lnTo>
                  <a:lnTo>
                    <a:pt x="2405055" y="9442111"/>
                  </a:lnTo>
                  <a:lnTo>
                    <a:pt x="2418417" y="9432194"/>
                  </a:lnTo>
                  <a:lnTo>
                    <a:pt x="2426750" y="9424433"/>
                  </a:lnTo>
                  <a:lnTo>
                    <a:pt x="2436807" y="9418397"/>
                  </a:lnTo>
                  <a:lnTo>
                    <a:pt x="2446864" y="9419259"/>
                  </a:lnTo>
                  <a:lnTo>
                    <a:pt x="2455197" y="9432194"/>
                  </a:lnTo>
                  <a:lnTo>
                    <a:pt x="2456203" y="9447285"/>
                  </a:lnTo>
                  <a:lnTo>
                    <a:pt x="2456347" y="9463238"/>
                  </a:lnTo>
                  <a:lnTo>
                    <a:pt x="2451318" y="9477466"/>
                  </a:lnTo>
                  <a:lnTo>
                    <a:pt x="2436807" y="9487383"/>
                  </a:lnTo>
                  <a:lnTo>
                    <a:pt x="2427037" y="9491264"/>
                  </a:lnTo>
                  <a:lnTo>
                    <a:pt x="2413819" y="9497731"/>
                  </a:lnTo>
                  <a:lnTo>
                    <a:pt x="2400601" y="9499025"/>
                  </a:lnTo>
                  <a:close/>
                </a:path>
                <a:path extrusionOk="0" h="10287000" w="18242280">
                  <a:moveTo>
                    <a:pt x="2731050" y="9312618"/>
                  </a:moveTo>
                  <a:lnTo>
                    <a:pt x="2720418" y="9304138"/>
                  </a:lnTo>
                  <a:lnTo>
                    <a:pt x="2714958" y="9293071"/>
                  </a:lnTo>
                  <a:lnTo>
                    <a:pt x="2712947" y="9280280"/>
                  </a:lnTo>
                  <a:lnTo>
                    <a:pt x="2712659" y="9266627"/>
                  </a:lnTo>
                  <a:lnTo>
                    <a:pt x="2712659" y="9248230"/>
                  </a:lnTo>
                  <a:lnTo>
                    <a:pt x="2721855" y="9248230"/>
                  </a:lnTo>
                  <a:lnTo>
                    <a:pt x="2735216" y="9255273"/>
                  </a:lnTo>
                  <a:lnTo>
                    <a:pt x="2745992" y="9263177"/>
                  </a:lnTo>
                  <a:lnTo>
                    <a:pt x="2751595" y="9272807"/>
                  </a:lnTo>
                  <a:lnTo>
                    <a:pt x="2749440" y="9285023"/>
                  </a:lnTo>
                  <a:lnTo>
                    <a:pt x="2749152" y="9293215"/>
                  </a:lnTo>
                  <a:lnTo>
                    <a:pt x="2747141" y="9302270"/>
                  </a:lnTo>
                  <a:lnTo>
                    <a:pt x="2741681" y="9309599"/>
                  </a:lnTo>
                  <a:lnTo>
                    <a:pt x="2731050" y="9312618"/>
                  </a:lnTo>
                  <a:close/>
                </a:path>
                <a:path extrusionOk="0" h="10287000" w="18242280">
                  <a:moveTo>
                    <a:pt x="2858919" y="9219198"/>
                  </a:moveTo>
                  <a:lnTo>
                    <a:pt x="2850586" y="9211437"/>
                  </a:lnTo>
                  <a:lnTo>
                    <a:pt x="2852310" y="9197784"/>
                  </a:lnTo>
                  <a:lnTo>
                    <a:pt x="2857482" y="9184993"/>
                  </a:lnTo>
                  <a:lnTo>
                    <a:pt x="2866102" y="9173926"/>
                  </a:lnTo>
                  <a:lnTo>
                    <a:pt x="2878171" y="9165446"/>
                  </a:lnTo>
                  <a:lnTo>
                    <a:pt x="2885067" y="9162859"/>
                  </a:lnTo>
                  <a:lnTo>
                    <a:pt x="2891964" y="9158548"/>
                  </a:lnTo>
                  <a:lnTo>
                    <a:pt x="2898860" y="9157685"/>
                  </a:lnTo>
                  <a:lnTo>
                    <a:pt x="2905756" y="9165446"/>
                  </a:lnTo>
                  <a:lnTo>
                    <a:pt x="2905469" y="9179100"/>
                  </a:lnTo>
                  <a:lnTo>
                    <a:pt x="2903457" y="9191891"/>
                  </a:lnTo>
                  <a:lnTo>
                    <a:pt x="2897998" y="9202958"/>
                  </a:lnTo>
                  <a:lnTo>
                    <a:pt x="2887366" y="9211437"/>
                  </a:lnTo>
                  <a:lnTo>
                    <a:pt x="2879033" y="9214024"/>
                  </a:lnTo>
                  <a:lnTo>
                    <a:pt x="2868976" y="9218336"/>
                  </a:lnTo>
                  <a:lnTo>
                    <a:pt x="2858919" y="9219198"/>
                  </a:lnTo>
                  <a:close/>
                </a:path>
                <a:path extrusionOk="0" h="10287000" w="18242280">
                  <a:moveTo>
                    <a:pt x="3311920" y="9342368"/>
                  </a:moveTo>
                  <a:lnTo>
                    <a:pt x="3301145" y="9340212"/>
                  </a:lnTo>
                  <a:lnTo>
                    <a:pt x="3290657" y="9331733"/>
                  </a:lnTo>
                  <a:lnTo>
                    <a:pt x="3286203" y="9320666"/>
                  </a:lnTo>
                  <a:lnTo>
                    <a:pt x="3286921" y="9307875"/>
                  </a:lnTo>
                  <a:lnTo>
                    <a:pt x="3291950" y="9294221"/>
                  </a:lnTo>
                  <a:lnTo>
                    <a:pt x="3293674" y="9287466"/>
                  </a:lnTo>
                  <a:lnTo>
                    <a:pt x="3298846" y="9281574"/>
                  </a:lnTo>
                  <a:lnTo>
                    <a:pt x="3307466" y="9277406"/>
                  </a:lnTo>
                  <a:lnTo>
                    <a:pt x="3319535" y="9275825"/>
                  </a:lnTo>
                  <a:lnTo>
                    <a:pt x="3322265" y="9282867"/>
                  </a:lnTo>
                  <a:lnTo>
                    <a:pt x="3327581" y="9290772"/>
                  </a:lnTo>
                  <a:lnTo>
                    <a:pt x="3331173" y="9300401"/>
                  </a:lnTo>
                  <a:lnTo>
                    <a:pt x="3328730" y="9312618"/>
                  </a:lnTo>
                  <a:lnTo>
                    <a:pt x="3323127" y="9325984"/>
                  </a:lnTo>
                  <a:lnTo>
                    <a:pt x="3318386" y="9336763"/>
                  </a:lnTo>
                  <a:lnTo>
                    <a:pt x="3311920" y="9342368"/>
                  </a:lnTo>
                  <a:close/>
                </a:path>
                <a:path extrusionOk="0" h="10287000" w="18242280">
                  <a:moveTo>
                    <a:pt x="3696533" y="9855311"/>
                  </a:moveTo>
                  <a:lnTo>
                    <a:pt x="3678249" y="9815500"/>
                  </a:lnTo>
                  <a:lnTo>
                    <a:pt x="3678431" y="9810326"/>
                  </a:lnTo>
                  <a:lnTo>
                    <a:pt x="3680442" y="9801272"/>
                  </a:lnTo>
                  <a:lnTo>
                    <a:pt x="3685902" y="9793942"/>
                  </a:lnTo>
                  <a:lnTo>
                    <a:pt x="3696533" y="9790924"/>
                  </a:lnTo>
                  <a:lnTo>
                    <a:pt x="3704579" y="9797966"/>
                  </a:lnTo>
                  <a:lnTo>
                    <a:pt x="3712625" y="9805871"/>
                  </a:lnTo>
                  <a:lnTo>
                    <a:pt x="3717222" y="9815500"/>
                  </a:lnTo>
                  <a:lnTo>
                    <a:pt x="3714924" y="9827716"/>
                  </a:lnTo>
                  <a:lnTo>
                    <a:pt x="3714636" y="9835909"/>
                  </a:lnTo>
                  <a:lnTo>
                    <a:pt x="3712625" y="9844963"/>
                  </a:lnTo>
                  <a:lnTo>
                    <a:pt x="3707165" y="9852293"/>
                  </a:lnTo>
                  <a:lnTo>
                    <a:pt x="3696533" y="9855311"/>
                  </a:lnTo>
                  <a:close/>
                </a:path>
                <a:path extrusionOk="0" h="10287000" w="18242280">
                  <a:moveTo>
                    <a:pt x="3964340" y="9655250"/>
                  </a:moveTo>
                  <a:lnTo>
                    <a:pt x="3957013" y="9652951"/>
                  </a:lnTo>
                  <a:lnTo>
                    <a:pt x="3953996" y="9643753"/>
                  </a:lnTo>
                  <a:lnTo>
                    <a:pt x="3951697" y="9631680"/>
                  </a:lnTo>
                  <a:lnTo>
                    <a:pt x="3956295" y="9623057"/>
                  </a:lnTo>
                  <a:lnTo>
                    <a:pt x="3964340" y="9617883"/>
                  </a:lnTo>
                  <a:lnTo>
                    <a:pt x="3972386" y="9616158"/>
                  </a:lnTo>
                  <a:lnTo>
                    <a:pt x="3975403" y="9615008"/>
                  </a:lnTo>
                  <a:lnTo>
                    <a:pt x="3982730" y="9613858"/>
                  </a:lnTo>
                  <a:lnTo>
                    <a:pt x="3991782" y="9616158"/>
                  </a:lnTo>
                  <a:lnTo>
                    <a:pt x="3999971" y="9625356"/>
                  </a:lnTo>
                  <a:lnTo>
                    <a:pt x="3999684" y="9633548"/>
                  </a:lnTo>
                  <a:lnTo>
                    <a:pt x="3997672" y="9642603"/>
                  </a:lnTo>
                  <a:lnTo>
                    <a:pt x="3992213" y="9649933"/>
                  </a:lnTo>
                  <a:lnTo>
                    <a:pt x="3981581" y="9652951"/>
                  </a:lnTo>
                  <a:lnTo>
                    <a:pt x="3973392" y="9654100"/>
                  </a:lnTo>
                  <a:lnTo>
                    <a:pt x="3964340" y="9655250"/>
                  </a:lnTo>
                  <a:close/>
                </a:path>
                <a:path extrusionOk="0" h="10287000" w="18242280">
                  <a:moveTo>
                    <a:pt x="3901986" y="10017860"/>
                  </a:moveTo>
                  <a:lnTo>
                    <a:pt x="3889630" y="10011680"/>
                  </a:lnTo>
                  <a:lnTo>
                    <a:pt x="3880722" y="9997883"/>
                  </a:lnTo>
                  <a:lnTo>
                    <a:pt x="3880435" y="9984086"/>
                  </a:lnTo>
                  <a:lnTo>
                    <a:pt x="3887044" y="9970288"/>
                  </a:lnTo>
                  <a:lnTo>
                    <a:pt x="3898825" y="9956491"/>
                  </a:lnTo>
                  <a:lnTo>
                    <a:pt x="3905865" y="9948443"/>
                  </a:lnTo>
                  <a:lnTo>
                    <a:pt x="3913767" y="9940394"/>
                  </a:lnTo>
                  <a:lnTo>
                    <a:pt x="3923393" y="9935795"/>
                  </a:lnTo>
                  <a:lnTo>
                    <a:pt x="3935606" y="9938095"/>
                  </a:lnTo>
                  <a:lnTo>
                    <a:pt x="3942071" y="9951892"/>
                  </a:lnTo>
                  <a:lnTo>
                    <a:pt x="3945950" y="9965689"/>
                  </a:lnTo>
                  <a:lnTo>
                    <a:pt x="3944657" y="9979487"/>
                  </a:lnTo>
                  <a:lnTo>
                    <a:pt x="3935606" y="9993284"/>
                  </a:lnTo>
                  <a:lnTo>
                    <a:pt x="3923250" y="10002626"/>
                  </a:lnTo>
                  <a:lnTo>
                    <a:pt x="3912618" y="10012830"/>
                  </a:lnTo>
                  <a:lnTo>
                    <a:pt x="3901986" y="10017860"/>
                  </a:lnTo>
                  <a:close/>
                </a:path>
                <a:path extrusionOk="0" h="10287000" w="18242280">
                  <a:moveTo>
                    <a:pt x="4148242" y="10184146"/>
                  </a:moveTo>
                  <a:lnTo>
                    <a:pt x="4140915" y="10182422"/>
                  </a:lnTo>
                  <a:lnTo>
                    <a:pt x="4137897" y="10177248"/>
                  </a:lnTo>
                  <a:lnTo>
                    <a:pt x="4135599" y="10169056"/>
                  </a:lnTo>
                  <a:lnTo>
                    <a:pt x="4140196" y="10160001"/>
                  </a:lnTo>
                  <a:lnTo>
                    <a:pt x="4148242" y="10152671"/>
                  </a:lnTo>
                  <a:lnTo>
                    <a:pt x="4156288" y="10149653"/>
                  </a:lnTo>
                  <a:lnTo>
                    <a:pt x="4158012" y="10144479"/>
                  </a:lnTo>
                  <a:lnTo>
                    <a:pt x="4163184" y="10142755"/>
                  </a:lnTo>
                  <a:lnTo>
                    <a:pt x="4171804" y="10144479"/>
                  </a:lnTo>
                  <a:lnTo>
                    <a:pt x="4183873" y="10149653"/>
                  </a:lnTo>
                  <a:lnTo>
                    <a:pt x="4179706" y="10157845"/>
                  </a:lnTo>
                  <a:lnTo>
                    <a:pt x="4178126" y="10166900"/>
                  </a:lnTo>
                  <a:lnTo>
                    <a:pt x="4174822" y="10174230"/>
                  </a:lnTo>
                  <a:lnTo>
                    <a:pt x="4165483" y="10177248"/>
                  </a:lnTo>
                  <a:lnTo>
                    <a:pt x="4157293" y="10182422"/>
                  </a:lnTo>
                  <a:lnTo>
                    <a:pt x="4148242" y="10184146"/>
                  </a:lnTo>
                  <a:close/>
                </a:path>
                <a:path extrusionOk="0" h="10287000" w="18242280">
                  <a:moveTo>
                    <a:pt x="4457570" y="10212603"/>
                  </a:moveTo>
                  <a:lnTo>
                    <a:pt x="4450530" y="10204842"/>
                  </a:lnTo>
                  <a:lnTo>
                    <a:pt x="4446939" y="10192626"/>
                  </a:lnTo>
                  <a:lnTo>
                    <a:pt x="4449381" y="10182997"/>
                  </a:lnTo>
                  <a:lnTo>
                    <a:pt x="4456996" y="10175092"/>
                  </a:lnTo>
                  <a:lnTo>
                    <a:pt x="4468921" y="10168050"/>
                  </a:lnTo>
                  <a:lnTo>
                    <a:pt x="4475817" y="10161582"/>
                  </a:lnTo>
                  <a:lnTo>
                    <a:pt x="4482713" y="10157702"/>
                  </a:lnTo>
                  <a:lnTo>
                    <a:pt x="4489609" y="10158995"/>
                  </a:lnTo>
                  <a:lnTo>
                    <a:pt x="4496506" y="10168050"/>
                  </a:lnTo>
                  <a:lnTo>
                    <a:pt x="4497655" y="10176385"/>
                  </a:lnTo>
                  <a:lnTo>
                    <a:pt x="4498805" y="10186446"/>
                  </a:lnTo>
                  <a:lnTo>
                    <a:pt x="4496506" y="10196506"/>
                  </a:lnTo>
                  <a:lnTo>
                    <a:pt x="4487311" y="10204842"/>
                  </a:lnTo>
                  <a:lnTo>
                    <a:pt x="4475098" y="10207429"/>
                  </a:lnTo>
                  <a:lnTo>
                    <a:pt x="4465472" y="10211741"/>
                  </a:lnTo>
                  <a:lnTo>
                    <a:pt x="4457570" y="10212603"/>
                  </a:lnTo>
                  <a:close/>
                </a:path>
                <a:path extrusionOk="0" h="10287000" w="18242280">
                  <a:moveTo>
                    <a:pt x="4297231" y="9070446"/>
                  </a:moveTo>
                  <a:lnTo>
                    <a:pt x="4285019" y="9064266"/>
                  </a:lnTo>
                  <a:lnTo>
                    <a:pt x="4275967" y="9050469"/>
                  </a:lnTo>
                  <a:lnTo>
                    <a:pt x="4274674" y="9036672"/>
                  </a:lnTo>
                  <a:lnTo>
                    <a:pt x="4278554" y="9022874"/>
                  </a:lnTo>
                  <a:lnTo>
                    <a:pt x="4285019" y="9009077"/>
                  </a:lnTo>
                  <a:lnTo>
                    <a:pt x="4292059" y="9001172"/>
                  </a:lnTo>
                  <a:lnTo>
                    <a:pt x="4299961" y="8994130"/>
                  </a:lnTo>
                  <a:lnTo>
                    <a:pt x="4309587" y="8992262"/>
                  </a:lnTo>
                  <a:lnTo>
                    <a:pt x="4321799" y="8999879"/>
                  </a:lnTo>
                  <a:lnTo>
                    <a:pt x="4324385" y="9008359"/>
                  </a:lnTo>
                  <a:lnTo>
                    <a:pt x="4328695" y="9019425"/>
                  </a:lnTo>
                  <a:lnTo>
                    <a:pt x="4329558" y="9032216"/>
                  </a:lnTo>
                  <a:lnTo>
                    <a:pt x="4321799" y="9045870"/>
                  </a:lnTo>
                  <a:lnTo>
                    <a:pt x="4314759" y="9055212"/>
                  </a:lnTo>
                  <a:lnTo>
                    <a:pt x="4306857" y="9065416"/>
                  </a:lnTo>
                  <a:lnTo>
                    <a:pt x="4297231" y="9070446"/>
                  </a:lnTo>
                  <a:close/>
                </a:path>
                <a:path extrusionOk="0" h="10287000" w="18242280">
                  <a:moveTo>
                    <a:pt x="4350965" y="8586823"/>
                  </a:moveTo>
                  <a:lnTo>
                    <a:pt x="4340189" y="8585960"/>
                  </a:lnTo>
                  <a:lnTo>
                    <a:pt x="4329701" y="8577481"/>
                  </a:lnTo>
                  <a:lnTo>
                    <a:pt x="4325247" y="8566414"/>
                  </a:lnTo>
                  <a:lnTo>
                    <a:pt x="4325966" y="8553623"/>
                  </a:lnTo>
                  <a:lnTo>
                    <a:pt x="4330994" y="8539969"/>
                  </a:lnTo>
                  <a:lnTo>
                    <a:pt x="4332575" y="8531777"/>
                  </a:lnTo>
                  <a:lnTo>
                    <a:pt x="4336741" y="8522723"/>
                  </a:lnTo>
                  <a:lnTo>
                    <a:pt x="4342632" y="8515393"/>
                  </a:lnTo>
                  <a:lnTo>
                    <a:pt x="4349384" y="8512375"/>
                  </a:lnTo>
                  <a:lnTo>
                    <a:pt x="4357430" y="8524735"/>
                  </a:lnTo>
                  <a:lnTo>
                    <a:pt x="4365476" y="8535370"/>
                  </a:lnTo>
                  <a:lnTo>
                    <a:pt x="4370073" y="8546006"/>
                  </a:lnTo>
                  <a:lnTo>
                    <a:pt x="4367775" y="8558366"/>
                  </a:lnTo>
                  <a:lnTo>
                    <a:pt x="4362171" y="8567851"/>
                  </a:lnTo>
                  <a:lnTo>
                    <a:pt x="4357430" y="8579062"/>
                  </a:lnTo>
                  <a:lnTo>
                    <a:pt x="4350965" y="8586823"/>
                  </a:lnTo>
                  <a:close/>
                </a:path>
                <a:path extrusionOk="0" h="10287000" w="18242280">
                  <a:moveTo>
                    <a:pt x="3996236" y="8634251"/>
                  </a:moveTo>
                  <a:lnTo>
                    <a:pt x="3981581" y="8604357"/>
                  </a:lnTo>
                  <a:lnTo>
                    <a:pt x="3981868" y="8601482"/>
                  </a:lnTo>
                  <a:lnTo>
                    <a:pt x="3983880" y="8595158"/>
                  </a:lnTo>
                  <a:lnTo>
                    <a:pt x="3989339" y="8588835"/>
                  </a:lnTo>
                  <a:lnTo>
                    <a:pt x="3999971" y="8585960"/>
                  </a:lnTo>
                  <a:lnTo>
                    <a:pt x="4006580" y="8592859"/>
                  </a:lnTo>
                  <a:lnTo>
                    <a:pt x="4011465" y="8599758"/>
                  </a:lnTo>
                  <a:lnTo>
                    <a:pt x="4012902" y="8606656"/>
                  </a:lnTo>
                  <a:lnTo>
                    <a:pt x="4009166" y="8613555"/>
                  </a:lnTo>
                  <a:lnTo>
                    <a:pt x="4003707" y="8621603"/>
                  </a:lnTo>
                  <a:lnTo>
                    <a:pt x="3999971" y="8629652"/>
                  </a:lnTo>
                  <a:lnTo>
                    <a:pt x="3996236" y="8634251"/>
                  </a:lnTo>
                  <a:close/>
                </a:path>
                <a:path extrusionOk="0" h="10287000" w="18242280">
                  <a:moveTo>
                    <a:pt x="904389" y="10230856"/>
                  </a:moveTo>
                  <a:lnTo>
                    <a:pt x="892033" y="10223239"/>
                  </a:lnTo>
                  <a:lnTo>
                    <a:pt x="888441" y="10208148"/>
                  </a:lnTo>
                  <a:lnTo>
                    <a:pt x="890884" y="10192195"/>
                  </a:lnTo>
                  <a:lnTo>
                    <a:pt x="898498" y="10177966"/>
                  </a:lnTo>
                  <a:lnTo>
                    <a:pt x="910423" y="10168050"/>
                  </a:lnTo>
                  <a:lnTo>
                    <a:pt x="918756" y="10160145"/>
                  </a:lnTo>
                  <a:lnTo>
                    <a:pt x="928813" y="10153102"/>
                  </a:lnTo>
                  <a:lnTo>
                    <a:pt x="938870" y="10151234"/>
                  </a:lnTo>
                  <a:lnTo>
                    <a:pt x="947203" y="10158851"/>
                  </a:lnTo>
                  <a:lnTo>
                    <a:pt x="948353" y="10173942"/>
                  </a:lnTo>
                  <a:lnTo>
                    <a:pt x="949502" y="10189895"/>
                  </a:lnTo>
                  <a:lnTo>
                    <a:pt x="947203" y="10204124"/>
                  </a:lnTo>
                  <a:lnTo>
                    <a:pt x="938008" y="10214041"/>
                  </a:lnTo>
                  <a:lnTo>
                    <a:pt x="925652" y="10221945"/>
                  </a:lnTo>
                  <a:lnTo>
                    <a:pt x="915021" y="10228988"/>
                  </a:lnTo>
                  <a:lnTo>
                    <a:pt x="904389" y="10230856"/>
                  </a:lnTo>
                  <a:close/>
                </a:path>
                <a:path extrusionOk="0" h="10287000" w="18242280">
                  <a:moveTo>
                    <a:pt x="939589" y="9810182"/>
                  </a:moveTo>
                  <a:lnTo>
                    <a:pt x="928813" y="9809320"/>
                  </a:lnTo>
                  <a:lnTo>
                    <a:pt x="913009" y="9804721"/>
                  </a:lnTo>
                  <a:lnTo>
                    <a:pt x="905826" y="9793223"/>
                  </a:lnTo>
                  <a:lnTo>
                    <a:pt x="905538" y="9778276"/>
                  </a:lnTo>
                  <a:lnTo>
                    <a:pt x="910423" y="9763329"/>
                  </a:lnTo>
                  <a:lnTo>
                    <a:pt x="916026" y="9755137"/>
                  </a:lnTo>
                  <a:lnTo>
                    <a:pt x="920768" y="9746082"/>
                  </a:lnTo>
                  <a:lnTo>
                    <a:pt x="927233" y="9738753"/>
                  </a:lnTo>
                  <a:lnTo>
                    <a:pt x="938008" y="9735734"/>
                  </a:lnTo>
                  <a:lnTo>
                    <a:pt x="946054" y="9748095"/>
                  </a:lnTo>
                  <a:lnTo>
                    <a:pt x="954100" y="9758730"/>
                  </a:lnTo>
                  <a:lnTo>
                    <a:pt x="958697" y="9769365"/>
                  </a:lnTo>
                  <a:lnTo>
                    <a:pt x="956398" y="9781725"/>
                  </a:lnTo>
                  <a:lnTo>
                    <a:pt x="950795" y="9791211"/>
                  </a:lnTo>
                  <a:lnTo>
                    <a:pt x="946054" y="9802421"/>
                  </a:lnTo>
                  <a:lnTo>
                    <a:pt x="939589" y="9810182"/>
                  </a:lnTo>
                  <a:close/>
                </a:path>
                <a:path extrusionOk="0" h="10287000" w="18242280">
                  <a:moveTo>
                    <a:pt x="816173" y="9343949"/>
                  </a:moveTo>
                  <a:lnTo>
                    <a:pt x="809277" y="9340212"/>
                  </a:lnTo>
                  <a:lnTo>
                    <a:pt x="805542" y="9327996"/>
                  </a:lnTo>
                  <a:lnTo>
                    <a:pt x="806978" y="9318366"/>
                  </a:lnTo>
                  <a:lnTo>
                    <a:pt x="846057" y="9294221"/>
                  </a:lnTo>
                  <a:lnTo>
                    <a:pt x="845914" y="9306437"/>
                  </a:lnTo>
                  <a:lnTo>
                    <a:pt x="823070" y="9342512"/>
                  </a:lnTo>
                  <a:lnTo>
                    <a:pt x="816173" y="9343949"/>
                  </a:lnTo>
                  <a:close/>
                </a:path>
                <a:path extrusionOk="0" h="10287000" w="18242280">
                  <a:moveTo>
                    <a:pt x="1502069" y="8645892"/>
                  </a:moveTo>
                  <a:lnTo>
                    <a:pt x="1489713" y="8641149"/>
                  </a:lnTo>
                  <a:lnTo>
                    <a:pt x="1475346" y="8625915"/>
                  </a:lnTo>
                  <a:lnTo>
                    <a:pt x="1471323" y="8608956"/>
                  </a:lnTo>
                  <a:lnTo>
                    <a:pt x="1474197" y="8591997"/>
                  </a:lnTo>
                  <a:lnTo>
                    <a:pt x="1480518" y="8576762"/>
                  </a:lnTo>
                  <a:lnTo>
                    <a:pt x="1486409" y="8563540"/>
                  </a:lnTo>
                  <a:lnTo>
                    <a:pt x="1493162" y="8553767"/>
                  </a:lnTo>
                  <a:lnTo>
                    <a:pt x="1505086" y="8550892"/>
                  </a:lnTo>
                  <a:lnTo>
                    <a:pt x="1526494" y="8558366"/>
                  </a:lnTo>
                  <a:lnTo>
                    <a:pt x="1534396" y="8572163"/>
                  </a:lnTo>
                  <a:lnTo>
                    <a:pt x="1541436" y="8585960"/>
                  </a:lnTo>
                  <a:lnTo>
                    <a:pt x="1543303" y="8599758"/>
                  </a:lnTo>
                  <a:lnTo>
                    <a:pt x="1535689" y="8613555"/>
                  </a:lnTo>
                  <a:lnTo>
                    <a:pt x="1523333" y="8624334"/>
                  </a:lnTo>
                  <a:lnTo>
                    <a:pt x="1512701" y="8637700"/>
                  </a:lnTo>
                  <a:lnTo>
                    <a:pt x="1502069" y="8645892"/>
                  </a:lnTo>
                  <a:close/>
                </a:path>
                <a:path extrusionOk="0" h="10287000" w="18242280">
                  <a:moveTo>
                    <a:pt x="1147196" y="8387337"/>
                  </a:moveTo>
                  <a:lnTo>
                    <a:pt x="1140300" y="8383600"/>
                  </a:lnTo>
                  <a:lnTo>
                    <a:pt x="1136565" y="8375264"/>
                  </a:lnTo>
                  <a:lnTo>
                    <a:pt x="1138001" y="8365204"/>
                  </a:lnTo>
                  <a:lnTo>
                    <a:pt x="1142886" y="8355143"/>
                  </a:lnTo>
                  <a:lnTo>
                    <a:pt x="1149495" y="8346807"/>
                  </a:lnTo>
                  <a:lnTo>
                    <a:pt x="1151076" y="8340196"/>
                  </a:lnTo>
                  <a:lnTo>
                    <a:pt x="1155242" y="8335309"/>
                  </a:lnTo>
                  <a:lnTo>
                    <a:pt x="1161133" y="8333872"/>
                  </a:lnTo>
                  <a:lnTo>
                    <a:pt x="1167885" y="8337609"/>
                  </a:lnTo>
                  <a:lnTo>
                    <a:pt x="1173058" y="8345945"/>
                  </a:lnTo>
                  <a:lnTo>
                    <a:pt x="1174782" y="8356005"/>
                  </a:lnTo>
                  <a:lnTo>
                    <a:pt x="1173058" y="8366066"/>
                  </a:lnTo>
                  <a:lnTo>
                    <a:pt x="1167885" y="8374402"/>
                  </a:lnTo>
                  <a:lnTo>
                    <a:pt x="1160989" y="8381013"/>
                  </a:lnTo>
                  <a:lnTo>
                    <a:pt x="1154093" y="8385899"/>
                  </a:lnTo>
                  <a:lnTo>
                    <a:pt x="1147196" y="8387337"/>
                  </a:lnTo>
                  <a:close/>
                </a:path>
                <a:path extrusionOk="0" h="10287000" w="18242280">
                  <a:moveTo>
                    <a:pt x="750658" y="8277821"/>
                  </a:moveTo>
                  <a:lnTo>
                    <a:pt x="736435" y="8276958"/>
                  </a:lnTo>
                  <a:lnTo>
                    <a:pt x="726521" y="8264023"/>
                  </a:lnTo>
                  <a:lnTo>
                    <a:pt x="719194" y="8248933"/>
                  </a:lnTo>
                  <a:lnTo>
                    <a:pt x="723073" y="8232980"/>
                  </a:lnTo>
                  <a:lnTo>
                    <a:pt x="735573" y="8218751"/>
                  </a:lnTo>
                  <a:lnTo>
                    <a:pt x="754107" y="8208834"/>
                  </a:lnTo>
                  <a:lnTo>
                    <a:pt x="762727" y="8206247"/>
                  </a:lnTo>
                  <a:lnTo>
                    <a:pt x="774796" y="8201936"/>
                  </a:lnTo>
                  <a:lnTo>
                    <a:pt x="790312" y="8201073"/>
                  </a:lnTo>
                  <a:lnTo>
                    <a:pt x="809277" y="8208834"/>
                  </a:lnTo>
                  <a:lnTo>
                    <a:pt x="804967" y="8223925"/>
                  </a:lnTo>
                  <a:lnTo>
                    <a:pt x="802381" y="8239878"/>
                  </a:lnTo>
                  <a:lnTo>
                    <a:pt x="796347" y="8254107"/>
                  </a:lnTo>
                  <a:lnTo>
                    <a:pt x="781692" y="8264023"/>
                  </a:lnTo>
                  <a:lnTo>
                    <a:pt x="766606" y="8271784"/>
                  </a:lnTo>
                  <a:lnTo>
                    <a:pt x="750658" y="8277821"/>
                  </a:lnTo>
                  <a:close/>
                </a:path>
                <a:path extrusionOk="0" h="10287000" w="18242280">
                  <a:moveTo>
                    <a:pt x="556270" y="8030907"/>
                  </a:moveTo>
                  <a:lnTo>
                    <a:pt x="542621" y="8024870"/>
                  </a:lnTo>
                  <a:lnTo>
                    <a:pt x="528397" y="8009636"/>
                  </a:lnTo>
                  <a:lnTo>
                    <a:pt x="525380" y="7992677"/>
                  </a:lnTo>
                  <a:lnTo>
                    <a:pt x="530983" y="7975718"/>
                  </a:lnTo>
                  <a:lnTo>
                    <a:pt x="542621" y="7960483"/>
                  </a:lnTo>
                  <a:lnTo>
                    <a:pt x="544488" y="7952291"/>
                  </a:lnTo>
                  <a:lnTo>
                    <a:pt x="550666" y="7943236"/>
                  </a:lnTo>
                  <a:lnTo>
                    <a:pt x="562017" y="7935907"/>
                  </a:lnTo>
                  <a:lnTo>
                    <a:pt x="579401" y="7932888"/>
                  </a:lnTo>
                  <a:lnTo>
                    <a:pt x="587425" y="7952291"/>
                  </a:lnTo>
                  <a:lnTo>
                    <a:pt x="594343" y="7968531"/>
                  </a:lnTo>
                  <a:lnTo>
                    <a:pt x="596211" y="7983335"/>
                  </a:lnTo>
                  <a:lnTo>
                    <a:pt x="588596" y="7997276"/>
                  </a:lnTo>
                  <a:lnTo>
                    <a:pt x="580119" y="8011935"/>
                  </a:lnTo>
                  <a:lnTo>
                    <a:pt x="569056" y="8024870"/>
                  </a:lnTo>
                  <a:lnTo>
                    <a:pt x="556270" y="8030907"/>
                  </a:lnTo>
                  <a:close/>
                </a:path>
                <a:path extrusionOk="0" h="10287000" w="18242280">
                  <a:moveTo>
                    <a:pt x="266768" y="7390195"/>
                  </a:moveTo>
                  <a:lnTo>
                    <a:pt x="261452" y="7387177"/>
                  </a:lnTo>
                  <a:lnTo>
                    <a:pt x="258722" y="7379847"/>
                  </a:lnTo>
                  <a:lnTo>
                    <a:pt x="257717" y="7370793"/>
                  </a:lnTo>
                  <a:lnTo>
                    <a:pt x="257573" y="7362600"/>
                  </a:lnTo>
                  <a:lnTo>
                    <a:pt x="257860" y="7355846"/>
                  </a:lnTo>
                  <a:lnTo>
                    <a:pt x="259872" y="7349953"/>
                  </a:lnTo>
                  <a:lnTo>
                    <a:pt x="265331" y="7345785"/>
                  </a:lnTo>
                  <a:lnTo>
                    <a:pt x="275963" y="7344204"/>
                  </a:lnTo>
                  <a:lnTo>
                    <a:pt x="278693" y="7351103"/>
                  </a:lnTo>
                  <a:lnTo>
                    <a:pt x="284009" y="7358001"/>
                  </a:lnTo>
                  <a:lnTo>
                    <a:pt x="287601" y="7364900"/>
                  </a:lnTo>
                  <a:lnTo>
                    <a:pt x="285158" y="7371799"/>
                  </a:lnTo>
                  <a:lnTo>
                    <a:pt x="279699" y="7378554"/>
                  </a:lnTo>
                  <a:lnTo>
                    <a:pt x="275963" y="7384446"/>
                  </a:lnTo>
                  <a:lnTo>
                    <a:pt x="272228" y="7388614"/>
                  </a:lnTo>
                  <a:lnTo>
                    <a:pt x="266768" y="7390195"/>
                  </a:lnTo>
                  <a:close/>
                </a:path>
                <a:path extrusionOk="0" h="10287000" w="18242280">
                  <a:moveTo>
                    <a:pt x="157576" y="9457489"/>
                  </a:moveTo>
                  <a:lnTo>
                    <a:pt x="150249" y="9455764"/>
                  </a:lnTo>
                  <a:lnTo>
                    <a:pt x="147232" y="9450590"/>
                  </a:lnTo>
                  <a:lnTo>
                    <a:pt x="144933" y="9442398"/>
                  </a:lnTo>
                  <a:lnTo>
                    <a:pt x="149531" y="9433344"/>
                  </a:lnTo>
                  <a:lnTo>
                    <a:pt x="157576" y="9426014"/>
                  </a:lnTo>
                  <a:lnTo>
                    <a:pt x="165622" y="9422996"/>
                  </a:lnTo>
                  <a:lnTo>
                    <a:pt x="172519" y="9421702"/>
                  </a:lnTo>
                  <a:lnTo>
                    <a:pt x="179415" y="9419547"/>
                  </a:lnTo>
                  <a:lnTo>
                    <a:pt x="186311" y="9419115"/>
                  </a:lnTo>
                  <a:lnTo>
                    <a:pt x="193207" y="9422996"/>
                  </a:lnTo>
                  <a:lnTo>
                    <a:pt x="189041" y="9431188"/>
                  </a:lnTo>
                  <a:lnTo>
                    <a:pt x="187461" y="9440242"/>
                  </a:lnTo>
                  <a:lnTo>
                    <a:pt x="184156" y="9447572"/>
                  </a:lnTo>
                  <a:lnTo>
                    <a:pt x="174817" y="9450590"/>
                  </a:lnTo>
                  <a:lnTo>
                    <a:pt x="166628" y="9455764"/>
                  </a:lnTo>
                  <a:lnTo>
                    <a:pt x="157576" y="9457489"/>
                  </a:lnTo>
                  <a:close/>
                </a:path>
                <a:path extrusionOk="0" h="10287000" w="18242280">
                  <a:moveTo>
                    <a:pt x="111170" y="7935188"/>
                  </a:moveTo>
                  <a:lnTo>
                    <a:pt x="101257" y="7923690"/>
                  </a:lnTo>
                  <a:lnTo>
                    <a:pt x="99102" y="7903282"/>
                  </a:lnTo>
                  <a:lnTo>
                    <a:pt x="104705" y="7884598"/>
                  </a:lnTo>
                  <a:lnTo>
                    <a:pt x="115480" y="7869363"/>
                  </a:lnTo>
                  <a:lnTo>
                    <a:pt x="128842" y="7859303"/>
                  </a:lnTo>
                  <a:lnTo>
                    <a:pt x="137319" y="7852835"/>
                  </a:lnTo>
                  <a:lnTo>
                    <a:pt x="148381" y="7848955"/>
                  </a:lnTo>
                  <a:lnTo>
                    <a:pt x="161168" y="7850248"/>
                  </a:lnTo>
                  <a:lnTo>
                    <a:pt x="174817" y="7859303"/>
                  </a:lnTo>
                  <a:lnTo>
                    <a:pt x="175823" y="7874394"/>
                  </a:lnTo>
                  <a:lnTo>
                    <a:pt x="175967" y="7890347"/>
                  </a:lnTo>
                  <a:lnTo>
                    <a:pt x="170938" y="7904575"/>
                  </a:lnTo>
                  <a:lnTo>
                    <a:pt x="156427" y="7914492"/>
                  </a:lnTo>
                  <a:lnTo>
                    <a:pt x="141341" y="7923690"/>
                  </a:lnTo>
                  <a:lnTo>
                    <a:pt x="125394" y="7932888"/>
                  </a:lnTo>
                  <a:lnTo>
                    <a:pt x="111170" y="7935188"/>
                  </a:lnTo>
                  <a:close/>
                </a:path>
                <a:path extrusionOk="0" h="10287000" w="18242280">
                  <a:moveTo>
                    <a:pt x="434116" y="10286999"/>
                  </a:moveTo>
                  <a:lnTo>
                    <a:pt x="375058" y="10286999"/>
                  </a:lnTo>
                  <a:lnTo>
                    <a:pt x="377109" y="10278428"/>
                  </a:lnTo>
                  <a:lnTo>
                    <a:pt x="382856" y="10270236"/>
                  </a:lnTo>
                  <a:lnTo>
                    <a:pt x="388603" y="10261181"/>
                  </a:lnTo>
                  <a:lnTo>
                    <a:pt x="397798" y="10253851"/>
                  </a:lnTo>
                  <a:lnTo>
                    <a:pt x="413889" y="10250833"/>
                  </a:lnTo>
                  <a:lnTo>
                    <a:pt x="421935" y="10263337"/>
                  </a:lnTo>
                  <a:lnTo>
                    <a:pt x="429981" y="10274979"/>
                  </a:lnTo>
                  <a:lnTo>
                    <a:pt x="434116" y="10286999"/>
                  </a:lnTo>
                  <a:close/>
                </a:path>
                <a:path extrusionOk="0" h="10287000" w="18242280">
                  <a:moveTo>
                    <a:pt x="3179166" y="9830016"/>
                  </a:moveTo>
                  <a:lnTo>
                    <a:pt x="3172414" y="9827716"/>
                  </a:lnTo>
                  <a:lnTo>
                    <a:pt x="3165805" y="9824698"/>
                  </a:lnTo>
                  <a:lnTo>
                    <a:pt x="3160920" y="9817368"/>
                  </a:lnTo>
                  <a:lnTo>
                    <a:pt x="3159483" y="9808314"/>
                  </a:lnTo>
                  <a:lnTo>
                    <a:pt x="3163219" y="9800122"/>
                  </a:lnTo>
                  <a:lnTo>
                    <a:pt x="3164799" y="9797247"/>
                  </a:lnTo>
                  <a:lnTo>
                    <a:pt x="3168966" y="9790924"/>
                  </a:lnTo>
                  <a:lnTo>
                    <a:pt x="3174856" y="9784600"/>
                  </a:lnTo>
                  <a:lnTo>
                    <a:pt x="3181609" y="9781725"/>
                  </a:lnTo>
                  <a:lnTo>
                    <a:pt x="3184339" y="9788624"/>
                  </a:lnTo>
                  <a:lnTo>
                    <a:pt x="3189654" y="9795523"/>
                  </a:lnTo>
                  <a:lnTo>
                    <a:pt x="3193246" y="9802421"/>
                  </a:lnTo>
                  <a:lnTo>
                    <a:pt x="3190804" y="9809320"/>
                  </a:lnTo>
                  <a:lnTo>
                    <a:pt x="3189223" y="9817368"/>
                  </a:lnTo>
                  <a:lnTo>
                    <a:pt x="3185057" y="9825417"/>
                  </a:lnTo>
                  <a:lnTo>
                    <a:pt x="3179166" y="9830016"/>
                  </a:lnTo>
                  <a:close/>
                </a:path>
                <a:path extrusionOk="0" h="10287000" w="18242280">
                  <a:moveTo>
                    <a:pt x="5927491" y="9804721"/>
                  </a:moveTo>
                  <a:lnTo>
                    <a:pt x="5913267" y="9803859"/>
                  </a:lnTo>
                  <a:lnTo>
                    <a:pt x="5903354" y="9790924"/>
                  </a:lnTo>
                  <a:lnTo>
                    <a:pt x="5896026" y="9775833"/>
                  </a:lnTo>
                  <a:lnTo>
                    <a:pt x="5899905" y="9759880"/>
                  </a:lnTo>
                  <a:lnTo>
                    <a:pt x="5912405" y="9745651"/>
                  </a:lnTo>
                  <a:lnTo>
                    <a:pt x="5930939" y="9735734"/>
                  </a:lnTo>
                  <a:lnTo>
                    <a:pt x="5939559" y="9729267"/>
                  </a:lnTo>
                  <a:lnTo>
                    <a:pt x="5951628" y="9725386"/>
                  </a:lnTo>
                  <a:lnTo>
                    <a:pt x="5967144" y="9726680"/>
                  </a:lnTo>
                  <a:lnTo>
                    <a:pt x="5986109" y="9735734"/>
                  </a:lnTo>
                  <a:lnTo>
                    <a:pt x="5981799" y="9750825"/>
                  </a:lnTo>
                  <a:lnTo>
                    <a:pt x="5979213" y="9766778"/>
                  </a:lnTo>
                  <a:lnTo>
                    <a:pt x="5973179" y="9781007"/>
                  </a:lnTo>
                  <a:lnTo>
                    <a:pt x="5958524" y="9790924"/>
                  </a:lnTo>
                  <a:lnTo>
                    <a:pt x="5943438" y="9798685"/>
                  </a:lnTo>
                  <a:lnTo>
                    <a:pt x="5927491" y="9804721"/>
                  </a:lnTo>
                  <a:close/>
                </a:path>
                <a:path extrusionOk="0" h="10287000" w="18242280">
                  <a:moveTo>
                    <a:pt x="5747037" y="10260031"/>
                  </a:moveTo>
                  <a:lnTo>
                    <a:pt x="5741721" y="10251696"/>
                  </a:lnTo>
                  <a:lnTo>
                    <a:pt x="5738991" y="10241635"/>
                  </a:lnTo>
                  <a:lnTo>
                    <a:pt x="5737986" y="10231575"/>
                  </a:lnTo>
                  <a:lnTo>
                    <a:pt x="5737920" y="10219646"/>
                  </a:lnTo>
                  <a:lnTo>
                    <a:pt x="5737986" y="10216628"/>
                  </a:lnTo>
                  <a:lnTo>
                    <a:pt x="5738991" y="10211741"/>
                  </a:lnTo>
                  <a:lnTo>
                    <a:pt x="5741721" y="10210304"/>
                  </a:lnTo>
                  <a:lnTo>
                    <a:pt x="5755083" y="10219646"/>
                  </a:lnTo>
                  <a:lnTo>
                    <a:pt x="5763129" y="10224388"/>
                  </a:lnTo>
                  <a:lnTo>
                    <a:pt x="5767726" y="10230856"/>
                  </a:lnTo>
                  <a:lnTo>
                    <a:pt x="5765427" y="10241635"/>
                  </a:lnTo>
                  <a:lnTo>
                    <a:pt x="5765140" y="10248390"/>
                  </a:lnTo>
                  <a:lnTo>
                    <a:pt x="5763129" y="10254283"/>
                  </a:lnTo>
                  <a:lnTo>
                    <a:pt x="5757669" y="10258451"/>
                  </a:lnTo>
                  <a:lnTo>
                    <a:pt x="5747037" y="10260031"/>
                  </a:lnTo>
                  <a:close/>
                </a:path>
                <a:path extrusionOk="0" h="10287000" w="18242280">
                  <a:moveTo>
                    <a:pt x="6187683" y="10185009"/>
                  </a:moveTo>
                  <a:lnTo>
                    <a:pt x="6179206" y="10177248"/>
                  </a:lnTo>
                  <a:lnTo>
                    <a:pt x="6177051" y="10162157"/>
                  </a:lnTo>
                  <a:lnTo>
                    <a:pt x="6182654" y="10146204"/>
                  </a:lnTo>
                  <a:lnTo>
                    <a:pt x="6193430" y="10131975"/>
                  </a:lnTo>
                  <a:lnTo>
                    <a:pt x="6206791" y="10122059"/>
                  </a:lnTo>
                  <a:lnTo>
                    <a:pt x="6215124" y="10115591"/>
                  </a:lnTo>
                  <a:lnTo>
                    <a:pt x="6225182" y="10111711"/>
                  </a:lnTo>
                  <a:lnTo>
                    <a:pt x="6235239" y="10113004"/>
                  </a:lnTo>
                  <a:lnTo>
                    <a:pt x="6243572" y="10122059"/>
                  </a:lnTo>
                  <a:lnTo>
                    <a:pt x="6244577" y="10137149"/>
                  </a:lnTo>
                  <a:lnTo>
                    <a:pt x="6244721" y="10153102"/>
                  </a:lnTo>
                  <a:lnTo>
                    <a:pt x="6239693" y="10167331"/>
                  </a:lnTo>
                  <a:lnTo>
                    <a:pt x="6225182" y="10177248"/>
                  </a:lnTo>
                  <a:lnTo>
                    <a:pt x="6211533" y="10179835"/>
                  </a:lnTo>
                  <a:lnTo>
                    <a:pt x="6198746" y="10184146"/>
                  </a:lnTo>
                  <a:lnTo>
                    <a:pt x="6187683" y="10185009"/>
                  </a:lnTo>
                  <a:close/>
                </a:path>
                <a:path extrusionOk="0" h="10287000" w="18242280">
                  <a:moveTo>
                    <a:pt x="9240289" y="9191460"/>
                  </a:moveTo>
                  <a:lnTo>
                    <a:pt x="9231956" y="9183843"/>
                  </a:lnTo>
                  <a:lnTo>
                    <a:pt x="9223048" y="9170189"/>
                  </a:lnTo>
                  <a:lnTo>
                    <a:pt x="9222760" y="9157398"/>
                  </a:lnTo>
                  <a:lnTo>
                    <a:pt x="9229369" y="9146331"/>
                  </a:lnTo>
                  <a:lnTo>
                    <a:pt x="9241151" y="9137852"/>
                  </a:lnTo>
                  <a:lnTo>
                    <a:pt x="9248191" y="9135121"/>
                  </a:lnTo>
                  <a:lnTo>
                    <a:pt x="9256093" y="9129803"/>
                  </a:lnTo>
                  <a:lnTo>
                    <a:pt x="9265719" y="9126210"/>
                  </a:lnTo>
                  <a:lnTo>
                    <a:pt x="9277931" y="9128654"/>
                  </a:lnTo>
                  <a:lnTo>
                    <a:pt x="9279080" y="9142307"/>
                  </a:lnTo>
                  <a:lnTo>
                    <a:pt x="9280230" y="9155098"/>
                  </a:lnTo>
                  <a:lnTo>
                    <a:pt x="9277931" y="9166165"/>
                  </a:lnTo>
                  <a:lnTo>
                    <a:pt x="9268736" y="9174645"/>
                  </a:lnTo>
                  <a:lnTo>
                    <a:pt x="9260403" y="9182549"/>
                  </a:lnTo>
                  <a:lnTo>
                    <a:pt x="9250346" y="9189592"/>
                  </a:lnTo>
                  <a:lnTo>
                    <a:pt x="9240289" y="9191460"/>
                  </a:lnTo>
                  <a:close/>
                </a:path>
                <a:path extrusionOk="0" h="10287000" w="18242280">
                  <a:moveTo>
                    <a:pt x="9291580" y="9640734"/>
                  </a:moveTo>
                  <a:lnTo>
                    <a:pt x="9277931" y="9634554"/>
                  </a:lnTo>
                  <a:lnTo>
                    <a:pt x="9269023" y="9619320"/>
                  </a:lnTo>
                  <a:lnTo>
                    <a:pt x="9268736" y="9602361"/>
                  </a:lnTo>
                  <a:lnTo>
                    <a:pt x="9275345" y="9585401"/>
                  </a:lnTo>
                  <a:lnTo>
                    <a:pt x="9287126" y="9570167"/>
                  </a:lnTo>
                  <a:lnTo>
                    <a:pt x="9294166" y="9556945"/>
                  </a:lnTo>
                  <a:lnTo>
                    <a:pt x="9302068" y="9547171"/>
                  </a:lnTo>
                  <a:lnTo>
                    <a:pt x="9311694" y="9544297"/>
                  </a:lnTo>
                  <a:lnTo>
                    <a:pt x="9323906" y="9551771"/>
                  </a:lnTo>
                  <a:lnTo>
                    <a:pt x="9326493" y="9570886"/>
                  </a:lnTo>
                  <a:lnTo>
                    <a:pt x="9330803" y="9587414"/>
                  </a:lnTo>
                  <a:lnTo>
                    <a:pt x="9331665" y="9602217"/>
                  </a:lnTo>
                  <a:lnTo>
                    <a:pt x="9323906" y="9616158"/>
                  </a:lnTo>
                  <a:lnTo>
                    <a:pt x="9315430" y="9625500"/>
                  </a:lnTo>
                  <a:lnTo>
                    <a:pt x="9304367" y="9635704"/>
                  </a:lnTo>
                  <a:lnTo>
                    <a:pt x="9291580" y="9640734"/>
                  </a:lnTo>
                  <a:close/>
                </a:path>
                <a:path extrusionOk="0" h="10287000" w="18242280">
                  <a:moveTo>
                    <a:pt x="8261893" y="10233587"/>
                  </a:moveTo>
                  <a:lnTo>
                    <a:pt x="8254996" y="10232293"/>
                  </a:lnTo>
                  <a:lnTo>
                    <a:pt x="8248100" y="10223239"/>
                  </a:lnTo>
                  <a:lnTo>
                    <a:pt x="8245801" y="10215047"/>
                  </a:lnTo>
                  <a:lnTo>
                    <a:pt x="8250399" y="10205992"/>
                  </a:lnTo>
                  <a:lnTo>
                    <a:pt x="8258444" y="10198662"/>
                  </a:lnTo>
                  <a:lnTo>
                    <a:pt x="8266490" y="10195644"/>
                  </a:lnTo>
                  <a:lnTo>
                    <a:pt x="8273386" y="10194351"/>
                  </a:lnTo>
                  <a:lnTo>
                    <a:pt x="8280283" y="10192195"/>
                  </a:lnTo>
                  <a:lnTo>
                    <a:pt x="8287179" y="10191764"/>
                  </a:lnTo>
                  <a:lnTo>
                    <a:pt x="8294075" y="10195644"/>
                  </a:lnTo>
                  <a:lnTo>
                    <a:pt x="8289909" y="10203836"/>
                  </a:lnTo>
                  <a:lnTo>
                    <a:pt x="8288328" y="10212891"/>
                  </a:lnTo>
                  <a:lnTo>
                    <a:pt x="8285024" y="10220221"/>
                  </a:lnTo>
                  <a:lnTo>
                    <a:pt x="8275685" y="10223239"/>
                  </a:lnTo>
                  <a:lnTo>
                    <a:pt x="8268789" y="10229706"/>
                  </a:lnTo>
                  <a:lnTo>
                    <a:pt x="8261893" y="10233587"/>
                  </a:lnTo>
                  <a:close/>
                </a:path>
                <a:path extrusionOk="0" h="10287000" w="18242280">
                  <a:moveTo>
                    <a:pt x="9139143" y="3175850"/>
                  </a:moveTo>
                  <a:lnTo>
                    <a:pt x="9130810" y="3168233"/>
                  </a:lnTo>
                  <a:lnTo>
                    <a:pt x="9121902" y="3154580"/>
                  </a:lnTo>
                  <a:lnTo>
                    <a:pt x="9121615" y="3141788"/>
                  </a:lnTo>
                  <a:lnTo>
                    <a:pt x="9128224" y="3130722"/>
                  </a:lnTo>
                  <a:lnTo>
                    <a:pt x="9140005" y="3122242"/>
                  </a:lnTo>
                  <a:lnTo>
                    <a:pt x="9143166" y="3115631"/>
                  </a:lnTo>
                  <a:lnTo>
                    <a:pt x="9151499" y="3110745"/>
                  </a:lnTo>
                  <a:lnTo>
                    <a:pt x="9163280" y="3109307"/>
                  </a:lnTo>
                  <a:lnTo>
                    <a:pt x="9176785" y="3113044"/>
                  </a:lnTo>
                  <a:lnTo>
                    <a:pt x="9177934" y="3126698"/>
                  </a:lnTo>
                  <a:lnTo>
                    <a:pt x="9179084" y="3139489"/>
                  </a:lnTo>
                  <a:lnTo>
                    <a:pt x="9176785" y="3150555"/>
                  </a:lnTo>
                  <a:lnTo>
                    <a:pt x="9167590" y="3159035"/>
                  </a:lnTo>
                  <a:lnTo>
                    <a:pt x="9159257" y="3166940"/>
                  </a:lnTo>
                  <a:lnTo>
                    <a:pt x="9149200" y="3173982"/>
                  </a:lnTo>
                  <a:lnTo>
                    <a:pt x="9139143" y="3175850"/>
                  </a:lnTo>
                  <a:close/>
                </a:path>
                <a:path extrusionOk="0" h="10287000" w="18242280">
                  <a:moveTo>
                    <a:pt x="9241151" y="3370593"/>
                  </a:moveTo>
                  <a:lnTo>
                    <a:pt x="9235835" y="3367575"/>
                  </a:lnTo>
                  <a:lnTo>
                    <a:pt x="9233105" y="3360246"/>
                  </a:lnTo>
                  <a:lnTo>
                    <a:pt x="9232099" y="3351191"/>
                  </a:lnTo>
                  <a:lnTo>
                    <a:pt x="9231956" y="3342999"/>
                  </a:lnTo>
                  <a:lnTo>
                    <a:pt x="9232243" y="3336244"/>
                  </a:lnTo>
                  <a:lnTo>
                    <a:pt x="9234254" y="3330351"/>
                  </a:lnTo>
                  <a:lnTo>
                    <a:pt x="9239714" y="3326183"/>
                  </a:lnTo>
                  <a:lnTo>
                    <a:pt x="9250346" y="3324603"/>
                  </a:lnTo>
                  <a:lnTo>
                    <a:pt x="9253076" y="3331501"/>
                  </a:lnTo>
                  <a:lnTo>
                    <a:pt x="9258391" y="3338400"/>
                  </a:lnTo>
                  <a:lnTo>
                    <a:pt x="9261983" y="3345298"/>
                  </a:lnTo>
                  <a:lnTo>
                    <a:pt x="9259541" y="3352197"/>
                  </a:lnTo>
                  <a:lnTo>
                    <a:pt x="9254081" y="3358952"/>
                  </a:lnTo>
                  <a:lnTo>
                    <a:pt x="9250346" y="3364845"/>
                  </a:lnTo>
                  <a:lnTo>
                    <a:pt x="9246610" y="3369013"/>
                  </a:lnTo>
                  <a:lnTo>
                    <a:pt x="9241151" y="3370593"/>
                  </a:lnTo>
                  <a:close/>
                </a:path>
                <a:path extrusionOk="0" h="10287000" w="18242280">
                  <a:moveTo>
                    <a:pt x="16348950" y="390379"/>
                  </a:moveTo>
                  <a:lnTo>
                    <a:pt x="16333146" y="378881"/>
                  </a:lnTo>
                  <a:lnTo>
                    <a:pt x="16325963" y="360485"/>
                  </a:lnTo>
                  <a:lnTo>
                    <a:pt x="16325675" y="338639"/>
                  </a:lnTo>
                  <a:lnTo>
                    <a:pt x="16330560" y="316793"/>
                  </a:lnTo>
                  <a:lnTo>
                    <a:pt x="16331135" y="307164"/>
                  </a:lnTo>
                  <a:lnTo>
                    <a:pt x="16335158" y="294947"/>
                  </a:lnTo>
                  <a:lnTo>
                    <a:pt x="16346077" y="284456"/>
                  </a:lnTo>
                  <a:lnTo>
                    <a:pt x="16367341" y="280000"/>
                  </a:lnTo>
                  <a:lnTo>
                    <a:pt x="16381995" y="293941"/>
                  </a:lnTo>
                  <a:lnTo>
                    <a:pt x="16394926" y="308745"/>
                  </a:lnTo>
                  <a:lnTo>
                    <a:pt x="16400960" y="325273"/>
                  </a:lnTo>
                  <a:lnTo>
                    <a:pt x="16394926" y="344388"/>
                  </a:lnTo>
                  <a:lnTo>
                    <a:pt x="16387742" y="360628"/>
                  </a:lnTo>
                  <a:lnTo>
                    <a:pt x="16378834" y="377731"/>
                  </a:lnTo>
                  <a:lnTo>
                    <a:pt x="16366479" y="389660"/>
                  </a:lnTo>
                  <a:lnTo>
                    <a:pt x="16348950" y="390379"/>
                  </a:lnTo>
                  <a:close/>
                </a:path>
                <a:path extrusionOk="0" h="10287000" w="18242280">
                  <a:moveTo>
                    <a:pt x="16675232" y="65424"/>
                  </a:moveTo>
                  <a:lnTo>
                    <a:pt x="16661583" y="59244"/>
                  </a:lnTo>
                  <a:lnTo>
                    <a:pt x="16652676" y="44009"/>
                  </a:lnTo>
                  <a:lnTo>
                    <a:pt x="16652388" y="27050"/>
                  </a:lnTo>
                  <a:lnTo>
                    <a:pt x="16658997" y="10091"/>
                  </a:lnTo>
                  <a:lnTo>
                    <a:pt x="16666801" y="0"/>
                  </a:lnTo>
                  <a:lnTo>
                    <a:pt x="16712256" y="0"/>
                  </a:lnTo>
                  <a:lnTo>
                    <a:pt x="16714455" y="8654"/>
                  </a:lnTo>
                  <a:lnTo>
                    <a:pt x="16715317" y="25613"/>
                  </a:lnTo>
                  <a:lnTo>
                    <a:pt x="16707559" y="40847"/>
                  </a:lnTo>
                  <a:lnTo>
                    <a:pt x="16699082" y="50189"/>
                  </a:lnTo>
                  <a:lnTo>
                    <a:pt x="16688019" y="60393"/>
                  </a:lnTo>
                  <a:lnTo>
                    <a:pt x="16675232" y="65424"/>
                  </a:lnTo>
                  <a:close/>
                </a:path>
                <a:path extrusionOk="0" h="10287000" w="18242280">
                  <a:moveTo>
                    <a:pt x="12798786" y="781302"/>
                  </a:moveTo>
                  <a:lnTo>
                    <a:pt x="12781258" y="776703"/>
                  </a:lnTo>
                  <a:lnTo>
                    <a:pt x="12766891" y="761325"/>
                  </a:lnTo>
                  <a:lnTo>
                    <a:pt x="12762868" y="743359"/>
                  </a:lnTo>
                  <a:lnTo>
                    <a:pt x="12765741" y="723669"/>
                  </a:lnTo>
                  <a:lnTo>
                    <a:pt x="12772063" y="703117"/>
                  </a:lnTo>
                  <a:lnTo>
                    <a:pt x="12773931" y="689751"/>
                  </a:lnTo>
                  <a:lnTo>
                    <a:pt x="12780109" y="678972"/>
                  </a:lnTo>
                  <a:lnTo>
                    <a:pt x="12791459" y="673367"/>
                  </a:lnTo>
                  <a:lnTo>
                    <a:pt x="12808843" y="675523"/>
                  </a:lnTo>
                  <a:lnTo>
                    <a:pt x="12818182" y="689464"/>
                  </a:lnTo>
                  <a:lnTo>
                    <a:pt x="12828383" y="704267"/>
                  </a:lnTo>
                  <a:lnTo>
                    <a:pt x="12833411" y="720795"/>
                  </a:lnTo>
                  <a:lnTo>
                    <a:pt x="12827233" y="739910"/>
                  </a:lnTo>
                  <a:lnTo>
                    <a:pt x="12820050" y="756007"/>
                  </a:lnTo>
                  <a:lnTo>
                    <a:pt x="12811142" y="772104"/>
                  </a:lnTo>
                  <a:lnTo>
                    <a:pt x="12798786" y="781302"/>
                  </a:lnTo>
                  <a:close/>
                </a:path>
              </a:pathLst>
            </a:custGeom>
            <a:solidFill>
              <a:srgbClr val="E3E6E3">
                <a:alpha val="1765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318" name="Google Shape;318;p47"/>
          <p:cNvSpPr txBox="1"/>
          <p:nvPr>
            <p:ph type="title"/>
          </p:nvPr>
        </p:nvSpPr>
        <p:spPr>
          <a:xfrm>
            <a:off x="866100" y="633469"/>
            <a:ext cx="7538700" cy="4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-228600" lvl="0" marL="228600" marR="0" rtl="0" algn="ctr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6000">
                <a:solidFill>
                  <a:srgbClr val="F5F1F1"/>
                </a:solidFill>
              </a:rPr>
              <a:t>PROBLEMÁTICAS DE LA PSICOLOGÍA CLÁSICA</a:t>
            </a:r>
            <a:endParaRPr sz="6000"/>
          </a:p>
        </p:txBody>
      </p:sp>
      <p:grpSp>
        <p:nvGrpSpPr>
          <p:cNvPr id="319" name="Google Shape;319;p47"/>
          <p:cNvGrpSpPr/>
          <p:nvPr/>
        </p:nvGrpSpPr>
        <p:grpSpPr>
          <a:xfrm>
            <a:off x="0" y="0"/>
            <a:ext cx="9144253" cy="5143592"/>
            <a:chOff x="0" y="0"/>
            <a:chExt cx="18288506" cy="10287184"/>
          </a:xfrm>
        </p:grpSpPr>
        <p:sp>
          <p:nvSpPr>
            <p:cNvPr id="320" name="Google Shape;320;p47"/>
            <p:cNvSpPr/>
            <p:nvPr/>
          </p:nvSpPr>
          <p:spPr>
            <a:xfrm>
              <a:off x="0" y="8148505"/>
              <a:ext cx="5481955" cy="2138679"/>
            </a:xfrm>
            <a:custGeom>
              <a:rect b="b" l="l" r="r" t="t"/>
              <a:pathLst>
                <a:path extrusionOk="0" h="2138679" w="5481955">
                  <a:moveTo>
                    <a:pt x="5481510" y="2138493"/>
                  </a:moveTo>
                  <a:lnTo>
                    <a:pt x="0" y="2138493"/>
                  </a:lnTo>
                  <a:lnTo>
                    <a:pt x="0" y="206836"/>
                  </a:lnTo>
                  <a:lnTo>
                    <a:pt x="23677" y="193452"/>
                  </a:lnTo>
                  <a:lnTo>
                    <a:pt x="68908" y="169511"/>
                  </a:lnTo>
                  <a:lnTo>
                    <a:pt x="114757" y="146908"/>
                  </a:lnTo>
                  <a:lnTo>
                    <a:pt x="161211" y="125707"/>
                  </a:lnTo>
                  <a:lnTo>
                    <a:pt x="208259" y="105974"/>
                  </a:lnTo>
                  <a:lnTo>
                    <a:pt x="255889" y="87772"/>
                  </a:lnTo>
                  <a:lnTo>
                    <a:pt x="304089" y="71166"/>
                  </a:lnTo>
                  <a:lnTo>
                    <a:pt x="352847" y="56221"/>
                  </a:lnTo>
                  <a:lnTo>
                    <a:pt x="402152" y="43003"/>
                  </a:lnTo>
                  <a:lnTo>
                    <a:pt x="451992" y="31575"/>
                  </a:lnTo>
                  <a:lnTo>
                    <a:pt x="500060" y="22347"/>
                  </a:lnTo>
                  <a:lnTo>
                    <a:pt x="548182" y="14800"/>
                  </a:lnTo>
                  <a:lnTo>
                    <a:pt x="596354" y="8870"/>
                  </a:lnTo>
                  <a:lnTo>
                    <a:pt x="644570" y="4490"/>
                  </a:lnTo>
                  <a:lnTo>
                    <a:pt x="692827" y="1596"/>
                  </a:lnTo>
                  <a:lnTo>
                    <a:pt x="741117" y="121"/>
                  </a:lnTo>
                  <a:lnTo>
                    <a:pt x="789437" y="0"/>
                  </a:lnTo>
                  <a:lnTo>
                    <a:pt x="837780" y="1167"/>
                  </a:lnTo>
                  <a:lnTo>
                    <a:pt x="886143" y="3556"/>
                  </a:lnTo>
                  <a:lnTo>
                    <a:pt x="934520" y="7103"/>
                  </a:lnTo>
                  <a:lnTo>
                    <a:pt x="982906" y="11742"/>
                  </a:lnTo>
                  <a:lnTo>
                    <a:pt x="1031295" y="17407"/>
                  </a:lnTo>
                  <a:lnTo>
                    <a:pt x="1079683" y="24032"/>
                  </a:lnTo>
                  <a:lnTo>
                    <a:pt x="1128065" y="31552"/>
                  </a:lnTo>
                  <a:lnTo>
                    <a:pt x="1176435" y="39901"/>
                  </a:lnTo>
                  <a:lnTo>
                    <a:pt x="1224788" y="49015"/>
                  </a:lnTo>
                  <a:lnTo>
                    <a:pt x="1273119" y="58826"/>
                  </a:lnTo>
                  <a:lnTo>
                    <a:pt x="1321424" y="69270"/>
                  </a:lnTo>
                  <a:lnTo>
                    <a:pt x="1369697" y="80281"/>
                  </a:lnTo>
                  <a:lnTo>
                    <a:pt x="1417933" y="91794"/>
                  </a:lnTo>
                  <a:lnTo>
                    <a:pt x="1466126" y="103743"/>
                  </a:lnTo>
                  <a:lnTo>
                    <a:pt x="1514272" y="116061"/>
                  </a:lnTo>
                  <a:lnTo>
                    <a:pt x="1562366" y="128685"/>
                  </a:lnTo>
                  <a:lnTo>
                    <a:pt x="1610402" y="141548"/>
                  </a:lnTo>
                  <a:lnTo>
                    <a:pt x="1658376" y="154585"/>
                  </a:lnTo>
                  <a:lnTo>
                    <a:pt x="1706282" y="167730"/>
                  </a:lnTo>
                  <a:lnTo>
                    <a:pt x="1801871" y="194081"/>
                  </a:lnTo>
                  <a:lnTo>
                    <a:pt x="1849543" y="207157"/>
                  </a:lnTo>
                  <a:lnTo>
                    <a:pt x="1897128" y="220078"/>
                  </a:lnTo>
                  <a:lnTo>
                    <a:pt x="1944619" y="232780"/>
                  </a:lnTo>
                  <a:lnTo>
                    <a:pt x="1993503" y="245578"/>
                  </a:lnTo>
                  <a:lnTo>
                    <a:pt x="2042458" y="258111"/>
                  </a:lnTo>
                  <a:lnTo>
                    <a:pt x="2091477" y="270405"/>
                  </a:lnTo>
                  <a:lnTo>
                    <a:pt x="2140552" y="282487"/>
                  </a:lnTo>
                  <a:lnTo>
                    <a:pt x="2189677" y="294382"/>
                  </a:lnTo>
                  <a:lnTo>
                    <a:pt x="2238845" y="306116"/>
                  </a:lnTo>
                  <a:lnTo>
                    <a:pt x="2288047" y="317715"/>
                  </a:lnTo>
                  <a:lnTo>
                    <a:pt x="2337278" y="329205"/>
                  </a:lnTo>
                  <a:lnTo>
                    <a:pt x="2386530" y="340612"/>
                  </a:lnTo>
                  <a:lnTo>
                    <a:pt x="2435796" y="351962"/>
                  </a:lnTo>
                  <a:lnTo>
                    <a:pt x="2583608" y="385928"/>
                  </a:lnTo>
                  <a:lnTo>
                    <a:pt x="2632860" y="397309"/>
                  </a:lnTo>
                  <a:lnTo>
                    <a:pt x="2682090" y="408762"/>
                  </a:lnTo>
                  <a:lnTo>
                    <a:pt x="2731291" y="420314"/>
                  </a:lnTo>
                  <a:lnTo>
                    <a:pt x="2780457" y="431990"/>
                  </a:lnTo>
                  <a:lnTo>
                    <a:pt x="2829581" y="443817"/>
                  </a:lnTo>
                  <a:lnTo>
                    <a:pt x="2878654" y="455821"/>
                  </a:lnTo>
                  <a:lnTo>
                    <a:pt x="2927671" y="468026"/>
                  </a:lnTo>
                  <a:lnTo>
                    <a:pt x="2976624" y="480460"/>
                  </a:lnTo>
                  <a:lnTo>
                    <a:pt x="3025506" y="493148"/>
                  </a:lnTo>
                  <a:lnTo>
                    <a:pt x="3074310" y="506117"/>
                  </a:lnTo>
                  <a:lnTo>
                    <a:pt x="3123028" y="519391"/>
                  </a:lnTo>
                  <a:lnTo>
                    <a:pt x="3171654" y="532997"/>
                  </a:lnTo>
                  <a:lnTo>
                    <a:pt x="3220181" y="546962"/>
                  </a:lnTo>
                  <a:lnTo>
                    <a:pt x="3268602" y="561310"/>
                  </a:lnTo>
                  <a:lnTo>
                    <a:pt x="3316909" y="576069"/>
                  </a:lnTo>
                  <a:lnTo>
                    <a:pt x="3365095" y="591263"/>
                  </a:lnTo>
                  <a:lnTo>
                    <a:pt x="3412583" y="606739"/>
                  </a:lnTo>
                  <a:lnTo>
                    <a:pt x="3459934" y="622703"/>
                  </a:lnTo>
                  <a:lnTo>
                    <a:pt x="3507128" y="639175"/>
                  </a:lnTo>
                  <a:lnTo>
                    <a:pt x="3554146" y="656173"/>
                  </a:lnTo>
                  <a:lnTo>
                    <a:pt x="3600970" y="673715"/>
                  </a:lnTo>
                  <a:lnTo>
                    <a:pt x="3647581" y="691820"/>
                  </a:lnTo>
                  <a:lnTo>
                    <a:pt x="3693961" y="710506"/>
                  </a:lnTo>
                  <a:lnTo>
                    <a:pt x="3740089" y="729792"/>
                  </a:lnTo>
                  <a:lnTo>
                    <a:pt x="3785948" y="749697"/>
                  </a:lnTo>
                  <a:lnTo>
                    <a:pt x="3831519" y="770238"/>
                  </a:lnTo>
                  <a:lnTo>
                    <a:pt x="3876782" y="791435"/>
                  </a:lnTo>
                  <a:lnTo>
                    <a:pt x="3921720" y="813306"/>
                  </a:lnTo>
                  <a:lnTo>
                    <a:pt x="3966312" y="835869"/>
                  </a:lnTo>
                  <a:lnTo>
                    <a:pt x="4010542" y="859144"/>
                  </a:lnTo>
                  <a:lnTo>
                    <a:pt x="4054389" y="883147"/>
                  </a:lnTo>
                  <a:lnTo>
                    <a:pt x="4097834" y="907899"/>
                  </a:lnTo>
                  <a:lnTo>
                    <a:pt x="4140733" y="933770"/>
                  </a:lnTo>
                  <a:lnTo>
                    <a:pt x="4182483" y="960735"/>
                  </a:lnTo>
                  <a:lnTo>
                    <a:pt x="4223223" y="988672"/>
                  </a:lnTo>
                  <a:lnTo>
                    <a:pt x="4263090" y="1017456"/>
                  </a:lnTo>
                  <a:lnTo>
                    <a:pt x="4302224" y="1046965"/>
                  </a:lnTo>
                  <a:lnTo>
                    <a:pt x="4340761" y="1077076"/>
                  </a:lnTo>
                  <a:lnTo>
                    <a:pt x="4378841" y="1107666"/>
                  </a:lnTo>
                  <a:lnTo>
                    <a:pt x="4416600" y="1138612"/>
                  </a:lnTo>
                  <a:lnTo>
                    <a:pt x="4529343" y="1232351"/>
                  </a:lnTo>
                  <a:lnTo>
                    <a:pt x="4567206" y="1263489"/>
                  </a:lnTo>
                  <a:lnTo>
                    <a:pt x="4605440" y="1294367"/>
                  </a:lnTo>
                  <a:lnTo>
                    <a:pt x="4644183" y="1324862"/>
                  </a:lnTo>
                  <a:lnTo>
                    <a:pt x="4683573" y="1354851"/>
                  </a:lnTo>
                  <a:lnTo>
                    <a:pt x="4722395" y="1384268"/>
                  </a:lnTo>
                  <a:lnTo>
                    <a:pt x="4761113" y="1414430"/>
                  </a:lnTo>
                  <a:lnTo>
                    <a:pt x="4799706" y="1445262"/>
                  </a:lnTo>
                  <a:lnTo>
                    <a:pt x="4838156" y="1476688"/>
                  </a:lnTo>
                  <a:lnTo>
                    <a:pt x="4876442" y="1508634"/>
                  </a:lnTo>
                  <a:lnTo>
                    <a:pt x="4914544" y="1541024"/>
                  </a:lnTo>
                  <a:lnTo>
                    <a:pt x="4952444" y="1573783"/>
                  </a:lnTo>
                  <a:lnTo>
                    <a:pt x="4990120" y="1606836"/>
                  </a:lnTo>
                  <a:lnTo>
                    <a:pt x="5027553" y="1640107"/>
                  </a:lnTo>
                  <a:lnTo>
                    <a:pt x="5064724" y="1673522"/>
                  </a:lnTo>
                  <a:lnTo>
                    <a:pt x="5101613" y="1707006"/>
                  </a:lnTo>
                  <a:lnTo>
                    <a:pt x="5138199" y="1740482"/>
                  </a:lnTo>
                  <a:lnTo>
                    <a:pt x="5210386" y="1807114"/>
                  </a:lnTo>
                  <a:lnTo>
                    <a:pt x="5245504" y="1840433"/>
                  </a:lnTo>
                  <a:lnTo>
                    <a:pt x="5279864" y="1874726"/>
                  </a:lnTo>
                  <a:lnTo>
                    <a:pt x="5313292" y="1910014"/>
                  </a:lnTo>
                  <a:lnTo>
                    <a:pt x="5345616" y="1946318"/>
                  </a:lnTo>
                  <a:lnTo>
                    <a:pt x="5376662" y="1983659"/>
                  </a:lnTo>
                  <a:lnTo>
                    <a:pt x="5406257" y="2022058"/>
                  </a:lnTo>
                  <a:lnTo>
                    <a:pt x="5434227" y="2061538"/>
                  </a:lnTo>
                  <a:lnTo>
                    <a:pt x="5460400" y="2102118"/>
                  </a:lnTo>
                  <a:lnTo>
                    <a:pt x="5481510" y="2138493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321" name="Google Shape;321;p47"/>
            <p:cNvSpPr/>
            <p:nvPr/>
          </p:nvSpPr>
          <p:spPr>
            <a:xfrm>
              <a:off x="13395197" y="1"/>
              <a:ext cx="4893309" cy="1910080"/>
            </a:xfrm>
            <a:custGeom>
              <a:rect b="b" l="l" r="r" t="t"/>
              <a:pathLst>
                <a:path extrusionOk="0" h="1910080" w="4893309">
                  <a:moveTo>
                    <a:pt x="0" y="0"/>
                  </a:moveTo>
                  <a:lnTo>
                    <a:pt x="4892802" y="0"/>
                  </a:lnTo>
                  <a:lnTo>
                    <a:pt x="4892802" y="1617834"/>
                  </a:lnTo>
                  <a:lnTo>
                    <a:pt x="4868022" y="1636771"/>
                  </a:lnTo>
                  <a:lnTo>
                    <a:pt x="4826218" y="1666801"/>
                  </a:lnTo>
                  <a:lnTo>
                    <a:pt x="4783549" y="1695490"/>
                  </a:lnTo>
                  <a:lnTo>
                    <a:pt x="4740028" y="1722743"/>
                  </a:lnTo>
                  <a:lnTo>
                    <a:pt x="4695666" y="1748465"/>
                  </a:lnTo>
                  <a:lnTo>
                    <a:pt x="4650473" y="1772563"/>
                  </a:lnTo>
                  <a:lnTo>
                    <a:pt x="4604463" y="1794942"/>
                  </a:lnTo>
                  <a:lnTo>
                    <a:pt x="4557645" y="1815508"/>
                  </a:lnTo>
                  <a:lnTo>
                    <a:pt x="4510031" y="1834167"/>
                  </a:lnTo>
                  <a:lnTo>
                    <a:pt x="4461634" y="1850824"/>
                  </a:lnTo>
                  <a:lnTo>
                    <a:pt x="4412464" y="1865386"/>
                  </a:lnTo>
                  <a:lnTo>
                    <a:pt x="4365163" y="1877225"/>
                  </a:lnTo>
                  <a:lnTo>
                    <a:pt x="4317681" y="1887089"/>
                  </a:lnTo>
                  <a:lnTo>
                    <a:pt x="4270030" y="1895072"/>
                  </a:lnTo>
                  <a:lnTo>
                    <a:pt x="4222223" y="1901265"/>
                  </a:lnTo>
                  <a:lnTo>
                    <a:pt x="4174272" y="1905760"/>
                  </a:lnTo>
                  <a:lnTo>
                    <a:pt x="4126191" y="1908650"/>
                  </a:lnTo>
                  <a:lnTo>
                    <a:pt x="4077991" y="1910027"/>
                  </a:lnTo>
                  <a:lnTo>
                    <a:pt x="4029687" y="1909983"/>
                  </a:lnTo>
                  <a:lnTo>
                    <a:pt x="3981290" y="1908610"/>
                  </a:lnTo>
                  <a:lnTo>
                    <a:pt x="3932813" y="1906001"/>
                  </a:lnTo>
                  <a:lnTo>
                    <a:pt x="3884269" y="1902247"/>
                  </a:lnTo>
                  <a:lnTo>
                    <a:pt x="3835671" y="1897441"/>
                  </a:lnTo>
                  <a:lnTo>
                    <a:pt x="3787031" y="1891676"/>
                  </a:lnTo>
                  <a:lnTo>
                    <a:pt x="3738363" y="1885043"/>
                  </a:lnTo>
                  <a:lnTo>
                    <a:pt x="3689678" y="1877635"/>
                  </a:lnTo>
                  <a:lnTo>
                    <a:pt x="3640990" y="1869543"/>
                  </a:lnTo>
                  <a:lnTo>
                    <a:pt x="3592311" y="1860860"/>
                  </a:lnTo>
                  <a:lnTo>
                    <a:pt x="3543655" y="1851679"/>
                  </a:lnTo>
                  <a:lnTo>
                    <a:pt x="3495034" y="1842091"/>
                  </a:lnTo>
                  <a:lnTo>
                    <a:pt x="3446460" y="1832189"/>
                  </a:lnTo>
                  <a:lnTo>
                    <a:pt x="3397946" y="1822065"/>
                  </a:lnTo>
                  <a:lnTo>
                    <a:pt x="3349506" y="1811811"/>
                  </a:lnTo>
                  <a:lnTo>
                    <a:pt x="3301151" y="1801519"/>
                  </a:lnTo>
                  <a:lnTo>
                    <a:pt x="3252895" y="1791282"/>
                  </a:lnTo>
                  <a:lnTo>
                    <a:pt x="3204750" y="1781191"/>
                  </a:lnTo>
                  <a:lnTo>
                    <a:pt x="3156729" y="1771340"/>
                  </a:lnTo>
                  <a:lnTo>
                    <a:pt x="3106657" y="1761394"/>
                  </a:lnTo>
                  <a:lnTo>
                    <a:pt x="3056519" y="1751768"/>
                  </a:lnTo>
                  <a:lnTo>
                    <a:pt x="3006323" y="1742424"/>
                  </a:lnTo>
                  <a:lnTo>
                    <a:pt x="2956079" y="1733323"/>
                  </a:lnTo>
                  <a:lnTo>
                    <a:pt x="2905793" y="1724427"/>
                  </a:lnTo>
                  <a:lnTo>
                    <a:pt x="2855474" y="1715696"/>
                  </a:lnTo>
                  <a:lnTo>
                    <a:pt x="2805130" y="1707091"/>
                  </a:lnTo>
                  <a:lnTo>
                    <a:pt x="2754769" y="1698574"/>
                  </a:lnTo>
                  <a:lnTo>
                    <a:pt x="2654031" y="1681650"/>
                  </a:lnTo>
                  <a:lnTo>
                    <a:pt x="2603670" y="1673164"/>
                  </a:lnTo>
                  <a:lnTo>
                    <a:pt x="2553324" y="1664612"/>
                  </a:lnTo>
                  <a:lnTo>
                    <a:pt x="2503003" y="1655953"/>
                  </a:lnTo>
                  <a:lnTo>
                    <a:pt x="2452714" y="1647150"/>
                  </a:lnTo>
                  <a:lnTo>
                    <a:pt x="2402466" y="1638163"/>
                  </a:lnTo>
                  <a:lnTo>
                    <a:pt x="2352266" y="1628954"/>
                  </a:lnTo>
                  <a:lnTo>
                    <a:pt x="2302123" y="1619483"/>
                  </a:lnTo>
                  <a:lnTo>
                    <a:pt x="2252045" y="1609713"/>
                  </a:lnTo>
                  <a:lnTo>
                    <a:pt x="2202041" y="1599605"/>
                  </a:lnTo>
                  <a:lnTo>
                    <a:pt x="2152117" y="1589119"/>
                  </a:lnTo>
                  <a:lnTo>
                    <a:pt x="2102283" y="1578216"/>
                  </a:lnTo>
                  <a:lnTo>
                    <a:pt x="2052547" y="1566859"/>
                  </a:lnTo>
                  <a:lnTo>
                    <a:pt x="2002917" y="1555009"/>
                  </a:lnTo>
                  <a:lnTo>
                    <a:pt x="1953401" y="1542625"/>
                  </a:lnTo>
                  <a:lnTo>
                    <a:pt x="1903687" y="1529574"/>
                  </a:lnTo>
                  <a:lnTo>
                    <a:pt x="1854116" y="1515890"/>
                  </a:lnTo>
                  <a:lnTo>
                    <a:pt x="1804716" y="1501542"/>
                  </a:lnTo>
                  <a:lnTo>
                    <a:pt x="1755513" y="1486500"/>
                  </a:lnTo>
                  <a:lnTo>
                    <a:pt x="1706535" y="1470733"/>
                  </a:lnTo>
                  <a:lnTo>
                    <a:pt x="1657811" y="1454211"/>
                  </a:lnTo>
                  <a:lnTo>
                    <a:pt x="1609366" y="1436903"/>
                  </a:lnTo>
                  <a:lnTo>
                    <a:pt x="1561230" y="1418779"/>
                  </a:lnTo>
                  <a:lnTo>
                    <a:pt x="1513429" y="1399808"/>
                  </a:lnTo>
                  <a:lnTo>
                    <a:pt x="1465992" y="1379959"/>
                  </a:lnTo>
                  <a:lnTo>
                    <a:pt x="1418945" y="1359203"/>
                  </a:lnTo>
                  <a:lnTo>
                    <a:pt x="1372316" y="1337509"/>
                  </a:lnTo>
                  <a:lnTo>
                    <a:pt x="1326133" y="1314846"/>
                  </a:lnTo>
                  <a:lnTo>
                    <a:pt x="1279919" y="1290379"/>
                  </a:lnTo>
                  <a:lnTo>
                    <a:pt x="1235074" y="1264442"/>
                  </a:lnTo>
                  <a:lnTo>
                    <a:pt x="1191387" y="1237247"/>
                  </a:lnTo>
                  <a:lnTo>
                    <a:pt x="1148644" y="1209009"/>
                  </a:lnTo>
                  <a:lnTo>
                    <a:pt x="1106631" y="1179940"/>
                  </a:lnTo>
                  <a:lnTo>
                    <a:pt x="1065135" y="1150256"/>
                  </a:lnTo>
                  <a:lnTo>
                    <a:pt x="1023943" y="1120169"/>
                  </a:lnTo>
                  <a:lnTo>
                    <a:pt x="941618" y="1059643"/>
                  </a:lnTo>
                  <a:lnTo>
                    <a:pt x="900059" y="1029631"/>
                  </a:lnTo>
                  <a:lnTo>
                    <a:pt x="857950" y="1000072"/>
                  </a:lnTo>
                  <a:lnTo>
                    <a:pt x="815080" y="971178"/>
                  </a:lnTo>
                  <a:lnTo>
                    <a:pt x="771991" y="942296"/>
                  </a:lnTo>
                  <a:lnTo>
                    <a:pt x="728992" y="912426"/>
                  </a:lnTo>
                  <a:lnTo>
                    <a:pt x="686125" y="881697"/>
                  </a:lnTo>
                  <a:lnTo>
                    <a:pt x="643432" y="850236"/>
                  </a:lnTo>
                  <a:lnTo>
                    <a:pt x="600953" y="818169"/>
                  </a:lnTo>
                  <a:lnTo>
                    <a:pt x="558732" y="785623"/>
                  </a:lnTo>
                  <a:lnTo>
                    <a:pt x="516810" y="752727"/>
                  </a:lnTo>
                  <a:lnTo>
                    <a:pt x="475228" y="719607"/>
                  </a:lnTo>
                  <a:lnTo>
                    <a:pt x="434028" y="686390"/>
                  </a:lnTo>
                  <a:lnTo>
                    <a:pt x="393252" y="653204"/>
                  </a:lnTo>
                  <a:lnTo>
                    <a:pt x="352942" y="620175"/>
                  </a:lnTo>
                  <a:lnTo>
                    <a:pt x="313628" y="586884"/>
                  </a:lnTo>
                  <a:lnTo>
                    <a:pt x="275325" y="552207"/>
                  </a:lnTo>
                  <a:lnTo>
                    <a:pt x="238327" y="516090"/>
                  </a:lnTo>
                  <a:lnTo>
                    <a:pt x="202932" y="478477"/>
                  </a:lnTo>
                  <a:lnTo>
                    <a:pt x="169434" y="439314"/>
                  </a:lnTo>
                  <a:lnTo>
                    <a:pt x="138130" y="398549"/>
                  </a:lnTo>
                  <a:lnTo>
                    <a:pt x="109315" y="356125"/>
                  </a:lnTo>
                  <a:lnTo>
                    <a:pt x="83285" y="311989"/>
                  </a:lnTo>
                  <a:lnTo>
                    <a:pt x="60336" y="266087"/>
                  </a:lnTo>
                  <a:lnTo>
                    <a:pt x="40763" y="218364"/>
                  </a:lnTo>
                  <a:lnTo>
                    <a:pt x="24863" y="168766"/>
                  </a:lnTo>
                  <a:lnTo>
                    <a:pt x="13106" y="118766"/>
                  </a:lnTo>
                  <a:lnTo>
                    <a:pt x="5122" y="68291"/>
                  </a:lnTo>
                  <a:lnTo>
                    <a:pt x="534" y="17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322" name="Google Shape;322;p47"/>
            <p:cNvSpPr/>
            <p:nvPr/>
          </p:nvSpPr>
          <p:spPr>
            <a:xfrm>
              <a:off x="0" y="0"/>
              <a:ext cx="18288000" cy="10287000"/>
            </a:xfrm>
            <a:custGeom>
              <a:rect b="b" l="l" r="r" t="t"/>
              <a:pathLst>
                <a:path extrusionOk="0" h="10287000" w="18288000">
                  <a:moveTo>
                    <a:pt x="4413542" y="10287000"/>
                  </a:moveTo>
                  <a:lnTo>
                    <a:pt x="4367161" y="10245065"/>
                  </a:lnTo>
                  <a:lnTo>
                    <a:pt x="4328160" y="10212692"/>
                  </a:lnTo>
                  <a:lnTo>
                    <a:pt x="4287507" y="10182581"/>
                  </a:lnTo>
                  <a:lnTo>
                    <a:pt x="4246118" y="10154171"/>
                  </a:lnTo>
                  <a:lnTo>
                    <a:pt x="4204449" y="10126104"/>
                  </a:lnTo>
                  <a:lnTo>
                    <a:pt x="4162552" y="10098354"/>
                  </a:lnTo>
                  <a:lnTo>
                    <a:pt x="4120464" y="10070833"/>
                  </a:lnTo>
                  <a:lnTo>
                    <a:pt x="4078224" y="10043516"/>
                  </a:lnTo>
                  <a:lnTo>
                    <a:pt x="4035882" y="10016338"/>
                  </a:lnTo>
                  <a:lnTo>
                    <a:pt x="3908590" y="9935108"/>
                  </a:lnTo>
                  <a:lnTo>
                    <a:pt x="3866210" y="9907956"/>
                  </a:lnTo>
                  <a:lnTo>
                    <a:pt x="3823944" y="9880676"/>
                  </a:lnTo>
                  <a:lnTo>
                    <a:pt x="3781806" y="9853219"/>
                  </a:lnTo>
                  <a:lnTo>
                    <a:pt x="3739845" y="9825520"/>
                  </a:lnTo>
                  <a:lnTo>
                    <a:pt x="3699116" y="9797910"/>
                  </a:lnTo>
                  <a:lnTo>
                    <a:pt x="3659390" y="9769450"/>
                  </a:lnTo>
                  <a:lnTo>
                    <a:pt x="3620262" y="9739617"/>
                  </a:lnTo>
                  <a:lnTo>
                    <a:pt x="3582416" y="9708718"/>
                  </a:lnTo>
                  <a:lnTo>
                    <a:pt x="3545827" y="9676498"/>
                  </a:lnTo>
                  <a:lnTo>
                    <a:pt x="3510648" y="9642856"/>
                  </a:lnTo>
                  <a:lnTo>
                    <a:pt x="3477031" y="9607664"/>
                  </a:lnTo>
                  <a:lnTo>
                    <a:pt x="3445103" y="9570809"/>
                  </a:lnTo>
                  <a:lnTo>
                    <a:pt x="3415030" y="9532201"/>
                  </a:lnTo>
                  <a:lnTo>
                    <a:pt x="3386950" y="9491713"/>
                  </a:lnTo>
                  <a:lnTo>
                    <a:pt x="3361029" y="9449232"/>
                  </a:lnTo>
                  <a:lnTo>
                    <a:pt x="3337306" y="9407004"/>
                  </a:lnTo>
                  <a:lnTo>
                    <a:pt x="3314458" y="9364294"/>
                  </a:lnTo>
                  <a:lnTo>
                    <a:pt x="3292259" y="9321228"/>
                  </a:lnTo>
                  <a:lnTo>
                    <a:pt x="3205848" y="9147708"/>
                  </a:lnTo>
                  <a:lnTo>
                    <a:pt x="3183737" y="9105938"/>
                  </a:lnTo>
                  <a:lnTo>
                    <a:pt x="3159302" y="9065565"/>
                  </a:lnTo>
                  <a:lnTo>
                    <a:pt x="3132607" y="9026665"/>
                  </a:lnTo>
                  <a:lnTo>
                    <a:pt x="3103740" y="8989352"/>
                  </a:lnTo>
                  <a:lnTo>
                    <a:pt x="3072752" y="8953716"/>
                  </a:lnTo>
                  <a:lnTo>
                    <a:pt x="3039732" y="8919832"/>
                  </a:lnTo>
                  <a:lnTo>
                    <a:pt x="2999028" y="8884323"/>
                  </a:lnTo>
                  <a:lnTo>
                    <a:pt x="2957830" y="8855037"/>
                  </a:lnTo>
                  <a:lnTo>
                    <a:pt x="2915983" y="8831974"/>
                  </a:lnTo>
                  <a:lnTo>
                    <a:pt x="2873375" y="8815133"/>
                  </a:lnTo>
                  <a:lnTo>
                    <a:pt x="2829839" y="8804491"/>
                  </a:lnTo>
                  <a:lnTo>
                    <a:pt x="2785237" y="8800033"/>
                  </a:lnTo>
                  <a:lnTo>
                    <a:pt x="2739440" y="8801773"/>
                  </a:lnTo>
                  <a:lnTo>
                    <a:pt x="2692298" y="8809685"/>
                  </a:lnTo>
                  <a:lnTo>
                    <a:pt x="2643657" y="8823769"/>
                  </a:lnTo>
                  <a:lnTo>
                    <a:pt x="2593403" y="8844013"/>
                  </a:lnTo>
                  <a:lnTo>
                    <a:pt x="2548991" y="8866010"/>
                  </a:lnTo>
                  <a:lnTo>
                    <a:pt x="2507005" y="8890610"/>
                  </a:lnTo>
                  <a:lnTo>
                    <a:pt x="2467381" y="8917724"/>
                  </a:lnTo>
                  <a:lnTo>
                    <a:pt x="2430056" y="8947264"/>
                  </a:lnTo>
                  <a:lnTo>
                    <a:pt x="2394928" y="8979154"/>
                  </a:lnTo>
                  <a:lnTo>
                    <a:pt x="2361946" y="9013292"/>
                  </a:lnTo>
                  <a:lnTo>
                    <a:pt x="2331034" y="9049614"/>
                  </a:lnTo>
                  <a:lnTo>
                    <a:pt x="2329421" y="9051760"/>
                  </a:lnTo>
                  <a:lnTo>
                    <a:pt x="2306548" y="9033370"/>
                  </a:lnTo>
                  <a:lnTo>
                    <a:pt x="2266886" y="9003005"/>
                  </a:lnTo>
                  <a:lnTo>
                    <a:pt x="2226513" y="8973731"/>
                  </a:lnTo>
                  <a:lnTo>
                    <a:pt x="2185352" y="8945664"/>
                  </a:lnTo>
                  <a:lnTo>
                    <a:pt x="2143315" y="8918956"/>
                  </a:lnTo>
                  <a:lnTo>
                    <a:pt x="2100326" y="8893708"/>
                  </a:lnTo>
                  <a:lnTo>
                    <a:pt x="2056307" y="8870061"/>
                  </a:lnTo>
                  <a:lnTo>
                    <a:pt x="2011159" y="8848115"/>
                  </a:lnTo>
                  <a:lnTo>
                    <a:pt x="1964829" y="8828024"/>
                  </a:lnTo>
                  <a:lnTo>
                    <a:pt x="1915655" y="8808961"/>
                  </a:lnTo>
                  <a:lnTo>
                    <a:pt x="1866493" y="8791778"/>
                  </a:lnTo>
                  <a:lnTo>
                    <a:pt x="1817370" y="8776475"/>
                  </a:lnTo>
                  <a:lnTo>
                    <a:pt x="1768271" y="8763025"/>
                  </a:lnTo>
                  <a:lnTo>
                    <a:pt x="1719211" y="8751418"/>
                  </a:lnTo>
                  <a:lnTo>
                    <a:pt x="1670189" y="8741677"/>
                  </a:lnTo>
                  <a:lnTo>
                    <a:pt x="1621205" y="8733765"/>
                  </a:lnTo>
                  <a:lnTo>
                    <a:pt x="1572260" y="8727681"/>
                  </a:lnTo>
                  <a:lnTo>
                    <a:pt x="1523352" y="8723427"/>
                  </a:lnTo>
                  <a:lnTo>
                    <a:pt x="1474495" y="8720988"/>
                  </a:lnTo>
                  <a:lnTo>
                    <a:pt x="1425689" y="8720366"/>
                  </a:lnTo>
                  <a:lnTo>
                    <a:pt x="1376921" y="8721547"/>
                  </a:lnTo>
                  <a:lnTo>
                    <a:pt x="1328216" y="8724532"/>
                  </a:lnTo>
                  <a:lnTo>
                    <a:pt x="1279563" y="8729294"/>
                  </a:lnTo>
                  <a:lnTo>
                    <a:pt x="1230972" y="8735847"/>
                  </a:lnTo>
                  <a:lnTo>
                    <a:pt x="1182433" y="8744179"/>
                  </a:lnTo>
                  <a:lnTo>
                    <a:pt x="1133970" y="8754275"/>
                  </a:lnTo>
                  <a:lnTo>
                    <a:pt x="1085557" y="8766124"/>
                  </a:lnTo>
                  <a:lnTo>
                    <a:pt x="1037209" y="8779739"/>
                  </a:lnTo>
                  <a:lnTo>
                    <a:pt x="988936" y="8795093"/>
                  </a:lnTo>
                  <a:lnTo>
                    <a:pt x="940739" y="8812200"/>
                  </a:lnTo>
                  <a:lnTo>
                    <a:pt x="892619" y="8831021"/>
                  </a:lnTo>
                  <a:lnTo>
                    <a:pt x="844562" y="8851582"/>
                  </a:lnTo>
                  <a:lnTo>
                    <a:pt x="796747" y="8874341"/>
                  </a:lnTo>
                  <a:lnTo>
                    <a:pt x="749719" y="8898903"/>
                  </a:lnTo>
                  <a:lnTo>
                    <a:pt x="703326" y="8924849"/>
                  </a:lnTo>
                  <a:lnTo>
                    <a:pt x="657377" y="8951798"/>
                  </a:lnTo>
                  <a:lnTo>
                    <a:pt x="611695" y="8979357"/>
                  </a:lnTo>
                  <a:lnTo>
                    <a:pt x="566102" y="9007107"/>
                  </a:lnTo>
                  <a:lnTo>
                    <a:pt x="520712" y="9034475"/>
                  </a:lnTo>
                  <a:lnTo>
                    <a:pt x="474472" y="9061602"/>
                  </a:lnTo>
                  <a:lnTo>
                    <a:pt x="428917" y="9086710"/>
                  </a:lnTo>
                  <a:lnTo>
                    <a:pt x="382714" y="9110332"/>
                  </a:lnTo>
                  <a:lnTo>
                    <a:pt x="335940" y="9132672"/>
                  </a:lnTo>
                  <a:lnTo>
                    <a:pt x="288671" y="9153881"/>
                  </a:lnTo>
                  <a:lnTo>
                    <a:pt x="240995" y="9174175"/>
                  </a:lnTo>
                  <a:lnTo>
                    <a:pt x="192989" y="9193708"/>
                  </a:lnTo>
                  <a:lnTo>
                    <a:pt x="144741" y="9212682"/>
                  </a:lnTo>
                  <a:lnTo>
                    <a:pt x="96329" y="9231274"/>
                  </a:lnTo>
                  <a:lnTo>
                    <a:pt x="0" y="9267800"/>
                  </a:lnTo>
                  <a:lnTo>
                    <a:pt x="0" y="9329141"/>
                  </a:lnTo>
                  <a:lnTo>
                    <a:pt x="63017" y="9307335"/>
                  </a:lnTo>
                  <a:lnTo>
                    <a:pt x="111861" y="9290164"/>
                  </a:lnTo>
                  <a:lnTo>
                    <a:pt x="160591" y="9272702"/>
                  </a:lnTo>
                  <a:lnTo>
                    <a:pt x="209181" y="9254846"/>
                  </a:lnTo>
                  <a:lnTo>
                    <a:pt x="257568" y="9236519"/>
                  </a:lnTo>
                  <a:lnTo>
                    <a:pt x="305714" y="9217635"/>
                  </a:lnTo>
                  <a:lnTo>
                    <a:pt x="353555" y="9198089"/>
                  </a:lnTo>
                  <a:lnTo>
                    <a:pt x="401066" y="9177795"/>
                  </a:lnTo>
                  <a:lnTo>
                    <a:pt x="444042" y="9157310"/>
                  </a:lnTo>
                  <a:lnTo>
                    <a:pt x="486079" y="9134907"/>
                  </a:lnTo>
                  <a:lnTo>
                    <a:pt x="527507" y="9111170"/>
                  </a:lnTo>
                  <a:lnTo>
                    <a:pt x="568299" y="9086926"/>
                  </a:lnTo>
                  <a:lnTo>
                    <a:pt x="609663" y="9062237"/>
                  </a:lnTo>
                  <a:lnTo>
                    <a:pt x="651002" y="9038272"/>
                  </a:lnTo>
                  <a:lnTo>
                    <a:pt x="692937" y="9015438"/>
                  </a:lnTo>
                  <a:lnTo>
                    <a:pt x="739863" y="8990978"/>
                  </a:lnTo>
                  <a:lnTo>
                    <a:pt x="786942" y="8966771"/>
                  </a:lnTo>
                  <a:lnTo>
                    <a:pt x="834224" y="8943022"/>
                  </a:lnTo>
                  <a:lnTo>
                    <a:pt x="881786" y="8919934"/>
                  </a:lnTo>
                  <a:lnTo>
                    <a:pt x="929690" y="8897683"/>
                  </a:lnTo>
                  <a:lnTo>
                    <a:pt x="978039" y="8876474"/>
                  </a:lnTo>
                  <a:lnTo>
                    <a:pt x="1026896" y="8856497"/>
                  </a:lnTo>
                  <a:lnTo>
                    <a:pt x="1075436" y="8838908"/>
                  </a:lnTo>
                  <a:lnTo>
                    <a:pt x="1123962" y="8823998"/>
                  </a:lnTo>
                  <a:lnTo>
                    <a:pt x="1172464" y="8811704"/>
                  </a:lnTo>
                  <a:lnTo>
                    <a:pt x="1220939" y="8801925"/>
                  </a:lnTo>
                  <a:lnTo>
                    <a:pt x="1269403" y="8794559"/>
                  </a:lnTo>
                  <a:lnTo>
                    <a:pt x="1317828" y="8789530"/>
                  </a:lnTo>
                  <a:lnTo>
                    <a:pt x="1366227" y="8786736"/>
                  </a:lnTo>
                  <a:lnTo>
                    <a:pt x="1414589" y="8786076"/>
                  </a:lnTo>
                  <a:lnTo>
                    <a:pt x="1462925" y="8787473"/>
                  </a:lnTo>
                  <a:lnTo>
                    <a:pt x="1511211" y="8790838"/>
                  </a:lnTo>
                  <a:lnTo>
                    <a:pt x="1559471" y="8796058"/>
                  </a:lnTo>
                  <a:lnTo>
                    <a:pt x="1607680" y="8803056"/>
                  </a:lnTo>
                  <a:lnTo>
                    <a:pt x="1655851" y="8811743"/>
                  </a:lnTo>
                  <a:lnTo>
                    <a:pt x="1703971" y="8822004"/>
                  </a:lnTo>
                  <a:lnTo>
                    <a:pt x="1752041" y="8833777"/>
                  </a:lnTo>
                  <a:lnTo>
                    <a:pt x="1800059" y="8846947"/>
                  </a:lnTo>
                  <a:lnTo>
                    <a:pt x="1848015" y="8861425"/>
                  </a:lnTo>
                  <a:lnTo>
                    <a:pt x="1895932" y="8877135"/>
                  </a:lnTo>
                  <a:lnTo>
                    <a:pt x="1944065" y="8894864"/>
                  </a:lnTo>
                  <a:lnTo>
                    <a:pt x="1990826" y="8914752"/>
                  </a:lnTo>
                  <a:lnTo>
                    <a:pt x="2036267" y="8936672"/>
                  </a:lnTo>
                  <a:lnTo>
                    <a:pt x="2080501" y="8960485"/>
                  </a:lnTo>
                  <a:lnTo>
                    <a:pt x="2123605" y="8986025"/>
                  </a:lnTo>
                  <a:lnTo>
                    <a:pt x="2165654" y="9013177"/>
                  </a:lnTo>
                  <a:lnTo>
                    <a:pt x="2206752" y="9041803"/>
                  </a:lnTo>
                  <a:lnTo>
                    <a:pt x="2246960" y="9071737"/>
                  </a:lnTo>
                  <a:lnTo>
                    <a:pt x="2286368" y="9102865"/>
                  </a:lnTo>
                  <a:lnTo>
                    <a:pt x="2290102" y="9105976"/>
                  </a:lnTo>
                  <a:lnTo>
                    <a:pt x="2275103" y="9128417"/>
                  </a:lnTo>
                  <a:lnTo>
                    <a:pt x="2249932" y="9170746"/>
                  </a:lnTo>
                  <a:lnTo>
                    <a:pt x="2226373" y="9205341"/>
                  </a:lnTo>
                  <a:lnTo>
                    <a:pt x="2203843" y="9240622"/>
                  </a:lnTo>
                  <a:lnTo>
                    <a:pt x="2177338" y="9286049"/>
                  </a:lnTo>
                  <a:lnTo>
                    <a:pt x="2153513" y="9330728"/>
                  </a:lnTo>
                  <a:lnTo>
                    <a:pt x="2130221" y="9378785"/>
                  </a:lnTo>
                  <a:lnTo>
                    <a:pt x="2109686" y="9426118"/>
                  </a:lnTo>
                  <a:lnTo>
                    <a:pt x="2091220" y="9474111"/>
                  </a:lnTo>
                  <a:lnTo>
                    <a:pt x="2074849" y="9522777"/>
                  </a:lnTo>
                  <a:lnTo>
                    <a:pt x="2060613" y="9572130"/>
                  </a:lnTo>
                  <a:lnTo>
                    <a:pt x="2048573" y="9622168"/>
                  </a:lnTo>
                  <a:lnTo>
                    <a:pt x="2038743" y="9672917"/>
                  </a:lnTo>
                  <a:lnTo>
                    <a:pt x="2031174" y="9724390"/>
                  </a:lnTo>
                  <a:lnTo>
                    <a:pt x="2025904" y="9776587"/>
                  </a:lnTo>
                  <a:lnTo>
                    <a:pt x="2022132" y="9825787"/>
                  </a:lnTo>
                  <a:lnTo>
                    <a:pt x="2018944" y="9875037"/>
                  </a:lnTo>
                  <a:lnTo>
                    <a:pt x="2014080" y="9973653"/>
                  </a:lnTo>
                  <a:lnTo>
                    <a:pt x="2010943" y="10072281"/>
                  </a:lnTo>
                  <a:lnTo>
                    <a:pt x="2009279" y="10171836"/>
                  </a:lnTo>
                  <a:lnTo>
                    <a:pt x="2009533" y="10222014"/>
                  </a:lnTo>
                  <a:lnTo>
                    <a:pt x="2010791" y="10272052"/>
                  </a:lnTo>
                  <a:lnTo>
                    <a:pt x="2011514" y="10287000"/>
                  </a:lnTo>
                  <a:lnTo>
                    <a:pt x="2078367" y="10287000"/>
                  </a:lnTo>
                  <a:lnTo>
                    <a:pt x="2076894" y="10242601"/>
                  </a:lnTo>
                  <a:lnTo>
                    <a:pt x="2076475" y="10192283"/>
                  </a:lnTo>
                  <a:lnTo>
                    <a:pt x="2077161" y="10141852"/>
                  </a:lnTo>
                  <a:lnTo>
                    <a:pt x="2078774" y="10091344"/>
                  </a:lnTo>
                  <a:lnTo>
                    <a:pt x="2089365" y="9881997"/>
                  </a:lnTo>
                  <a:lnTo>
                    <a:pt x="2092820" y="9829101"/>
                  </a:lnTo>
                  <a:lnTo>
                    <a:pt x="2097278" y="9776333"/>
                  </a:lnTo>
                  <a:lnTo>
                    <a:pt x="2103107" y="9723793"/>
                  </a:lnTo>
                  <a:lnTo>
                    <a:pt x="2110689" y="9671545"/>
                  </a:lnTo>
                  <a:lnTo>
                    <a:pt x="2119922" y="9620453"/>
                  </a:lnTo>
                  <a:lnTo>
                    <a:pt x="2130526" y="9569894"/>
                  </a:lnTo>
                  <a:lnTo>
                    <a:pt x="2142642" y="9520110"/>
                  </a:lnTo>
                  <a:lnTo>
                    <a:pt x="2156383" y="9471355"/>
                  </a:lnTo>
                  <a:lnTo>
                    <a:pt x="2171890" y="9423870"/>
                  </a:lnTo>
                  <a:lnTo>
                    <a:pt x="2189264" y="9377896"/>
                  </a:lnTo>
                  <a:lnTo>
                    <a:pt x="2208644" y="9333687"/>
                  </a:lnTo>
                  <a:lnTo>
                    <a:pt x="2230145" y="9291460"/>
                  </a:lnTo>
                  <a:lnTo>
                    <a:pt x="2253907" y="9251480"/>
                  </a:lnTo>
                  <a:lnTo>
                    <a:pt x="2280043" y="9213990"/>
                  </a:lnTo>
                  <a:lnTo>
                    <a:pt x="2308441" y="9166682"/>
                  </a:lnTo>
                  <a:lnTo>
                    <a:pt x="2363139" y="9168117"/>
                  </a:lnTo>
                  <a:lnTo>
                    <a:pt x="2400681" y="9201950"/>
                  </a:lnTo>
                  <a:lnTo>
                    <a:pt x="2553728" y="9345181"/>
                  </a:lnTo>
                  <a:lnTo>
                    <a:pt x="2591892" y="9381973"/>
                  </a:lnTo>
                  <a:lnTo>
                    <a:pt x="2629306" y="9419425"/>
                  </a:lnTo>
                  <a:lnTo>
                    <a:pt x="2665666" y="9457804"/>
                  </a:lnTo>
                  <a:lnTo>
                    <a:pt x="2700680" y="9497327"/>
                  </a:lnTo>
                  <a:lnTo>
                    <a:pt x="2733751" y="9537357"/>
                  </a:lnTo>
                  <a:lnTo>
                    <a:pt x="2765514" y="9578099"/>
                  </a:lnTo>
                  <a:lnTo>
                    <a:pt x="2795701" y="9619488"/>
                  </a:lnTo>
                  <a:lnTo>
                    <a:pt x="2824073" y="9661461"/>
                  </a:lnTo>
                  <a:lnTo>
                    <a:pt x="2850324" y="9703943"/>
                  </a:lnTo>
                  <a:lnTo>
                    <a:pt x="2874226" y="9746894"/>
                  </a:lnTo>
                  <a:lnTo>
                    <a:pt x="2895485" y="9790239"/>
                  </a:lnTo>
                  <a:lnTo>
                    <a:pt x="2913850" y="9833915"/>
                  </a:lnTo>
                  <a:lnTo>
                    <a:pt x="2929039" y="9877869"/>
                  </a:lnTo>
                  <a:lnTo>
                    <a:pt x="2940799" y="9922040"/>
                  </a:lnTo>
                  <a:lnTo>
                    <a:pt x="2958592" y="9974262"/>
                  </a:lnTo>
                  <a:lnTo>
                    <a:pt x="2973565" y="10024110"/>
                  </a:lnTo>
                  <a:lnTo>
                    <a:pt x="2985439" y="10072129"/>
                  </a:lnTo>
                  <a:lnTo>
                    <a:pt x="2993936" y="10118852"/>
                  </a:lnTo>
                  <a:lnTo>
                    <a:pt x="2998813" y="10164826"/>
                  </a:lnTo>
                  <a:lnTo>
                    <a:pt x="2999778" y="10210609"/>
                  </a:lnTo>
                  <a:lnTo>
                    <a:pt x="2996577" y="10256736"/>
                  </a:lnTo>
                  <a:lnTo>
                    <a:pt x="2991358" y="10287000"/>
                  </a:lnTo>
                  <a:lnTo>
                    <a:pt x="3043009" y="10287000"/>
                  </a:lnTo>
                  <a:lnTo>
                    <a:pt x="3046133" y="10256380"/>
                  </a:lnTo>
                  <a:lnTo>
                    <a:pt x="3047669" y="10208793"/>
                  </a:lnTo>
                  <a:lnTo>
                    <a:pt x="3045993" y="10161384"/>
                  </a:lnTo>
                  <a:lnTo>
                    <a:pt x="3041205" y="10114153"/>
                  </a:lnTo>
                  <a:lnTo>
                    <a:pt x="3033420" y="10067099"/>
                  </a:lnTo>
                  <a:lnTo>
                    <a:pt x="3022765" y="10020211"/>
                  </a:lnTo>
                  <a:lnTo>
                    <a:pt x="3009341" y="9973500"/>
                  </a:lnTo>
                  <a:lnTo>
                    <a:pt x="2993263" y="9926968"/>
                  </a:lnTo>
                  <a:lnTo>
                    <a:pt x="2982049" y="9886632"/>
                  </a:lnTo>
                  <a:lnTo>
                    <a:pt x="2976168" y="9866579"/>
                  </a:lnTo>
                  <a:lnTo>
                    <a:pt x="2969653" y="9846640"/>
                  </a:lnTo>
                  <a:lnTo>
                    <a:pt x="2952064" y="9797085"/>
                  </a:lnTo>
                  <a:lnTo>
                    <a:pt x="2933319" y="9750044"/>
                  </a:lnTo>
                  <a:lnTo>
                    <a:pt x="2932747" y="9748609"/>
                  </a:lnTo>
                  <a:lnTo>
                    <a:pt x="2911652" y="9701238"/>
                  </a:lnTo>
                  <a:lnTo>
                    <a:pt x="2888767" y="9654997"/>
                  </a:lnTo>
                  <a:lnTo>
                    <a:pt x="2864040" y="9609899"/>
                  </a:lnTo>
                  <a:lnTo>
                    <a:pt x="2837434" y="9565983"/>
                  </a:lnTo>
                  <a:lnTo>
                    <a:pt x="2808935" y="9523260"/>
                  </a:lnTo>
                  <a:lnTo>
                    <a:pt x="2778493" y="9481756"/>
                  </a:lnTo>
                  <a:lnTo>
                    <a:pt x="2746070" y="9441497"/>
                  </a:lnTo>
                  <a:lnTo>
                    <a:pt x="2711653" y="9402483"/>
                  </a:lnTo>
                  <a:lnTo>
                    <a:pt x="2675178" y="9364764"/>
                  </a:lnTo>
                  <a:lnTo>
                    <a:pt x="2640050" y="9330131"/>
                  </a:lnTo>
                  <a:lnTo>
                    <a:pt x="2604490" y="9295892"/>
                  </a:lnTo>
                  <a:lnTo>
                    <a:pt x="2532316" y="9228518"/>
                  </a:lnTo>
                  <a:lnTo>
                    <a:pt x="2459024" y="9162453"/>
                  </a:lnTo>
                  <a:lnTo>
                    <a:pt x="2384056" y="9096921"/>
                  </a:lnTo>
                  <a:lnTo>
                    <a:pt x="2366492" y="9082240"/>
                  </a:lnTo>
                  <a:lnTo>
                    <a:pt x="2396045" y="9046350"/>
                  </a:lnTo>
                  <a:lnTo>
                    <a:pt x="2428011" y="9012949"/>
                  </a:lnTo>
                  <a:lnTo>
                    <a:pt x="2462352" y="8982659"/>
                  </a:lnTo>
                  <a:lnTo>
                    <a:pt x="2499652" y="8955329"/>
                  </a:lnTo>
                  <a:lnTo>
                    <a:pt x="2543403" y="8929649"/>
                  </a:lnTo>
                  <a:lnTo>
                    <a:pt x="2587409" y="8909380"/>
                  </a:lnTo>
                  <a:lnTo>
                    <a:pt x="2631541" y="8894534"/>
                  </a:lnTo>
                  <a:lnTo>
                    <a:pt x="2675636" y="8885072"/>
                  </a:lnTo>
                  <a:lnTo>
                    <a:pt x="2719552" y="8881008"/>
                  </a:lnTo>
                  <a:lnTo>
                    <a:pt x="2763126" y="8882316"/>
                  </a:lnTo>
                  <a:lnTo>
                    <a:pt x="2806217" y="8888971"/>
                  </a:lnTo>
                  <a:lnTo>
                    <a:pt x="2848673" y="8900973"/>
                  </a:lnTo>
                  <a:lnTo>
                    <a:pt x="2890342" y="8918296"/>
                  </a:lnTo>
                  <a:lnTo>
                    <a:pt x="2931071" y="8940940"/>
                  </a:lnTo>
                  <a:lnTo>
                    <a:pt x="2970720" y="8968880"/>
                  </a:lnTo>
                  <a:lnTo>
                    <a:pt x="3009125" y="9002103"/>
                  </a:lnTo>
                  <a:lnTo>
                    <a:pt x="3045193" y="9038933"/>
                  </a:lnTo>
                  <a:lnTo>
                    <a:pt x="3078188" y="9077896"/>
                  </a:lnTo>
                  <a:lnTo>
                    <a:pt x="3108553" y="9118702"/>
                  </a:lnTo>
                  <a:lnTo>
                    <a:pt x="3136735" y="9161081"/>
                  </a:lnTo>
                  <a:lnTo>
                    <a:pt x="3163176" y="9204769"/>
                  </a:lnTo>
                  <a:lnTo>
                    <a:pt x="3188335" y="9249499"/>
                  </a:lnTo>
                  <a:lnTo>
                    <a:pt x="3260102" y="9380791"/>
                  </a:lnTo>
                  <a:lnTo>
                    <a:pt x="3284474" y="9424276"/>
                  </a:lnTo>
                  <a:lnTo>
                    <a:pt x="3309340" y="9467444"/>
                  </a:lnTo>
                  <a:lnTo>
                    <a:pt x="3334855" y="9510192"/>
                  </a:lnTo>
                  <a:lnTo>
                    <a:pt x="3361194" y="9552394"/>
                  </a:lnTo>
                  <a:lnTo>
                    <a:pt x="3388512" y="9593948"/>
                  </a:lnTo>
                  <a:lnTo>
                    <a:pt x="3419602" y="9636747"/>
                  </a:lnTo>
                  <a:lnTo>
                    <a:pt x="3453168" y="9676955"/>
                  </a:lnTo>
                  <a:lnTo>
                    <a:pt x="3488944" y="9714814"/>
                  </a:lnTo>
                  <a:lnTo>
                    <a:pt x="3526713" y="9750552"/>
                  </a:lnTo>
                  <a:lnTo>
                    <a:pt x="3566210" y="9784385"/>
                  </a:lnTo>
                  <a:lnTo>
                    <a:pt x="3607193" y="9816579"/>
                  </a:lnTo>
                  <a:lnTo>
                    <a:pt x="3649218" y="9847199"/>
                  </a:lnTo>
                  <a:lnTo>
                    <a:pt x="3692614" y="9876892"/>
                  </a:lnTo>
                  <a:lnTo>
                    <a:pt x="3736556" y="9905479"/>
                  </a:lnTo>
                  <a:lnTo>
                    <a:pt x="3780980" y="9933330"/>
                  </a:lnTo>
                  <a:lnTo>
                    <a:pt x="3824554" y="9960000"/>
                  </a:lnTo>
                  <a:lnTo>
                    <a:pt x="3868547" y="9986035"/>
                  </a:lnTo>
                  <a:lnTo>
                    <a:pt x="3912819" y="10011651"/>
                  </a:lnTo>
                  <a:lnTo>
                    <a:pt x="4001693" y="10062324"/>
                  </a:lnTo>
                  <a:lnTo>
                    <a:pt x="4046029" y="10087775"/>
                  </a:lnTo>
                  <a:lnTo>
                    <a:pt x="4090124" y="10113569"/>
                  </a:lnTo>
                  <a:lnTo>
                    <a:pt x="4133837" y="10139870"/>
                  </a:lnTo>
                  <a:lnTo>
                    <a:pt x="4177042" y="10166883"/>
                  </a:lnTo>
                  <a:lnTo>
                    <a:pt x="4219626" y="10194811"/>
                  </a:lnTo>
                  <a:lnTo>
                    <a:pt x="4261421" y="10223817"/>
                  </a:lnTo>
                  <a:lnTo>
                    <a:pt x="4301947" y="10253383"/>
                  </a:lnTo>
                  <a:lnTo>
                    <a:pt x="4341876" y="10283596"/>
                  </a:lnTo>
                  <a:lnTo>
                    <a:pt x="4346206" y="10287000"/>
                  </a:lnTo>
                  <a:lnTo>
                    <a:pt x="4413542" y="10287000"/>
                  </a:lnTo>
                  <a:close/>
                </a:path>
                <a:path extrusionOk="0" h="10287000" w="18288000">
                  <a:moveTo>
                    <a:pt x="18288000" y="1087640"/>
                  </a:moveTo>
                  <a:lnTo>
                    <a:pt x="18234864" y="1123454"/>
                  </a:lnTo>
                  <a:lnTo>
                    <a:pt x="18194490" y="1148943"/>
                  </a:lnTo>
                  <a:lnTo>
                    <a:pt x="18149227" y="1176375"/>
                  </a:lnTo>
                  <a:lnTo>
                    <a:pt x="18103812" y="1203566"/>
                  </a:lnTo>
                  <a:lnTo>
                    <a:pt x="18058168" y="1230312"/>
                  </a:lnTo>
                  <a:lnTo>
                    <a:pt x="18012194" y="1256423"/>
                  </a:lnTo>
                  <a:lnTo>
                    <a:pt x="17965801" y="1281709"/>
                  </a:lnTo>
                  <a:lnTo>
                    <a:pt x="17918926" y="1305991"/>
                  </a:lnTo>
                  <a:lnTo>
                    <a:pt x="17871466" y="1329067"/>
                  </a:lnTo>
                  <a:lnTo>
                    <a:pt x="17824158" y="1349756"/>
                  </a:lnTo>
                  <a:lnTo>
                    <a:pt x="17776698" y="1367751"/>
                  </a:lnTo>
                  <a:lnTo>
                    <a:pt x="17729086" y="1383157"/>
                  </a:lnTo>
                  <a:lnTo>
                    <a:pt x="17681334" y="1396034"/>
                  </a:lnTo>
                  <a:lnTo>
                    <a:pt x="17633455" y="1406512"/>
                  </a:lnTo>
                  <a:lnTo>
                    <a:pt x="17585449" y="1414653"/>
                  </a:lnTo>
                  <a:lnTo>
                    <a:pt x="17537329" y="1420558"/>
                  </a:lnTo>
                  <a:lnTo>
                    <a:pt x="17489107" y="1424330"/>
                  </a:lnTo>
                  <a:lnTo>
                    <a:pt x="17440796" y="1426044"/>
                  </a:lnTo>
                  <a:lnTo>
                    <a:pt x="17392384" y="1425803"/>
                  </a:lnTo>
                  <a:lnTo>
                    <a:pt x="17343895" y="1423708"/>
                  </a:lnTo>
                  <a:lnTo>
                    <a:pt x="17295330" y="1419821"/>
                  </a:lnTo>
                  <a:lnTo>
                    <a:pt x="17246702" y="1414272"/>
                  </a:lnTo>
                  <a:lnTo>
                    <a:pt x="17198023" y="1407121"/>
                  </a:lnTo>
                  <a:lnTo>
                    <a:pt x="17149293" y="1398473"/>
                  </a:lnTo>
                  <a:lnTo>
                    <a:pt x="17100525" y="1388427"/>
                  </a:lnTo>
                  <a:lnTo>
                    <a:pt x="17051732" y="1377061"/>
                  </a:lnTo>
                  <a:lnTo>
                    <a:pt x="17002913" y="1364475"/>
                  </a:lnTo>
                  <a:lnTo>
                    <a:pt x="16953726" y="1349895"/>
                  </a:lnTo>
                  <a:lnTo>
                    <a:pt x="16905783" y="1333055"/>
                  </a:lnTo>
                  <a:lnTo>
                    <a:pt x="16859022" y="1314107"/>
                  </a:lnTo>
                  <a:lnTo>
                    <a:pt x="16813340" y="1293202"/>
                  </a:lnTo>
                  <a:lnTo>
                    <a:pt x="16768687" y="1270482"/>
                  </a:lnTo>
                  <a:lnTo>
                    <a:pt x="16724973" y="1246098"/>
                  </a:lnTo>
                  <a:lnTo>
                    <a:pt x="16682123" y="1220190"/>
                  </a:lnTo>
                  <a:lnTo>
                    <a:pt x="16640074" y="1192898"/>
                  </a:lnTo>
                  <a:lnTo>
                    <a:pt x="16598735" y="1164374"/>
                  </a:lnTo>
                  <a:lnTo>
                    <a:pt x="16594785" y="1161516"/>
                  </a:lnTo>
                  <a:lnTo>
                    <a:pt x="16608311" y="1138161"/>
                  </a:lnTo>
                  <a:lnTo>
                    <a:pt x="16630688" y="1094295"/>
                  </a:lnTo>
                  <a:lnTo>
                    <a:pt x="16651974" y="1058252"/>
                  </a:lnTo>
                  <a:lnTo>
                    <a:pt x="16672192" y="1021600"/>
                  </a:lnTo>
                  <a:lnTo>
                    <a:pt x="16695712" y="974559"/>
                  </a:lnTo>
                  <a:lnTo>
                    <a:pt x="16716604" y="928433"/>
                  </a:lnTo>
                  <a:lnTo>
                    <a:pt x="16736746" y="878979"/>
                  </a:lnTo>
                  <a:lnTo>
                    <a:pt x="16754196" y="830427"/>
                  </a:lnTo>
                  <a:lnTo>
                    <a:pt x="16769537" y="781342"/>
                  </a:lnTo>
                  <a:lnTo>
                    <a:pt x="16782733" y="731723"/>
                  </a:lnTo>
                  <a:lnTo>
                    <a:pt x="16793756" y="681558"/>
                  </a:lnTo>
                  <a:lnTo>
                    <a:pt x="16802545" y="630834"/>
                  </a:lnTo>
                  <a:lnTo>
                    <a:pt x="16809085" y="579564"/>
                  </a:lnTo>
                  <a:lnTo>
                    <a:pt x="16813314" y="527710"/>
                  </a:lnTo>
                  <a:lnTo>
                    <a:pt x="16815207" y="475272"/>
                  </a:lnTo>
                  <a:lnTo>
                    <a:pt x="16815804" y="425945"/>
                  </a:lnTo>
                  <a:lnTo>
                    <a:pt x="16815816" y="376580"/>
                  </a:lnTo>
                  <a:lnTo>
                    <a:pt x="16814318" y="277863"/>
                  </a:lnTo>
                  <a:lnTo>
                    <a:pt x="16811092" y="179235"/>
                  </a:lnTo>
                  <a:lnTo>
                    <a:pt x="16806329" y="79781"/>
                  </a:lnTo>
                  <a:lnTo>
                    <a:pt x="16802850" y="29730"/>
                  </a:lnTo>
                  <a:lnTo>
                    <a:pt x="16800183" y="0"/>
                  </a:lnTo>
                  <a:lnTo>
                    <a:pt x="16732974" y="0"/>
                  </a:lnTo>
                  <a:lnTo>
                    <a:pt x="16734308" y="13512"/>
                  </a:lnTo>
                  <a:lnTo>
                    <a:pt x="16737965" y="63715"/>
                  </a:lnTo>
                  <a:lnTo>
                    <a:pt x="16740531" y="114084"/>
                  </a:lnTo>
                  <a:lnTo>
                    <a:pt x="16742182" y="164592"/>
                  </a:lnTo>
                  <a:lnTo>
                    <a:pt x="16745103" y="374180"/>
                  </a:lnTo>
                  <a:lnTo>
                    <a:pt x="16745065" y="427189"/>
                  </a:lnTo>
                  <a:lnTo>
                    <a:pt x="16744010" y="480123"/>
                  </a:lnTo>
                  <a:lnTo>
                    <a:pt x="16741585" y="532942"/>
                  </a:lnTo>
                  <a:lnTo>
                    <a:pt x="16737381" y="585571"/>
                  </a:lnTo>
                  <a:lnTo>
                    <a:pt x="16731463" y="637159"/>
                  </a:lnTo>
                  <a:lnTo>
                    <a:pt x="16724135" y="688289"/>
                  </a:lnTo>
                  <a:lnTo>
                    <a:pt x="16715245" y="738746"/>
                  </a:lnTo>
                  <a:lnTo>
                    <a:pt x="16704679" y="788289"/>
                  </a:lnTo>
                  <a:lnTo>
                    <a:pt x="16692271" y="836663"/>
                  </a:lnTo>
                  <a:lnTo>
                    <a:pt x="16677894" y="883666"/>
                  </a:lnTo>
                  <a:lnTo>
                    <a:pt x="16661410" y="929043"/>
                  </a:lnTo>
                  <a:lnTo>
                    <a:pt x="16642664" y="972566"/>
                  </a:lnTo>
                  <a:lnTo>
                    <a:pt x="16621532" y="1013993"/>
                  </a:lnTo>
                  <a:lnTo>
                    <a:pt x="16597859" y="1053084"/>
                  </a:lnTo>
                  <a:lnTo>
                    <a:pt x="16572573" y="1102118"/>
                  </a:lnTo>
                  <a:lnTo>
                    <a:pt x="16555339" y="1132725"/>
                  </a:lnTo>
                  <a:lnTo>
                    <a:pt x="16517912" y="1104214"/>
                  </a:lnTo>
                  <a:lnTo>
                    <a:pt x="16478276" y="1072870"/>
                  </a:lnTo>
                  <a:lnTo>
                    <a:pt x="16316313" y="939787"/>
                  </a:lnTo>
                  <a:lnTo>
                    <a:pt x="16275850" y="905535"/>
                  </a:lnTo>
                  <a:lnTo>
                    <a:pt x="16236099" y="870572"/>
                  </a:lnTo>
                  <a:lnTo>
                    <a:pt x="16197339" y="834618"/>
                  </a:lnTo>
                  <a:lnTo>
                    <a:pt x="16159861" y="797433"/>
                  </a:lnTo>
                  <a:lnTo>
                    <a:pt x="16124289" y="759612"/>
                  </a:lnTo>
                  <a:lnTo>
                    <a:pt x="16089960" y="721004"/>
                  </a:lnTo>
                  <a:lnTo>
                    <a:pt x="16057156" y="681647"/>
                  </a:lnTo>
                  <a:lnTo>
                    <a:pt x="16026156" y="641604"/>
                  </a:lnTo>
                  <a:lnTo>
                    <a:pt x="15997212" y="600887"/>
                  </a:lnTo>
                  <a:lnTo>
                    <a:pt x="15970593" y="559574"/>
                  </a:lnTo>
                  <a:lnTo>
                    <a:pt x="15946590" y="517690"/>
                  </a:lnTo>
                  <a:lnTo>
                    <a:pt x="15925445" y="475272"/>
                  </a:lnTo>
                  <a:lnTo>
                    <a:pt x="15907449" y="432396"/>
                  </a:lnTo>
                  <a:lnTo>
                    <a:pt x="15892869" y="389077"/>
                  </a:lnTo>
                  <a:lnTo>
                    <a:pt x="15871749" y="338112"/>
                  </a:lnTo>
                  <a:lnTo>
                    <a:pt x="15853601" y="289331"/>
                  </a:lnTo>
                  <a:lnTo>
                    <a:pt x="15838653" y="242189"/>
                  </a:lnTo>
                  <a:lnTo>
                    <a:pt x="15827159" y="196100"/>
                  </a:lnTo>
                  <a:lnTo>
                    <a:pt x="15819336" y="150533"/>
                  </a:lnTo>
                  <a:lnTo>
                    <a:pt x="15815412" y="104914"/>
                  </a:lnTo>
                  <a:lnTo>
                    <a:pt x="15815640" y="58674"/>
                  </a:lnTo>
                  <a:lnTo>
                    <a:pt x="15821025" y="8229"/>
                  </a:lnTo>
                  <a:lnTo>
                    <a:pt x="15822740" y="0"/>
                  </a:lnTo>
                  <a:lnTo>
                    <a:pt x="15769527" y="0"/>
                  </a:lnTo>
                  <a:lnTo>
                    <a:pt x="15768003" y="14249"/>
                  </a:lnTo>
                  <a:lnTo>
                    <a:pt x="15766212" y="62230"/>
                  </a:lnTo>
                  <a:lnTo>
                    <a:pt x="15767749" y="109816"/>
                  </a:lnTo>
                  <a:lnTo>
                    <a:pt x="15772473" y="157010"/>
                  </a:lnTo>
                  <a:lnTo>
                    <a:pt x="15780296" y="203835"/>
                  </a:lnTo>
                  <a:lnTo>
                    <a:pt x="15791091" y="250291"/>
                  </a:lnTo>
                  <a:lnTo>
                    <a:pt x="15804744" y="296392"/>
                  </a:lnTo>
                  <a:lnTo>
                    <a:pt x="15821152" y="342138"/>
                  </a:lnTo>
                  <a:lnTo>
                    <a:pt x="15840202" y="387553"/>
                  </a:lnTo>
                  <a:lnTo>
                    <a:pt x="15853994" y="427075"/>
                  </a:lnTo>
                  <a:lnTo>
                    <a:pt x="15868942" y="466178"/>
                  </a:lnTo>
                  <a:lnTo>
                    <a:pt x="15889681" y="514502"/>
                  </a:lnTo>
                  <a:lnTo>
                    <a:pt x="15911411" y="560235"/>
                  </a:lnTo>
                  <a:lnTo>
                    <a:pt x="15936176" y="607542"/>
                  </a:lnTo>
                  <a:lnTo>
                    <a:pt x="15962008" y="652221"/>
                  </a:lnTo>
                  <a:lnTo>
                    <a:pt x="15989592" y="695617"/>
                  </a:lnTo>
                  <a:lnTo>
                    <a:pt x="16018967" y="737730"/>
                  </a:lnTo>
                  <a:lnTo>
                    <a:pt x="16050159" y="778522"/>
                  </a:lnTo>
                  <a:lnTo>
                    <a:pt x="16083217" y="817981"/>
                  </a:lnTo>
                  <a:lnTo>
                    <a:pt x="16118167" y="856081"/>
                  </a:lnTo>
                  <a:lnTo>
                    <a:pt x="16155023" y="892784"/>
                  </a:lnTo>
                  <a:lnTo>
                    <a:pt x="16193846" y="928077"/>
                  </a:lnTo>
                  <a:lnTo>
                    <a:pt x="16231146" y="960374"/>
                  </a:lnTo>
                  <a:lnTo>
                    <a:pt x="16268827" y="992251"/>
                  </a:lnTo>
                  <a:lnTo>
                    <a:pt x="16345192" y="1054836"/>
                  </a:lnTo>
                  <a:lnTo>
                    <a:pt x="16422599" y="1116037"/>
                  </a:lnTo>
                  <a:lnTo>
                    <a:pt x="16501631" y="1176604"/>
                  </a:lnTo>
                  <a:lnTo>
                    <a:pt x="16520084" y="1190129"/>
                  </a:lnTo>
                  <a:lnTo>
                    <a:pt x="16492906" y="1227848"/>
                  </a:lnTo>
                  <a:lnTo>
                    <a:pt x="16463150" y="1263243"/>
                  </a:lnTo>
                  <a:lnTo>
                    <a:pt x="16430841" y="1295692"/>
                  </a:lnTo>
                  <a:lnTo>
                    <a:pt x="16395383" y="1325359"/>
                  </a:lnTo>
                  <a:lnTo>
                    <a:pt x="16353371" y="1353820"/>
                  </a:lnTo>
                  <a:lnTo>
                    <a:pt x="16310763" y="1376870"/>
                  </a:lnTo>
                  <a:lnTo>
                    <a:pt x="16267672" y="1394536"/>
                  </a:lnTo>
                  <a:lnTo>
                    <a:pt x="16224276" y="1406804"/>
                  </a:lnTo>
                  <a:lnTo>
                    <a:pt x="16180727" y="1413700"/>
                  </a:lnTo>
                  <a:lnTo>
                    <a:pt x="16137154" y="1415211"/>
                  </a:lnTo>
                  <a:lnTo>
                    <a:pt x="16093720" y="1411338"/>
                  </a:lnTo>
                  <a:lnTo>
                    <a:pt x="16050578" y="1402105"/>
                  </a:lnTo>
                  <a:lnTo>
                    <a:pt x="16007880" y="1387500"/>
                  </a:lnTo>
                  <a:lnTo>
                    <a:pt x="15965780" y="1367523"/>
                  </a:lnTo>
                  <a:lnTo>
                    <a:pt x="15924416" y="1342199"/>
                  </a:lnTo>
                  <a:lnTo>
                    <a:pt x="15883954" y="1311516"/>
                  </a:lnTo>
                  <a:lnTo>
                    <a:pt x="15845587" y="1277086"/>
                  </a:lnTo>
                  <a:lnTo>
                    <a:pt x="15810141" y="1240332"/>
                  </a:lnTo>
                  <a:lnTo>
                    <a:pt x="15777210" y="1201572"/>
                  </a:lnTo>
                  <a:lnTo>
                    <a:pt x="15746362" y="1161097"/>
                  </a:lnTo>
                  <a:lnTo>
                    <a:pt x="15717152" y="1119200"/>
                  </a:lnTo>
                  <a:lnTo>
                    <a:pt x="15689174" y="1076185"/>
                  </a:lnTo>
                  <a:lnTo>
                    <a:pt x="15609088" y="949794"/>
                  </a:lnTo>
                  <a:lnTo>
                    <a:pt x="15581960" y="907961"/>
                  </a:lnTo>
                  <a:lnTo>
                    <a:pt x="15554363" y="866482"/>
                  </a:lnTo>
                  <a:lnTo>
                    <a:pt x="15526144" y="825474"/>
                  </a:lnTo>
                  <a:lnTo>
                    <a:pt x="15497137" y="785063"/>
                  </a:lnTo>
                  <a:lnTo>
                    <a:pt x="15467203" y="745350"/>
                  </a:lnTo>
                  <a:lnTo>
                    <a:pt x="15433421" y="704646"/>
                  </a:lnTo>
                  <a:lnTo>
                    <a:pt x="15397341" y="666686"/>
                  </a:lnTo>
                  <a:lnTo>
                    <a:pt x="15359190" y="631215"/>
                  </a:lnTo>
                  <a:lnTo>
                    <a:pt x="15319197" y="597979"/>
                  </a:lnTo>
                  <a:lnTo>
                    <a:pt x="15277605" y="566750"/>
                  </a:lnTo>
                  <a:lnTo>
                    <a:pt x="15234641" y="537273"/>
                  </a:lnTo>
                  <a:lnTo>
                    <a:pt x="15190724" y="509435"/>
                  </a:lnTo>
                  <a:lnTo>
                    <a:pt x="15145512" y="482600"/>
                  </a:lnTo>
                  <a:lnTo>
                    <a:pt x="15099818" y="456895"/>
                  </a:lnTo>
                  <a:lnTo>
                    <a:pt x="15053679" y="431965"/>
                  </a:lnTo>
                  <a:lnTo>
                    <a:pt x="15008479" y="408165"/>
                  </a:lnTo>
                  <a:lnTo>
                    <a:pt x="14962899" y="385013"/>
                  </a:lnTo>
                  <a:lnTo>
                    <a:pt x="14917065" y="362305"/>
                  </a:lnTo>
                  <a:lnTo>
                    <a:pt x="14825117" y="317461"/>
                  </a:lnTo>
                  <a:lnTo>
                    <a:pt x="14779232" y="294919"/>
                  </a:lnTo>
                  <a:lnTo>
                    <a:pt x="14733562" y="272034"/>
                  </a:lnTo>
                  <a:lnTo>
                    <a:pt x="14688249" y="248589"/>
                  </a:lnTo>
                  <a:lnTo>
                    <a:pt x="14643392" y="224421"/>
                  </a:lnTo>
                  <a:lnTo>
                    <a:pt x="14599107" y="199301"/>
                  </a:lnTo>
                  <a:lnTo>
                    <a:pt x="14555521" y="173037"/>
                  </a:lnTo>
                  <a:lnTo>
                    <a:pt x="14513166" y="146151"/>
                  </a:lnTo>
                  <a:lnTo>
                    <a:pt x="14471371" y="118567"/>
                  </a:lnTo>
                  <a:lnTo>
                    <a:pt x="14430185" y="90246"/>
                  </a:lnTo>
                  <a:lnTo>
                    <a:pt x="14389621" y="61163"/>
                  </a:lnTo>
                  <a:lnTo>
                    <a:pt x="14349743" y="31280"/>
                  </a:lnTo>
                  <a:lnTo>
                    <a:pt x="14310576" y="571"/>
                  </a:lnTo>
                  <a:lnTo>
                    <a:pt x="14309890" y="0"/>
                  </a:lnTo>
                  <a:lnTo>
                    <a:pt x="14252321" y="0"/>
                  </a:lnTo>
                  <a:lnTo>
                    <a:pt x="14290688" y="30022"/>
                  </a:lnTo>
                  <a:lnTo>
                    <a:pt x="14330121" y="62179"/>
                  </a:lnTo>
                  <a:lnTo>
                    <a:pt x="14369301" y="94805"/>
                  </a:lnTo>
                  <a:lnTo>
                    <a:pt x="14408658" y="127203"/>
                  </a:lnTo>
                  <a:lnTo>
                    <a:pt x="14448625" y="158648"/>
                  </a:lnTo>
                  <a:lnTo>
                    <a:pt x="14489646" y="188442"/>
                  </a:lnTo>
                  <a:lnTo>
                    <a:pt x="14532140" y="215874"/>
                  </a:lnTo>
                  <a:lnTo>
                    <a:pt x="14575282" y="241554"/>
                  </a:lnTo>
                  <a:lnTo>
                    <a:pt x="14618665" y="266877"/>
                  </a:lnTo>
                  <a:lnTo>
                    <a:pt x="14662264" y="291884"/>
                  </a:lnTo>
                  <a:lnTo>
                    <a:pt x="14706041" y="316623"/>
                  </a:lnTo>
                  <a:lnTo>
                    <a:pt x="14749958" y="341160"/>
                  </a:lnTo>
                  <a:lnTo>
                    <a:pt x="14793964" y="365556"/>
                  </a:lnTo>
                  <a:lnTo>
                    <a:pt x="14926221" y="438416"/>
                  </a:lnTo>
                  <a:lnTo>
                    <a:pt x="14970265" y="462775"/>
                  </a:lnTo>
                  <a:lnTo>
                    <a:pt x="15014207" y="487273"/>
                  </a:lnTo>
                  <a:lnTo>
                    <a:pt x="15058022" y="511975"/>
                  </a:lnTo>
                  <a:lnTo>
                    <a:pt x="15101685" y="536905"/>
                  </a:lnTo>
                  <a:lnTo>
                    <a:pt x="15144103" y="561835"/>
                  </a:lnTo>
                  <a:lnTo>
                    <a:pt x="15185581" y="587679"/>
                  </a:lnTo>
                  <a:lnTo>
                    <a:pt x="15226551" y="614921"/>
                  </a:lnTo>
                  <a:lnTo>
                    <a:pt x="15266315" y="643318"/>
                  </a:lnTo>
                  <a:lnTo>
                    <a:pt x="15304897" y="673112"/>
                  </a:lnTo>
                  <a:lnTo>
                    <a:pt x="15342172" y="704418"/>
                  </a:lnTo>
                  <a:lnTo>
                    <a:pt x="15377998" y="737374"/>
                  </a:lnTo>
                  <a:lnTo>
                    <a:pt x="15412225" y="772083"/>
                  </a:lnTo>
                  <a:lnTo>
                    <a:pt x="15444724" y="808672"/>
                  </a:lnTo>
                  <a:lnTo>
                    <a:pt x="15475344" y="847267"/>
                  </a:lnTo>
                  <a:lnTo>
                    <a:pt x="15503957" y="887996"/>
                  </a:lnTo>
                  <a:lnTo>
                    <a:pt x="15530348" y="928611"/>
                  </a:lnTo>
                  <a:lnTo>
                    <a:pt x="15555913" y="969759"/>
                  </a:lnTo>
                  <a:lnTo>
                    <a:pt x="15580830" y="1011301"/>
                  </a:lnTo>
                  <a:lnTo>
                    <a:pt x="15678252" y="1178890"/>
                  </a:lnTo>
                  <a:lnTo>
                    <a:pt x="15703017" y="1219149"/>
                  </a:lnTo>
                  <a:lnTo>
                    <a:pt x="15729992" y="1257871"/>
                  </a:lnTo>
                  <a:lnTo>
                    <a:pt x="15759138" y="1294955"/>
                  </a:lnTo>
                  <a:lnTo>
                    <a:pt x="15790355" y="1330337"/>
                  </a:lnTo>
                  <a:lnTo>
                    <a:pt x="15823565" y="1363903"/>
                  </a:lnTo>
                  <a:lnTo>
                    <a:pt x="15858706" y="1395590"/>
                  </a:lnTo>
                  <a:lnTo>
                    <a:pt x="15901619" y="1428407"/>
                  </a:lnTo>
                  <a:lnTo>
                    <a:pt x="15944622" y="1454975"/>
                  </a:lnTo>
                  <a:lnTo>
                    <a:pt x="15987852" y="1475295"/>
                  </a:lnTo>
                  <a:lnTo>
                    <a:pt x="16031464" y="1489354"/>
                  </a:lnTo>
                  <a:lnTo>
                    <a:pt x="16075597" y="1497164"/>
                  </a:lnTo>
                  <a:lnTo>
                    <a:pt x="16120390" y="1498739"/>
                  </a:lnTo>
                  <a:lnTo>
                    <a:pt x="16165983" y="1494053"/>
                  </a:lnTo>
                  <a:lnTo>
                    <a:pt x="16212515" y="1483118"/>
                  </a:lnTo>
                  <a:lnTo>
                    <a:pt x="16260140" y="1465922"/>
                  </a:lnTo>
                  <a:lnTo>
                    <a:pt x="16308997" y="1442491"/>
                  </a:lnTo>
                  <a:lnTo>
                    <a:pt x="16351898" y="1417675"/>
                  </a:lnTo>
                  <a:lnTo>
                    <a:pt x="16392208" y="1390421"/>
                  </a:lnTo>
                  <a:lnTo>
                    <a:pt x="16430003" y="1360817"/>
                  </a:lnTo>
                  <a:lnTo>
                    <a:pt x="16465347" y="1328928"/>
                  </a:lnTo>
                  <a:lnTo>
                    <a:pt x="16498342" y="1294841"/>
                  </a:lnTo>
                  <a:lnTo>
                    <a:pt x="16529063" y="1258646"/>
                  </a:lnTo>
                  <a:lnTo>
                    <a:pt x="16557574" y="1220406"/>
                  </a:lnTo>
                  <a:lnTo>
                    <a:pt x="16559048" y="1218158"/>
                  </a:lnTo>
                  <a:lnTo>
                    <a:pt x="16583076" y="1235024"/>
                  </a:lnTo>
                  <a:lnTo>
                    <a:pt x="16624605" y="1262773"/>
                  </a:lnTo>
                  <a:lnTo>
                    <a:pt x="16666782" y="1289392"/>
                  </a:lnTo>
                  <a:lnTo>
                    <a:pt x="16709670" y="1314742"/>
                  </a:lnTo>
                  <a:lnTo>
                    <a:pt x="16753345" y="1338681"/>
                  </a:lnTo>
                  <a:lnTo>
                    <a:pt x="16797871" y="1361109"/>
                  </a:lnTo>
                  <a:lnTo>
                    <a:pt x="16843325" y="1381874"/>
                  </a:lnTo>
                  <a:lnTo>
                    <a:pt x="16889781" y="1400860"/>
                  </a:lnTo>
                  <a:lnTo>
                    <a:pt x="16937305" y="1417929"/>
                  </a:lnTo>
                  <a:lnTo>
                    <a:pt x="16987622" y="1433779"/>
                  </a:lnTo>
                  <a:lnTo>
                    <a:pt x="17037774" y="1447761"/>
                  </a:lnTo>
                  <a:lnTo>
                    <a:pt x="17087787" y="1459877"/>
                  </a:lnTo>
                  <a:lnTo>
                    <a:pt x="17137647" y="1470126"/>
                  </a:lnTo>
                  <a:lnTo>
                    <a:pt x="17187355" y="1478546"/>
                  </a:lnTo>
                  <a:lnTo>
                    <a:pt x="17236910" y="1485112"/>
                  </a:lnTo>
                  <a:lnTo>
                    <a:pt x="17286301" y="1489849"/>
                  </a:lnTo>
                  <a:lnTo>
                    <a:pt x="17335538" y="1492758"/>
                  </a:lnTo>
                  <a:lnTo>
                    <a:pt x="17384611" y="1493850"/>
                  </a:lnTo>
                  <a:lnTo>
                    <a:pt x="17433532" y="1493139"/>
                  </a:lnTo>
                  <a:lnTo>
                    <a:pt x="17482274" y="1490611"/>
                  </a:lnTo>
                  <a:lnTo>
                    <a:pt x="17530852" y="1486293"/>
                  </a:lnTo>
                  <a:lnTo>
                    <a:pt x="17579277" y="1480185"/>
                  </a:lnTo>
                  <a:lnTo>
                    <a:pt x="17627511" y="1472285"/>
                  </a:lnTo>
                  <a:lnTo>
                    <a:pt x="17675581" y="1462620"/>
                  </a:lnTo>
                  <a:lnTo>
                    <a:pt x="17723485" y="1451190"/>
                  </a:lnTo>
                  <a:lnTo>
                    <a:pt x="17771199" y="1437982"/>
                  </a:lnTo>
                  <a:lnTo>
                    <a:pt x="17818748" y="1423035"/>
                  </a:lnTo>
                  <a:lnTo>
                    <a:pt x="17866119" y="1406334"/>
                  </a:lnTo>
                  <a:lnTo>
                    <a:pt x="17913300" y="1387906"/>
                  </a:lnTo>
                  <a:lnTo>
                    <a:pt x="17960290" y="1367726"/>
                  </a:lnTo>
                  <a:lnTo>
                    <a:pt x="18007102" y="1345844"/>
                  </a:lnTo>
                  <a:lnTo>
                    <a:pt x="18053736" y="1322222"/>
                  </a:lnTo>
                  <a:lnTo>
                    <a:pt x="18099990" y="1296428"/>
                  </a:lnTo>
                  <a:lnTo>
                    <a:pt x="18145329" y="1268895"/>
                  </a:lnTo>
                  <a:lnTo>
                    <a:pt x="18189956" y="1240002"/>
                  </a:lnTo>
                  <a:lnTo>
                    <a:pt x="18234076" y="1210157"/>
                  </a:lnTo>
                  <a:lnTo>
                    <a:pt x="18277878" y="1179715"/>
                  </a:lnTo>
                  <a:lnTo>
                    <a:pt x="18288000" y="1172629"/>
                  </a:lnTo>
                  <a:lnTo>
                    <a:pt x="18288000" y="1087640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28" name="Google Shape;328;p48"/>
          <p:cNvSpPr/>
          <p:nvPr/>
        </p:nvSpPr>
        <p:spPr>
          <a:xfrm>
            <a:off x="1438675" y="532712"/>
            <a:ext cx="1592667" cy="1259386"/>
          </a:xfrm>
          <a:custGeom>
            <a:rect b="b" l="l" r="r" t="t"/>
            <a:pathLst>
              <a:path extrusionOk="0" h="3109595" w="3406775">
                <a:moveTo>
                  <a:pt x="1441290" y="3109455"/>
                </a:moveTo>
                <a:lnTo>
                  <a:pt x="1391991" y="3109181"/>
                </a:lnTo>
                <a:lnTo>
                  <a:pt x="1343651" y="3107581"/>
                </a:lnTo>
                <a:lnTo>
                  <a:pt x="1296365" y="3104616"/>
                </a:lnTo>
                <a:lnTo>
                  <a:pt x="1250227" y="3100251"/>
                </a:lnTo>
                <a:lnTo>
                  <a:pt x="1205331" y="3094447"/>
                </a:lnTo>
                <a:lnTo>
                  <a:pt x="1161771" y="3087168"/>
                </a:lnTo>
                <a:lnTo>
                  <a:pt x="1111021" y="3076062"/>
                </a:lnTo>
                <a:lnTo>
                  <a:pt x="1062107" y="3062194"/>
                </a:lnTo>
                <a:lnTo>
                  <a:pt x="1014974" y="3045697"/>
                </a:lnTo>
                <a:lnTo>
                  <a:pt x="969568" y="3026705"/>
                </a:lnTo>
                <a:lnTo>
                  <a:pt x="925834" y="3005349"/>
                </a:lnTo>
                <a:lnTo>
                  <a:pt x="883719" y="2981762"/>
                </a:lnTo>
                <a:lnTo>
                  <a:pt x="843168" y="2956076"/>
                </a:lnTo>
                <a:lnTo>
                  <a:pt x="804127" y="2928424"/>
                </a:lnTo>
                <a:lnTo>
                  <a:pt x="766542" y="2898938"/>
                </a:lnTo>
                <a:lnTo>
                  <a:pt x="730358" y="2867750"/>
                </a:lnTo>
                <a:lnTo>
                  <a:pt x="695521" y="2834994"/>
                </a:lnTo>
                <a:lnTo>
                  <a:pt x="661978" y="2800802"/>
                </a:lnTo>
                <a:lnTo>
                  <a:pt x="629673" y="2765306"/>
                </a:lnTo>
                <a:lnTo>
                  <a:pt x="598553" y="2728638"/>
                </a:lnTo>
                <a:lnTo>
                  <a:pt x="568564" y="2690932"/>
                </a:lnTo>
                <a:lnTo>
                  <a:pt x="539650" y="2652318"/>
                </a:lnTo>
                <a:lnTo>
                  <a:pt x="511758" y="2612931"/>
                </a:lnTo>
                <a:lnTo>
                  <a:pt x="484834" y="2572903"/>
                </a:lnTo>
                <a:lnTo>
                  <a:pt x="458824" y="2532365"/>
                </a:lnTo>
                <a:lnTo>
                  <a:pt x="433672" y="2491451"/>
                </a:lnTo>
                <a:lnTo>
                  <a:pt x="409326" y="2450292"/>
                </a:lnTo>
                <a:lnTo>
                  <a:pt x="385731" y="2409022"/>
                </a:lnTo>
                <a:lnTo>
                  <a:pt x="362831" y="2367773"/>
                </a:lnTo>
                <a:lnTo>
                  <a:pt x="340575" y="2326677"/>
                </a:lnTo>
                <a:lnTo>
                  <a:pt x="318906" y="2285866"/>
                </a:lnTo>
                <a:lnTo>
                  <a:pt x="217485" y="2090737"/>
                </a:lnTo>
                <a:lnTo>
                  <a:pt x="198206" y="2054423"/>
                </a:lnTo>
                <a:lnTo>
                  <a:pt x="179135" y="2019321"/>
                </a:lnTo>
                <a:lnTo>
                  <a:pt x="160219" y="1985566"/>
                </a:lnTo>
                <a:lnTo>
                  <a:pt x="141402" y="1953288"/>
                </a:lnTo>
                <a:lnTo>
                  <a:pt x="23934" y="1735818"/>
                </a:lnTo>
                <a:lnTo>
                  <a:pt x="0" y="1552047"/>
                </a:lnTo>
                <a:lnTo>
                  <a:pt x="83298" y="1301823"/>
                </a:lnTo>
                <a:lnTo>
                  <a:pt x="287529" y="884994"/>
                </a:lnTo>
                <a:lnTo>
                  <a:pt x="336985" y="836133"/>
                </a:lnTo>
                <a:lnTo>
                  <a:pt x="386136" y="788778"/>
                </a:lnTo>
                <a:lnTo>
                  <a:pt x="434982" y="742916"/>
                </a:lnTo>
                <a:lnTo>
                  <a:pt x="483524" y="698539"/>
                </a:lnTo>
                <a:lnTo>
                  <a:pt x="531761" y="655636"/>
                </a:lnTo>
                <a:lnTo>
                  <a:pt x="579692" y="614197"/>
                </a:lnTo>
                <a:lnTo>
                  <a:pt x="627318" y="574211"/>
                </a:lnTo>
                <a:lnTo>
                  <a:pt x="674638" y="535669"/>
                </a:lnTo>
                <a:lnTo>
                  <a:pt x="721653" y="498559"/>
                </a:lnTo>
                <a:lnTo>
                  <a:pt x="768361" y="462873"/>
                </a:lnTo>
                <a:lnTo>
                  <a:pt x="814764" y="428600"/>
                </a:lnTo>
                <a:lnTo>
                  <a:pt x="860861" y="395729"/>
                </a:lnTo>
                <a:lnTo>
                  <a:pt x="906651" y="364250"/>
                </a:lnTo>
                <a:lnTo>
                  <a:pt x="952134" y="334154"/>
                </a:lnTo>
                <a:lnTo>
                  <a:pt x="997311" y="305430"/>
                </a:lnTo>
                <a:lnTo>
                  <a:pt x="1042181" y="278068"/>
                </a:lnTo>
                <a:lnTo>
                  <a:pt x="1086744" y="252057"/>
                </a:lnTo>
                <a:lnTo>
                  <a:pt x="1130999" y="227388"/>
                </a:lnTo>
                <a:lnTo>
                  <a:pt x="1174947" y="204050"/>
                </a:lnTo>
                <a:lnTo>
                  <a:pt x="1218588" y="182033"/>
                </a:lnTo>
                <a:lnTo>
                  <a:pt x="1261921" y="161328"/>
                </a:lnTo>
                <a:lnTo>
                  <a:pt x="1304945" y="141922"/>
                </a:lnTo>
                <a:lnTo>
                  <a:pt x="1347662" y="123808"/>
                </a:lnTo>
                <a:lnTo>
                  <a:pt x="1390071" y="106973"/>
                </a:lnTo>
                <a:lnTo>
                  <a:pt x="1432171" y="91409"/>
                </a:lnTo>
                <a:lnTo>
                  <a:pt x="1473962" y="77105"/>
                </a:lnTo>
                <a:lnTo>
                  <a:pt x="1515445" y="64050"/>
                </a:lnTo>
                <a:lnTo>
                  <a:pt x="1556619" y="52236"/>
                </a:lnTo>
                <a:lnTo>
                  <a:pt x="1597484" y="41650"/>
                </a:lnTo>
                <a:lnTo>
                  <a:pt x="1638039" y="32284"/>
                </a:lnTo>
                <a:lnTo>
                  <a:pt x="1678285" y="24126"/>
                </a:lnTo>
                <a:lnTo>
                  <a:pt x="1718221" y="17167"/>
                </a:lnTo>
                <a:lnTo>
                  <a:pt x="1757848" y="11397"/>
                </a:lnTo>
                <a:lnTo>
                  <a:pt x="1797165" y="6806"/>
                </a:lnTo>
                <a:lnTo>
                  <a:pt x="1836171" y="3382"/>
                </a:lnTo>
                <a:lnTo>
                  <a:pt x="1874868" y="1117"/>
                </a:lnTo>
                <a:lnTo>
                  <a:pt x="1913253" y="0"/>
                </a:lnTo>
                <a:lnTo>
                  <a:pt x="1951329" y="20"/>
                </a:lnTo>
                <a:lnTo>
                  <a:pt x="2026546" y="3432"/>
                </a:lnTo>
                <a:lnTo>
                  <a:pt x="2100520" y="11273"/>
                </a:lnTo>
                <a:lnTo>
                  <a:pt x="2173247" y="23460"/>
                </a:lnTo>
                <a:lnTo>
                  <a:pt x="2244728" y="39913"/>
                </a:lnTo>
                <a:lnTo>
                  <a:pt x="2314959" y="60549"/>
                </a:lnTo>
                <a:lnTo>
                  <a:pt x="2383941" y="85287"/>
                </a:lnTo>
                <a:lnTo>
                  <a:pt x="2451672" y="114046"/>
                </a:lnTo>
                <a:lnTo>
                  <a:pt x="2518150" y="146745"/>
                </a:lnTo>
                <a:lnTo>
                  <a:pt x="2583373" y="183300"/>
                </a:lnTo>
                <a:lnTo>
                  <a:pt x="2647342" y="223632"/>
                </a:lnTo>
                <a:lnTo>
                  <a:pt x="2678855" y="245189"/>
                </a:lnTo>
                <a:lnTo>
                  <a:pt x="2710054" y="267659"/>
                </a:lnTo>
                <a:lnTo>
                  <a:pt x="2740938" y="291032"/>
                </a:lnTo>
                <a:lnTo>
                  <a:pt x="2771508" y="315298"/>
                </a:lnTo>
                <a:lnTo>
                  <a:pt x="2801763" y="340447"/>
                </a:lnTo>
                <a:lnTo>
                  <a:pt x="2831702" y="366468"/>
                </a:lnTo>
                <a:lnTo>
                  <a:pt x="2861327" y="393353"/>
                </a:lnTo>
                <a:lnTo>
                  <a:pt x="2890636" y="421089"/>
                </a:lnTo>
                <a:lnTo>
                  <a:pt x="2919630" y="449668"/>
                </a:lnTo>
                <a:lnTo>
                  <a:pt x="2948308" y="479078"/>
                </a:lnTo>
                <a:lnTo>
                  <a:pt x="2976670" y="509310"/>
                </a:lnTo>
                <a:lnTo>
                  <a:pt x="3004716" y="540354"/>
                </a:lnTo>
                <a:lnTo>
                  <a:pt x="3032446" y="572199"/>
                </a:lnTo>
                <a:lnTo>
                  <a:pt x="3071951" y="620097"/>
                </a:lnTo>
                <a:lnTo>
                  <a:pt x="3108936" y="668380"/>
                </a:lnTo>
                <a:lnTo>
                  <a:pt x="3143456" y="717005"/>
                </a:lnTo>
                <a:lnTo>
                  <a:pt x="3175566" y="765930"/>
                </a:lnTo>
                <a:lnTo>
                  <a:pt x="3205323" y="815112"/>
                </a:lnTo>
                <a:lnTo>
                  <a:pt x="3232780" y="864510"/>
                </a:lnTo>
                <a:lnTo>
                  <a:pt x="3257993" y="914081"/>
                </a:lnTo>
                <a:lnTo>
                  <a:pt x="3281018" y="963782"/>
                </a:lnTo>
                <a:lnTo>
                  <a:pt x="3301909" y="1013571"/>
                </a:lnTo>
                <a:lnTo>
                  <a:pt x="3320722" y="1063406"/>
                </a:lnTo>
                <a:lnTo>
                  <a:pt x="3337512" y="1113245"/>
                </a:lnTo>
                <a:lnTo>
                  <a:pt x="3352335" y="1163044"/>
                </a:lnTo>
                <a:lnTo>
                  <a:pt x="3365244" y="1212762"/>
                </a:lnTo>
                <a:lnTo>
                  <a:pt x="3376297" y="1262357"/>
                </a:lnTo>
                <a:lnTo>
                  <a:pt x="3385547" y="1311785"/>
                </a:lnTo>
                <a:lnTo>
                  <a:pt x="3393051" y="1361006"/>
                </a:lnTo>
                <a:lnTo>
                  <a:pt x="3398863" y="1409975"/>
                </a:lnTo>
                <a:lnTo>
                  <a:pt x="3403038" y="1458651"/>
                </a:lnTo>
                <a:lnTo>
                  <a:pt x="3405632" y="1506992"/>
                </a:lnTo>
                <a:lnTo>
                  <a:pt x="3406701" y="1554956"/>
                </a:lnTo>
                <a:lnTo>
                  <a:pt x="3406298" y="1602499"/>
                </a:lnTo>
                <a:lnTo>
                  <a:pt x="3404480" y="1649579"/>
                </a:lnTo>
                <a:lnTo>
                  <a:pt x="3401302" y="1696155"/>
                </a:lnTo>
                <a:lnTo>
                  <a:pt x="3396818" y="1742183"/>
                </a:lnTo>
                <a:lnTo>
                  <a:pt x="3391085" y="1787622"/>
                </a:lnTo>
                <a:lnTo>
                  <a:pt x="3384157" y="1832429"/>
                </a:lnTo>
                <a:lnTo>
                  <a:pt x="3376090" y="1876561"/>
                </a:lnTo>
                <a:lnTo>
                  <a:pt x="3366938" y="1919977"/>
                </a:lnTo>
                <a:lnTo>
                  <a:pt x="3356757" y="1962634"/>
                </a:lnTo>
                <a:lnTo>
                  <a:pt x="3345603" y="2004490"/>
                </a:lnTo>
                <a:lnTo>
                  <a:pt x="3333530" y="2045502"/>
                </a:lnTo>
                <a:lnTo>
                  <a:pt x="3320594" y="2085628"/>
                </a:lnTo>
                <a:lnTo>
                  <a:pt x="3306850" y="2124825"/>
                </a:lnTo>
                <a:lnTo>
                  <a:pt x="3292352" y="2163052"/>
                </a:lnTo>
                <a:lnTo>
                  <a:pt x="3277158" y="2200265"/>
                </a:lnTo>
                <a:lnTo>
                  <a:pt x="3261320" y="2236423"/>
                </a:lnTo>
                <a:lnTo>
                  <a:pt x="3244896" y="2271483"/>
                </a:lnTo>
                <a:lnTo>
                  <a:pt x="3210506" y="2338140"/>
                </a:lnTo>
                <a:lnTo>
                  <a:pt x="3174430" y="2399898"/>
                </a:lnTo>
                <a:lnTo>
                  <a:pt x="3137110" y="2456416"/>
                </a:lnTo>
                <a:lnTo>
                  <a:pt x="3098987" y="2507358"/>
                </a:lnTo>
                <a:lnTo>
                  <a:pt x="3060503" y="2552383"/>
                </a:lnTo>
                <a:lnTo>
                  <a:pt x="3017577" y="2595274"/>
                </a:lnTo>
                <a:lnTo>
                  <a:pt x="2963310" y="2640573"/>
                </a:lnTo>
                <a:lnTo>
                  <a:pt x="2900476" y="2685478"/>
                </a:lnTo>
                <a:lnTo>
                  <a:pt x="2866081" y="2707691"/>
                </a:lnTo>
                <a:lnTo>
                  <a:pt x="2829827" y="2729694"/>
                </a:lnTo>
                <a:lnTo>
                  <a:pt x="2791808" y="2751449"/>
                </a:lnTo>
                <a:lnTo>
                  <a:pt x="2752117" y="2772921"/>
                </a:lnTo>
                <a:lnTo>
                  <a:pt x="2710848" y="2794071"/>
                </a:lnTo>
                <a:lnTo>
                  <a:pt x="2668095" y="2814862"/>
                </a:lnTo>
                <a:lnTo>
                  <a:pt x="2623953" y="2835257"/>
                </a:lnTo>
                <a:lnTo>
                  <a:pt x="2578515" y="2855219"/>
                </a:lnTo>
                <a:lnTo>
                  <a:pt x="2531875" y="2874711"/>
                </a:lnTo>
                <a:lnTo>
                  <a:pt x="2484128" y="2893695"/>
                </a:lnTo>
                <a:lnTo>
                  <a:pt x="2435367" y="2912134"/>
                </a:lnTo>
                <a:lnTo>
                  <a:pt x="2385686" y="2929991"/>
                </a:lnTo>
                <a:lnTo>
                  <a:pt x="2335179" y="2947229"/>
                </a:lnTo>
                <a:lnTo>
                  <a:pt x="2283941" y="2963811"/>
                </a:lnTo>
                <a:lnTo>
                  <a:pt x="2232064" y="2979698"/>
                </a:lnTo>
                <a:lnTo>
                  <a:pt x="2179644" y="2994855"/>
                </a:lnTo>
                <a:lnTo>
                  <a:pt x="2126774" y="3009244"/>
                </a:lnTo>
                <a:lnTo>
                  <a:pt x="2073548" y="3022827"/>
                </a:lnTo>
                <a:lnTo>
                  <a:pt x="2020060" y="3035567"/>
                </a:lnTo>
                <a:lnTo>
                  <a:pt x="1966405" y="3047428"/>
                </a:lnTo>
                <a:lnTo>
                  <a:pt x="1912675" y="3058372"/>
                </a:lnTo>
                <a:lnTo>
                  <a:pt x="1858966" y="3068361"/>
                </a:lnTo>
                <a:lnTo>
                  <a:pt x="1805370" y="3077359"/>
                </a:lnTo>
                <a:lnTo>
                  <a:pt x="1751983" y="3085328"/>
                </a:lnTo>
                <a:lnTo>
                  <a:pt x="1698897" y="3092231"/>
                </a:lnTo>
                <a:lnTo>
                  <a:pt x="1646208" y="3098031"/>
                </a:lnTo>
                <a:lnTo>
                  <a:pt x="1594009" y="3102691"/>
                </a:lnTo>
                <a:lnTo>
                  <a:pt x="1542393" y="3106173"/>
                </a:lnTo>
                <a:lnTo>
                  <a:pt x="1491456" y="3108440"/>
                </a:lnTo>
                <a:lnTo>
                  <a:pt x="1441290" y="3109455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29" name="Google Shape;329;p48"/>
          <p:cNvSpPr/>
          <p:nvPr/>
        </p:nvSpPr>
        <p:spPr>
          <a:xfrm>
            <a:off x="6183938" y="532713"/>
            <a:ext cx="1848478" cy="1389583"/>
          </a:xfrm>
          <a:custGeom>
            <a:rect b="b" l="l" r="r" t="t"/>
            <a:pathLst>
              <a:path extrusionOk="0" h="2956560" w="3242944">
                <a:moveTo>
                  <a:pt x="1386578" y="2956412"/>
                </a:moveTo>
                <a:lnTo>
                  <a:pt x="1336990" y="2956506"/>
                </a:lnTo>
                <a:lnTo>
                  <a:pt x="1288386" y="2955215"/>
                </a:lnTo>
                <a:lnTo>
                  <a:pt x="1240870" y="2952499"/>
                </a:lnTo>
                <a:lnTo>
                  <a:pt x="1194547" y="2948317"/>
                </a:lnTo>
                <a:lnTo>
                  <a:pt x="1149520" y="2942627"/>
                </a:lnTo>
                <a:lnTo>
                  <a:pt x="1105893" y="2935389"/>
                </a:lnTo>
                <a:lnTo>
                  <a:pt x="1054624" y="2924080"/>
                </a:lnTo>
                <a:lnTo>
                  <a:pt x="1005323" y="2909817"/>
                </a:lnTo>
                <a:lnTo>
                  <a:pt x="957929" y="2892749"/>
                </a:lnTo>
                <a:lnTo>
                  <a:pt x="912380" y="2873029"/>
                </a:lnTo>
                <a:lnTo>
                  <a:pt x="868613" y="2850807"/>
                </a:lnTo>
                <a:lnTo>
                  <a:pt x="826568" y="2826235"/>
                </a:lnTo>
                <a:lnTo>
                  <a:pt x="786181" y="2799463"/>
                </a:lnTo>
                <a:lnTo>
                  <a:pt x="747392" y="2770644"/>
                </a:lnTo>
                <a:lnTo>
                  <a:pt x="710138" y="2739927"/>
                </a:lnTo>
                <a:lnTo>
                  <a:pt x="674357" y="2707463"/>
                </a:lnTo>
                <a:lnTo>
                  <a:pt x="639988" y="2673405"/>
                </a:lnTo>
                <a:lnTo>
                  <a:pt x="606968" y="2637903"/>
                </a:lnTo>
                <a:lnTo>
                  <a:pt x="575236" y="2601107"/>
                </a:lnTo>
                <a:lnTo>
                  <a:pt x="544729" y="2563170"/>
                </a:lnTo>
                <a:lnTo>
                  <a:pt x="515386" y="2524242"/>
                </a:lnTo>
                <a:lnTo>
                  <a:pt x="487144" y="2484475"/>
                </a:lnTo>
                <a:lnTo>
                  <a:pt x="459943" y="2444018"/>
                </a:lnTo>
                <a:lnTo>
                  <a:pt x="433719" y="2403025"/>
                </a:lnTo>
                <a:lnTo>
                  <a:pt x="408412" y="2361644"/>
                </a:lnTo>
                <a:lnTo>
                  <a:pt x="383959" y="2320029"/>
                </a:lnTo>
                <a:lnTo>
                  <a:pt x="360298" y="2278329"/>
                </a:lnTo>
                <a:lnTo>
                  <a:pt x="337367" y="2236695"/>
                </a:lnTo>
                <a:lnTo>
                  <a:pt x="315104" y="2195280"/>
                </a:lnTo>
                <a:lnTo>
                  <a:pt x="293448" y="2154233"/>
                </a:lnTo>
                <a:lnTo>
                  <a:pt x="211650" y="1996758"/>
                </a:lnTo>
                <a:lnTo>
                  <a:pt x="192097" y="1959822"/>
                </a:lnTo>
                <a:lnTo>
                  <a:pt x="172780" y="1924162"/>
                </a:lnTo>
                <a:lnTo>
                  <a:pt x="153635" y="1889928"/>
                </a:lnTo>
                <a:lnTo>
                  <a:pt x="134601" y="1857271"/>
                </a:lnTo>
                <a:lnTo>
                  <a:pt x="22783" y="1650496"/>
                </a:lnTo>
                <a:lnTo>
                  <a:pt x="0" y="1475762"/>
                </a:lnTo>
                <a:lnTo>
                  <a:pt x="79292" y="1237844"/>
                </a:lnTo>
                <a:lnTo>
                  <a:pt x="273700" y="841513"/>
                </a:lnTo>
                <a:lnTo>
                  <a:pt x="323578" y="792328"/>
                </a:lnTo>
                <a:lnTo>
                  <a:pt x="373131" y="744748"/>
                </a:lnTo>
                <a:lnTo>
                  <a:pt x="422358" y="698763"/>
                </a:lnTo>
                <a:lnTo>
                  <a:pt x="471260" y="654360"/>
                </a:lnTo>
                <a:lnTo>
                  <a:pt x="519835" y="611529"/>
                </a:lnTo>
                <a:lnTo>
                  <a:pt x="568083" y="570257"/>
                </a:lnTo>
                <a:lnTo>
                  <a:pt x="616006" y="530533"/>
                </a:lnTo>
                <a:lnTo>
                  <a:pt x="663601" y="492346"/>
                </a:lnTo>
                <a:lnTo>
                  <a:pt x="710870" y="455684"/>
                </a:lnTo>
                <a:lnTo>
                  <a:pt x="757811" y="420536"/>
                </a:lnTo>
                <a:lnTo>
                  <a:pt x="804426" y="386889"/>
                </a:lnTo>
                <a:lnTo>
                  <a:pt x="850713" y="354733"/>
                </a:lnTo>
                <a:lnTo>
                  <a:pt x="896672" y="324056"/>
                </a:lnTo>
                <a:lnTo>
                  <a:pt x="942303" y="294847"/>
                </a:lnTo>
                <a:lnTo>
                  <a:pt x="987606" y="267093"/>
                </a:lnTo>
                <a:lnTo>
                  <a:pt x="1032582" y="240784"/>
                </a:lnTo>
                <a:lnTo>
                  <a:pt x="1077228" y="215907"/>
                </a:lnTo>
                <a:lnTo>
                  <a:pt x="1121546" y="192452"/>
                </a:lnTo>
                <a:lnTo>
                  <a:pt x="1165535" y="170407"/>
                </a:lnTo>
                <a:lnTo>
                  <a:pt x="1209196" y="149760"/>
                </a:lnTo>
                <a:lnTo>
                  <a:pt x="1252527" y="130499"/>
                </a:lnTo>
                <a:lnTo>
                  <a:pt x="1295528" y="112614"/>
                </a:lnTo>
                <a:lnTo>
                  <a:pt x="1338201" y="96092"/>
                </a:lnTo>
                <a:lnTo>
                  <a:pt x="1380543" y="80923"/>
                </a:lnTo>
                <a:lnTo>
                  <a:pt x="1422555" y="67094"/>
                </a:lnTo>
                <a:lnTo>
                  <a:pt x="1464238" y="54594"/>
                </a:lnTo>
                <a:lnTo>
                  <a:pt x="1505590" y="43412"/>
                </a:lnTo>
                <a:lnTo>
                  <a:pt x="1546611" y="33535"/>
                </a:lnTo>
                <a:lnTo>
                  <a:pt x="1587302" y="24953"/>
                </a:lnTo>
                <a:lnTo>
                  <a:pt x="1627661" y="17654"/>
                </a:lnTo>
                <a:lnTo>
                  <a:pt x="1667690" y="11627"/>
                </a:lnTo>
                <a:lnTo>
                  <a:pt x="1707387" y="6859"/>
                </a:lnTo>
                <a:lnTo>
                  <a:pt x="1746753" y="3339"/>
                </a:lnTo>
                <a:lnTo>
                  <a:pt x="1785788" y="1057"/>
                </a:lnTo>
                <a:lnTo>
                  <a:pt x="1824490" y="0"/>
                </a:lnTo>
                <a:lnTo>
                  <a:pt x="1862860" y="156"/>
                </a:lnTo>
                <a:lnTo>
                  <a:pt x="1938604" y="4064"/>
                </a:lnTo>
                <a:lnTo>
                  <a:pt x="2013017" y="12688"/>
                </a:lnTo>
                <a:lnTo>
                  <a:pt x="2086098" y="25937"/>
                </a:lnTo>
                <a:lnTo>
                  <a:pt x="2157846" y="43718"/>
                </a:lnTo>
                <a:lnTo>
                  <a:pt x="2228258" y="65938"/>
                </a:lnTo>
                <a:lnTo>
                  <a:pt x="2297334" y="92506"/>
                </a:lnTo>
                <a:lnTo>
                  <a:pt x="2365071" y="123330"/>
                </a:lnTo>
                <a:lnTo>
                  <a:pt x="2431469" y="158316"/>
                </a:lnTo>
                <a:lnTo>
                  <a:pt x="2496526" y="197374"/>
                </a:lnTo>
                <a:lnTo>
                  <a:pt x="2528551" y="218400"/>
                </a:lnTo>
                <a:lnTo>
                  <a:pt x="2560240" y="240410"/>
                </a:lnTo>
                <a:lnTo>
                  <a:pt x="2591593" y="263391"/>
                </a:lnTo>
                <a:lnTo>
                  <a:pt x="2622609" y="287332"/>
                </a:lnTo>
                <a:lnTo>
                  <a:pt x="2653289" y="312222"/>
                </a:lnTo>
                <a:lnTo>
                  <a:pt x="2683633" y="338048"/>
                </a:lnTo>
                <a:lnTo>
                  <a:pt x="2713640" y="364800"/>
                </a:lnTo>
                <a:lnTo>
                  <a:pt x="2743309" y="392466"/>
                </a:lnTo>
                <a:lnTo>
                  <a:pt x="2772642" y="421035"/>
                </a:lnTo>
                <a:lnTo>
                  <a:pt x="2801637" y="450494"/>
                </a:lnTo>
                <a:lnTo>
                  <a:pt x="2830294" y="480833"/>
                </a:lnTo>
                <a:lnTo>
                  <a:pt x="2858614" y="512039"/>
                </a:lnTo>
                <a:lnTo>
                  <a:pt x="2886595" y="544102"/>
                </a:lnTo>
                <a:lnTo>
                  <a:pt x="2926621" y="592694"/>
                </a:lnTo>
                <a:lnTo>
                  <a:pt x="2963922" y="641699"/>
                </a:lnTo>
                <a:lnTo>
                  <a:pt x="2998561" y="691069"/>
                </a:lnTo>
                <a:lnTo>
                  <a:pt x="3030602" y="740753"/>
                </a:lnTo>
                <a:lnTo>
                  <a:pt x="3060110" y="790704"/>
                </a:lnTo>
                <a:lnTo>
                  <a:pt x="3087147" y="840873"/>
                </a:lnTo>
                <a:lnTo>
                  <a:pt x="3111779" y="891211"/>
                </a:lnTo>
                <a:lnTo>
                  <a:pt x="3134067" y="941668"/>
                </a:lnTo>
                <a:lnTo>
                  <a:pt x="3154077" y="992196"/>
                </a:lnTo>
                <a:lnTo>
                  <a:pt x="3171872" y="1042746"/>
                </a:lnTo>
                <a:lnTo>
                  <a:pt x="3187516" y="1093269"/>
                </a:lnTo>
                <a:lnTo>
                  <a:pt x="3201073" y="1143717"/>
                </a:lnTo>
                <a:lnTo>
                  <a:pt x="3212606" y="1194040"/>
                </a:lnTo>
                <a:lnTo>
                  <a:pt x="3222179" y="1244189"/>
                </a:lnTo>
                <a:lnTo>
                  <a:pt x="3229856" y="1294116"/>
                </a:lnTo>
                <a:lnTo>
                  <a:pt x="3235701" y="1343772"/>
                </a:lnTo>
                <a:lnTo>
                  <a:pt x="3239778" y="1393108"/>
                </a:lnTo>
                <a:lnTo>
                  <a:pt x="3242150" y="1442075"/>
                </a:lnTo>
                <a:lnTo>
                  <a:pt x="3242882" y="1490623"/>
                </a:lnTo>
                <a:lnTo>
                  <a:pt x="3242037" y="1538706"/>
                </a:lnTo>
                <a:lnTo>
                  <a:pt x="3239678" y="1586272"/>
                </a:lnTo>
                <a:lnTo>
                  <a:pt x="3235870" y="1633274"/>
                </a:lnTo>
                <a:lnTo>
                  <a:pt x="3230676" y="1679663"/>
                </a:lnTo>
                <a:lnTo>
                  <a:pt x="3224161" y="1725389"/>
                </a:lnTo>
                <a:lnTo>
                  <a:pt x="3216388" y="1770404"/>
                </a:lnTo>
                <a:lnTo>
                  <a:pt x="3207420" y="1814660"/>
                </a:lnTo>
                <a:lnTo>
                  <a:pt x="3197322" y="1858106"/>
                </a:lnTo>
                <a:lnTo>
                  <a:pt x="3186158" y="1900694"/>
                </a:lnTo>
                <a:lnTo>
                  <a:pt x="3173991" y="1942376"/>
                </a:lnTo>
                <a:lnTo>
                  <a:pt x="3160884" y="1983103"/>
                </a:lnTo>
                <a:lnTo>
                  <a:pt x="3146903" y="2022825"/>
                </a:lnTo>
                <a:lnTo>
                  <a:pt x="3132110" y="2061493"/>
                </a:lnTo>
                <a:lnTo>
                  <a:pt x="3116569" y="2099060"/>
                </a:lnTo>
                <a:lnTo>
                  <a:pt x="3100345" y="2135475"/>
                </a:lnTo>
                <a:lnTo>
                  <a:pt x="3083500" y="2170691"/>
                </a:lnTo>
                <a:lnTo>
                  <a:pt x="3066100" y="2204658"/>
                </a:lnTo>
                <a:lnTo>
                  <a:pt x="3029885" y="2268650"/>
                </a:lnTo>
                <a:lnTo>
                  <a:pt x="2992210" y="2327060"/>
                </a:lnTo>
                <a:lnTo>
                  <a:pt x="2953587" y="2379497"/>
                </a:lnTo>
                <a:lnTo>
                  <a:pt x="2914525" y="2425571"/>
                </a:lnTo>
                <a:lnTo>
                  <a:pt x="2871225" y="2468792"/>
                </a:lnTo>
                <a:lnTo>
                  <a:pt x="2816464" y="2514058"/>
                </a:lnTo>
                <a:lnTo>
                  <a:pt x="2785674" y="2536547"/>
                </a:lnTo>
                <a:lnTo>
                  <a:pt x="2752751" y="2558886"/>
                </a:lnTo>
                <a:lnTo>
                  <a:pt x="2717798" y="2581034"/>
                </a:lnTo>
                <a:lnTo>
                  <a:pt x="2680919" y="2602949"/>
                </a:lnTo>
                <a:lnTo>
                  <a:pt x="2642218" y="2624591"/>
                </a:lnTo>
                <a:lnTo>
                  <a:pt x="2601799" y="2645918"/>
                </a:lnTo>
                <a:lnTo>
                  <a:pt x="2559766" y="2666888"/>
                </a:lnTo>
                <a:lnTo>
                  <a:pt x="2516222" y="2687462"/>
                </a:lnTo>
                <a:lnTo>
                  <a:pt x="2471273" y="2707598"/>
                </a:lnTo>
                <a:lnTo>
                  <a:pt x="2425021" y="2727254"/>
                </a:lnTo>
                <a:lnTo>
                  <a:pt x="2377570" y="2746390"/>
                </a:lnTo>
                <a:lnTo>
                  <a:pt x="2329026" y="2764965"/>
                </a:lnTo>
                <a:lnTo>
                  <a:pt x="2279491" y="2782937"/>
                </a:lnTo>
                <a:lnTo>
                  <a:pt x="2229069" y="2800265"/>
                </a:lnTo>
                <a:lnTo>
                  <a:pt x="2177865" y="2816909"/>
                </a:lnTo>
                <a:lnTo>
                  <a:pt x="2125982" y="2832826"/>
                </a:lnTo>
                <a:lnTo>
                  <a:pt x="2073525" y="2847976"/>
                </a:lnTo>
                <a:lnTo>
                  <a:pt x="2020597" y="2862318"/>
                </a:lnTo>
                <a:lnTo>
                  <a:pt x="1967302" y="2875811"/>
                </a:lnTo>
                <a:lnTo>
                  <a:pt x="1913744" y="2888413"/>
                </a:lnTo>
                <a:lnTo>
                  <a:pt x="1860027" y="2900084"/>
                </a:lnTo>
                <a:lnTo>
                  <a:pt x="1806256" y="2910782"/>
                </a:lnTo>
                <a:lnTo>
                  <a:pt x="1752533" y="2920466"/>
                </a:lnTo>
                <a:lnTo>
                  <a:pt x="1698963" y="2929095"/>
                </a:lnTo>
                <a:lnTo>
                  <a:pt x="1645651" y="2936628"/>
                </a:lnTo>
                <a:lnTo>
                  <a:pt x="1592699" y="2943024"/>
                </a:lnTo>
                <a:lnTo>
                  <a:pt x="1540212" y="2948241"/>
                </a:lnTo>
                <a:lnTo>
                  <a:pt x="1488293" y="2952239"/>
                </a:lnTo>
                <a:lnTo>
                  <a:pt x="1437047" y="2954977"/>
                </a:lnTo>
                <a:lnTo>
                  <a:pt x="1386578" y="2956412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30" name="Google Shape;330;p48"/>
          <p:cNvSpPr/>
          <p:nvPr/>
        </p:nvSpPr>
        <p:spPr>
          <a:xfrm>
            <a:off x="4213123" y="1009027"/>
            <a:ext cx="719700" cy="10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31" name="Google Shape;331;p48"/>
          <p:cNvSpPr/>
          <p:nvPr/>
        </p:nvSpPr>
        <p:spPr>
          <a:xfrm>
            <a:off x="886738" y="3267288"/>
            <a:ext cx="2890800" cy="1876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32" name="Google Shape;332;p48"/>
          <p:cNvSpPr/>
          <p:nvPr/>
        </p:nvSpPr>
        <p:spPr>
          <a:xfrm>
            <a:off x="6013811" y="3678357"/>
            <a:ext cx="2190900" cy="1465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33" name="Google Shape;333;p48"/>
          <p:cNvSpPr txBox="1"/>
          <p:nvPr>
            <p:ph type="title"/>
          </p:nvPr>
        </p:nvSpPr>
        <p:spPr>
          <a:xfrm>
            <a:off x="1916871" y="823400"/>
            <a:ext cx="7197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500">
                <a:solidFill>
                  <a:srgbClr val="F5F1F1"/>
                </a:solidFill>
              </a:rPr>
              <a:t>Yo</a:t>
            </a:r>
            <a:endParaRPr sz="4500"/>
          </a:p>
        </p:txBody>
      </p:sp>
      <p:sp>
        <p:nvSpPr>
          <p:cNvPr id="334" name="Google Shape;334;p48"/>
          <p:cNvSpPr txBox="1"/>
          <p:nvPr/>
        </p:nvSpPr>
        <p:spPr>
          <a:xfrm>
            <a:off x="678815" y="1787909"/>
            <a:ext cx="3474600" cy="17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marR="596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5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¿Qué es?</a:t>
            </a:r>
            <a:endParaRPr sz="45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57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700">
                <a:latin typeface="Arial"/>
                <a:ea typeface="Arial"/>
                <a:cs typeface="Arial"/>
                <a:sym typeface="Arial"/>
              </a:rPr>
              <a:t>La reflexión clásica que entiende la  subjetividad como una dualidad  externa entre el yo y el cuerpo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8"/>
          <p:cNvSpPr txBox="1"/>
          <p:nvPr/>
        </p:nvSpPr>
        <p:spPr>
          <a:xfrm>
            <a:off x="5471857" y="854760"/>
            <a:ext cx="3274800" cy="27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75">
            <a:spAutoFit/>
          </a:bodyPr>
          <a:lstStyle/>
          <a:p>
            <a:pPr indent="0" lvl="0" marL="63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100">
                <a:solidFill>
                  <a:srgbClr val="F5F1F1"/>
                </a:solidFill>
                <a:latin typeface="Verdana"/>
                <a:ea typeface="Verdana"/>
                <a:cs typeface="Verdana"/>
                <a:sym typeface="Verdana"/>
              </a:rPr>
              <a:t>Cuerpo</a:t>
            </a:r>
            <a:endParaRPr sz="4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63500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None/>
            </a:pPr>
            <a:r>
              <a:rPr lang="es-419" sz="4500">
                <a:latin typeface="Verdana"/>
                <a:ea typeface="Verdana"/>
                <a:cs typeface="Verdana"/>
                <a:sym typeface="Verdana"/>
              </a:rPr>
              <a:t>Relevancia</a:t>
            </a:r>
            <a:endParaRPr sz="4500"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ctr">
              <a:lnSpc>
                <a:spcPct val="1159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700">
                <a:latin typeface="Arial"/>
                <a:ea typeface="Arial"/>
                <a:cs typeface="Arial"/>
                <a:sym typeface="Arial"/>
              </a:rPr>
              <a:t>Para la modernidad, la existencia  de esta entidad no materia, que  nos haría sujetes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8"/>
          <p:cNvSpPr txBox="1"/>
          <p:nvPr/>
        </p:nvSpPr>
        <p:spPr>
          <a:xfrm>
            <a:off x="3302200" y="43250"/>
            <a:ext cx="2769300" cy="7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50800" lvl="0" marL="12700" marR="0" rtl="0" algn="ctr">
              <a:lnSpc>
                <a:spcPct val="78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29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DUALIDAD  YO - CUERPO</a:t>
            </a:r>
            <a:endParaRPr sz="1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7" name="Google Shape;33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2197" y="43247"/>
            <a:ext cx="365100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Sentido conceptual del curso </a:t>
            </a:r>
            <a:endParaRPr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-</a:t>
            </a:r>
            <a:r>
              <a:rPr lang="es-419"/>
              <a:t>Caracterización del</a:t>
            </a:r>
            <a:r>
              <a:rPr lang="es-419"/>
              <a:t> fundamento </a:t>
            </a:r>
            <a:r>
              <a:rPr lang="es-419"/>
              <a:t>común sobre el pensar la subjetividad en la modernidad.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-Cuestionar las certezas del pensar moderno y de la psicología y preguntarnos sobre la estructura de lo obvio.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-¿Por qué esto es relevante? Actitud de desnaturalización y cuestionamiento a los discursos que se expresan como certezas.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/>
          <p:nvPr/>
        </p:nvSpPr>
        <p:spPr>
          <a:xfrm>
            <a:off x="0" y="3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3" name="Google Shape;343;p49"/>
          <p:cNvSpPr/>
          <p:nvPr/>
        </p:nvSpPr>
        <p:spPr>
          <a:xfrm>
            <a:off x="505919" y="934762"/>
            <a:ext cx="2324818" cy="1923672"/>
          </a:xfrm>
          <a:custGeom>
            <a:rect b="b" l="l" r="r" t="t"/>
            <a:pathLst>
              <a:path extrusionOk="0" h="5742305" w="5601970">
                <a:moveTo>
                  <a:pt x="2800700" y="5741837"/>
                </a:moveTo>
                <a:lnTo>
                  <a:pt x="2731971" y="5740975"/>
                </a:lnTo>
                <a:lnTo>
                  <a:pt x="2663275" y="5738381"/>
                </a:lnTo>
                <a:lnTo>
                  <a:pt x="2594668" y="5734057"/>
                </a:lnTo>
                <a:lnTo>
                  <a:pt x="2526187" y="5728011"/>
                </a:lnTo>
                <a:lnTo>
                  <a:pt x="2457866" y="5720244"/>
                </a:lnTo>
                <a:lnTo>
                  <a:pt x="2389748" y="5710762"/>
                </a:lnTo>
                <a:lnTo>
                  <a:pt x="2321884" y="5699569"/>
                </a:lnTo>
                <a:lnTo>
                  <a:pt x="2254306" y="5686670"/>
                </a:lnTo>
                <a:lnTo>
                  <a:pt x="2187065" y="5672080"/>
                </a:lnTo>
                <a:lnTo>
                  <a:pt x="2120186" y="5655802"/>
                </a:lnTo>
                <a:lnTo>
                  <a:pt x="2053717" y="5637844"/>
                </a:lnTo>
                <a:lnTo>
                  <a:pt x="1987702" y="5618216"/>
                </a:lnTo>
                <a:lnTo>
                  <a:pt x="1922175" y="5596933"/>
                </a:lnTo>
                <a:lnTo>
                  <a:pt x="1857178" y="5574015"/>
                </a:lnTo>
                <a:lnTo>
                  <a:pt x="1792741" y="5549468"/>
                </a:lnTo>
                <a:lnTo>
                  <a:pt x="1728917" y="5523303"/>
                </a:lnTo>
                <a:lnTo>
                  <a:pt x="1665740" y="5495541"/>
                </a:lnTo>
                <a:lnTo>
                  <a:pt x="1603244" y="5466195"/>
                </a:lnTo>
                <a:lnTo>
                  <a:pt x="1541474" y="5435292"/>
                </a:lnTo>
                <a:lnTo>
                  <a:pt x="1480461" y="5402839"/>
                </a:lnTo>
                <a:lnTo>
                  <a:pt x="1420239" y="5368866"/>
                </a:lnTo>
                <a:lnTo>
                  <a:pt x="1360849" y="5333386"/>
                </a:lnTo>
                <a:lnTo>
                  <a:pt x="1302329" y="5296423"/>
                </a:lnTo>
                <a:lnTo>
                  <a:pt x="1244709" y="5257996"/>
                </a:lnTo>
                <a:lnTo>
                  <a:pt x="1188033" y="5218136"/>
                </a:lnTo>
                <a:lnTo>
                  <a:pt x="1132323" y="5176863"/>
                </a:lnTo>
                <a:lnTo>
                  <a:pt x="1077620" y="5134199"/>
                </a:lnTo>
                <a:lnTo>
                  <a:pt x="1023955" y="5090173"/>
                </a:lnTo>
                <a:lnTo>
                  <a:pt x="971358" y="5044803"/>
                </a:lnTo>
                <a:lnTo>
                  <a:pt x="919865" y="4998131"/>
                </a:lnTo>
                <a:lnTo>
                  <a:pt x="869503" y="4950174"/>
                </a:lnTo>
                <a:lnTo>
                  <a:pt x="820306" y="4900968"/>
                </a:lnTo>
                <a:lnTo>
                  <a:pt x="772300" y="4850535"/>
                </a:lnTo>
                <a:lnTo>
                  <a:pt x="725518" y="4798913"/>
                </a:lnTo>
                <a:lnTo>
                  <a:pt x="679985" y="4746124"/>
                </a:lnTo>
                <a:lnTo>
                  <a:pt x="635729" y="4692206"/>
                </a:lnTo>
                <a:lnTo>
                  <a:pt x="592778" y="4637200"/>
                </a:lnTo>
                <a:lnTo>
                  <a:pt x="551156" y="4581125"/>
                </a:lnTo>
                <a:lnTo>
                  <a:pt x="510890" y="4524018"/>
                </a:lnTo>
                <a:lnTo>
                  <a:pt x="472003" y="4465921"/>
                </a:lnTo>
                <a:lnTo>
                  <a:pt x="434518" y="4406856"/>
                </a:lnTo>
                <a:lnTo>
                  <a:pt x="398459" y="4346869"/>
                </a:lnTo>
                <a:lnTo>
                  <a:pt x="363847" y="4285986"/>
                </a:lnTo>
                <a:lnTo>
                  <a:pt x="330703" y="4224258"/>
                </a:lnTo>
                <a:lnTo>
                  <a:pt x="299046" y="4161715"/>
                </a:lnTo>
                <a:lnTo>
                  <a:pt x="268897" y="4098397"/>
                </a:lnTo>
                <a:lnTo>
                  <a:pt x="240272" y="4034334"/>
                </a:lnTo>
                <a:lnTo>
                  <a:pt x="213190" y="3969573"/>
                </a:lnTo>
                <a:lnTo>
                  <a:pt x="187666" y="3904149"/>
                </a:lnTo>
                <a:lnTo>
                  <a:pt x="163717" y="3838097"/>
                </a:lnTo>
                <a:lnTo>
                  <a:pt x="141356" y="3771470"/>
                </a:lnTo>
                <a:lnTo>
                  <a:pt x="120597" y="3704300"/>
                </a:lnTo>
                <a:lnTo>
                  <a:pt x="101452" y="3636630"/>
                </a:lnTo>
                <a:lnTo>
                  <a:pt x="83933" y="3568494"/>
                </a:lnTo>
                <a:lnTo>
                  <a:pt x="68050" y="3499938"/>
                </a:lnTo>
                <a:lnTo>
                  <a:pt x="53814" y="3431012"/>
                </a:lnTo>
                <a:lnTo>
                  <a:pt x="41232" y="3361739"/>
                </a:lnTo>
                <a:lnTo>
                  <a:pt x="30313" y="3292174"/>
                </a:lnTo>
                <a:lnTo>
                  <a:pt x="21062" y="3222348"/>
                </a:lnTo>
                <a:lnTo>
                  <a:pt x="13486" y="3152314"/>
                </a:lnTo>
                <a:lnTo>
                  <a:pt x="7588" y="3082116"/>
                </a:lnTo>
                <a:lnTo>
                  <a:pt x="3373" y="3011789"/>
                </a:lnTo>
                <a:lnTo>
                  <a:pt x="843" y="2941371"/>
                </a:lnTo>
                <a:lnTo>
                  <a:pt x="0" y="2870918"/>
                </a:lnTo>
                <a:lnTo>
                  <a:pt x="210" y="2835688"/>
                </a:lnTo>
                <a:lnTo>
                  <a:pt x="1897" y="2765253"/>
                </a:lnTo>
                <a:lnTo>
                  <a:pt x="5270" y="2694870"/>
                </a:lnTo>
                <a:lnTo>
                  <a:pt x="10326" y="2624604"/>
                </a:lnTo>
                <a:lnTo>
                  <a:pt x="17064" y="2554479"/>
                </a:lnTo>
                <a:lnTo>
                  <a:pt x="25478" y="2484551"/>
                </a:lnTo>
                <a:lnTo>
                  <a:pt x="35565" y="2414843"/>
                </a:lnTo>
                <a:lnTo>
                  <a:pt x="47315" y="2345425"/>
                </a:lnTo>
                <a:lnTo>
                  <a:pt x="60727" y="2276316"/>
                </a:lnTo>
                <a:lnTo>
                  <a:pt x="75786" y="2207574"/>
                </a:lnTo>
                <a:lnTo>
                  <a:pt x="92489" y="2139217"/>
                </a:lnTo>
                <a:lnTo>
                  <a:pt x="110821" y="2071314"/>
                </a:lnTo>
                <a:lnTo>
                  <a:pt x="130776" y="2003885"/>
                </a:lnTo>
                <a:lnTo>
                  <a:pt x="152336" y="1936985"/>
                </a:lnTo>
                <a:lnTo>
                  <a:pt x="175495" y="1870635"/>
                </a:lnTo>
                <a:lnTo>
                  <a:pt x="200231" y="1804898"/>
                </a:lnTo>
                <a:lnTo>
                  <a:pt x="226538" y="1739796"/>
                </a:lnTo>
                <a:lnTo>
                  <a:pt x="254392" y="1675385"/>
                </a:lnTo>
                <a:lnTo>
                  <a:pt x="283783" y="1611685"/>
                </a:lnTo>
                <a:lnTo>
                  <a:pt x="314686" y="1548752"/>
                </a:lnTo>
                <a:lnTo>
                  <a:pt x="347091" y="1486605"/>
                </a:lnTo>
                <a:lnTo>
                  <a:pt x="380969" y="1425302"/>
                </a:lnTo>
                <a:lnTo>
                  <a:pt x="416310" y="1364860"/>
                </a:lnTo>
                <a:lnTo>
                  <a:pt x="453082" y="1305333"/>
                </a:lnTo>
                <a:lnTo>
                  <a:pt x="491274" y="1246745"/>
                </a:lnTo>
                <a:lnTo>
                  <a:pt x="530850" y="1189140"/>
                </a:lnTo>
                <a:lnTo>
                  <a:pt x="571801" y="1132542"/>
                </a:lnTo>
                <a:lnTo>
                  <a:pt x="614087" y="1077000"/>
                </a:lnTo>
                <a:lnTo>
                  <a:pt x="657698" y="1022528"/>
                </a:lnTo>
                <a:lnTo>
                  <a:pt x="702592" y="969178"/>
                </a:lnTo>
                <a:lnTo>
                  <a:pt x="748756" y="916966"/>
                </a:lnTo>
                <a:lnTo>
                  <a:pt x="796150" y="865939"/>
                </a:lnTo>
                <a:lnTo>
                  <a:pt x="844759" y="816111"/>
                </a:lnTo>
                <a:lnTo>
                  <a:pt x="894539" y="767529"/>
                </a:lnTo>
                <a:lnTo>
                  <a:pt x="945474" y="720207"/>
                </a:lnTo>
                <a:lnTo>
                  <a:pt x="997518" y="674187"/>
                </a:lnTo>
                <a:lnTo>
                  <a:pt x="1050658" y="629483"/>
                </a:lnTo>
                <a:lnTo>
                  <a:pt x="1104842" y="586137"/>
                </a:lnTo>
                <a:lnTo>
                  <a:pt x="1160055" y="544160"/>
                </a:lnTo>
                <a:lnTo>
                  <a:pt x="1216252" y="503591"/>
                </a:lnTo>
                <a:lnTo>
                  <a:pt x="1273406" y="464442"/>
                </a:lnTo>
                <a:lnTo>
                  <a:pt x="1331477" y="426748"/>
                </a:lnTo>
                <a:lnTo>
                  <a:pt x="1390441" y="390521"/>
                </a:lnTo>
                <a:lnTo>
                  <a:pt x="1450244" y="355794"/>
                </a:lnTo>
                <a:lnTo>
                  <a:pt x="1510872" y="322576"/>
                </a:lnTo>
                <a:lnTo>
                  <a:pt x="1572266" y="290898"/>
                </a:lnTo>
                <a:lnTo>
                  <a:pt x="1634407" y="260770"/>
                </a:lnTo>
                <a:lnTo>
                  <a:pt x="1697243" y="232218"/>
                </a:lnTo>
                <a:lnTo>
                  <a:pt x="1760753" y="205252"/>
                </a:lnTo>
                <a:lnTo>
                  <a:pt x="1824882" y="179895"/>
                </a:lnTo>
                <a:lnTo>
                  <a:pt x="1889610" y="156156"/>
                </a:lnTo>
                <a:lnTo>
                  <a:pt x="1954873" y="134055"/>
                </a:lnTo>
                <a:lnTo>
                  <a:pt x="2020652" y="113599"/>
                </a:lnTo>
                <a:lnTo>
                  <a:pt x="2086895" y="94808"/>
                </a:lnTo>
                <a:lnTo>
                  <a:pt x="2153580" y="77686"/>
                </a:lnTo>
                <a:lnTo>
                  <a:pt x="2220641" y="62249"/>
                </a:lnTo>
                <a:lnTo>
                  <a:pt x="2288059" y="48502"/>
                </a:lnTo>
                <a:lnTo>
                  <a:pt x="2355780" y="36456"/>
                </a:lnTo>
                <a:lnTo>
                  <a:pt x="2423783" y="26117"/>
                </a:lnTo>
                <a:lnTo>
                  <a:pt x="2492000" y="17492"/>
                </a:lnTo>
                <a:lnTo>
                  <a:pt x="2560410" y="10585"/>
                </a:lnTo>
                <a:lnTo>
                  <a:pt x="2628957" y="5402"/>
                </a:lnTo>
                <a:lnTo>
                  <a:pt x="2697619" y="1945"/>
                </a:lnTo>
                <a:lnTo>
                  <a:pt x="2766331" y="216"/>
                </a:lnTo>
                <a:lnTo>
                  <a:pt x="2800700" y="0"/>
                </a:lnTo>
                <a:lnTo>
                  <a:pt x="2835069" y="216"/>
                </a:lnTo>
                <a:lnTo>
                  <a:pt x="2903781" y="1945"/>
                </a:lnTo>
                <a:lnTo>
                  <a:pt x="2972443" y="5402"/>
                </a:lnTo>
                <a:lnTo>
                  <a:pt x="3040990" y="10585"/>
                </a:lnTo>
                <a:lnTo>
                  <a:pt x="3109400" y="17492"/>
                </a:lnTo>
                <a:lnTo>
                  <a:pt x="3177617" y="26117"/>
                </a:lnTo>
                <a:lnTo>
                  <a:pt x="3245620" y="36456"/>
                </a:lnTo>
                <a:lnTo>
                  <a:pt x="3313341" y="48502"/>
                </a:lnTo>
                <a:lnTo>
                  <a:pt x="3380759" y="62249"/>
                </a:lnTo>
                <a:lnTo>
                  <a:pt x="3447820" y="77686"/>
                </a:lnTo>
                <a:lnTo>
                  <a:pt x="3514506" y="94808"/>
                </a:lnTo>
                <a:lnTo>
                  <a:pt x="3580748" y="113599"/>
                </a:lnTo>
                <a:lnTo>
                  <a:pt x="3646528" y="134055"/>
                </a:lnTo>
                <a:lnTo>
                  <a:pt x="3711791" y="156156"/>
                </a:lnTo>
                <a:lnTo>
                  <a:pt x="3776518" y="179895"/>
                </a:lnTo>
                <a:lnTo>
                  <a:pt x="3840648" y="205252"/>
                </a:lnTo>
                <a:lnTo>
                  <a:pt x="3904157" y="232218"/>
                </a:lnTo>
                <a:lnTo>
                  <a:pt x="3966993" y="260770"/>
                </a:lnTo>
                <a:lnTo>
                  <a:pt x="4029135" y="290898"/>
                </a:lnTo>
                <a:lnTo>
                  <a:pt x="4090528" y="322576"/>
                </a:lnTo>
                <a:lnTo>
                  <a:pt x="4151151" y="355794"/>
                </a:lnTo>
                <a:lnTo>
                  <a:pt x="4210957" y="390521"/>
                </a:lnTo>
                <a:lnTo>
                  <a:pt x="4269923" y="426748"/>
                </a:lnTo>
                <a:lnTo>
                  <a:pt x="4327994" y="464442"/>
                </a:lnTo>
                <a:lnTo>
                  <a:pt x="4385148" y="503591"/>
                </a:lnTo>
                <a:lnTo>
                  <a:pt x="4441345" y="544160"/>
                </a:lnTo>
                <a:lnTo>
                  <a:pt x="4496558" y="586137"/>
                </a:lnTo>
                <a:lnTo>
                  <a:pt x="4550743" y="629483"/>
                </a:lnTo>
                <a:lnTo>
                  <a:pt x="4603880" y="674187"/>
                </a:lnTo>
                <a:lnTo>
                  <a:pt x="4655927" y="720207"/>
                </a:lnTo>
                <a:lnTo>
                  <a:pt x="4706862" y="767529"/>
                </a:lnTo>
                <a:lnTo>
                  <a:pt x="4756644" y="816111"/>
                </a:lnTo>
                <a:lnTo>
                  <a:pt x="4805252" y="865939"/>
                </a:lnTo>
                <a:lnTo>
                  <a:pt x="4852644" y="916966"/>
                </a:lnTo>
                <a:lnTo>
                  <a:pt x="4898808" y="969178"/>
                </a:lnTo>
                <a:lnTo>
                  <a:pt x="4943704" y="1022528"/>
                </a:lnTo>
                <a:lnTo>
                  <a:pt x="4987314" y="1077000"/>
                </a:lnTo>
                <a:lnTo>
                  <a:pt x="5029602" y="1132542"/>
                </a:lnTo>
                <a:lnTo>
                  <a:pt x="5070549" y="1189140"/>
                </a:lnTo>
                <a:lnTo>
                  <a:pt x="5110123" y="1246745"/>
                </a:lnTo>
                <a:lnTo>
                  <a:pt x="5148314" y="1305333"/>
                </a:lnTo>
                <a:lnTo>
                  <a:pt x="5185089" y="1364860"/>
                </a:lnTo>
                <a:lnTo>
                  <a:pt x="5220428" y="1425302"/>
                </a:lnTo>
                <a:lnTo>
                  <a:pt x="5254308" y="1486605"/>
                </a:lnTo>
                <a:lnTo>
                  <a:pt x="5286713" y="1548752"/>
                </a:lnTo>
                <a:lnTo>
                  <a:pt x="5317615" y="1611685"/>
                </a:lnTo>
                <a:lnTo>
                  <a:pt x="5347008" y="1675385"/>
                </a:lnTo>
                <a:lnTo>
                  <a:pt x="5374862" y="1739796"/>
                </a:lnTo>
                <a:lnTo>
                  <a:pt x="5401167" y="1804898"/>
                </a:lnTo>
                <a:lnTo>
                  <a:pt x="5425906" y="1870635"/>
                </a:lnTo>
                <a:lnTo>
                  <a:pt x="5449061" y="1936985"/>
                </a:lnTo>
                <a:lnTo>
                  <a:pt x="5470621" y="2003885"/>
                </a:lnTo>
                <a:lnTo>
                  <a:pt x="5490580" y="2071314"/>
                </a:lnTo>
                <a:lnTo>
                  <a:pt x="5508914" y="2139217"/>
                </a:lnTo>
                <a:lnTo>
                  <a:pt x="5525615" y="2207574"/>
                </a:lnTo>
                <a:lnTo>
                  <a:pt x="5540672" y="2276316"/>
                </a:lnTo>
                <a:lnTo>
                  <a:pt x="5554081" y="2345425"/>
                </a:lnTo>
                <a:lnTo>
                  <a:pt x="5565835" y="2414843"/>
                </a:lnTo>
                <a:lnTo>
                  <a:pt x="5575919" y="2484551"/>
                </a:lnTo>
                <a:lnTo>
                  <a:pt x="5584333" y="2554479"/>
                </a:lnTo>
                <a:lnTo>
                  <a:pt x="5591072" y="2624604"/>
                </a:lnTo>
                <a:lnTo>
                  <a:pt x="5596130" y="2694870"/>
                </a:lnTo>
                <a:lnTo>
                  <a:pt x="5599505" y="2765253"/>
                </a:lnTo>
                <a:lnTo>
                  <a:pt x="5601190" y="2835688"/>
                </a:lnTo>
                <a:lnTo>
                  <a:pt x="5601401" y="2870918"/>
                </a:lnTo>
                <a:lnTo>
                  <a:pt x="5601190" y="2906149"/>
                </a:lnTo>
                <a:lnTo>
                  <a:pt x="5599505" y="2976584"/>
                </a:lnTo>
                <a:lnTo>
                  <a:pt x="5596130" y="3046967"/>
                </a:lnTo>
                <a:lnTo>
                  <a:pt x="5591072" y="3117233"/>
                </a:lnTo>
                <a:lnTo>
                  <a:pt x="5584333" y="3187358"/>
                </a:lnTo>
                <a:lnTo>
                  <a:pt x="5575919" y="3257286"/>
                </a:lnTo>
                <a:lnTo>
                  <a:pt x="5565835" y="3326993"/>
                </a:lnTo>
                <a:lnTo>
                  <a:pt x="5554081" y="3396412"/>
                </a:lnTo>
                <a:lnTo>
                  <a:pt x="5540672" y="3465521"/>
                </a:lnTo>
                <a:lnTo>
                  <a:pt x="5525615" y="3534263"/>
                </a:lnTo>
                <a:lnTo>
                  <a:pt x="5508914" y="3602620"/>
                </a:lnTo>
                <a:lnTo>
                  <a:pt x="5490580" y="3670523"/>
                </a:lnTo>
                <a:lnTo>
                  <a:pt x="5470621" y="3737952"/>
                </a:lnTo>
                <a:lnTo>
                  <a:pt x="5449061" y="3804851"/>
                </a:lnTo>
                <a:lnTo>
                  <a:pt x="5425907" y="3871202"/>
                </a:lnTo>
                <a:lnTo>
                  <a:pt x="5401172" y="3936939"/>
                </a:lnTo>
                <a:lnTo>
                  <a:pt x="5374862" y="4002041"/>
                </a:lnTo>
                <a:lnTo>
                  <a:pt x="5347008" y="4066452"/>
                </a:lnTo>
                <a:lnTo>
                  <a:pt x="5317615" y="4130152"/>
                </a:lnTo>
                <a:lnTo>
                  <a:pt x="5286713" y="4193085"/>
                </a:lnTo>
                <a:lnTo>
                  <a:pt x="5254308" y="4255227"/>
                </a:lnTo>
                <a:lnTo>
                  <a:pt x="5220428" y="4316533"/>
                </a:lnTo>
                <a:lnTo>
                  <a:pt x="5185089" y="4376977"/>
                </a:lnTo>
                <a:lnTo>
                  <a:pt x="5148314" y="4436504"/>
                </a:lnTo>
                <a:lnTo>
                  <a:pt x="5110123" y="4495091"/>
                </a:lnTo>
                <a:lnTo>
                  <a:pt x="5070549" y="4552697"/>
                </a:lnTo>
                <a:lnTo>
                  <a:pt x="5029602" y="4609295"/>
                </a:lnTo>
                <a:lnTo>
                  <a:pt x="4987314" y="4664838"/>
                </a:lnTo>
                <a:lnTo>
                  <a:pt x="4943704" y="4719307"/>
                </a:lnTo>
                <a:lnTo>
                  <a:pt x="4898808" y="4772659"/>
                </a:lnTo>
                <a:lnTo>
                  <a:pt x="4852644" y="4824871"/>
                </a:lnTo>
                <a:lnTo>
                  <a:pt x="4805252" y="4875901"/>
                </a:lnTo>
                <a:lnTo>
                  <a:pt x="4756644" y="4925728"/>
                </a:lnTo>
                <a:lnTo>
                  <a:pt x="4706862" y="4974308"/>
                </a:lnTo>
                <a:lnTo>
                  <a:pt x="4655927" y="5021629"/>
                </a:lnTo>
                <a:lnTo>
                  <a:pt x="4603880" y="5067651"/>
                </a:lnTo>
                <a:lnTo>
                  <a:pt x="4550743" y="5112355"/>
                </a:lnTo>
                <a:lnTo>
                  <a:pt x="4496558" y="5155702"/>
                </a:lnTo>
                <a:lnTo>
                  <a:pt x="4441345" y="5197676"/>
                </a:lnTo>
                <a:lnTo>
                  <a:pt x="4385148" y="5238242"/>
                </a:lnTo>
                <a:lnTo>
                  <a:pt x="4327994" y="5277391"/>
                </a:lnTo>
                <a:lnTo>
                  <a:pt x="4269923" y="5315088"/>
                </a:lnTo>
                <a:lnTo>
                  <a:pt x="4210957" y="5351313"/>
                </a:lnTo>
                <a:lnTo>
                  <a:pt x="4151151" y="5386043"/>
                </a:lnTo>
                <a:lnTo>
                  <a:pt x="4090528" y="5419259"/>
                </a:lnTo>
                <a:lnTo>
                  <a:pt x="4029135" y="5450937"/>
                </a:lnTo>
                <a:lnTo>
                  <a:pt x="3966993" y="5481067"/>
                </a:lnTo>
                <a:lnTo>
                  <a:pt x="3904157" y="5509619"/>
                </a:lnTo>
                <a:lnTo>
                  <a:pt x="3840648" y="5536583"/>
                </a:lnTo>
                <a:lnTo>
                  <a:pt x="3776518" y="5561942"/>
                </a:lnTo>
                <a:lnTo>
                  <a:pt x="3711791" y="5585679"/>
                </a:lnTo>
                <a:lnTo>
                  <a:pt x="3646528" y="5607779"/>
                </a:lnTo>
                <a:lnTo>
                  <a:pt x="3580748" y="5628239"/>
                </a:lnTo>
                <a:lnTo>
                  <a:pt x="3514506" y="5647032"/>
                </a:lnTo>
                <a:lnTo>
                  <a:pt x="3447820" y="5664152"/>
                </a:lnTo>
                <a:lnTo>
                  <a:pt x="3380759" y="5679586"/>
                </a:lnTo>
                <a:lnTo>
                  <a:pt x="3313341" y="5693331"/>
                </a:lnTo>
                <a:lnTo>
                  <a:pt x="3245620" y="5705380"/>
                </a:lnTo>
                <a:lnTo>
                  <a:pt x="3177617" y="5715717"/>
                </a:lnTo>
                <a:lnTo>
                  <a:pt x="3109400" y="5724342"/>
                </a:lnTo>
                <a:lnTo>
                  <a:pt x="3040990" y="5731249"/>
                </a:lnTo>
                <a:lnTo>
                  <a:pt x="2972443" y="5736434"/>
                </a:lnTo>
                <a:lnTo>
                  <a:pt x="2903781" y="5739895"/>
                </a:lnTo>
                <a:lnTo>
                  <a:pt x="2835069" y="5741622"/>
                </a:lnTo>
                <a:lnTo>
                  <a:pt x="2800700" y="5741837"/>
                </a:lnTo>
                <a:close/>
              </a:path>
            </a:pathLst>
          </a:custGeom>
          <a:solidFill>
            <a:srgbClr val="53A3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4" name="Google Shape;344;p49"/>
          <p:cNvSpPr/>
          <p:nvPr/>
        </p:nvSpPr>
        <p:spPr>
          <a:xfrm>
            <a:off x="3335975" y="934738"/>
            <a:ext cx="2289129" cy="2075548"/>
          </a:xfrm>
          <a:custGeom>
            <a:rect b="b" l="l" r="r" t="t"/>
            <a:pathLst>
              <a:path extrusionOk="0" h="5609590" w="5758815">
                <a:moveTo>
                  <a:pt x="2879117" y="5609036"/>
                </a:moveTo>
                <a:lnTo>
                  <a:pt x="2808464" y="5608193"/>
                </a:lnTo>
                <a:lnTo>
                  <a:pt x="2737845" y="5605659"/>
                </a:lnTo>
                <a:lnTo>
                  <a:pt x="2667317" y="5601436"/>
                </a:lnTo>
                <a:lnTo>
                  <a:pt x="2596918" y="5595529"/>
                </a:lnTo>
                <a:lnTo>
                  <a:pt x="2526685" y="5587942"/>
                </a:lnTo>
                <a:lnTo>
                  <a:pt x="2456659" y="5578680"/>
                </a:lnTo>
                <a:lnTo>
                  <a:pt x="2386895" y="5567745"/>
                </a:lnTo>
                <a:lnTo>
                  <a:pt x="2317425" y="5555144"/>
                </a:lnTo>
                <a:lnTo>
                  <a:pt x="2248301" y="5540892"/>
                </a:lnTo>
                <a:lnTo>
                  <a:pt x="2179549" y="5524990"/>
                </a:lnTo>
                <a:lnTo>
                  <a:pt x="2111219" y="5507448"/>
                </a:lnTo>
                <a:lnTo>
                  <a:pt x="2043356" y="5488273"/>
                </a:lnTo>
                <a:lnTo>
                  <a:pt x="1975994" y="5467483"/>
                </a:lnTo>
                <a:lnTo>
                  <a:pt x="1909177" y="5445095"/>
                </a:lnTo>
                <a:lnTo>
                  <a:pt x="1842936" y="5421116"/>
                </a:lnTo>
                <a:lnTo>
                  <a:pt x="1777325" y="5395556"/>
                </a:lnTo>
                <a:lnTo>
                  <a:pt x="1712379" y="5368436"/>
                </a:lnTo>
                <a:lnTo>
                  <a:pt x="1648133" y="5339769"/>
                </a:lnTo>
                <a:lnTo>
                  <a:pt x="1584634" y="5309581"/>
                </a:lnTo>
                <a:lnTo>
                  <a:pt x="1521913" y="5277878"/>
                </a:lnTo>
                <a:lnTo>
                  <a:pt x="1460005" y="5244691"/>
                </a:lnTo>
                <a:lnTo>
                  <a:pt x="1398951" y="5210032"/>
                </a:lnTo>
                <a:lnTo>
                  <a:pt x="1338794" y="5173923"/>
                </a:lnTo>
                <a:lnTo>
                  <a:pt x="1279560" y="5136385"/>
                </a:lnTo>
                <a:lnTo>
                  <a:pt x="1221297" y="5097447"/>
                </a:lnTo>
                <a:lnTo>
                  <a:pt x="1164027" y="5057129"/>
                </a:lnTo>
                <a:lnTo>
                  <a:pt x="1107793" y="5015451"/>
                </a:lnTo>
                <a:lnTo>
                  <a:pt x="1052625" y="4972444"/>
                </a:lnTo>
                <a:lnTo>
                  <a:pt x="998555" y="4928123"/>
                </a:lnTo>
                <a:lnTo>
                  <a:pt x="945620" y="4882531"/>
                </a:lnTo>
                <a:lnTo>
                  <a:pt x="893849" y="4835683"/>
                </a:lnTo>
                <a:lnTo>
                  <a:pt x="843274" y="4787615"/>
                </a:lnTo>
                <a:lnTo>
                  <a:pt x="793924" y="4738348"/>
                </a:lnTo>
                <a:lnTo>
                  <a:pt x="745832" y="4687920"/>
                </a:lnTo>
                <a:lnTo>
                  <a:pt x="699024" y="4636352"/>
                </a:lnTo>
                <a:lnTo>
                  <a:pt x="653529" y="4583682"/>
                </a:lnTo>
                <a:lnTo>
                  <a:pt x="609375" y="4529947"/>
                </a:lnTo>
                <a:lnTo>
                  <a:pt x="566588" y="4475169"/>
                </a:lnTo>
                <a:lnTo>
                  <a:pt x="525194" y="4419383"/>
                </a:lnTo>
                <a:lnTo>
                  <a:pt x="485218" y="4362629"/>
                </a:lnTo>
                <a:lnTo>
                  <a:pt x="446684" y="4304931"/>
                </a:lnTo>
                <a:lnTo>
                  <a:pt x="409615" y="4246332"/>
                </a:lnTo>
                <a:lnTo>
                  <a:pt x="374034" y="4186856"/>
                </a:lnTo>
                <a:lnTo>
                  <a:pt x="339962" y="4126556"/>
                </a:lnTo>
                <a:lnTo>
                  <a:pt x="307419" y="4065460"/>
                </a:lnTo>
                <a:lnTo>
                  <a:pt x="276426" y="4003606"/>
                </a:lnTo>
                <a:lnTo>
                  <a:pt x="247000" y="3941025"/>
                </a:lnTo>
                <a:lnTo>
                  <a:pt x="219159" y="3877762"/>
                </a:lnTo>
                <a:lnTo>
                  <a:pt x="192921" y="3813851"/>
                </a:lnTo>
                <a:lnTo>
                  <a:pt x="168301" y="3749326"/>
                </a:lnTo>
                <a:lnTo>
                  <a:pt x="145314" y="3684240"/>
                </a:lnTo>
                <a:lnTo>
                  <a:pt x="123973" y="3618624"/>
                </a:lnTo>
                <a:lnTo>
                  <a:pt x="104292" y="3552519"/>
                </a:lnTo>
                <a:lnTo>
                  <a:pt x="86283" y="3485960"/>
                </a:lnTo>
                <a:lnTo>
                  <a:pt x="69956" y="3418989"/>
                </a:lnTo>
                <a:lnTo>
                  <a:pt x="55321" y="3351657"/>
                </a:lnTo>
                <a:lnTo>
                  <a:pt x="42387" y="3283987"/>
                </a:lnTo>
                <a:lnTo>
                  <a:pt x="31162" y="3216030"/>
                </a:lnTo>
                <a:lnTo>
                  <a:pt x="21652" y="3147819"/>
                </a:lnTo>
                <a:lnTo>
                  <a:pt x="13863" y="3079405"/>
                </a:lnTo>
                <a:lnTo>
                  <a:pt x="7800" y="3010831"/>
                </a:lnTo>
                <a:lnTo>
                  <a:pt x="3468" y="2942130"/>
                </a:lnTo>
                <a:lnTo>
                  <a:pt x="867" y="2873341"/>
                </a:lnTo>
                <a:lnTo>
                  <a:pt x="0" y="2804518"/>
                </a:lnTo>
                <a:lnTo>
                  <a:pt x="216" y="2770102"/>
                </a:lnTo>
                <a:lnTo>
                  <a:pt x="1950" y="2701296"/>
                </a:lnTo>
                <a:lnTo>
                  <a:pt x="5418" y="2632541"/>
                </a:lnTo>
                <a:lnTo>
                  <a:pt x="10616" y="2563900"/>
                </a:lnTo>
                <a:lnTo>
                  <a:pt x="17542" y="2495397"/>
                </a:lnTo>
                <a:lnTo>
                  <a:pt x="26191" y="2427087"/>
                </a:lnTo>
                <a:lnTo>
                  <a:pt x="36561" y="2358991"/>
                </a:lnTo>
                <a:lnTo>
                  <a:pt x="48640" y="2291178"/>
                </a:lnTo>
                <a:lnTo>
                  <a:pt x="62427" y="2223668"/>
                </a:lnTo>
                <a:lnTo>
                  <a:pt x="77908" y="2156515"/>
                </a:lnTo>
                <a:lnTo>
                  <a:pt x="95079" y="2089739"/>
                </a:lnTo>
                <a:lnTo>
                  <a:pt x="113924" y="2023407"/>
                </a:lnTo>
                <a:lnTo>
                  <a:pt x="134438" y="1957537"/>
                </a:lnTo>
                <a:lnTo>
                  <a:pt x="156601" y="1892185"/>
                </a:lnTo>
                <a:lnTo>
                  <a:pt x="180409" y="1827369"/>
                </a:lnTo>
                <a:lnTo>
                  <a:pt x="205838" y="1763153"/>
                </a:lnTo>
                <a:lnTo>
                  <a:pt x="232881" y="1699556"/>
                </a:lnTo>
                <a:lnTo>
                  <a:pt x="261515" y="1636635"/>
                </a:lnTo>
                <a:lnTo>
                  <a:pt x="291729" y="1574409"/>
                </a:lnTo>
                <a:lnTo>
                  <a:pt x="323497" y="1512932"/>
                </a:lnTo>
                <a:lnTo>
                  <a:pt x="356810" y="1452221"/>
                </a:lnTo>
                <a:lnTo>
                  <a:pt x="391636" y="1392337"/>
                </a:lnTo>
                <a:lnTo>
                  <a:pt x="427967" y="1333292"/>
                </a:lnTo>
                <a:lnTo>
                  <a:pt x="465768" y="1275142"/>
                </a:lnTo>
                <a:lnTo>
                  <a:pt x="505029" y="1217910"/>
                </a:lnTo>
                <a:lnTo>
                  <a:pt x="545714" y="1161637"/>
                </a:lnTo>
                <a:lnTo>
                  <a:pt x="587811" y="1106348"/>
                </a:lnTo>
                <a:lnTo>
                  <a:pt x="631281" y="1052090"/>
                </a:lnTo>
                <a:lnTo>
                  <a:pt x="676113" y="998878"/>
                </a:lnTo>
                <a:lnTo>
                  <a:pt x="722264" y="946763"/>
                </a:lnTo>
                <a:lnTo>
                  <a:pt x="769721" y="895758"/>
                </a:lnTo>
                <a:lnTo>
                  <a:pt x="818442" y="845911"/>
                </a:lnTo>
                <a:lnTo>
                  <a:pt x="868412" y="797235"/>
                </a:lnTo>
                <a:lnTo>
                  <a:pt x="919585" y="749777"/>
                </a:lnTo>
                <a:lnTo>
                  <a:pt x="971946" y="703549"/>
                </a:lnTo>
                <a:lnTo>
                  <a:pt x="1025448" y="658594"/>
                </a:lnTo>
                <a:lnTo>
                  <a:pt x="1080075" y="614924"/>
                </a:lnTo>
                <a:lnTo>
                  <a:pt x="1135777" y="572580"/>
                </a:lnTo>
                <a:lnTo>
                  <a:pt x="1192536" y="531574"/>
                </a:lnTo>
                <a:lnTo>
                  <a:pt x="1250306" y="491943"/>
                </a:lnTo>
                <a:lnTo>
                  <a:pt x="1309061" y="453700"/>
                </a:lnTo>
                <a:lnTo>
                  <a:pt x="1368758" y="416878"/>
                </a:lnTo>
                <a:lnTo>
                  <a:pt x="1429373" y="381488"/>
                </a:lnTo>
                <a:lnTo>
                  <a:pt x="1490850" y="347565"/>
                </a:lnTo>
                <a:lnTo>
                  <a:pt x="1553175" y="315115"/>
                </a:lnTo>
                <a:lnTo>
                  <a:pt x="1616288" y="284170"/>
                </a:lnTo>
                <a:lnTo>
                  <a:pt x="1680169" y="254739"/>
                </a:lnTo>
                <a:lnTo>
                  <a:pt x="1744764" y="226847"/>
                </a:lnTo>
                <a:lnTo>
                  <a:pt x="1810052" y="200504"/>
                </a:lnTo>
                <a:lnTo>
                  <a:pt x="1875977" y="175734"/>
                </a:lnTo>
                <a:lnTo>
                  <a:pt x="1942517" y="152544"/>
                </a:lnTo>
                <a:lnTo>
                  <a:pt x="2009607" y="130954"/>
                </a:lnTo>
                <a:lnTo>
                  <a:pt x="2077229" y="110972"/>
                </a:lnTo>
                <a:lnTo>
                  <a:pt x="2145326" y="92615"/>
                </a:lnTo>
                <a:lnTo>
                  <a:pt x="2213878" y="75889"/>
                </a:lnTo>
                <a:lnTo>
                  <a:pt x="2282817" y="60809"/>
                </a:lnTo>
                <a:lnTo>
                  <a:pt x="2352123" y="47380"/>
                </a:lnTo>
                <a:lnTo>
                  <a:pt x="2421740" y="35613"/>
                </a:lnTo>
                <a:lnTo>
                  <a:pt x="2491647" y="25513"/>
                </a:lnTo>
                <a:lnTo>
                  <a:pt x="2561774" y="17088"/>
                </a:lnTo>
                <a:lnTo>
                  <a:pt x="2632099" y="10341"/>
                </a:lnTo>
                <a:lnTo>
                  <a:pt x="2702566" y="5277"/>
                </a:lnTo>
                <a:lnTo>
                  <a:pt x="2773150" y="1900"/>
                </a:lnTo>
                <a:lnTo>
                  <a:pt x="2843786" y="211"/>
                </a:lnTo>
                <a:lnTo>
                  <a:pt x="2879117" y="0"/>
                </a:lnTo>
                <a:lnTo>
                  <a:pt x="2914449" y="211"/>
                </a:lnTo>
                <a:lnTo>
                  <a:pt x="2985085" y="1900"/>
                </a:lnTo>
                <a:lnTo>
                  <a:pt x="3055669" y="5277"/>
                </a:lnTo>
                <a:lnTo>
                  <a:pt x="3126135" y="10341"/>
                </a:lnTo>
                <a:lnTo>
                  <a:pt x="3196461" y="17088"/>
                </a:lnTo>
                <a:lnTo>
                  <a:pt x="3266588" y="25513"/>
                </a:lnTo>
                <a:lnTo>
                  <a:pt x="3336495" y="35613"/>
                </a:lnTo>
                <a:lnTo>
                  <a:pt x="3406112" y="47380"/>
                </a:lnTo>
                <a:lnTo>
                  <a:pt x="3475418" y="60809"/>
                </a:lnTo>
                <a:lnTo>
                  <a:pt x="3544357" y="75889"/>
                </a:lnTo>
                <a:lnTo>
                  <a:pt x="3612909" y="92615"/>
                </a:lnTo>
                <a:lnTo>
                  <a:pt x="3681006" y="110972"/>
                </a:lnTo>
                <a:lnTo>
                  <a:pt x="3748627" y="130954"/>
                </a:lnTo>
                <a:lnTo>
                  <a:pt x="3815718" y="152544"/>
                </a:lnTo>
                <a:lnTo>
                  <a:pt x="3882258" y="175734"/>
                </a:lnTo>
                <a:lnTo>
                  <a:pt x="3948183" y="200504"/>
                </a:lnTo>
                <a:lnTo>
                  <a:pt x="4013471" y="226847"/>
                </a:lnTo>
                <a:lnTo>
                  <a:pt x="4078065" y="254739"/>
                </a:lnTo>
                <a:lnTo>
                  <a:pt x="4141947" y="284170"/>
                </a:lnTo>
                <a:lnTo>
                  <a:pt x="4205060" y="315115"/>
                </a:lnTo>
                <a:lnTo>
                  <a:pt x="4267380" y="347565"/>
                </a:lnTo>
                <a:lnTo>
                  <a:pt x="4328861" y="381488"/>
                </a:lnTo>
                <a:lnTo>
                  <a:pt x="4389477" y="416878"/>
                </a:lnTo>
                <a:lnTo>
                  <a:pt x="4449174" y="453700"/>
                </a:lnTo>
                <a:lnTo>
                  <a:pt x="4507929" y="491943"/>
                </a:lnTo>
                <a:lnTo>
                  <a:pt x="4565699" y="531574"/>
                </a:lnTo>
                <a:lnTo>
                  <a:pt x="4622458" y="572580"/>
                </a:lnTo>
                <a:lnTo>
                  <a:pt x="4678160" y="614924"/>
                </a:lnTo>
                <a:lnTo>
                  <a:pt x="4732784" y="658594"/>
                </a:lnTo>
                <a:lnTo>
                  <a:pt x="4786289" y="703549"/>
                </a:lnTo>
                <a:lnTo>
                  <a:pt x="4838650" y="749777"/>
                </a:lnTo>
                <a:lnTo>
                  <a:pt x="4889826" y="797235"/>
                </a:lnTo>
                <a:lnTo>
                  <a:pt x="4939795" y="845911"/>
                </a:lnTo>
                <a:lnTo>
                  <a:pt x="4988514" y="895758"/>
                </a:lnTo>
                <a:lnTo>
                  <a:pt x="5035970" y="946763"/>
                </a:lnTo>
                <a:lnTo>
                  <a:pt x="5082124" y="998878"/>
                </a:lnTo>
                <a:lnTo>
                  <a:pt x="5126955" y="1052090"/>
                </a:lnTo>
                <a:lnTo>
                  <a:pt x="5170426" y="1106348"/>
                </a:lnTo>
                <a:lnTo>
                  <a:pt x="5212520" y="1161637"/>
                </a:lnTo>
                <a:lnTo>
                  <a:pt x="5253202" y="1217910"/>
                </a:lnTo>
                <a:lnTo>
                  <a:pt x="5292463" y="1275142"/>
                </a:lnTo>
                <a:lnTo>
                  <a:pt x="5330268" y="1333292"/>
                </a:lnTo>
                <a:lnTo>
                  <a:pt x="5366596" y="1392337"/>
                </a:lnTo>
                <a:lnTo>
                  <a:pt x="5401425" y="1452221"/>
                </a:lnTo>
                <a:lnTo>
                  <a:pt x="5434736" y="1512932"/>
                </a:lnTo>
                <a:lnTo>
                  <a:pt x="5466504" y="1574409"/>
                </a:lnTo>
                <a:lnTo>
                  <a:pt x="5496720" y="1636635"/>
                </a:lnTo>
                <a:lnTo>
                  <a:pt x="5525354" y="1699556"/>
                </a:lnTo>
                <a:lnTo>
                  <a:pt x="5552395" y="1763153"/>
                </a:lnTo>
                <a:lnTo>
                  <a:pt x="5577827" y="1827369"/>
                </a:lnTo>
                <a:lnTo>
                  <a:pt x="5601631" y="1892185"/>
                </a:lnTo>
                <a:lnTo>
                  <a:pt x="5623794" y="1957537"/>
                </a:lnTo>
                <a:lnTo>
                  <a:pt x="5644312" y="2023407"/>
                </a:lnTo>
                <a:lnTo>
                  <a:pt x="5663159" y="2089739"/>
                </a:lnTo>
                <a:lnTo>
                  <a:pt x="5680328" y="2156515"/>
                </a:lnTo>
                <a:lnTo>
                  <a:pt x="5695806" y="2223668"/>
                </a:lnTo>
                <a:lnTo>
                  <a:pt x="5709591" y="2291178"/>
                </a:lnTo>
                <a:lnTo>
                  <a:pt x="5721674" y="2358991"/>
                </a:lnTo>
                <a:lnTo>
                  <a:pt x="5732040" y="2427087"/>
                </a:lnTo>
                <a:lnTo>
                  <a:pt x="5740690" y="2495397"/>
                </a:lnTo>
                <a:lnTo>
                  <a:pt x="5747617" y="2563900"/>
                </a:lnTo>
                <a:lnTo>
                  <a:pt x="5752817" y="2632541"/>
                </a:lnTo>
                <a:lnTo>
                  <a:pt x="5756287" y="2701296"/>
                </a:lnTo>
                <a:lnTo>
                  <a:pt x="5758019" y="2770102"/>
                </a:lnTo>
                <a:lnTo>
                  <a:pt x="5758235" y="2804518"/>
                </a:lnTo>
                <a:lnTo>
                  <a:pt x="5758019" y="2838933"/>
                </a:lnTo>
                <a:lnTo>
                  <a:pt x="5756287" y="2907739"/>
                </a:lnTo>
                <a:lnTo>
                  <a:pt x="5752817" y="2976494"/>
                </a:lnTo>
                <a:lnTo>
                  <a:pt x="5747617" y="3045135"/>
                </a:lnTo>
                <a:lnTo>
                  <a:pt x="5740690" y="3113638"/>
                </a:lnTo>
                <a:lnTo>
                  <a:pt x="5732040" y="3181949"/>
                </a:lnTo>
                <a:lnTo>
                  <a:pt x="5721674" y="3250044"/>
                </a:lnTo>
                <a:lnTo>
                  <a:pt x="5709591" y="3317857"/>
                </a:lnTo>
                <a:lnTo>
                  <a:pt x="5695806" y="3385368"/>
                </a:lnTo>
                <a:lnTo>
                  <a:pt x="5680328" y="3452520"/>
                </a:lnTo>
                <a:lnTo>
                  <a:pt x="5663159" y="3519296"/>
                </a:lnTo>
                <a:lnTo>
                  <a:pt x="5644312" y="3585629"/>
                </a:lnTo>
                <a:lnTo>
                  <a:pt x="5623794" y="3651498"/>
                </a:lnTo>
                <a:lnTo>
                  <a:pt x="5601631" y="3716850"/>
                </a:lnTo>
                <a:lnTo>
                  <a:pt x="5577828" y="3781666"/>
                </a:lnTo>
                <a:lnTo>
                  <a:pt x="5552400" y="3845883"/>
                </a:lnTo>
                <a:lnTo>
                  <a:pt x="5525354" y="3909479"/>
                </a:lnTo>
                <a:lnTo>
                  <a:pt x="5496720" y="3972400"/>
                </a:lnTo>
                <a:lnTo>
                  <a:pt x="5466504" y="4034627"/>
                </a:lnTo>
                <a:lnTo>
                  <a:pt x="5434736" y="4096104"/>
                </a:lnTo>
                <a:lnTo>
                  <a:pt x="5401425" y="4156809"/>
                </a:lnTo>
                <a:lnTo>
                  <a:pt x="5366596" y="4216697"/>
                </a:lnTo>
                <a:lnTo>
                  <a:pt x="5330268" y="4275743"/>
                </a:lnTo>
                <a:lnTo>
                  <a:pt x="5292463" y="4333893"/>
                </a:lnTo>
                <a:lnTo>
                  <a:pt x="5253202" y="4391126"/>
                </a:lnTo>
                <a:lnTo>
                  <a:pt x="5212520" y="4447399"/>
                </a:lnTo>
                <a:lnTo>
                  <a:pt x="5170426" y="4502687"/>
                </a:lnTo>
                <a:lnTo>
                  <a:pt x="5126955" y="4556946"/>
                </a:lnTo>
                <a:lnTo>
                  <a:pt x="5082124" y="4610155"/>
                </a:lnTo>
                <a:lnTo>
                  <a:pt x="5035970" y="4662273"/>
                </a:lnTo>
                <a:lnTo>
                  <a:pt x="4988514" y="4713278"/>
                </a:lnTo>
                <a:lnTo>
                  <a:pt x="4939795" y="4763128"/>
                </a:lnTo>
                <a:lnTo>
                  <a:pt x="4889826" y="4811802"/>
                </a:lnTo>
                <a:lnTo>
                  <a:pt x="4838650" y="4859259"/>
                </a:lnTo>
                <a:lnTo>
                  <a:pt x="4786289" y="4905485"/>
                </a:lnTo>
                <a:lnTo>
                  <a:pt x="4732784" y="4950443"/>
                </a:lnTo>
                <a:lnTo>
                  <a:pt x="4678160" y="4994113"/>
                </a:lnTo>
                <a:lnTo>
                  <a:pt x="4622458" y="5036457"/>
                </a:lnTo>
                <a:lnTo>
                  <a:pt x="4565699" y="5077461"/>
                </a:lnTo>
                <a:lnTo>
                  <a:pt x="4507929" y="5117088"/>
                </a:lnTo>
                <a:lnTo>
                  <a:pt x="4449174" y="5155332"/>
                </a:lnTo>
                <a:lnTo>
                  <a:pt x="4389477" y="5192157"/>
                </a:lnTo>
                <a:lnTo>
                  <a:pt x="4328861" y="5227544"/>
                </a:lnTo>
                <a:lnTo>
                  <a:pt x="4267380" y="5261470"/>
                </a:lnTo>
                <a:lnTo>
                  <a:pt x="4205060" y="5293919"/>
                </a:lnTo>
                <a:lnTo>
                  <a:pt x="4141947" y="5324864"/>
                </a:lnTo>
                <a:lnTo>
                  <a:pt x="4078065" y="5354297"/>
                </a:lnTo>
                <a:lnTo>
                  <a:pt x="4013471" y="5382189"/>
                </a:lnTo>
                <a:lnTo>
                  <a:pt x="3948183" y="5408529"/>
                </a:lnTo>
                <a:lnTo>
                  <a:pt x="3882258" y="5433302"/>
                </a:lnTo>
                <a:lnTo>
                  <a:pt x="3815718" y="5456489"/>
                </a:lnTo>
                <a:lnTo>
                  <a:pt x="3748627" y="5478078"/>
                </a:lnTo>
                <a:lnTo>
                  <a:pt x="3681006" y="5498065"/>
                </a:lnTo>
                <a:lnTo>
                  <a:pt x="3612909" y="5516423"/>
                </a:lnTo>
                <a:lnTo>
                  <a:pt x="3544357" y="5533147"/>
                </a:lnTo>
                <a:lnTo>
                  <a:pt x="3475418" y="5548224"/>
                </a:lnTo>
                <a:lnTo>
                  <a:pt x="3406112" y="5561652"/>
                </a:lnTo>
                <a:lnTo>
                  <a:pt x="3336495" y="5573422"/>
                </a:lnTo>
                <a:lnTo>
                  <a:pt x="3266588" y="5583520"/>
                </a:lnTo>
                <a:lnTo>
                  <a:pt x="3196461" y="5591945"/>
                </a:lnTo>
                <a:lnTo>
                  <a:pt x="3126135" y="5598693"/>
                </a:lnTo>
                <a:lnTo>
                  <a:pt x="3055669" y="5603758"/>
                </a:lnTo>
                <a:lnTo>
                  <a:pt x="2985085" y="5607138"/>
                </a:lnTo>
                <a:lnTo>
                  <a:pt x="2914449" y="5608825"/>
                </a:lnTo>
                <a:lnTo>
                  <a:pt x="2879117" y="5609036"/>
                </a:lnTo>
                <a:close/>
              </a:path>
            </a:pathLst>
          </a:custGeom>
          <a:solidFill>
            <a:srgbClr val="53A3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5" name="Google Shape;345;p49"/>
          <p:cNvSpPr/>
          <p:nvPr/>
        </p:nvSpPr>
        <p:spPr>
          <a:xfrm>
            <a:off x="1814125" y="2858436"/>
            <a:ext cx="2334296" cy="2075548"/>
          </a:xfrm>
          <a:custGeom>
            <a:rect b="b" l="l" r="r" t="t"/>
            <a:pathLst>
              <a:path extrusionOk="0" h="5609590" w="5728334">
                <a:moveTo>
                  <a:pt x="2864075" y="5609036"/>
                </a:moveTo>
                <a:lnTo>
                  <a:pt x="2793791" y="5608193"/>
                </a:lnTo>
                <a:lnTo>
                  <a:pt x="2723541" y="5605659"/>
                </a:lnTo>
                <a:lnTo>
                  <a:pt x="2653381" y="5601436"/>
                </a:lnTo>
                <a:lnTo>
                  <a:pt x="2583350" y="5595529"/>
                </a:lnTo>
                <a:lnTo>
                  <a:pt x="2513484" y="5587942"/>
                </a:lnTo>
                <a:lnTo>
                  <a:pt x="2443824" y="5578680"/>
                </a:lnTo>
                <a:lnTo>
                  <a:pt x="2374424" y="5567745"/>
                </a:lnTo>
                <a:lnTo>
                  <a:pt x="2305317" y="5555144"/>
                </a:lnTo>
                <a:lnTo>
                  <a:pt x="2236555" y="5540892"/>
                </a:lnTo>
                <a:lnTo>
                  <a:pt x="2168162" y="5524990"/>
                </a:lnTo>
                <a:lnTo>
                  <a:pt x="2100189" y="5507448"/>
                </a:lnTo>
                <a:lnTo>
                  <a:pt x="2032680" y="5488273"/>
                </a:lnTo>
                <a:lnTo>
                  <a:pt x="1965671" y="5467483"/>
                </a:lnTo>
                <a:lnTo>
                  <a:pt x="1899203" y="5445095"/>
                </a:lnTo>
                <a:lnTo>
                  <a:pt x="1833307" y="5421116"/>
                </a:lnTo>
                <a:lnTo>
                  <a:pt x="1768039" y="5395556"/>
                </a:lnTo>
                <a:lnTo>
                  <a:pt x="1703433" y="5368436"/>
                </a:lnTo>
                <a:lnTo>
                  <a:pt x="1639523" y="5339769"/>
                </a:lnTo>
                <a:lnTo>
                  <a:pt x="1576355" y="5309581"/>
                </a:lnTo>
                <a:lnTo>
                  <a:pt x="1513962" y="5277878"/>
                </a:lnTo>
                <a:lnTo>
                  <a:pt x="1452377" y="5244691"/>
                </a:lnTo>
                <a:lnTo>
                  <a:pt x="1391643" y="5210032"/>
                </a:lnTo>
                <a:lnTo>
                  <a:pt x="1331799" y="5173923"/>
                </a:lnTo>
                <a:lnTo>
                  <a:pt x="1272875" y="5136385"/>
                </a:lnTo>
                <a:lnTo>
                  <a:pt x="1214916" y="5097447"/>
                </a:lnTo>
                <a:lnTo>
                  <a:pt x="1157945" y="5057129"/>
                </a:lnTo>
                <a:lnTo>
                  <a:pt x="1102005" y="5015451"/>
                </a:lnTo>
                <a:lnTo>
                  <a:pt x="1047125" y="4972444"/>
                </a:lnTo>
                <a:lnTo>
                  <a:pt x="993339" y="4928123"/>
                </a:lnTo>
                <a:lnTo>
                  <a:pt x="940680" y="4882531"/>
                </a:lnTo>
                <a:lnTo>
                  <a:pt x="889179" y="4835683"/>
                </a:lnTo>
                <a:lnTo>
                  <a:pt x="838868" y="4787615"/>
                </a:lnTo>
                <a:lnTo>
                  <a:pt x="789776" y="4738348"/>
                </a:lnTo>
                <a:lnTo>
                  <a:pt x="741935" y="4687920"/>
                </a:lnTo>
                <a:lnTo>
                  <a:pt x="695372" y="4636352"/>
                </a:lnTo>
                <a:lnTo>
                  <a:pt x="650115" y="4583682"/>
                </a:lnTo>
                <a:lnTo>
                  <a:pt x="606191" y="4529947"/>
                </a:lnTo>
                <a:lnTo>
                  <a:pt x="563628" y="4475169"/>
                </a:lnTo>
                <a:lnTo>
                  <a:pt x="522450" y="4419383"/>
                </a:lnTo>
                <a:lnTo>
                  <a:pt x="482683" y="4362629"/>
                </a:lnTo>
                <a:lnTo>
                  <a:pt x="444351" y="4304931"/>
                </a:lnTo>
                <a:lnTo>
                  <a:pt x="407475" y="4246332"/>
                </a:lnTo>
                <a:lnTo>
                  <a:pt x="372080" y="4186856"/>
                </a:lnTo>
                <a:lnTo>
                  <a:pt x="338186" y="4126556"/>
                </a:lnTo>
                <a:lnTo>
                  <a:pt x="305813" y="4065460"/>
                </a:lnTo>
                <a:lnTo>
                  <a:pt x="274982" y="4003606"/>
                </a:lnTo>
                <a:lnTo>
                  <a:pt x="245709" y="3941025"/>
                </a:lnTo>
                <a:lnTo>
                  <a:pt x="218014" y="3877762"/>
                </a:lnTo>
                <a:lnTo>
                  <a:pt x="191913" y="3813851"/>
                </a:lnTo>
                <a:lnTo>
                  <a:pt x="167422" y="3749326"/>
                </a:lnTo>
                <a:lnTo>
                  <a:pt x="144554" y="3684240"/>
                </a:lnTo>
                <a:lnTo>
                  <a:pt x="123325" y="3618624"/>
                </a:lnTo>
                <a:lnTo>
                  <a:pt x="103747" y="3552519"/>
                </a:lnTo>
                <a:lnTo>
                  <a:pt x="85832" y="3485960"/>
                </a:lnTo>
                <a:lnTo>
                  <a:pt x="69590" y="3418989"/>
                </a:lnTo>
                <a:lnTo>
                  <a:pt x="55032" y="3351657"/>
                </a:lnTo>
                <a:lnTo>
                  <a:pt x="42165" y="3283987"/>
                </a:lnTo>
                <a:lnTo>
                  <a:pt x="30999" y="3216030"/>
                </a:lnTo>
                <a:lnTo>
                  <a:pt x="21539" y="3147819"/>
                </a:lnTo>
                <a:lnTo>
                  <a:pt x="13791" y="3079405"/>
                </a:lnTo>
                <a:lnTo>
                  <a:pt x="7760" y="3010831"/>
                </a:lnTo>
                <a:lnTo>
                  <a:pt x="3449" y="2942130"/>
                </a:lnTo>
                <a:lnTo>
                  <a:pt x="862" y="2873341"/>
                </a:lnTo>
                <a:lnTo>
                  <a:pt x="0" y="2804518"/>
                </a:lnTo>
                <a:lnTo>
                  <a:pt x="215" y="2770102"/>
                </a:lnTo>
                <a:lnTo>
                  <a:pt x="1940" y="2701296"/>
                </a:lnTo>
                <a:lnTo>
                  <a:pt x="5389" y="2632541"/>
                </a:lnTo>
                <a:lnTo>
                  <a:pt x="10560" y="2563900"/>
                </a:lnTo>
                <a:lnTo>
                  <a:pt x="17451" y="2495397"/>
                </a:lnTo>
                <a:lnTo>
                  <a:pt x="26055" y="2427087"/>
                </a:lnTo>
                <a:lnTo>
                  <a:pt x="36370" y="2358991"/>
                </a:lnTo>
                <a:lnTo>
                  <a:pt x="48386" y="2291178"/>
                </a:lnTo>
                <a:lnTo>
                  <a:pt x="62101" y="2223668"/>
                </a:lnTo>
                <a:lnTo>
                  <a:pt x="77501" y="2156515"/>
                </a:lnTo>
                <a:lnTo>
                  <a:pt x="94582" y="2089739"/>
                </a:lnTo>
                <a:lnTo>
                  <a:pt x="113329" y="2023407"/>
                </a:lnTo>
                <a:lnTo>
                  <a:pt x="133735" y="1957537"/>
                </a:lnTo>
                <a:lnTo>
                  <a:pt x="155783" y="1892185"/>
                </a:lnTo>
                <a:lnTo>
                  <a:pt x="179466" y="1827369"/>
                </a:lnTo>
                <a:lnTo>
                  <a:pt x="204762" y="1763153"/>
                </a:lnTo>
                <a:lnTo>
                  <a:pt x="231664" y="1699556"/>
                </a:lnTo>
                <a:lnTo>
                  <a:pt x="260148" y="1636635"/>
                </a:lnTo>
                <a:lnTo>
                  <a:pt x="290205" y="1574409"/>
                </a:lnTo>
                <a:lnTo>
                  <a:pt x="321807" y="1512932"/>
                </a:lnTo>
                <a:lnTo>
                  <a:pt x="354946" y="1452221"/>
                </a:lnTo>
                <a:lnTo>
                  <a:pt x="389590" y="1392337"/>
                </a:lnTo>
                <a:lnTo>
                  <a:pt x="425731" y="1333292"/>
                </a:lnTo>
                <a:lnTo>
                  <a:pt x="463335" y="1275142"/>
                </a:lnTo>
                <a:lnTo>
                  <a:pt x="502391" y="1217910"/>
                </a:lnTo>
                <a:lnTo>
                  <a:pt x="542863" y="1161637"/>
                </a:lnTo>
                <a:lnTo>
                  <a:pt x="584740" y="1106348"/>
                </a:lnTo>
                <a:lnTo>
                  <a:pt x="627983" y="1052090"/>
                </a:lnTo>
                <a:lnTo>
                  <a:pt x="672580" y="998878"/>
                </a:lnTo>
                <a:lnTo>
                  <a:pt x="718490" y="946763"/>
                </a:lnTo>
                <a:lnTo>
                  <a:pt x="765699" y="895758"/>
                </a:lnTo>
                <a:lnTo>
                  <a:pt x="814166" y="845911"/>
                </a:lnTo>
                <a:lnTo>
                  <a:pt x="863875" y="797235"/>
                </a:lnTo>
                <a:lnTo>
                  <a:pt x="914781" y="749777"/>
                </a:lnTo>
                <a:lnTo>
                  <a:pt x="966868" y="703549"/>
                </a:lnTo>
                <a:lnTo>
                  <a:pt x="1020091" y="658594"/>
                </a:lnTo>
                <a:lnTo>
                  <a:pt x="1074433" y="614924"/>
                </a:lnTo>
                <a:lnTo>
                  <a:pt x="1129843" y="572580"/>
                </a:lnTo>
                <a:lnTo>
                  <a:pt x="1186306" y="531574"/>
                </a:lnTo>
                <a:lnTo>
                  <a:pt x="1243774" y="491943"/>
                </a:lnTo>
                <a:lnTo>
                  <a:pt x="1302222" y="453700"/>
                </a:lnTo>
                <a:lnTo>
                  <a:pt x="1361606" y="416878"/>
                </a:lnTo>
                <a:lnTo>
                  <a:pt x="1421905" y="381488"/>
                </a:lnTo>
                <a:lnTo>
                  <a:pt x="1483061" y="347565"/>
                </a:lnTo>
                <a:lnTo>
                  <a:pt x="1545061" y="315115"/>
                </a:lnTo>
                <a:lnTo>
                  <a:pt x="1607843" y="284170"/>
                </a:lnTo>
                <a:lnTo>
                  <a:pt x="1671391" y="254739"/>
                </a:lnTo>
                <a:lnTo>
                  <a:pt x="1735649" y="226847"/>
                </a:lnTo>
                <a:lnTo>
                  <a:pt x="1800596" y="200504"/>
                </a:lnTo>
                <a:lnTo>
                  <a:pt x="1866176" y="175734"/>
                </a:lnTo>
                <a:lnTo>
                  <a:pt x="1932368" y="152544"/>
                </a:lnTo>
                <a:lnTo>
                  <a:pt x="1999108" y="130954"/>
                </a:lnTo>
                <a:lnTo>
                  <a:pt x="2066377" y="110972"/>
                </a:lnTo>
                <a:lnTo>
                  <a:pt x="2134118" y="92615"/>
                </a:lnTo>
                <a:lnTo>
                  <a:pt x="2202312" y="75889"/>
                </a:lnTo>
                <a:lnTo>
                  <a:pt x="2270890" y="60809"/>
                </a:lnTo>
                <a:lnTo>
                  <a:pt x="2339834" y="47380"/>
                </a:lnTo>
                <a:lnTo>
                  <a:pt x="2409088" y="35613"/>
                </a:lnTo>
                <a:lnTo>
                  <a:pt x="2478629" y="25513"/>
                </a:lnTo>
                <a:lnTo>
                  <a:pt x="2548390" y="17088"/>
                </a:lnTo>
                <a:lnTo>
                  <a:pt x="2618348" y="10341"/>
                </a:lnTo>
                <a:lnTo>
                  <a:pt x="2688447" y="5277"/>
                </a:lnTo>
                <a:lnTo>
                  <a:pt x="2758662" y="1900"/>
                </a:lnTo>
                <a:lnTo>
                  <a:pt x="2828929" y="211"/>
                </a:lnTo>
                <a:lnTo>
                  <a:pt x="2864075" y="0"/>
                </a:lnTo>
                <a:lnTo>
                  <a:pt x="2899222" y="211"/>
                </a:lnTo>
                <a:lnTo>
                  <a:pt x="2969489" y="1900"/>
                </a:lnTo>
                <a:lnTo>
                  <a:pt x="3039704" y="5277"/>
                </a:lnTo>
                <a:lnTo>
                  <a:pt x="3109803" y="10341"/>
                </a:lnTo>
                <a:lnTo>
                  <a:pt x="3179761" y="17088"/>
                </a:lnTo>
                <a:lnTo>
                  <a:pt x="3249522" y="25513"/>
                </a:lnTo>
                <a:lnTo>
                  <a:pt x="3319063" y="35613"/>
                </a:lnTo>
                <a:lnTo>
                  <a:pt x="3388317" y="47380"/>
                </a:lnTo>
                <a:lnTo>
                  <a:pt x="3457261" y="60809"/>
                </a:lnTo>
                <a:lnTo>
                  <a:pt x="3525839" y="75889"/>
                </a:lnTo>
                <a:lnTo>
                  <a:pt x="3594033" y="92615"/>
                </a:lnTo>
                <a:lnTo>
                  <a:pt x="3661774" y="110972"/>
                </a:lnTo>
                <a:lnTo>
                  <a:pt x="3729043" y="130954"/>
                </a:lnTo>
                <a:lnTo>
                  <a:pt x="3795783" y="152544"/>
                </a:lnTo>
                <a:lnTo>
                  <a:pt x="3861975" y="175734"/>
                </a:lnTo>
                <a:lnTo>
                  <a:pt x="3927555" y="200504"/>
                </a:lnTo>
                <a:lnTo>
                  <a:pt x="3992502" y="226847"/>
                </a:lnTo>
                <a:lnTo>
                  <a:pt x="4056760" y="254739"/>
                </a:lnTo>
                <a:lnTo>
                  <a:pt x="4120308" y="284170"/>
                </a:lnTo>
                <a:lnTo>
                  <a:pt x="4183090" y="315115"/>
                </a:lnTo>
                <a:lnTo>
                  <a:pt x="4245085" y="347565"/>
                </a:lnTo>
                <a:lnTo>
                  <a:pt x="4306244" y="381488"/>
                </a:lnTo>
                <a:lnTo>
                  <a:pt x="4366545" y="416878"/>
                </a:lnTo>
                <a:lnTo>
                  <a:pt x="4425929" y="453700"/>
                </a:lnTo>
                <a:lnTo>
                  <a:pt x="4484377" y="491943"/>
                </a:lnTo>
                <a:lnTo>
                  <a:pt x="4541845" y="531574"/>
                </a:lnTo>
                <a:lnTo>
                  <a:pt x="4598308" y="572580"/>
                </a:lnTo>
                <a:lnTo>
                  <a:pt x="4653719" y="614924"/>
                </a:lnTo>
                <a:lnTo>
                  <a:pt x="4708058" y="658594"/>
                </a:lnTo>
                <a:lnTo>
                  <a:pt x="4761283" y="703549"/>
                </a:lnTo>
                <a:lnTo>
                  <a:pt x="4813371" y="749777"/>
                </a:lnTo>
                <a:lnTo>
                  <a:pt x="4864279" y="797235"/>
                </a:lnTo>
                <a:lnTo>
                  <a:pt x="4913987" y="845911"/>
                </a:lnTo>
                <a:lnTo>
                  <a:pt x="4962452" y="895758"/>
                </a:lnTo>
                <a:lnTo>
                  <a:pt x="5009660" y="946763"/>
                </a:lnTo>
                <a:lnTo>
                  <a:pt x="5055572" y="998878"/>
                </a:lnTo>
                <a:lnTo>
                  <a:pt x="5100170" y="1052090"/>
                </a:lnTo>
                <a:lnTo>
                  <a:pt x="5143413" y="1106348"/>
                </a:lnTo>
                <a:lnTo>
                  <a:pt x="5185287" y="1161637"/>
                </a:lnTo>
                <a:lnTo>
                  <a:pt x="5225757" y="1217910"/>
                </a:lnTo>
                <a:lnTo>
                  <a:pt x="5264812" y="1275142"/>
                </a:lnTo>
                <a:lnTo>
                  <a:pt x="5302420" y="1333292"/>
                </a:lnTo>
                <a:lnTo>
                  <a:pt x="5338558" y="1392337"/>
                </a:lnTo>
                <a:lnTo>
                  <a:pt x="5373205" y="1452221"/>
                </a:lnTo>
                <a:lnTo>
                  <a:pt x="5406342" y="1512932"/>
                </a:lnTo>
                <a:lnTo>
                  <a:pt x="5437945" y="1574409"/>
                </a:lnTo>
                <a:lnTo>
                  <a:pt x="5468003" y="1636635"/>
                </a:lnTo>
                <a:lnTo>
                  <a:pt x="5496487" y="1699556"/>
                </a:lnTo>
                <a:lnTo>
                  <a:pt x="5523387" y="1763153"/>
                </a:lnTo>
                <a:lnTo>
                  <a:pt x="5548685" y="1827369"/>
                </a:lnTo>
                <a:lnTo>
                  <a:pt x="5572365" y="1892185"/>
                </a:lnTo>
                <a:lnTo>
                  <a:pt x="5594413" y="1957537"/>
                </a:lnTo>
                <a:lnTo>
                  <a:pt x="5614824" y="2023407"/>
                </a:lnTo>
                <a:lnTo>
                  <a:pt x="5633572" y="2089739"/>
                </a:lnTo>
                <a:lnTo>
                  <a:pt x="5650651" y="2156515"/>
                </a:lnTo>
                <a:lnTo>
                  <a:pt x="5666048" y="2223668"/>
                </a:lnTo>
                <a:lnTo>
                  <a:pt x="5679761" y="2291178"/>
                </a:lnTo>
                <a:lnTo>
                  <a:pt x="5691781" y="2358991"/>
                </a:lnTo>
                <a:lnTo>
                  <a:pt x="5702093" y="2427087"/>
                </a:lnTo>
                <a:lnTo>
                  <a:pt x="5710698" y="2495397"/>
                </a:lnTo>
                <a:lnTo>
                  <a:pt x="5717589" y="2563900"/>
                </a:lnTo>
                <a:lnTo>
                  <a:pt x="5722761" y="2632541"/>
                </a:lnTo>
                <a:lnTo>
                  <a:pt x="5726213" y="2701296"/>
                </a:lnTo>
                <a:lnTo>
                  <a:pt x="5727936" y="2770102"/>
                </a:lnTo>
                <a:lnTo>
                  <a:pt x="5728151" y="2804518"/>
                </a:lnTo>
                <a:lnTo>
                  <a:pt x="5727936" y="2838933"/>
                </a:lnTo>
                <a:lnTo>
                  <a:pt x="5726213" y="2907739"/>
                </a:lnTo>
                <a:lnTo>
                  <a:pt x="5722761" y="2976494"/>
                </a:lnTo>
                <a:lnTo>
                  <a:pt x="5717589" y="3045135"/>
                </a:lnTo>
                <a:lnTo>
                  <a:pt x="5710698" y="3113638"/>
                </a:lnTo>
                <a:lnTo>
                  <a:pt x="5702093" y="3181949"/>
                </a:lnTo>
                <a:lnTo>
                  <a:pt x="5691781" y="3250044"/>
                </a:lnTo>
                <a:lnTo>
                  <a:pt x="5679761" y="3317857"/>
                </a:lnTo>
                <a:lnTo>
                  <a:pt x="5666048" y="3385368"/>
                </a:lnTo>
                <a:lnTo>
                  <a:pt x="5650651" y="3452520"/>
                </a:lnTo>
                <a:lnTo>
                  <a:pt x="5633572" y="3519296"/>
                </a:lnTo>
                <a:lnTo>
                  <a:pt x="5614824" y="3585629"/>
                </a:lnTo>
                <a:lnTo>
                  <a:pt x="5594413" y="3651498"/>
                </a:lnTo>
                <a:lnTo>
                  <a:pt x="5572365" y="3716850"/>
                </a:lnTo>
                <a:lnTo>
                  <a:pt x="5548687" y="3781666"/>
                </a:lnTo>
                <a:lnTo>
                  <a:pt x="5523392" y="3845883"/>
                </a:lnTo>
                <a:lnTo>
                  <a:pt x="5496487" y="3909479"/>
                </a:lnTo>
                <a:lnTo>
                  <a:pt x="5468003" y="3972400"/>
                </a:lnTo>
                <a:lnTo>
                  <a:pt x="5437945" y="4034627"/>
                </a:lnTo>
                <a:lnTo>
                  <a:pt x="5406342" y="4096104"/>
                </a:lnTo>
                <a:lnTo>
                  <a:pt x="5373205" y="4156809"/>
                </a:lnTo>
                <a:lnTo>
                  <a:pt x="5338558" y="4216697"/>
                </a:lnTo>
                <a:lnTo>
                  <a:pt x="5302420" y="4275743"/>
                </a:lnTo>
                <a:lnTo>
                  <a:pt x="5264812" y="4333893"/>
                </a:lnTo>
                <a:lnTo>
                  <a:pt x="5225757" y="4391126"/>
                </a:lnTo>
                <a:lnTo>
                  <a:pt x="5185287" y="4447399"/>
                </a:lnTo>
                <a:lnTo>
                  <a:pt x="5143413" y="4502687"/>
                </a:lnTo>
                <a:lnTo>
                  <a:pt x="5100170" y="4556946"/>
                </a:lnTo>
                <a:lnTo>
                  <a:pt x="5055572" y="4610155"/>
                </a:lnTo>
                <a:lnTo>
                  <a:pt x="5009660" y="4662273"/>
                </a:lnTo>
                <a:lnTo>
                  <a:pt x="4962452" y="4713278"/>
                </a:lnTo>
                <a:lnTo>
                  <a:pt x="4913987" y="4763128"/>
                </a:lnTo>
                <a:lnTo>
                  <a:pt x="4864279" y="4811802"/>
                </a:lnTo>
                <a:lnTo>
                  <a:pt x="4813371" y="4859259"/>
                </a:lnTo>
                <a:lnTo>
                  <a:pt x="4761283" y="4905485"/>
                </a:lnTo>
                <a:lnTo>
                  <a:pt x="4708058" y="4950443"/>
                </a:lnTo>
                <a:lnTo>
                  <a:pt x="4653719" y="4994113"/>
                </a:lnTo>
                <a:lnTo>
                  <a:pt x="4598308" y="5036457"/>
                </a:lnTo>
                <a:lnTo>
                  <a:pt x="4541845" y="5077461"/>
                </a:lnTo>
                <a:lnTo>
                  <a:pt x="4484377" y="5117088"/>
                </a:lnTo>
                <a:lnTo>
                  <a:pt x="4425929" y="5155332"/>
                </a:lnTo>
                <a:lnTo>
                  <a:pt x="4366545" y="5192157"/>
                </a:lnTo>
                <a:lnTo>
                  <a:pt x="4306244" y="5227544"/>
                </a:lnTo>
                <a:lnTo>
                  <a:pt x="4245085" y="5261470"/>
                </a:lnTo>
                <a:lnTo>
                  <a:pt x="4183090" y="5293919"/>
                </a:lnTo>
                <a:lnTo>
                  <a:pt x="4120308" y="5324864"/>
                </a:lnTo>
                <a:lnTo>
                  <a:pt x="4056760" y="5354297"/>
                </a:lnTo>
                <a:lnTo>
                  <a:pt x="3992502" y="5382189"/>
                </a:lnTo>
                <a:lnTo>
                  <a:pt x="3927555" y="5408529"/>
                </a:lnTo>
                <a:lnTo>
                  <a:pt x="3861975" y="5433302"/>
                </a:lnTo>
                <a:lnTo>
                  <a:pt x="3795783" y="5456489"/>
                </a:lnTo>
                <a:lnTo>
                  <a:pt x="3729043" y="5478078"/>
                </a:lnTo>
                <a:lnTo>
                  <a:pt x="3661774" y="5498065"/>
                </a:lnTo>
                <a:lnTo>
                  <a:pt x="3594033" y="5516423"/>
                </a:lnTo>
                <a:lnTo>
                  <a:pt x="3525839" y="5533147"/>
                </a:lnTo>
                <a:lnTo>
                  <a:pt x="3457261" y="5548224"/>
                </a:lnTo>
                <a:lnTo>
                  <a:pt x="3388317" y="5561652"/>
                </a:lnTo>
                <a:lnTo>
                  <a:pt x="3319063" y="5573422"/>
                </a:lnTo>
                <a:lnTo>
                  <a:pt x="3249522" y="5583520"/>
                </a:lnTo>
                <a:lnTo>
                  <a:pt x="3179761" y="5591945"/>
                </a:lnTo>
                <a:lnTo>
                  <a:pt x="3109803" y="5598693"/>
                </a:lnTo>
                <a:lnTo>
                  <a:pt x="3039704" y="5603758"/>
                </a:lnTo>
                <a:lnTo>
                  <a:pt x="2969489" y="5607138"/>
                </a:lnTo>
                <a:lnTo>
                  <a:pt x="2899222" y="5608825"/>
                </a:lnTo>
                <a:lnTo>
                  <a:pt x="2864075" y="5609036"/>
                </a:lnTo>
                <a:close/>
              </a:path>
            </a:pathLst>
          </a:custGeom>
          <a:solidFill>
            <a:srgbClr val="53A3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46" name="Google Shape;346;p49"/>
          <p:cNvSpPr txBox="1"/>
          <p:nvPr>
            <p:ph type="title"/>
          </p:nvPr>
        </p:nvSpPr>
        <p:spPr>
          <a:xfrm>
            <a:off x="2462388" y="122238"/>
            <a:ext cx="49404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500">
                <a:solidFill>
                  <a:srgbClr val="000000"/>
                </a:solidFill>
              </a:rPr>
              <a:t>Ideas Principales</a:t>
            </a:r>
            <a:endParaRPr sz="4500"/>
          </a:p>
        </p:txBody>
      </p:sp>
      <p:sp>
        <p:nvSpPr>
          <p:cNvPr id="347" name="Google Shape;347;p49"/>
          <p:cNvSpPr txBox="1"/>
          <p:nvPr/>
        </p:nvSpPr>
        <p:spPr>
          <a:xfrm>
            <a:off x="732325" y="1371613"/>
            <a:ext cx="18720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25">
            <a:spAutoFit/>
          </a:bodyPr>
          <a:lstStyle/>
          <a:p>
            <a:pPr indent="0" lvl="0" marL="0" marR="0" rtl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Times New Roman"/>
                <a:ea typeface="Times New Roman"/>
                <a:cs typeface="Times New Roman"/>
                <a:sym typeface="Times New Roman"/>
              </a:rPr>
              <a:t>Descartes plantea el  yo pensante y el  cuerpo como las  pasiones naturales.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76200" marR="76200" rtl="0" algn="ctr">
              <a:lnSpc>
                <a:spcPct val="140281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i="1" lang="es-419" sz="1300">
                <a:latin typeface="Times New Roman"/>
                <a:ea typeface="Times New Roman"/>
                <a:cs typeface="Times New Roman"/>
                <a:sym typeface="Times New Roman"/>
              </a:rPr>
              <a:t>Res Cogitans </a:t>
            </a:r>
            <a:r>
              <a:rPr lang="es-419" sz="1300">
                <a:latin typeface="Times New Roman"/>
                <a:ea typeface="Times New Roman"/>
                <a:cs typeface="Times New Roman"/>
                <a:sym typeface="Times New Roman"/>
              </a:rPr>
              <a:t>y Res  Extensa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49"/>
          <p:cNvSpPr txBox="1"/>
          <p:nvPr/>
        </p:nvSpPr>
        <p:spPr>
          <a:xfrm>
            <a:off x="3482587" y="1446713"/>
            <a:ext cx="19959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0" lvl="0" marL="0" marR="0" rtl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Times New Roman"/>
                <a:ea typeface="Times New Roman"/>
                <a:cs typeface="Times New Roman"/>
                <a:sym typeface="Times New Roman"/>
              </a:rPr>
              <a:t>Locke responde a  Descartes. Mantiene  esta lógica de  exterioridad. Yo un  poco más activo,  cualidades primarias y  secundarias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49"/>
          <p:cNvSpPr txBox="1"/>
          <p:nvPr/>
        </p:nvSpPr>
        <p:spPr>
          <a:xfrm>
            <a:off x="2004469" y="3214900"/>
            <a:ext cx="19536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25">
            <a:spAutoFit/>
          </a:bodyPr>
          <a:lstStyle/>
          <a:p>
            <a:pPr indent="0" lvl="0" marL="12700" marR="0" rtl="0" algn="ctr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Times New Roman"/>
                <a:ea typeface="Times New Roman"/>
                <a:cs typeface="Times New Roman"/>
                <a:sym typeface="Times New Roman"/>
              </a:rPr>
              <a:t>Berkeley critica a Locke,  porque ¿cómo distingo  primaria de secundaria?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12700" rtl="0" algn="ctr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latin typeface="Times New Roman"/>
                <a:ea typeface="Times New Roman"/>
                <a:cs typeface="Times New Roman"/>
                <a:sym typeface="Times New Roman"/>
              </a:rPr>
              <a:t>Se sale de la lógica de  exterioridad, lógica de  interioridad plenamente  subjetiva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49"/>
          <p:cNvSpPr/>
          <p:nvPr/>
        </p:nvSpPr>
        <p:spPr>
          <a:xfrm>
            <a:off x="4808076" y="2642275"/>
            <a:ext cx="2523248" cy="2418113"/>
          </a:xfrm>
          <a:custGeom>
            <a:rect b="b" l="l" r="r" t="t"/>
            <a:pathLst>
              <a:path extrusionOk="0" h="6007734" w="6007734">
                <a:moveTo>
                  <a:pt x="3003842" y="6007684"/>
                </a:moveTo>
                <a:lnTo>
                  <a:pt x="2930127" y="6006781"/>
                </a:lnTo>
                <a:lnTo>
                  <a:pt x="2856449" y="6004067"/>
                </a:lnTo>
                <a:lnTo>
                  <a:pt x="2782865" y="5999543"/>
                </a:lnTo>
                <a:lnTo>
                  <a:pt x="2709417" y="5993217"/>
                </a:lnTo>
                <a:lnTo>
                  <a:pt x="2636141" y="5985090"/>
                </a:lnTo>
                <a:lnTo>
                  <a:pt x="2563082" y="5975170"/>
                </a:lnTo>
                <a:lnTo>
                  <a:pt x="2490296" y="5963458"/>
                </a:lnTo>
                <a:lnTo>
                  <a:pt x="2417816" y="5949962"/>
                </a:lnTo>
                <a:lnTo>
                  <a:pt x="2345698" y="5934696"/>
                </a:lnTo>
                <a:lnTo>
                  <a:pt x="2273968" y="5917665"/>
                </a:lnTo>
                <a:lnTo>
                  <a:pt x="2202678" y="5898876"/>
                </a:lnTo>
                <a:lnTo>
                  <a:pt x="2131874" y="5878338"/>
                </a:lnTo>
                <a:lnTo>
                  <a:pt x="2061595" y="5856071"/>
                </a:lnTo>
                <a:lnTo>
                  <a:pt x="1991883" y="5832091"/>
                </a:lnTo>
                <a:lnTo>
                  <a:pt x="1922772" y="5806408"/>
                </a:lnTo>
                <a:lnTo>
                  <a:pt x="1854319" y="5779031"/>
                </a:lnTo>
                <a:lnTo>
                  <a:pt x="1786560" y="5749984"/>
                </a:lnTo>
                <a:lnTo>
                  <a:pt x="1719531" y="5719279"/>
                </a:lnTo>
                <a:lnTo>
                  <a:pt x="1653281" y="5686946"/>
                </a:lnTo>
                <a:lnTo>
                  <a:pt x="1587842" y="5652990"/>
                </a:lnTo>
                <a:lnTo>
                  <a:pt x="1523252" y="5617444"/>
                </a:lnTo>
                <a:lnTo>
                  <a:pt x="1459554" y="5580321"/>
                </a:lnTo>
                <a:lnTo>
                  <a:pt x="1396791" y="5541647"/>
                </a:lnTo>
                <a:lnTo>
                  <a:pt x="1334991" y="5501440"/>
                </a:lnTo>
                <a:lnTo>
                  <a:pt x="1274204" y="5459735"/>
                </a:lnTo>
                <a:lnTo>
                  <a:pt x="1214453" y="5416552"/>
                </a:lnTo>
                <a:lnTo>
                  <a:pt x="1155783" y="5371912"/>
                </a:lnTo>
                <a:lnTo>
                  <a:pt x="1098225" y="5325848"/>
                </a:lnTo>
                <a:lnTo>
                  <a:pt x="1041813" y="5278376"/>
                </a:lnTo>
                <a:lnTo>
                  <a:pt x="986585" y="5229544"/>
                </a:lnTo>
                <a:lnTo>
                  <a:pt x="932571" y="5179367"/>
                </a:lnTo>
                <a:lnTo>
                  <a:pt x="879804" y="5127882"/>
                </a:lnTo>
                <a:lnTo>
                  <a:pt x="828317" y="5075114"/>
                </a:lnTo>
                <a:lnTo>
                  <a:pt x="778141" y="5021102"/>
                </a:lnTo>
                <a:lnTo>
                  <a:pt x="729306" y="4965869"/>
                </a:lnTo>
                <a:lnTo>
                  <a:pt x="681840" y="4909455"/>
                </a:lnTo>
                <a:lnTo>
                  <a:pt x="635773" y="4851901"/>
                </a:lnTo>
                <a:lnTo>
                  <a:pt x="591133" y="4793230"/>
                </a:lnTo>
                <a:lnTo>
                  <a:pt x="547946" y="4733479"/>
                </a:lnTo>
                <a:lnTo>
                  <a:pt x="506238" y="4672692"/>
                </a:lnTo>
                <a:lnTo>
                  <a:pt x="466035" y="4610893"/>
                </a:lnTo>
                <a:lnTo>
                  <a:pt x="427360" y="4548129"/>
                </a:lnTo>
                <a:lnTo>
                  <a:pt x="390237" y="4484426"/>
                </a:lnTo>
                <a:lnTo>
                  <a:pt x="354690" y="4419841"/>
                </a:lnTo>
                <a:lnTo>
                  <a:pt x="320737" y="4354402"/>
                </a:lnTo>
                <a:lnTo>
                  <a:pt x="288401" y="4288152"/>
                </a:lnTo>
                <a:lnTo>
                  <a:pt x="257700" y="4221123"/>
                </a:lnTo>
                <a:lnTo>
                  <a:pt x="228653" y="4153364"/>
                </a:lnTo>
                <a:lnTo>
                  <a:pt x="201278" y="4084911"/>
                </a:lnTo>
                <a:lnTo>
                  <a:pt x="175592" y="4015800"/>
                </a:lnTo>
                <a:lnTo>
                  <a:pt x="151609" y="3946088"/>
                </a:lnTo>
                <a:lnTo>
                  <a:pt x="129344" y="3875809"/>
                </a:lnTo>
                <a:lnTo>
                  <a:pt x="108810" y="3805005"/>
                </a:lnTo>
                <a:lnTo>
                  <a:pt x="90021" y="3733715"/>
                </a:lnTo>
                <a:lnTo>
                  <a:pt x="72986" y="3661985"/>
                </a:lnTo>
                <a:lnTo>
                  <a:pt x="57717" y="3589867"/>
                </a:lnTo>
                <a:lnTo>
                  <a:pt x="44223" y="3517387"/>
                </a:lnTo>
                <a:lnTo>
                  <a:pt x="32512" y="3444601"/>
                </a:lnTo>
                <a:lnTo>
                  <a:pt x="22590" y="3371542"/>
                </a:lnTo>
                <a:lnTo>
                  <a:pt x="14464" y="3298266"/>
                </a:lnTo>
                <a:lnTo>
                  <a:pt x="8138" y="3224818"/>
                </a:lnTo>
                <a:lnTo>
                  <a:pt x="3618" y="3151234"/>
                </a:lnTo>
                <a:lnTo>
                  <a:pt x="904" y="3077556"/>
                </a:lnTo>
                <a:lnTo>
                  <a:pt x="0" y="3003842"/>
                </a:lnTo>
                <a:lnTo>
                  <a:pt x="226" y="2966980"/>
                </a:lnTo>
                <a:lnTo>
                  <a:pt x="2035" y="2893284"/>
                </a:lnTo>
                <a:lnTo>
                  <a:pt x="5652" y="2819642"/>
                </a:lnTo>
                <a:lnTo>
                  <a:pt x="11076" y="2746123"/>
                </a:lnTo>
                <a:lnTo>
                  <a:pt x="18302" y="2672751"/>
                </a:lnTo>
                <a:lnTo>
                  <a:pt x="27326" y="2599586"/>
                </a:lnTo>
                <a:lnTo>
                  <a:pt x="38144" y="2526651"/>
                </a:lnTo>
                <a:lnTo>
                  <a:pt x="50747" y="2454018"/>
                </a:lnTo>
                <a:lnTo>
                  <a:pt x="65131" y="2381709"/>
                </a:lnTo>
                <a:lnTo>
                  <a:pt x="81283" y="2309784"/>
                </a:lnTo>
                <a:lnTo>
                  <a:pt x="99198" y="2238262"/>
                </a:lnTo>
                <a:lnTo>
                  <a:pt x="118859" y="2167215"/>
                </a:lnTo>
                <a:lnTo>
                  <a:pt x="140261" y="2096664"/>
                </a:lnTo>
                <a:lnTo>
                  <a:pt x="163386" y="2026668"/>
                </a:lnTo>
                <a:lnTo>
                  <a:pt x="188224" y="1957245"/>
                </a:lnTo>
                <a:lnTo>
                  <a:pt x="214755" y="1888464"/>
                </a:lnTo>
                <a:lnTo>
                  <a:pt x="242970" y="1820348"/>
                </a:lnTo>
                <a:lnTo>
                  <a:pt x="272844" y="1752955"/>
                </a:lnTo>
                <a:lnTo>
                  <a:pt x="304367" y="1686306"/>
                </a:lnTo>
                <a:lnTo>
                  <a:pt x="337511" y="1620459"/>
                </a:lnTo>
                <a:lnTo>
                  <a:pt x="372267" y="1555434"/>
                </a:lnTo>
                <a:lnTo>
                  <a:pt x="408602" y="1491294"/>
                </a:lnTo>
                <a:lnTo>
                  <a:pt x="446506" y="1428053"/>
                </a:lnTo>
                <a:lnTo>
                  <a:pt x="485945" y="1365770"/>
                </a:lnTo>
                <a:lnTo>
                  <a:pt x="526907" y="1304470"/>
                </a:lnTo>
                <a:lnTo>
                  <a:pt x="569354" y="1244197"/>
                </a:lnTo>
                <a:lnTo>
                  <a:pt x="613275" y="1184979"/>
                </a:lnTo>
                <a:lnTo>
                  <a:pt x="658629" y="1126865"/>
                </a:lnTo>
                <a:lnTo>
                  <a:pt x="705402" y="1069871"/>
                </a:lnTo>
                <a:lnTo>
                  <a:pt x="753552" y="1014051"/>
                </a:lnTo>
                <a:lnTo>
                  <a:pt x="803065" y="959422"/>
                </a:lnTo>
                <a:lnTo>
                  <a:pt x="853897" y="906032"/>
                </a:lnTo>
                <a:lnTo>
                  <a:pt x="906032" y="853897"/>
                </a:lnTo>
                <a:lnTo>
                  <a:pt x="959422" y="803065"/>
                </a:lnTo>
                <a:lnTo>
                  <a:pt x="1014051" y="753552"/>
                </a:lnTo>
                <a:lnTo>
                  <a:pt x="1069871" y="705402"/>
                </a:lnTo>
                <a:lnTo>
                  <a:pt x="1126865" y="658629"/>
                </a:lnTo>
                <a:lnTo>
                  <a:pt x="1184979" y="613275"/>
                </a:lnTo>
                <a:lnTo>
                  <a:pt x="1244197" y="569354"/>
                </a:lnTo>
                <a:lnTo>
                  <a:pt x="1304470" y="526907"/>
                </a:lnTo>
                <a:lnTo>
                  <a:pt x="1365770" y="485945"/>
                </a:lnTo>
                <a:lnTo>
                  <a:pt x="1428053" y="446506"/>
                </a:lnTo>
                <a:lnTo>
                  <a:pt x="1491294" y="408602"/>
                </a:lnTo>
                <a:lnTo>
                  <a:pt x="1555434" y="372267"/>
                </a:lnTo>
                <a:lnTo>
                  <a:pt x="1620459" y="337511"/>
                </a:lnTo>
                <a:lnTo>
                  <a:pt x="1686306" y="304367"/>
                </a:lnTo>
                <a:lnTo>
                  <a:pt x="1752955" y="272844"/>
                </a:lnTo>
                <a:lnTo>
                  <a:pt x="1820348" y="242970"/>
                </a:lnTo>
                <a:lnTo>
                  <a:pt x="1888464" y="214755"/>
                </a:lnTo>
                <a:lnTo>
                  <a:pt x="1957245" y="188224"/>
                </a:lnTo>
                <a:lnTo>
                  <a:pt x="2026668" y="163386"/>
                </a:lnTo>
                <a:lnTo>
                  <a:pt x="2096664" y="140261"/>
                </a:lnTo>
                <a:lnTo>
                  <a:pt x="2167215" y="118859"/>
                </a:lnTo>
                <a:lnTo>
                  <a:pt x="2238262" y="99198"/>
                </a:lnTo>
                <a:lnTo>
                  <a:pt x="2309784" y="81283"/>
                </a:lnTo>
                <a:lnTo>
                  <a:pt x="2381709" y="65131"/>
                </a:lnTo>
                <a:lnTo>
                  <a:pt x="2454018" y="50747"/>
                </a:lnTo>
                <a:lnTo>
                  <a:pt x="2526651" y="38144"/>
                </a:lnTo>
                <a:lnTo>
                  <a:pt x="2599586" y="27326"/>
                </a:lnTo>
                <a:lnTo>
                  <a:pt x="2672751" y="18302"/>
                </a:lnTo>
                <a:lnTo>
                  <a:pt x="2746123" y="11076"/>
                </a:lnTo>
                <a:lnTo>
                  <a:pt x="2819642" y="5652"/>
                </a:lnTo>
                <a:lnTo>
                  <a:pt x="2893284" y="2035"/>
                </a:lnTo>
                <a:lnTo>
                  <a:pt x="2966980" y="226"/>
                </a:lnTo>
                <a:lnTo>
                  <a:pt x="3003842" y="0"/>
                </a:lnTo>
                <a:lnTo>
                  <a:pt x="3040703" y="226"/>
                </a:lnTo>
                <a:lnTo>
                  <a:pt x="3114400" y="2035"/>
                </a:lnTo>
                <a:lnTo>
                  <a:pt x="3188041" y="5652"/>
                </a:lnTo>
                <a:lnTo>
                  <a:pt x="3261561" y="11076"/>
                </a:lnTo>
                <a:lnTo>
                  <a:pt x="3334932" y="18302"/>
                </a:lnTo>
                <a:lnTo>
                  <a:pt x="3408098" y="27326"/>
                </a:lnTo>
                <a:lnTo>
                  <a:pt x="3481033" y="38144"/>
                </a:lnTo>
                <a:lnTo>
                  <a:pt x="3553666" y="50747"/>
                </a:lnTo>
                <a:lnTo>
                  <a:pt x="3625974" y="65131"/>
                </a:lnTo>
                <a:lnTo>
                  <a:pt x="3697899" y="81283"/>
                </a:lnTo>
                <a:lnTo>
                  <a:pt x="3769421" y="99198"/>
                </a:lnTo>
                <a:lnTo>
                  <a:pt x="3840468" y="118859"/>
                </a:lnTo>
                <a:lnTo>
                  <a:pt x="3911019" y="140261"/>
                </a:lnTo>
                <a:lnTo>
                  <a:pt x="3981016" y="163386"/>
                </a:lnTo>
                <a:lnTo>
                  <a:pt x="4050438" y="188224"/>
                </a:lnTo>
                <a:lnTo>
                  <a:pt x="4119219" y="214755"/>
                </a:lnTo>
                <a:lnTo>
                  <a:pt x="4187335" y="242970"/>
                </a:lnTo>
                <a:lnTo>
                  <a:pt x="4254728" y="272844"/>
                </a:lnTo>
                <a:lnTo>
                  <a:pt x="4321377" y="304367"/>
                </a:lnTo>
                <a:lnTo>
                  <a:pt x="4387224" y="337511"/>
                </a:lnTo>
                <a:lnTo>
                  <a:pt x="4452244" y="372267"/>
                </a:lnTo>
                <a:lnTo>
                  <a:pt x="4516388" y="408602"/>
                </a:lnTo>
                <a:lnTo>
                  <a:pt x="4579631" y="446506"/>
                </a:lnTo>
                <a:lnTo>
                  <a:pt x="4641914" y="485945"/>
                </a:lnTo>
                <a:lnTo>
                  <a:pt x="4703214" y="526907"/>
                </a:lnTo>
                <a:lnTo>
                  <a:pt x="4763486" y="569354"/>
                </a:lnTo>
                <a:lnTo>
                  <a:pt x="4822704" y="613275"/>
                </a:lnTo>
                <a:lnTo>
                  <a:pt x="4880819" y="658629"/>
                </a:lnTo>
                <a:lnTo>
                  <a:pt x="4937810" y="705402"/>
                </a:lnTo>
                <a:lnTo>
                  <a:pt x="4993632" y="753552"/>
                </a:lnTo>
                <a:lnTo>
                  <a:pt x="5048262" y="803065"/>
                </a:lnTo>
                <a:lnTo>
                  <a:pt x="5101655" y="853897"/>
                </a:lnTo>
                <a:lnTo>
                  <a:pt x="5153789" y="906032"/>
                </a:lnTo>
                <a:lnTo>
                  <a:pt x="5204618" y="959422"/>
                </a:lnTo>
                <a:lnTo>
                  <a:pt x="5254130" y="1014051"/>
                </a:lnTo>
                <a:lnTo>
                  <a:pt x="5302283" y="1069871"/>
                </a:lnTo>
                <a:lnTo>
                  <a:pt x="5349056" y="1126865"/>
                </a:lnTo>
                <a:lnTo>
                  <a:pt x="5394411" y="1184979"/>
                </a:lnTo>
                <a:lnTo>
                  <a:pt x="5438328" y="1244197"/>
                </a:lnTo>
                <a:lnTo>
                  <a:pt x="5480772" y="1304470"/>
                </a:lnTo>
                <a:lnTo>
                  <a:pt x="5521734" y="1365770"/>
                </a:lnTo>
                <a:lnTo>
                  <a:pt x="5561177" y="1428053"/>
                </a:lnTo>
                <a:lnTo>
                  <a:pt x="5599078" y="1491294"/>
                </a:lnTo>
                <a:lnTo>
                  <a:pt x="5635416" y="1555434"/>
                </a:lnTo>
                <a:lnTo>
                  <a:pt x="5670171" y="1620459"/>
                </a:lnTo>
                <a:lnTo>
                  <a:pt x="5703315" y="1686306"/>
                </a:lnTo>
                <a:lnTo>
                  <a:pt x="5734840" y="1752955"/>
                </a:lnTo>
                <a:lnTo>
                  <a:pt x="5764714" y="1820348"/>
                </a:lnTo>
                <a:lnTo>
                  <a:pt x="5792927" y="1888464"/>
                </a:lnTo>
                <a:lnTo>
                  <a:pt x="5819460" y="1957245"/>
                </a:lnTo>
                <a:lnTo>
                  <a:pt x="5844295" y="2026668"/>
                </a:lnTo>
                <a:lnTo>
                  <a:pt x="5867419" y="2096664"/>
                </a:lnTo>
                <a:lnTo>
                  <a:pt x="5888825" y="2167215"/>
                </a:lnTo>
                <a:lnTo>
                  <a:pt x="5908489" y="2238262"/>
                </a:lnTo>
                <a:lnTo>
                  <a:pt x="5926401" y="2309784"/>
                </a:lnTo>
                <a:lnTo>
                  <a:pt x="5942550" y="2381709"/>
                </a:lnTo>
                <a:lnTo>
                  <a:pt x="5956932" y="2454018"/>
                </a:lnTo>
                <a:lnTo>
                  <a:pt x="5969538" y="2526651"/>
                </a:lnTo>
                <a:lnTo>
                  <a:pt x="5980354" y="2599586"/>
                </a:lnTo>
                <a:lnTo>
                  <a:pt x="5989379" y="2672751"/>
                </a:lnTo>
                <a:lnTo>
                  <a:pt x="5996606" y="2746123"/>
                </a:lnTo>
                <a:lnTo>
                  <a:pt x="6002031" y="2819642"/>
                </a:lnTo>
                <a:lnTo>
                  <a:pt x="6005651" y="2893284"/>
                </a:lnTo>
                <a:lnTo>
                  <a:pt x="6007458" y="2966980"/>
                </a:lnTo>
                <a:lnTo>
                  <a:pt x="6007684" y="3003842"/>
                </a:lnTo>
                <a:lnTo>
                  <a:pt x="6007458" y="3040703"/>
                </a:lnTo>
                <a:lnTo>
                  <a:pt x="6005651" y="3114400"/>
                </a:lnTo>
                <a:lnTo>
                  <a:pt x="6002031" y="3188041"/>
                </a:lnTo>
                <a:lnTo>
                  <a:pt x="5996606" y="3261561"/>
                </a:lnTo>
                <a:lnTo>
                  <a:pt x="5989379" y="3334932"/>
                </a:lnTo>
                <a:lnTo>
                  <a:pt x="5980354" y="3408098"/>
                </a:lnTo>
                <a:lnTo>
                  <a:pt x="5969538" y="3481033"/>
                </a:lnTo>
                <a:lnTo>
                  <a:pt x="5956932" y="3553666"/>
                </a:lnTo>
                <a:lnTo>
                  <a:pt x="5942550" y="3625974"/>
                </a:lnTo>
                <a:lnTo>
                  <a:pt x="5926401" y="3697899"/>
                </a:lnTo>
                <a:lnTo>
                  <a:pt x="5908489" y="3769421"/>
                </a:lnTo>
                <a:lnTo>
                  <a:pt x="5888825" y="3840468"/>
                </a:lnTo>
                <a:lnTo>
                  <a:pt x="5867419" y="3911019"/>
                </a:lnTo>
                <a:lnTo>
                  <a:pt x="5844295" y="3981016"/>
                </a:lnTo>
                <a:lnTo>
                  <a:pt x="5819462" y="4050438"/>
                </a:lnTo>
                <a:lnTo>
                  <a:pt x="5792932" y="4119219"/>
                </a:lnTo>
                <a:lnTo>
                  <a:pt x="5764714" y="4187335"/>
                </a:lnTo>
                <a:lnTo>
                  <a:pt x="5734840" y="4254728"/>
                </a:lnTo>
                <a:lnTo>
                  <a:pt x="5703315" y="4321377"/>
                </a:lnTo>
                <a:lnTo>
                  <a:pt x="5670171" y="4387224"/>
                </a:lnTo>
                <a:lnTo>
                  <a:pt x="5635416" y="4452244"/>
                </a:lnTo>
                <a:lnTo>
                  <a:pt x="5599078" y="4516388"/>
                </a:lnTo>
                <a:lnTo>
                  <a:pt x="5561177" y="4579631"/>
                </a:lnTo>
                <a:lnTo>
                  <a:pt x="5521734" y="4641914"/>
                </a:lnTo>
                <a:lnTo>
                  <a:pt x="5480772" y="4703214"/>
                </a:lnTo>
                <a:lnTo>
                  <a:pt x="5438328" y="4763486"/>
                </a:lnTo>
                <a:lnTo>
                  <a:pt x="5394411" y="4822704"/>
                </a:lnTo>
                <a:lnTo>
                  <a:pt x="5349056" y="4880819"/>
                </a:lnTo>
                <a:lnTo>
                  <a:pt x="5302283" y="4937810"/>
                </a:lnTo>
                <a:lnTo>
                  <a:pt x="5254130" y="4993632"/>
                </a:lnTo>
                <a:lnTo>
                  <a:pt x="5204618" y="5048262"/>
                </a:lnTo>
                <a:lnTo>
                  <a:pt x="5153789" y="5101655"/>
                </a:lnTo>
                <a:lnTo>
                  <a:pt x="5101655" y="5153789"/>
                </a:lnTo>
                <a:lnTo>
                  <a:pt x="5048262" y="5204618"/>
                </a:lnTo>
                <a:lnTo>
                  <a:pt x="4993632" y="5254130"/>
                </a:lnTo>
                <a:lnTo>
                  <a:pt x="4937810" y="5302283"/>
                </a:lnTo>
                <a:lnTo>
                  <a:pt x="4880819" y="5349056"/>
                </a:lnTo>
                <a:lnTo>
                  <a:pt x="4822704" y="5394411"/>
                </a:lnTo>
                <a:lnTo>
                  <a:pt x="4763486" y="5438328"/>
                </a:lnTo>
                <a:lnTo>
                  <a:pt x="4703214" y="5480772"/>
                </a:lnTo>
                <a:lnTo>
                  <a:pt x="4641914" y="5521734"/>
                </a:lnTo>
                <a:lnTo>
                  <a:pt x="4579631" y="5561177"/>
                </a:lnTo>
                <a:lnTo>
                  <a:pt x="4516388" y="5599078"/>
                </a:lnTo>
                <a:lnTo>
                  <a:pt x="4452244" y="5635416"/>
                </a:lnTo>
                <a:lnTo>
                  <a:pt x="4387224" y="5670171"/>
                </a:lnTo>
                <a:lnTo>
                  <a:pt x="4321377" y="5703315"/>
                </a:lnTo>
                <a:lnTo>
                  <a:pt x="4254728" y="5734840"/>
                </a:lnTo>
                <a:lnTo>
                  <a:pt x="4187335" y="5764714"/>
                </a:lnTo>
                <a:lnTo>
                  <a:pt x="4119219" y="5792927"/>
                </a:lnTo>
                <a:lnTo>
                  <a:pt x="4050438" y="5819460"/>
                </a:lnTo>
                <a:lnTo>
                  <a:pt x="3981016" y="5844295"/>
                </a:lnTo>
                <a:lnTo>
                  <a:pt x="3911019" y="5867419"/>
                </a:lnTo>
                <a:lnTo>
                  <a:pt x="3840468" y="5888825"/>
                </a:lnTo>
                <a:lnTo>
                  <a:pt x="3769421" y="5908489"/>
                </a:lnTo>
                <a:lnTo>
                  <a:pt x="3697899" y="5926401"/>
                </a:lnTo>
                <a:lnTo>
                  <a:pt x="3625974" y="5942550"/>
                </a:lnTo>
                <a:lnTo>
                  <a:pt x="3553666" y="5956932"/>
                </a:lnTo>
                <a:lnTo>
                  <a:pt x="3481033" y="5969538"/>
                </a:lnTo>
                <a:lnTo>
                  <a:pt x="3408098" y="5980354"/>
                </a:lnTo>
                <a:lnTo>
                  <a:pt x="3334932" y="5989379"/>
                </a:lnTo>
                <a:lnTo>
                  <a:pt x="3261561" y="5996606"/>
                </a:lnTo>
                <a:lnTo>
                  <a:pt x="3188041" y="6002031"/>
                </a:lnTo>
                <a:lnTo>
                  <a:pt x="3114400" y="6005651"/>
                </a:lnTo>
                <a:lnTo>
                  <a:pt x="3040703" y="6007458"/>
                </a:lnTo>
                <a:lnTo>
                  <a:pt x="3003842" y="6007684"/>
                </a:lnTo>
                <a:close/>
              </a:path>
            </a:pathLst>
          </a:custGeom>
          <a:solidFill>
            <a:srgbClr val="53A3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Hume termina el ciclo  moderno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crítica del yo  cosa,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dando paso a pensar  una subjetividad no cosista.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8900" marR="8890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Añade la imposibilidad de  una sustancia espiritual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56" name="Google Shape;356;p50"/>
          <p:cNvSpPr txBox="1"/>
          <p:nvPr/>
        </p:nvSpPr>
        <p:spPr>
          <a:xfrm>
            <a:off x="217961" y="1762817"/>
            <a:ext cx="29112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38100" lvl="0" marL="127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</a:rPr>
              <a:t>Supuesto metafísico que 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asegura que los seres  humanos están determinados  y condicionados por una ley  natural, universal e inevitable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0"/>
          <p:cNvSpPr txBox="1"/>
          <p:nvPr>
            <p:ph type="title"/>
          </p:nvPr>
        </p:nvSpPr>
        <p:spPr>
          <a:xfrm>
            <a:off x="4447862" y="109963"/>
            <a:ext cx="4334100" cy="14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Características generales de los  Seres Humanos:</a:t>
            </a:r>
            <a:endParaRPr sz="2500"/>
          </a:p>
        </p:txBody>
      </p:sp>
      <p:sp>
        <p:nvSpPr>
          <p:cNvPr id="358" name="Google Shape;358;p50"/>
          <p:cNvSpPr/>
          <p:nvPr/>
        </p:nvSpPr>
        <p:spPr>
          <a:xfrm>
            <a:off x="3941206" y="2151978"/>
            <a:ext cx="1720850" cy="694690"/>
          </a:xfrm>
          <a:custGeom>
            <a:rect b="b" l="l" r="r" t="t"/>
            <a:pathLst>
              <a:path extrusionOk="0" h="1389379" w="3441700">
                <a:moveTo>
                  <a:pt x="12700" y="605243"/>
                </a:moveTo>
                <a:lnTo>
                  <a:pt x="12700" y="841343"/>
                </a:lnTo>
                <a:lnTo>
                  <a:pt x="0" y="816820"/>
                </a:lnTo>
                <a:lnTo>
                  <a:pt x="0" y="632746"/>
                </a:lnTo>
                <a:lnTo>
                  <a:pt x="12700" y="605243"/>
                </a:lnTo>
                <a:close/>
              </a:path>
              <a:path extrusionOk="0" h="1389379" w="3441700">
                <a:moveTo>
                  <a:pt x="38100" y="504638"/>
                </a:moveTo>
                <a:lnTo>
                  <a:pt x="38100" y="915004"/>
                </a:lnTo>
                <a:lnTo>
                  <a:pt x="25400" y="890016"/>
                </a:lnTo>
                <a:lnTo>
                  <a:pt x="12700" y="865866"/>
                </a:lnTo>
                <a:lnTo>
                  <a:pt x="12700" y="553125"/>
                </a:lnTo>
                <a:lnTo>
                  <a:pt x="38100" y="504638"/>
                </a:lnTo>
                <a:close/>
              </a:path>
              <a:path extrusionOk="0" h="1389379" w="3441700">
                <a:moveTo>
                  <a:pt x="3073400" y="1203906"/>
                </a:moveTo>
                <a:lnTo>
                  <a:pt x="3048000" y="1212194"/>
                </a:lnTo>
                <a:lnTo>
                  <a:pt x="3022600" y="1219550"/>
                </a:lnTo>
                <a:lnTo>
                  <a:pt x="2997200" y="1226535"/>
                </a:lnTo>
                <a:lnTo>
                  <a:pt x="2971800" y="1233705"/>
                </a:lnTo>
                <a:lnTo>
                  <a:pt x="2946400" y="1240534"/>
                </a:lnTo>
                <a:lnTo>
                  <a:pt x="2921000" y="1246618"/>
                </a:lnTo>
                <a:lnTo>
                  <a:pt x="2882900" y="1252703"/>
                </a:lnTo>
                <a:lnTo>
                  <a:pt x="2857500" y="1259532"/>
                </a:lnTo>
                <a:lnTo>
                  <a:pt x="2806700" y="1271079"/>
                </a:lnTo>
                <a:lnTo>
                  <a:pt x="2755900" y="1281881"/>
                </a:lnTo>
                <a:lnTo>
                  <a:pt x="2705100" y="1291939"/>
                </a:lnTo>
                <a:lnTo>
                  <a:pt x="2654300" y="1301251"/>
                </a:lnTo>
                <a:lnTo>
                  <a:pt x="2603500" y="1310160"/>
                </a:lnTo>
                <a:lnTo>
                  <a:pt x="2552700" y="1318883"/>
                </a:lnTo>
                <a:lnTo>
                  <a:pt x="2501900" y="1327233"/>
                </a:lnTo>
                <a:lnTo>
                  <a:pt x="2451100" y="1335024"/>
                </a:lnTo>
                <a:lnTo>
                  <a:pt x="2387600" y="1342474"/>
                </a:lnTo>
                <a:lnTo>
                  <a:pt x="2286000" y="1357374"/>
                </a:lnTo>
                <a:lnTo>
                  <a:pt x="2184400" y="1369294"/>
                </a:lnTo>
                <a:lnTo>
                  <a:pt x="2159000" y="1370784"/>
                </a:lnTo>
                <a:lnTo>
                  <a:pt x="2159000" y="1376744"/>
                </a:lnTo>
                <a:lnTo>
                  <a:pt x="2095500" y="1384690"/>
                </a:lnTo>
                <a:lnTo>
                  <a:pt x="2057400" y="1386646"/>
                </a:lnTo>
                <a:lnTo>
                  <a:pt x="2044700" y="1386677"/>
                </a:lnTo>
                <a:lnTo>
                  <a:pt x="2019300" y="1387515"/>
                </a:lnTo>
                <a:lnTo>
                  <a:pt x="1993900" y="1387422"/>
                </a:lnTo>
                <a:lnTo>
                  <a:pt x="1955800" y="1386956"/>
                </a:lnTo>
                <a:lnTo>
                  <a:pt x="1905000" y="1386397"/>
                </a:lnTo>
                <a:lnTo>
                  <a:pt x="1892300" y="1385932"/>
                </a:lnTo>
                <a:lnTo>
                  <a:pt x="1866900" y="1385839"/>
                </a:lnTo>
                <a:lnTo>
                  <a:pt x="1816100" y="1387515"/>
                </a:lnTo>
                <a:lnTo>
                  <a:pt x="1790700" y="1387422"/>
                </a:lnTo>
                <a:lnTo>
                  <a:pt x="1765300" y="1386956"/>
                </a:lnTo>
                <a:lnTo>
                  <a:pt x="1739900" y="1386677"/>
                </a:lnTo>
                <a:lnTo>
                  <a:pt x="1689100" y="1386708"/>
                </a:lnTo>
                <a:lnTo>
                  <a:pt x="1638300" y="1386925"/>
                </a:lnTo>
                <a:lnTo>
                  <a:pt x="1587500" y="1387515"/>
                </a:lnTo>
                <a:lnTo>
                  <a:pt x="1536700" y="1388664"/>
                </a:lnTo>
                <a:lnTo>
                  <a:pt x="1485900" y="1389191"/>
                </a:lnTo>
                <a:lnTo>
                  <a:pt x="1435100" y="1388415"/>
                </a:lnTo>
                <a:lnTo>
                  <a:pt x="1384300" y="1387267"/>
                </a:lnTo>
                <a:lnTo>
                  <a:pt x="1333500" y="1386677"/>
                </a:lnTo>
                <a:lnTo>
                  <a:pt x="1117600" y="1386677"/>
                </a:lnTo>
                <a:lnTo>
                  <a:pt x="1066800" y="1385466"/>
                </a:lnTo>
                <a:lnTo>
                  <a:pt x="1016000" y="1384442"/>
                </a:lnTo>
                <a:lnTo>
                  <a:pt x="965200" y="1383045"/>
                </a:lnTo>
                <a:lnTo>
                  <a:pt x="914400" y="1380717"/>
                </a:lnTo>
                <a:lnTo>
                  <a:pt x="889000" y="1378917"/>
                </a:lnTo>
                <a:lnTo>
                  <a:pt x="838200" y="1374571"/>
                </a:lnTo>
                <a:lnTo>
                  <a:pt x="812800" y="1372770"/>
                </a:lnTo>
                <a:lnTo>
                  <a:pt x="711200" y="1360850"/>
                </a:lnTo>
                <a:lnTo>
                  <a:pt x="673100" y="1357560"/>
                </a:lnTo>
                <a:lnTo>
                  <a:pt x="622300" y="1350234"/>
                </a:lnTo>
                <a:lnTo>
                  <a:pt x="596900" y="1346944"/>
                </a:lnTo>
                <a:lnTo>
                  <a:pt x="571500" y="1343623"/>
                </a:lnTo>
                <a:lnTo>
                  <a:pt x="546100" y="1339742"/>
                </a:lnTo>
                <a:lnTo>
                  <a:pt x="533400" y="1335490"/>
                </a:lnTo>
                <a:lnTo>
                  <a:pt x="508000" y="1331051"/>
                </a:lnTo>
                <a:lnTo>
                  <a:pt x="469900" y="1324346"/>
                </a:lnTo>
                <a:lnTo>
                  <a:pt x="444500" y="1316151"/>
                </a:lnTo>
                <a:lnTo>
                  <a:pt x="406400" y="1306466"/>
                </a:lnTo>
                <a:lnTo>
                  <a:pt x="381000" y="1295291"/>
                </a:lnTo>
                <a:lnTo>
                  <a:pt x="342900" y="1282626"/>
                </a:lnTo>
                <a:lnTo>
                  <a:pt x="317500" y="1268472"/>
                </a:lnTo>
                <a:lnTo>
                  <a:pt x="292100" y="1252827"/>
                </a:lnTo>
                <a:lnTo>
                  <a:pt x="266700" y="1235692"/>
                </a:lnTo>
                <a:lnTo>
                  <a:pt x="266700" y="1237679"/>
                </a:lnTo>
                <a:lnTo>
                  <a:pt x="254000" y="1233705"/>
                </a:lnTo>
                <a:lnTo>
                  <a:pt x="241300" y="1219550"/>
                </a:lnTo>
                <a:lnTo>
                  <a:pt x="215900" y="1203906"/>
                </a:lnTo>
                <a:lnTo>
                  <a:pt x="203200" y="1186771"/>
                </a:lnTo>
                <a:lnTo>
                  <a:pt x="190500" y="1168146"/>
                </a:lnTo>
                <a:lnTo>
                  <a:pt x="165100" y="1148124"/>
                </a:lnTo>
                <a:lnTo>
                  <a:pt x="127000" y="1084707"/>
                </a:lnTo>
                <a:lnTo>
                  <a:pt x="101600" y="1060836"/>
                </a:lnTo>
                <a:lnTo>
                  <a:pt x="76200" y="1012350"/>
                </a:lnTo>
                <a:lnTo>
                  <a:pt x="63500" y="987361"/>
                </a:lnTo>
                <a:lnTo>
                  <a:pt x="38100" y="939434"/>
                </a:lnTo>
                <a:lnTo>
                  <a:pt x="38100" y="480767"/>
                </a:lnTo>
                <a:lnTo>
                  <a:pt x="63500" y="433336"/>
                </a:lnTo>
                <a:lnTo>
                  <a:pt x="88900" y="387395"/>
                </a:lnTo>
                <a:lnTo>
                  <a:pt x="114300" y="345179"/>
                </a:lnTo>
                <a:lnTo>
                  <a:pt x="139700" y="305943"/>
                </a:lnTo>
                <a:lnTo>
                  <a:pt x="165100" y="285766"/>
                </a:lnTo>
                <a:lnTo>
                  <a:pt x="177800" y="266706"/>
                </a:lnTo>
                <a:lnTo>
                  <a:pt x="203200" y="248392"/>
                </a:lnTo>
                <a:lnTo>
                  <a:pt x="215900" y="230450"/>
                </a:lnTo>
                <a:lnTo>
                  <a:pt x="241300" y="214774"/>
                </a:lnTo>
                <a:lnTo>
                  <a:pt x="266700" y="200402"/>
                </a:lnTo>
                <a:lnTo>
                  <a:pt x="279400" y="187148"/>
                </a:lnTo>
                <a:lnTo>
                  <a:pt x="304800" y="174824"/>
                </a:lnTo>
                <a:lnTo>
                  <a:pt x="330200" y="163277"/>
                </a:lnTo>
                <a:lnTo>
                  <a:pt x="342900" y="152474"/>
                </a:lnTo>
                <a:lnTo>
                  <a:pt x="368300" y="142417"/>
                </a:lnTo>
                <a:lnTo>
                  <a:pt x="419100" y="124848"/>
                </a:lnTo>
                <a:lnTo>
                  <a:pt x="469900" y="111314"/>
                </a:lnTo>
                <a:lnTo>
                  <a:pt x="482600" y="108303"/>
                </a:lnTo>
                <a:lnTo>
                  <a:pt x="482600" y="1271452"/>
                </a:lnTo>
                <a:lnTo>
                  <a:pt x="508000" y="1275425"/>
                </a:lnTo>
                <a:lnTo>
                  <a:pt x="508000" y="102638"/>
                </a:lnTo>
                <a:lnTo>
                  <a:pt x="520700" y="99984"/>
                </a:lnTo>
                <a:lnTo>
                  <a:pt x="546100" y="95607"/>
                </a:lnTo>
                <a:lnTo>
                  <a:pt x="571500" y="91602"/>
                </a:lnTo>
                <a:lnTo>
                  <a:pt x="596900" y="87412"/>
                </a:lnTo>
                <a:lnTo>
                  <a:pt x="622300" y="83252"/>
                </a:lnTo>
                <a:lnTo>
                  <a:pt x="685800" y="75678"/>
                </a:lnTo>
                <a:lnTo>
                  <a:pt x="711200" y="71519"/>
                </a:lnTo>
                <a:lnTo>
                  <a:pt x="762000" y="63820"/>
                </a:lnTo>
                <a:lnTo>
                  <a:pt x="812800" y="57612"/>
                </a:lnTo>
                <a:lnTo>
                  <a:pt x="863600" y="52894"/>
                </a:lnTo>
                <a:lnTo>
                  <a:pt x="863600" y="1325091"/>
                </a:lnTo>
                <a:lnTo>
                  <a:pt x="876300" y="1325401"/>
                </a:lnTo>
                <a:lnTo>
                  <a:pt x="889000" y="1326767"/>
                </a:lnTo>
                <a:lnTo>
                  <a:pt x="901700" y="1327078"/>
                </a:lnTo>
                <a:lnTo>
                  <a:pt x="901700" y="50426"/>
                </a:lnTo>
                <a:lnTo>
                  <a:pt x="914400" y="49666"/>
                </a:lnTo>
                <a:lnTo>
                  <a:pt x="965200" y="45537"/>
                </a:lnTo>
                <a:lnTo>
                  <a:pt x="1016000" y="41967"/>
                </a:lnTo>
                <a:lnTo>
                  <a:pt x="1079500" y="38770"/>
                </a:lnTo>
                <a:lnTo>
                  <a:pt x="1130300" y="35759"/>
                </a:lnTo>
                <a:lnTo>
                  <a:pt x="1143000" y="33772"/>
                </a:lnTo>
                <a:lnTo>
                  <a:pt x="1168400" y="31941"/>
                </a:lnTo>
                <a:lnTo>
                  <a:pt x="1193800" y="29551"/>
                </a:lnTo>
                <a:lnTo>
                  <a:pt x="1219200" y="26788"/>
                </a:lnTo>
                <a:lnTo>
                  <a:pt x="1244600" y="23839"/>
                </a:lnTo>
                <a:lnTo>
                  <a:pt x="1282700" y="20859"/>
                </a:lnTo>
                <a:lnTo>
                  <a:pt x="1358900" y="11919"/>
                </a:lnTo>
                <a:lnTo>
                  <a:pt x="1409700" y="6704"/>
                </a:lnTo>
                <a:lnTo>
                  <a:pt x="1460500" y="2979"/>
                </a:lnTo>
                <a:lnTo>
                  <a:pt x="1511300" y="744"/>
                </a:lnTo>
                <a:lnTo>
                  <a:pt x="1562100" y="0"/>
                </a:lnTo>
                <a:lnTo>
                  <a:pt x="2057400" y="85"/>
                </a:lnTo>
                <a:lnTo>
                  <a:pt x="2095500" y="248"/>
                </a:lnTo>
                <a:lnTo>
                  <a:pt x="2146300" y="838"/>
                </a:lnTo>
                <a:lnTo>
                  <a:pt x="2197100" y="1986"/>
                </a:lnTo>
                <a:lnTo>
                  <a:pt x="2235200" y="3228"/>
                </a:lnTo>
                <a:lnTo>
                  <a:pt x="2286000" y="5959"/>
                </a:lnTo>
                <a:lnTo>
                  <a:pt x="2387600" y="11919"/>
                </a:lnTo>
                <a:lnTo>
                  <a:pt x="2400300" y="11919"/>
                </a:lnTo>
                <a:lnTo>
                  <a:pt x="2425700" y="15893"/>
                </a:lnTo>
                <a:lnTo>
                  <a:pt x="2451100" y="17724"/>
                </a:lnTo>
                <a:lnTo>
                  <a:pt x="2489200" y="20114"/>
                </a:lnTo>
                <a:lnTo>
                  <a:pt x="2514600" y="22877"/>
                </a:lnTo>
                <a:lnTo>
                  <a:pt x="2540000" y="25826"/>
                </a:lnTo>
                <a:lnTo>
                  <a:pt x="2565400" y="29116"/>
                </a:lnTo>
                <a:lnTo>
                  <a:pt x="2616200" y="36442"/>
                </a:lnTo>
                <a:lnTo>
                  <a:pt x="2641600" y="39732"/>
                </a:lnTo>
                <a:lnTo>
                  <a:pt x="2692400" y="46903"/>
                </a:lnTo>
                <a:lnTo>
                  <a:pt x="2755900" y="53887"/>
                </a:lnTo>
                <a:lnTo>
                  <a:pt x="2806700" y="61244"/>
                </a:lnTo>
                <a:lnTo>
                  <a:pt x="2857500" y="69532"/>
                </a:lnTo>
                <a:lnTo>
                  <a:pt x="2882900" y="74033"/>
                </a:lnTo>
                <a:lnTo>
                  <a:pt x="2908300" y="78720"/>
                </a:lnTo>
                <a:lnTo>
                  <a:pt x="2921000" y="83780"/>
                </a:lnTo>
                <a:lnTo>
                  <a:pt x="2946400" y="89398"/>
                </a:lnTo>
                <a:lnTo>
                  <a:pt x="2959100" y="92689"/>
                </a:lnTo>
                <a:lnTo>
                  <a:pt x="2984500" y="100015"/>
                </a:lnTo>
                <a:lnTo>
                  <a:pt x="2997200" y="103305"/>
                </a:lnTo>
                <a:lnTo>
                  <a:pt x="3009900" y="106937"/>
                </a:lnTo>
                <a:lnTo>
                  <a:pt x="3022600" y="111500"/>
                </a:lnTo>
                <a:lnTo>
                  <a:pt x="3035300" y="116435"/>
                </a:lnTo>
                <a:lnTo>
                  <a:pt x="3048000" y="121185"/>
                </a:lnTo>
                <a:lnTo>
                  <a:pt x="3060700" y="125655"/>
                </a:lnTo>
                <a:lnTo>
                  <a:pt x="3060700" y="1203906"/>
                </a:lnTo>
                <a:lnTo>
                  <a:pt x="3073400" y="1203906"/>
                </a:lnTo>
                <a:close/>
              </a:path>
              <a:path extrusionOk="0" h="1389379" w="3441700">
                <a:moveTo>
                  <a:pt x="508000" y="102638"/>
                </a:moveTo>
                <a:lnTo>
                  <a:pt x="508000" y="1275425"/>
                </a:lnTo>
                <a:lnTo>
                  <a:pt x="482600" y="1271452"/>
                </a:lnTo>
                <a:lnTo>
                  <a:pt x="482600" y="108303"/>
                </a:lnTo>
                <a:lnTo>
                  <a:pt x="495300" y="105292"/>
                </a:lnTo>
                <a:lnTo>
                  <a:pt x="508000" y="102638"/>
                </a:lnTo>
                <a:close/>
              </a:path>
              <a:path extrusionOk="0" h="1389379" w="3441700">
                <a:moveTo>
                  <a:pt x="901700" y="50426"/>
                </a:moveTo>
                <a:lnTo>
                  <a:pt x="901700" y="1327078"/>
                </a:lnTo>
                <a:lnTo>
                  <a:pt x="889000" y="1326767"/>
                </a:lnTo>
                <a:lnTo>
                  <a:pt x="876300" y="1325401"/>
                </a:lnTo>
                <a:lnTo>
                  <a:pt x="863600" y="1325091"/>
                </a:lnTo>
                <a:lnTo>
                  <a:pt x="863600" y="52894"/>
                </a:lnTo>
                <a:lnTo>
                  <a:pt x="889000" y="51187"/>
                </a:lnTo>
                <a:lnTo>
                  <a:pt x="901700" y="50426"/>
                </a:lnTo>
                <a:close/>
              </a:path>
              <a:path extrusionOk="0" h="1389379" w="3441700">
                <a:moveTo>
                  <a:pt x="3403600" y="484741"/>
                </a:moveTo>
                <a:lnTo>
                  <a:pt x="3403600" y="876420"/>
                </a:lnTo>
                <a:lnTo>
                  <a:pt x="3390900" y="889023"/>
                </a:lnTo>
                <a:lnTo>
                  <a:pt x="3390900" y="901625"/>
                </a:lnTo>
                <a:lnTo>
                  <a:pt x="3378200" y="913856"/>
                </a:lnTo>
                <a:lnTo>
                  <a:pt x="3378200" y="925744"/>
                </a:lnTo>
                <a:lnTo>
                  <a:pt x="3365500" y="937447"/>
                </a:lnTo>
                <a:lnTo>
                  <a:pt x="3365500" y="948777"/>
                </a:lnTo>
                <a:lnTo>
                  <a:pt x="3352800" y="959548"/>
                </a:lnTo>
                <a:lnTo>
                  <a:pt x="3352800" y="971158"/>
                </a:lnTo>
                <a:lnTo>
                  <a:pt x="3340100" y="982395"/>
                </a:lnTo>
                <a:lnTo>
                  <a:pt x="3340100" y="993632"/>
                </a:lnTo>
                <a:lnTo>
                  <a:pt x="3327400" y="1005241"/>
                </a:lnTo>
                <a:lnTo>
                  <a:pt x="3314700" y="1015547"/>
                </a:lnTo>
                <a:lnTo>
                  <a:pt x="3314700" y="1030943"/>
                </a:lnTo>
                <a:lnTo>
                  <a:pt x="3302000" y="1039014"/>
                </a:lnTo>
                <a:lnTo>
                  <a:pt x="3302000" y="1047923"/>
                </a:lnTo>
                <a:lnTo>
                  <a:pt x="3289300" y="1056646"/>
                </a:lnTo>
                <a:lnTo>
                  <a:pt x="3276600" y="1064996"/>
                </a:lnTo>
                <a:lnTo>
                  <a:pt x="3276600" y="1072787"/>
                </a:lnTo>
                <a:lnTo>
                  <a:pt x="3263900" y="1087345"/>
                </a:lnTo>
                <a:lnTo>
                  <a:pt x="3238500" y="1101345"/>
                </a:lnTo>
                <a:lnTo>
                  <a:pt x="3225800" y="1114972"/>
                </a:lnTo>
                <a:lnTo>
                  <a:pt x="3213100" y="1128413"/>
                </a:lnTo>
                <a:lnTo>
                  <a:pt x="3200400" y="1134342"/>
                </a:lnTo>
                <a:lnTo>
                  <a:pt x="3200400" y="1140085"/>
                </a:lnTo>
                <a:lnTo>
                  <a:pt x="3187700" y="1145455"/>
                </a:lnTo>
                <a:lnTo>
                  <a:pt x="3175000" y="1150266"/>
                </a:lnTo>
                <a:lnTo>
                  <a:pt x="3175000" y="1156195"/>
                </a:lnTo>
                <a:lnTo>
                  <a:pt x="3162300" y="1161938"/>
                </a:lnTo>
                <a:lnTo>
                  <a:pt x="3149600" y="1167308"/>
                </a:lnTo>
                <a:lnTo>
                  <a:pt x="3136900" y="1172119"/>
                </a:lnTo>
                <a:lnTo>
                  <a:pt x="3124200" y="1180997"/>
                </a:lnTo>
                <a:lnTo>
                  <a:pt x="3098800" y="1189502"/>
                </a:lnTo>
                <a:lnTo>
                  <a:pt x="3086100" y="1197263"/>
                </a:lnTo>
                <a:lnTo>
                  <a:pt x="3060700" y="1203906"/>
                </a:lnTo>
                <a:lnTo>
                  <a:pt x="3060700" y="125655"/>
                </a:lnTo>
                <a:lnTo>
                  <a:pt x="3098800" y="139065"/>
                </a:lnTo>
                <a:lnTo>
                  <a:pt x="3111500" y="145056"/>
                </a:lnTo>
                <a:lnTo>
                  <a:pt x="3124200" y="151233"/>
                </a:lnTo>
                <a:lnTo>
                  <a:pt x="3124200" y="157782"/>
                </a:lnTo>
                <a:lnTo>
                  <a:pt x="3136900" y="164891"/>
                </a:lnTo>
                <a:lnTo>
                  <a:pt x="3162300" y="178363"/>
                </a:lnTo>
                <a:lnTo>
                  <a:pt x="3187700" y="192207"/>
                </a:lnTo>
                <a:lnTo>
                  <a:pt x="3200400" y="206797"/>
                </a:lnTo>
                <a:lnTo>
                  <a:pt x="3225800" y="222504"/>
                </a:lnTo>
                <a:lnTo>
                  <a:pt x="3225800" y="229488"/>
                </a:lnTo>
                <a:lnTo>
                  <a:pt x="3238500" y="238645"/>
                </a:lnTo>
                <a:lnTo>
                  <a:pt x="3251200" y="248175"/>
                </a:lnTo>
                <a:lnTo>
                  <a:pt x="3263900" y="258263"/>
                </a:lnTo>
                <a:lnTo>
                  <a:pt x="3263900" y="267545"/>
                </a:lnTo>
                <a:lnTo>
                  <a:pt x="3276600" y="277385"/>
                </a:lnTo>
                <a:lnTo>
                  <a:pt x="3289300" y="287597"/>
                </a:lnTo>
                <a:lnTo>
                  <a:pt x="3289300" y="297996"/>
                </a:lnTo>
                <a:lnTo>
                  <a:pt x="3314700" y="320377"/>
                </a:lnTo>
                <a:lnTo>
                  <a:pt x="3340100" y="365883"/>
                </a:lnTo>
                <a:lnTo>
                  <a:pt x="3352800" y="389382"/>
                </a:lnTo>
                <a:lnTo>
                  <a:pt x="3365500" y="412104"/>
                </a:lnTo>
                <a:lnTo>
                  <a:pt x="3378200" y="435571"/>
                </a:lnTo>
                <a:lnTo>
                  <a:pt x="3390900" y="459783"/>
                </a:lnTo>
                <a:lnTo>
                  <a:pt x="3403600" y="484741"/>
                </a:lnTo>
                <a:close/>
              </a:path>
              <a:path extrusionOk="0" h="1389379" w="3441700">
                <a:moveTo>
                  <a:pt x="3416300" y="524722"/>
                </a:moveTo>
                <a:lnTo>
                  <a:pt x="3416300" y="837370"/>
                </a:lnTo>
                <a:lnTo>
                  <a:pt x="3403600" y="850780"/>
                </a:lnTo>
                <a:lnTo>
                  <a:pt x="3403600" y="517179"/>
                </a:lnTo>
                <a:lnTo>
                  <a:pt x="3416300" y="524722"/>
                </a:lnTo>
                <a:close/>
              </a:path>
              <a:path extrusionOk="0" h="1389379" w="3441700">
                <a:moveTo>
                  <a:pt x="3429000" y="578641"/>
                </a:moveTo>
                <a:lnTo>
                  <a:pt x="3429000" y="797140"/>
                </a:lnTo>
                <a:lnTo>
                  <a:pt x="3416300" y="810550"/>
                </a:lnTo>
                <a:lnTo>
                  <a:pt x="3416300" y="565448"/>
                </a:lnTo>
                <a:lnTo>
                  <a:pt x="3429000" y="578641"/>
                </a:lnTo>
                <a:close/>
              </a:path>
              <a:path extrusionOk="0" h="1389379" w="3441700">
                <a:moveTo>
                  <a:pt x="3441700" y="685143"/>
                </a:moveTo>
                <a:lnTo>
                  <a:pt x="3441700" y="730091"/>
                </a:lnTo>
                <a:lnTo>
                  <a:pt x="3429000" y="743501"/>
                </a:lnTo>
                <a:lnTo>
                  <a:pt x="3429000" y="675614"/>
                </a:lnTo>
                <a:lnTo>
                  <a:pt x="3441700" y="685143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59" name="Google Shape;359;p50"/>
          <p:cNvSpPr/>
          <p:nvPr/>
        </p:nvSpPr>
        <p:spPr>
          <a:xfrm>
            <a:off x="169053" y="3635407"/>
            <a:ext cx="504825" cy="1219200"/>
          </a:xfrm>
          <a:custGeom>
            <a:rect b="b" l="l" r="r" t="t"/>
            <a:pathLst>
              <a:path extrusionOk="0" h="2438400" w="1009650">
                <a:moveTo>
                  <a:pt x="720572" y="215620"/>
                </a:moveTo>
                <a:lnTo>
                  <a:pt x="714870" y="166179"/>
                </a:lnTo>
                <a:lnTo>
                  <a:pt x="698627" y="120789"/>
                </a:lnTo>
                <a:lnTo>
                  <a:pt x="673125" y="80759"/>
                </a:lnTo>
                <a:lnTo>
                  <a:pt x="639686" y="47371"/>
                </a:lnTo>
                <a:lnTo>
                  <a:pt x="599579" y="21920"/>
                </a:lnTo>
                <a:lnTo>
                  <a:pt x="554101" y="5702"/>
                </a:lnTo>
                <a:lnTo>
                  <a:pt x="504571" y="0"/>
                </a:lnTo>
                <a:lnTo>
                  <a:pt x="455053" y="5702"/>
                </a:lnTo>
                <a:lnTo>
                  <a:pt x="409587" y="21920"/>
                </a:lnTo>
                <a:lnTo>
                  <a:pt x="369481" y="47371"/>
                </a:lnTo>
                <a:lnTo>
                  <a:pt x="336029" y="80759"/>
                </a:lnTo>
                <a:lnTo>
                  <a:pt x="310527" y="120789"/>
                </a:lnTo>
                <a:lnTo>
                  <a:pt x="294271" y="166179"/>
                </a:lnTo>
                <a:lnTo>
                  <a:pt x="288569" y="215620"/>
                </a:lnTo>
                <a:lnTo>
                  <a:pt x="294271" y="265049"/>
                </a:lnTo>
                <a:lnTo>
                  <a:pt x="310527" y="310426"/>
                </a:lnTo>
                <a:lnTo>
                  <a:pt x="336029" y="350456"/>
                </a:lnTo>
                <a:lnTo>
                  <a:pt x="369481" y="383844"/>
                </a:lnTo>
                <a:lnTo>
                  <a:pt x="409587" y="409295"/>
                </a:lnTo>
                <a:lnTo>
                  <a:pt x="455053" y="425513"/>
                </a:lnTo>
                <a:lnTo>
                  <a:pt x="504571" y="431203"/>
                </a:lnTo>
                <a:lnTo>
                  <a:pt x="554101" y="425513"/>
                </a:lnTo>
                <a:lnTo>
                  <a:pt x="599579" y="409295"/>
                </a:lnTo>
                <a:lnTo>
                  <a:pt x="639686" y="383844"/>
                </a:lnTo>
                <a:lnTo>
                  <a:pt x="673125" y="350456"/>
                </a:lnTo>
                <a:lnTo>
                  <a:pt x="698627" y="310438"/>
                </a:lnTo>
                <a:lnTo>
                  <a:pt x="714870" y="265049"/>
                </a:lnTo>
                <a:lnTo>
                  <a:pt x="720572" y="215620"/>
                </a:lnTo>
                <a:close/>
              </a:path>
              <a:path extrusionOk="0" h="2438400" w="1009650">
                <a:moveTo>
                  <a:pt x="1009192" y="765873"/>
                </a:moveTo>
                <a:lnTo>
                  <a:pt x="1005090" y="718286"/>
                </a:lnTo>
                <a:lnTo>
                  <a:pt x="993863" y="673696"/>
                </a:lnTo>
                <a:lnTo>
                  <a:pt x="976071" y="632129"/>
                </a:lnTo>
                <a:lnTo>
                  <a:pt x="952284" y="594182"/>
                </a:lnTo>
                <a:lnTo>
                  <a:pt x="923124" y="560425"/>
                </a:lnTo>
                <a:lnTo>
                  <a:pt x="889165" y="531495"/>
                </a:lnTo>
                <a:lnTo>
                  <a:pt x="851014" y="507949"/>
                </a:lnTo>
                <a:lnTo>
                  <a:pt x="809269" y="490397"/>
                </a:lnTo>
                <a:lnTo>
                  <a:pt x="764501" y="479425"/>
                </a:lnTo>
                <a:lnTo>
                  <a:pt x="717321" y="475640"/>
                </a:lnTo>
                <a:lnTo>
                  <a:pt x="291858" y="475640"/>
                </a:lnTo>
                <a:lnTo>
                  <a:pt x="244678" y="479425"/>
                </a:lnTo>
                <a:lnTo>
                  <a:pt x="199910" y="490397"/>
                </a:lnTo>
                <a:lnTo>
                  <a:pt x="158153" y="507949"/>
                </a:lnTo>
                <a:lnTo>
                  <a:pt x="120002" y="531482"/>
                </a:lnTo>
                <a:lnTo>
                  <a:pt x="86055" y="560425"/>
                </a:lnTo>
                <a:lnTo>
                  <a:pt x="56896" y="594169"/>
                </a:lnTo>
                <a:lnTo>
                  <a:pt x="33121" y="632129"/>
                </a:lnTo>
                <a:lnTo>
                  <a:pt x="15328" y="673696"/>
                </a:lnTo>
                <a:lnTo>
                  <a:pt x="4127" y="718286"/>
                </a:lnTo>
                <a:lnTo>
                  <a:pt x="0" y="766152"/>
                </a:lnTo>
                <a:lnTo>
                  <a:pt x="0" y="1336509"/>
                </a:lnTo>
                <a:lnTo>
                  <a:pt x="7327" y="1372692"/>
                </a:lnTo>
                <a:lnTo>
                  <a:pt x="27305" y="1402232"/>
                </a:lnTo>
                <a:lnTo>
                  <a:pt x="56908" y="1422171"/>
                </a:lnTo>
                <a:lnTo>
                  <a:pt x="93129" y="1429473"/>
                </a:lnTo>
                <a:lnTo>
                  <a:pt x="129413" y="1422158"/>
                </a:lnTo>
                <a:lnTo>
                  <a:pt x="159016" y="1402219"/>
                </a:lnTo>
                <a:lnTo>
                  <a:pt x="178981" y="1372666"/>
                </a:lnTo>
                <a:lnTo>
                  <a:pt x="186296" y="1336509"/>
                </a:lnTo>
                <a:lnTo>
                  <a:pt x="186296" y="808088"/>
                </a:lnTo>
                <a:lnTo>
                  <a:pt x="230809" y="808088"/>
                </a:lnTo>
                <a:lnTo>
                  <a:pt x="230809" y="2313457"/>
                </a:lnTo>
                <a:lnTo>
                  <a:pt x="240626" y="2362060"/>
                </a:lnTo>
                <a:lnTo>
                  <a:pt x="267423" y="2401735"/>
                </a:lnTo>
                <a:lnTo>
                  <a:pt x="307162" y="2428494"/>
                </a:lnTo>
                <a:lnTo>
                  <a:pt x="355828" y="2438298"/>
                </a:lnTo>
                <a:lnTo>
                  <a:pt x="404545" y="2428481"/>
                </a:lnTo>
                <a:lnTo>
                  <a:pt x="444296" y="2401735"/>
                </a:lnTo>
                <a:lnTo>
                  <a:pt x="471081" y="2362047"/>
                </a:lnTo>
                <a:lnTo>
                  <a:pt x="480898" y="2313457"/>
                </a:lnTo>
                <a:lnTo>
                  <a:pt x="480898" y="1428686"/>
                </a:lnTo>
                <a:lnTo>
                  <a:pt x="528243" y="1428686"/>
                </a:lnTo>
                <a:lnTo>
                  <a:pt x="528243" y="2313546"/>
                </a:lnTo>
                <a:lnTo>
                  <a:pt x="538060" y="2362149"/>
                </a:lnTo>
                <a:lnTo>
                  <a:pt x="564845" y="2401836"/>
                </a:lnTo>
                <a:lnTo>
                  <a:pt x="604583" y="2428583"/>
                </a:lnTo>
                <a:lnTo>
                  <a:pt x="653275" y="2438400"/>
                </a:lnTo>
                <a:lnTo>
                  <a:pt x="701979" y="2428583"/>
                </a:lnTo>
                <a:lnTo>
                  <a:pt x="741730" y="2401836"/>
                </a:lnTo>
                <a:lnTo>
                  <a:pt x="768515" y="2362149"/>
                </a:lnTo>
                <a:lnTo>
                  <a:pt x="778332" y="2313546"/>
                </a:lnTo>
                <a:lnTo>
                  <a:pt x="778332" y="808126"/>
                </a:lnTo>
                <a:lnTo>
                  <a:pt x="822845" y="808126"/>
                </a:lnTo>
                <a:lnTo>
                  <a:pt x="822845" y="1336560"/>
                </a:lnTo>
                <a:lnTo>
                  <a:pt x="830173" y="1372743"/>
                </a:lnTo>
                <a:lnTo>
                  <a:pt x="850138" y="1402308"/>
                </a:lnTo>
                <a:lnTo>
                  <a:pt x="879754" y="1422247"/>
                </a:lnTo>
                <a:lnTo>
                  <a:pt x="916012" y="1429562"/>
                </a:lnTo>
                <a:lnTo>
                  <a:pt x="952284" y="1422247"/>
                </a:lnTo>
                <a:lnTo>
                  <a:pt x="981875" y="1402295"/>
                </a:lnTo>
                <a:lnTo>
                  <a:pt x="1001826" y="1372730"/>
                </a:lnTo>
                <a:lnTo>
                  <a:pt x="1009142" y="1336560"/>
                </a:lnTo>
                <a:lnTo>
                  <a:pt x="1009142" y="766152"/>
                </a:lnTo>
                <a:lnTo>
                  <a:pt x="1009192" y="765873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0" name="Google Shape;360;p50"/>
          <p:cNvSpPr txBox="1"/>
          <p:nvPr/>
        </p:nvSpPr>
        <p:spPr>
          <a:xfrm>
            <a:off x="442511" y="1095163"/>
            <a:ext cx="28368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6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¿Qué es?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/>
          <p:nvPr/>
        </p:nvSpPr>
        <p:spPr>
          <a:xfrm>
            <a:off x="795095" y="3635407"/>
            <a:ext cx="504825" cy="1219200"/>
          </a:xfrm>
          <a:custGeom>
            <a:rect b="b" l="l" r="r" t="t"/>
            <a:pathLst>
              <a:path extrusionOk="0" h="2438400" w="1009650">
                <a:moveTo>
                  <a:pt x="720572" y="215620"/>
                </a:moveTo>
                <a:lnTo>
                  <a:pt x="714870" y="166179"/>
                </a:lnTo>
                <a:lnTo>
                  <a:pt x="698627" y="120789"/>
                </a:lnTo>
                <a:lnTo>
                  <a:pt x="673125" y="80759"/>
                </a:lnTo>
                <a:lnTo>
                  <a:pt x="639673" y="47371"/>
                </a:lnTo>
                <a:lnTo>
                  <a:pt x="599567" y="21920"/>
                </a:lnTo>
                <a:lnTo>
                  <a:pt x="554101" y="5702"/>
                </a:lnTo>
                <a:lnTo>
                  <a:pt x="504571" y="0"/>
                </a:lnTo>
                <a:lnTo>
                  <a:pt x="455053" y="5702"/>
                </a:lnTo>
                <a:lnTo>
                  <a:pt x="409587" y="21920"/>
                </a:lnTo>
                <a:lnTo>
                  <a:pt x="369481" y="47371"/>
                </a:lnTo>
                <a:lnTo>
                  <a:pt x="336029" y="80759"/>
                </a:lnTo>
                <a:lnTo>
                  <a:pt x="310527" y="120789"/>
                </a:lnTo>
                <a:lnTo>
                  <a:pt x="294271" y="166179"/>
                </a:lnTo>
                <a:lnTo>
                  <a:pt x="288556" y="215620"/>
                </a:lnTo>
                <a:lnTo>
                  <a:pt x="294271" y="265049"/>
                </a:lnTo>
                <a:lnTo>
                  <a:pt x="310527" y="310426"/>
                </a:lnTo>
                <a:lnTo>
                  <a:pt x="336029" y="350456"/>
                </a:lnTo>
                <a:lnTo>
                  <a:pt x="369481" y="383844"/>
                </a:lnTo>
                <a:lnTo>
                  <a:pt x="409587" y="409295"/>
                </a:lnTo>
                <a:lnTo>
                  <a:pt x="455053" y="425513"/>
                </a:lnTo>
                <a:lnTo>
                  <a:pt x="504571" y="431203"/>
                </a:lnTo>
                <a:lnTo>
                  <a:pt x="554101" y="425513"/>
                </a:lnTo>
                <a:lnTo>
                  <a:pt x="599567" y="409295"/>
                </a:lnTo>
                <a:lnTo>
                  <a:pt x="639673" y="383844"/>
                </a:lnTo>
                <a:lnTo>
                  <a:pt x="673125" y="350456"/>
                </a:lnTo>
                <a:lnTo>
                  <a:pt x="698627" y="310438"/>
                </a:lnTo>
                <a:lnTo>
                  <a:pt x="714870" y="265049"/>
                </a:lnTo>
                <a:lnTo>
                  <a:pt x="720572" y="215620"/>
                </a:lnTo>
                <a:close/>
              </a:path>
              <a:path extrusionOk="0" h="2438400" w="1009650">
                <a:moveTo>
                  <a:pt x="1009192" y="765873"/>
                </a:moveTo>
                <a:lnTo>
                  <a:pt x="1005090" y="718286"/>
                </a:lnTo>
                <a:lnTo>
                  <a:pt x="993863" y="673696"/>
                </a:lnTo>
                <a:lnTo>
                  <a:pt x="976058" y="632129"/>
                </a:lnTo>
                <a:lnTo>
                  <a:pt x="952284" y="594182"/>
                </a:lnTo>
                <a:lnTo>
                  <a:pt x="923124" y="560425"/>
                </a:lnTo>
                <a:lnTo>
                  <a:pt x="889165" y="531495"/>
                </a:lnTo>
                <a:lnTo>
                  <a:pt x="851014" y="507949"/>
                </a:lnTo>
                <a:lnTo>
                  <a:pt x="809269" y="490397"/>
                </a:lnTo>
                <a:lnTo>
                  <a:pt x="764501" y="479425"/>
                </a:lnTo>
                <a:lnTo>
                  <a:pt x="717321" y="475640"/>
                </a:lnTo>
                <a:lnTo>
                  <a:pt x="291858" y="475640"/>
                </a:lnTo>
                <a:lnTo>
                  <a:pt x="244678" y="479425"/>
                </a:lnTo>
                <a:lnTo>
                  <a:pt x="199910" y="490397"/>
                </a:lnTo>
                <a:lnTo>
                  <a:pt x="158153" y="507949"/>
                </a:lnTo>
                <a:lnTo>
                  <a:pt x="120002" y="531482"/>
                </a:lnTo>
                <a:lnTo>
                  <a:pt x="86042" y="560425"/>
                </a:lnTo>
                <a:lnTo>
                  <a:pt x="56883" y="594169"/>
                </a:lnTo>
                <a:lnTo>
                  <a:pt x="33121" y="632129"/>
                </a:lnTo>
                <a:lnTo>
                  <a:pt x="15328" y="673696"/>
                </a:lnTo>
                <a:lnTo>
                  <a:pt x="4127" y="718286"/>
                </a:lnTo>
                <a:lnTo>
                  <a:pt x="0" y="766152"/>
                </a:lnTo>
                <a:lnTo>
                  <a:pt x="0" y="1336509"/>
                </a:lnTo>
                <a:lnTo>
                  <a:pt x="7327" y="1372692"/>
                </a:lnTo>
                <a:lnTo>
                  <a:pt x="27292" y="1402232"/>
                </a:lnTo>
                <a:lnTo>
                  <a:pt x="56908" y="1422171"/>
                </a:lnTo>
                <a:lnTo>
                  <a:pt x="93116" y="1429473"/>
                </a:lnTo>
                <a:lnTo>
                  <a:pt x="129400" y="1422158"/>
                </a:lnTo>
                <a:lnTo>
                  <a:pt x="159016" y="1402219"/>
                </a:lnTo>
                <a:lnTo>
                  <a:pt x="178981" y="1372666"/>
                </a:lnTo>
                <a:lnTo>
                  <a:pt x="186296" y="1336509"/>
                </a:lnTo>
                <a:lnTo>
                  <a:pt x="186296" y="808088"/>
                </a:lnTo>
                <a:lnTo>
                  <a:pt x="230797" y="808088"/>
                </a:lnTo>
                <a:lnTo>
                  <a:pt x="230797" y="2313457"/>
                </a:lnTo>
                <a:lnTo>
                  <a:pt x="240626" y="2362060"/>
                </a:lnTo>
                <a:lnTo>
                  <a:pt x="267423" y="2401735"/>
                </a:lnTo>
                <a:lnTo>
                  <a:pt x="307162" y="2428494"/>
                </a:lnTo>
                <a:lnTo>
                  <a:pt x="355828" y="2438298"/>
                </a:lnTo>
                <a:lnTo>
                  <a:pt x="404533" y="2428481"/>
                </a:lnTo>
                <a:lnTo>
                  <a:pt x="444284" y="2401735"/>
                </a:lnTo>
                <a:lnTo>
                  <a:pt x="471081" y="2362047"/>
                </a:lnTo>
                <a:lnTo>
                  <a:pt x="480898" y="2313457"/>
                </a:lnTo>
                <a:lnTo>
                  <a:pt x="480898" y="1428686"/>
                </a:lnTo>
                <a:lnTo>
                  <a:pt x="528243" y="1428686"/>
                </a:lnTo>
                <a:lnTo>
                  <a:pt x="528243" y="2313546"/>
                </a:lnTo>
                <a:lnTo>
                  <a:pt x="538060" y="2362149"/>
                </a:lnTo>
                <a:lnTo>
                  <a:pt x="564845" y="2401836"/>
                </a:lnTo>
                <a:lnTo>
                  <a:pt x="604583" y="2428583"/>
                </a:lnTo>
                <a:lnTo>
                  <a:pt x="653275" y="2438400"/>
                </a:lnTo>
                <a:lnTo>
                  <a:pt x="701979" y="2428583"/>
                </a:lnTo>
                <a:lnTo>
                  <a:pt x="741730" y="2401836"/>
                </a:lnTo>
                <a:lnTo>
                  <a:pt x="768515" y="2362149"/>
                </a:lnTo>
                <a:lnTo>
                  <a:pt x="778332" y="2313546"/>
                </a:lnTo>
                <a:lnTo>
                  <a:pt x="778332" y="808126"/>
                </a:lnTo>
                <a:lnTo>
                  <a:pt x="822845" y="808126"/>
                </a:lnTo>
                <a:lnTo>
                  <a:pt x="822845" y="1336560"/>
                </a:lnTo>
                <a:lnTo>
                  <a:pt x="830173" y="1372743"/>
                </a:lnTo>
                <a:lnTo>
                  <a:pt x="850138" y="1402308"/>
                </a:lnTo>
                <a:lnTo>
                  <a:pt x="879754" y="1422247"/>
                </a:lnTo>
                <a:lnTo>
                  <a:pt x="916012" y="1429562"/>
                </a:lnTo>
                <a:lnTo>
                  <a:pt x="952271" y="1422247"/>
                </a:lnTo>
                <a:lnTo>
                  <a:pt x="981875" y="1402295"/>
                </a:lnTo>
                <a:lnTo>
                  <a:pt x="1001826" y="1372730"/>
                </a:lnTo>
                <a:lnTo>
                  <a:pt x="1009142" y="1336560"/>
                </a:lnTo>
                <a:lnTo>
                  <a:pt x="1009142" y="766152"/>
                </a:lnTo>
                <a:lnTo>
                  <a:pt x="1009192" y="765873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2" name="Google Shape;362;p50"/>
          <p:cNvSpPr/>
          <p:nvPr/>
        </p:nvSpPr>
        <p:spPr>
          <a:xfrm>
            <a:off x="1421151" y="3635407"/>
            <a:ext cx="504825" cy="1219200"/>
          </a:xfrm>
          <a:custGeom>
            <a:rect b="b" l="l" r="r" t="t"/>
            <a:pathLst>
              <a:path extrusionOk="0" h="2438400" w="1009650">
                <a:moveTo>
                  <a:pt x="720572" y="215620"/>
                </a:moveTo>
                <a:lnTo>
                  <a:pt x="714870" y="166179"/>
                </a:lnTo>
                <a:lnTo>
                  <a:pt x="698627" y="120789"/>
                </a:lnTo>
                <a:lnTo>
                  <a:pt x="673125" y="80759"/>
                </a:lnTo>
                <a:lnTo>
                  <a:pt x="639673" y="47371"/>
                </a:lnTo>
                <a:lnTo>
                  <a:pt x="599567" y="21920"/>
                </a:lnTo>
                <a:lnTo>
                  <a:pt x="554101" y="5702"/>
                </a:lnTo>
                <a:lnTo>
                  <a:pt x="504571" y="0"/>
                </a:lnTo>
                <a:lnTo>
                  <a:pt x="455053" y="5702"/>
                </a:lnTo>
                <a:lnTo>
                  <a:pt x="409587" y="21920"/>
                </a:lnTo>
                <a:lnTo>
                  <a:pt x="369481" y="47371"/>
                </a:lnTo>
                <a:lnTo>
                  <a:pt x="336029" y="80759"/>
                </a:lnTo>
                <a:lnTo>
                  <a:pt x="310527" y="120789"/>
                </a:lnTo>
                <a:lnTo>
                  <a:pt x="294271" y="166179"/>
                </a:lnTo>
                <a:lnTo>
                  <a:pt x="288569" y="215620"/>
                </a:lnTo>
                <a:lnTo>
                  <a:pt x="294271" y="265049"/>
                </a:lnTo>
                <a:lnTo>
                  <a:pt x="310527" y="310426"/>
                </a:lnTo>
                <a:lnTo>
                  <a:pt x="336029" y="350456"/>
                </a:lnTo>
                <a:lnTo>
                  <a:pt x="369481" y="383844"/>
                </a:lnTo>
                <a:lnTo>
                  <a:pt x="409587" y="409295"/>
                </a:lnTo>
                <a:lnTo>
                  <a:pt x="455053" y="425513"/>
                </a:lnTo>
                <a:lnTo>
                  <a:pt x="504571" y="431203"/>
                </a:lnTo>
                <a:lnTo>
                  <a:pt x="554101" y="425513"/>
                </a:lnTo>
                <a:lnTo>
                  <a:pt x="599567" y="409295"/>
                </a:lnTo>
                <a:lnTo>
                  <a:pt x="639673" y="383844"/>
                </a:lnTo>
                <a:lnTo>
                  <a:pt x="673125" y="350456"/>
                </a:lnTo>
                <a:lnTo>
                  <a:pt x="698627" y="310438"/>
                </a:lnTo>
                <a:lnTo>
                  <a:pt x="714870" y="265049"/>
                </a:lnTo>
                <a:lnTo>
                  <a:pt x="720572" y="215620"/>
                </a:lnTo>
                <a:close/>
              </a:path>
              <a:path extrusionOk="0" h="2438400" w="1009650">
                <a:moveTo>
                  <a:pt x="1009192" y="765873"/>
                </a:moveTo>
                <a:lnTo>
                  <a:pt x="1005090" y="718286"/>
                </a:lnTo>
                <a:lnTo>
                  <a:pt x="993863" y="673696"/>
                </a:lnTo>
                <a:lnTo>
                  <a:pt x="976071" y="632129"/>
                </a:lnTo>
                <a:lnTo>
                  <a:pt x="952284" y="594182"/>
                </a:lnTo>
                <a:lnTo>
                  <a:pt x="923124" y="560425"/>
                </a:lnTo>
                <a:lnTo>
                  <a:pt x="889165" y="531495"/>
                </a:lnTo>
                <a:lnTo>
                  <a:pt x="851014" y="507949"/>
                </a:lnTo>
                <a:lnTo>
                  <a:pt x="809269" y="490397"/>
                </a:lnTo>
                <a:lnTo>
                  <a:pt x="764501" y="479425"/>
                </a:lnTo>
                <a:lnTo>
                  <a:pt x="717321" y="475640"/>
                </a:lnTo>
                <a:lnTo>
                  <a:pt x="291858" y="475640"/>
                </a:lnTo>
                <a:lnTo>
                  <a:pt x="244678" y="479425"/>
                </a:lnTo>
                <a:lnTo>
                  <a:pt x="199910" y="490397"/>
                </a:lnTo>
                <a:lnTo>
                  <a:pt x="158153" y="507949"/>
                </a:lnTo>
                <a:lnTo>
                  <a:pt x="120002" y="531482"/>
                </a:lnTo>
                <a:lnTo>
                  <a:pt x="86055" y="560425"/>
                </a:lnTo>
                <a:lnTo>
                  <a:pt x="56883" y="594169"/>
                </a:lnTo>
                <a:lnTo>
                  <a:pt x="33121" y="632129"/>
                </a:lnTo>
                <a:lnTo>
                  <a:pt x="15328" y="673696"/>
                </a:lnTo>
                <a:lnTo>
                  <a:pt x="4127" y="718286"/>
                </a:lnTo>
                <a:lnTo>
                  <a:pt x="0" y="766152"/>
                </a:lnTo>
                <a:lnTo>
                  <a:pt x="0" y="1336509"/>
                </a:lnTo>
                <a:lnTo>
                  <a:pt x="7327" y="1372692"/>
                </a:lnTo>
                <a:lnTo>
                  <a:pt x="27305" y="1402232"/>
                </a:lnTo>
                <a:lnTo>
                  <a:pt x="56908" y="1422171"/>
                </a:lnTo>
                <a:lnTo>
                  <a:pt x="93129" y="1429473"/>
                </a:lnTo>
                <a:lnTo>
                  <a:pt x="129413" y="1422158"/>
                </a:lnTo>
                <a:lnTo>
                  <a:pt x="159016" y="1402219"/>
                </a:lnTo>
                <a:lnTo>
                  <a:pt x="178981" y="1372666"/>
                </a:lnTo>
                <a:lnTo>
                  <a:pt x="186296" y="1336509"/>
                </a:lnTo>
                <a:lnTo>
                  <a:pt x="186296" y="808088"/>
                </a:lnTo>
                <a:lnTo>
                  <a:pt x="230797" y="808088"/>
                </a:lnTo>
                <a:lnTo>
                  <a:pt x="230797" y="2313457"/>
                </a:lnTo>
                <a:lnTo>
                  <a:pt x="240626" y="2362060"/>
                </a:lnTo>
                <a:lnTo>
                  <a:pt x="267423" y="2401735"/>
                </a:lnTo>
                <a:lnTo>
                  <a:pt x="307162" y="2428494"/>
                </a:lnTo>
                <a:lnTo>
                  <a:pt x="355828" y="2438298"/>
                </a:lnTo>
                <a:lnTo>
                  <a:pt x="404533" y="2428481"/>
                </a:lnTo>
                <a:lnTo>
                  <a:pt x="444284" y="2401735"/>
                </a:lnTo>
                <a:lnTo>
                  <a:pt x="471081" y="2362047"/>
                </a:lnTo>
                <a:lnTo>
                  <a:pt x="480898" y="2313457"/>
                </a:lnTo>
                <a:lnTo>
                  <a:pt x="480898" y="1428686"/>
                </a:lnTo>
                <a:lnTo>
                  <a:pt x="528243" y="1428686"/>
                </a:lnTo>
                <a:lnTo>
                  <a:pt x="528243" y="2313546"/>
                </a:lnTo>
                <a:lnTo>
                  <a:pt x="538060" y="2362149"/>
                </a:lnTo>
                <a:lnTo>
                  <a:pt x="564845" y="2401836"/>
                </a:lnTo>
                <a:lnTo>
                  <a:pt x="604583" y="2428583"/>
                </a:lnTo>
                <a:lnTo>
                  <a:pt x="653275" y="2438400"/>
                </a:lnTo>
                <a:lnTo>
                  <a:pt x="701979" y="2428583"/>
                </a:lnTo>
                <a:lnTo>
                  <a:pt x="741730" y="2401836"/>
                </a:lnTo>
                <a:lnTo>
                  <a:pt x="768515" y="2362149"/>
                </a:lnTo>
                <a:lnTo>
                  <a:pt x="778332" y="2313546"/>
                </a:lnTo>
                <a:lnTo>
                  <a:pt x="778332" y="808126"/>
                </a:lnTo>
                <a:lnTo>
                  <a:pt x="822845" y="808126"/>
                </a:lnTo>
                <a:lnTo>
                  <a:pt x="822845" y="1336560"/>
                </a:lnTo>
                <a:lnTo>
                  <a:pt x="830173" y="1372743"/>
                </a:lnTo>
                <a:lnTo>
                  <a:pt x="850138" y="1402308"/>
                </a:lnTo>
                <a:lnTo>
                  <a:pt x="879754" y="1422247"/>
                </a:lnTo>
                <a:lnTo>
                  <a:pt x="916012" y="1429562"/>
                </a:lnTo>
                <a:lnTo>
                  <a:pt x="952271" y="1422247"/>
                </a:lnTo>
                <a:lnTo>
                  <a:pt x="981875" y="1402295"/>
                </a:lnTo>
                <a:lnTo>
                  <a:pt x="1001826" y="1372730"/>
                </a:lnTo>
                <a:lnTo>
                  <a:pt x="1009142" y="1336560"/>
                </a:lnTo>
                <a:lnTo>
                  <a:pt x="1009142" y="766152"/>
                </a:lnTo>
                <a:lnTo>
                  <a:pt x="1009192" y="765873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3" name="Google Shape;363;p50"/>
          <p:cNvSpPr/>
          <p:nvPr/>
        </p:nvSpPr>
        <p:spPr>
          <a:xfrm>
            <a:off x="2047196" y="3635407"/>
            <a:ext cx="504825" cy="1219200"/>
          </a:xfrm>
          <a:custGeom>
            <a:rect b="b" l="l" r="r" t="t"/>
            <a:pathLst>
              <a:path extrusionOk="0" h="2438400" w="1009650">
                <a:moveTo>
                  <a:pt x="720585" y="215620"/>
                </a:moveTo>
                <a:lnTo>
                  <a:pt x="714870" y="166179"/>
                </a:lnTo>
                <a:lnTo>
                  <a:pt x="698627" y="120789"/>
                </a:lnTo>
                <a:lnTo>
                  <a:pt x="673138" y="80759"/>
                </a:lnTo>
                <a:lnTo>
                  <a:pt x="639686" y="47371"/>
                </a:lnTo>
                <a:lnTo>
                  <a:pt x="599579" y="21920"/>
                </a:lnTo>
                <a:lnTo>
                  <a:pt x="554101" y="5702"/>
                </a:lnTo>
                <a:lnTo>
                  <a:pt x="504571" y="0"/>
                </a:lnTo>
                <a:lnTo>
                  <a:pt x="455053" y="5702"/>
                </a:lnTo>
                <a:lnTo>
                  <a:pt x="409600" y="21920"/>
                </a:lnTo>
                <a:lnTo>
                  <a:pt x="369493" y="47371"/>
                </a:lnTo>
                <a:lnTo>
                  <a:pt x="336029" y="80759"/>
                </a:lnTo>
                <a:lnTo>
                  <a:pt x="310527" y="120789"/>
                </a:lnTo>
                <a:lnTo>
                  <a:pt x="294271" y="166179"/>
                </a:lnTo>
                <a:lnTo>
                  <a:pt x="288569" y="215620"/>
                </a:lnTo>
                <a:lnTo>
                  <a:pt x="294271" y="265049"/>
                </a:lnTo>
                <a:lnTo>
                  <a:pt x="310527" y="310426"/>
                </a:lnTo>
                <a:lnTo>
                  <a:pt x="336029" y="350456"/>
                </a:lnTo>
                <a:lnTo>
                  <a:pt x="369481" y="383844"/>
                </a:lnTo>
                <a:lnTo>
                  <a:pt x="409587" y="409295"/>
                </a:lnTo>
                <a:lnTo>
                  <a:pt x="455053" y="425513"/>
                </a:lnTo>
                <a:lnTo>
                  <a:pt x="504571" y="431203"/>
                </a:lnTo>
                <a:lnTo>
                  <a:pt x="554101" y="425513"/>
                </a:lnTo>
                <a:lnTo>
                  <a:pt x="599579" y="409295"/>
                </a:lnTo>
                <a:lnTo>
                  <a:pt x="639686" y="383844"/>
                </a:lnTo>
                <a:lnTo>
                  <a:pt x="673138" y="350456"/>
                </a:lnTo>
                <a:lnTo>
                  <a:pt x="698627" y="310438"/>
                </a:lnTo>
                <a:lnTo>
                  <a:pt x="714870" y="265049"/>
                </a:lnTo>
                <a:lnTo>
                  <a:pt x="720585" y="215620"/>
                </a:lnTo>
                <a:close/>
              </a:path>
              <a:path extrusionOk="0" h="2438400" w="1009650">
                <a:moveTo>
                  <a:pt x="1009192" y="765873"/>
                </a:moveTo>
                <a:lnTo>
                  <a:pt x="1005090" y="718286"/>
                </a:lnTo>
                <a:lnTo>
                  <a:pt x="993863" y="673696"/>
                </a:lnTo>
                <a:lnTo>
                  <a:pt x="976071" y="632129"/>
                </a:lnTo>
                <a:lnTo>
                  <a:pt x="952296" y="594182"/>
                </a:lnTo>
                <a:lnTo>
                  <a:pt x="923124" y="560425"/>
                </a:lnTo>
                <a:lnTo>
                  <a:pt x="889177" y="531495"/>
                </a:lnTo>
                <a:lnTo>
                  <a:pt x="851027" y="507949"/>
                </a:lnTo>
                <a:lnTo>
                  <a:pt x="809269" y="490397"/>
                </a:lnTo>
                <a:lnTo>
                  <a:pt x="764501" y="479425"/>
                </a:lnTo>
                <a:lnTo>
                  <a:pt x="717321" y="475640"/>
                </a:lnTo>
                <a:lnTo>
                  <a:pt x="291858" y="475640"/>
                </a:lnTo>
                <a:lnTo>
                  <a:pt x="244678" y="479425"/>
                </a:lnTo>
                <a:lnTo>
                  <a:pt x="199910" y="490397"/>
                </a:lnTo>
                <a:lnTo>
                  <a:pt x="158165" y="507949"/>
                </a:lnTo>
                <a:lnTo>
                  <a:pt x="120002" y="531482"/>
                </a:lnTo>
                <a:lnTo>
                  <a:pt x="86055" y="560425"/>
                </a:lnTo>
                <a:lnTo>
                  <a:pt x="56896" y="594169"/>
                </a:lnTo>
                <a:lnTo>
                  <a:pt x="33121" y="632129"/>
                </a:lnTo>
                <a:lnTo>
                  <a:pt x="15328" y="673696"/>
                </a:lnTo>
                <a:lnTo>
                  <a:pt x="4127" y="718286"/>
                </a:lnTo>
                <a:lnTo>
                  <a:pt x="0" y="766152"/>
                </a:lnTo>
                <a:lnTo>
                  <a:pt x="0" y="1336509"/>
                </a:lnTo>
                <a:lnTo>
                  <a:pt x="7327" y="1372692"/>
                </a:lnTo>
                <a:lnTo>
                  <a:pt x="27305" y="1402232"/>
                </a:lnTo>
                <a:lnTo>
                  <a:pt x="56908" y="1422171"/>
                </a:lnTo>
                <a:lnTo>
                  <a:pt x="93129" y="1429473"/>
                </a:lnTo>
                <a:lnTo>
                  <a:pt x="129413" y="1422158"/>
                </a:lnTo>
                <a:lnTo>
                  <a:pt x="159029" y="1402219"/>
                </a:lnTo>
                <a:lnTo>
                  <a:pt x="178981" y="1372666"/>
                </a:lnTo>
                <a:lnTo>
                  <a:pt x="186296" y="1336509"/>
                </a:lnTo>
                <a:lnTo>
                  <a:pt x="186296" y="808088"/>
                </a:lnTo>
                <a:lnTo>
                  <a:pt x="230809" y="808088"/>
                </a:lnTo>
                <a:lnTo>
                  <a:pt x="230809" y="2313457"/>
                </a:lnTo>
                <a:lnTo>
                  <a:pt x="240626" y="2362060"/>
                </a:lnTo>
                <a:lnTo>
                  <a:pt x="267423" y="2401735"/>
                </a:lnTo>
                <a:lnTo>
                  <a:pt x="307162" y="2428494"/>
                </a:lnTo>
                <a:lnTo>
                  <a:pt x="355828" y="2438298"/>
                </a:lnTo>
                <a:lnTo>
                  <a:pt x="404545" y="2428481"/>
                </a:lnTo>
                <a:lnTo>
                  <a:pt x="444296" y="2401735"/>
                </a:lnTo>
                <a:lnTo>
                  <a:pt x="471081" y="2362047"/>
                </a:lnTo>
                <a:lnTo>
                  <a:pt x="480898" y="2313457"/>
                </a:lnTo>
                <a:lnTo>
                  <a:pt x="480898" y="1428686"/>
                </a:lnTo>
                <a:lnTo>
                  <a:pt x="528243" y="1428686"/>
                </a:lnTo>
                <a:lnTo>
                  <a:pt x="528243" y="2313546"/>
                </a:lnTo>
                <a:lnTo>
                  <a:pt x="538060" y="2362149"/>
                </a:lnTo>
                <a:lnTo>
                  <a:pt x="564845" y="2401836"/>
                </a:lnTo>
                <a:lnTo>
                  <a:pt x="604583" y="2428583"/>
                </a:lnTo>
                <a:lnTo>
                  <a:pt x="653275" y="2438400"/>
                </a:lnTo>
                <a:lnTo>
                  <a:pt x="701979" y="2428583"/>
                </a:lnTo>
                <a:lnTo>
                  <a:pt x="741730" y="2401836"/>
                </a:lnTo>
                <a:lnTo>
                  <a:pt x="768515" y="2362149"/>
                </a:lnTo>
                <a:lnTo>
                  <a:pt x="778344" y="2313546"/>
                </a:lnTo>
                <a:lnTo>
                  <a:pt x="778344" y="808126"/>
                </a:lnTo>
                <a:lnTo>
                  <a:pt x="822858" y="808126"/>
                </a:lnTo>
                <a:lnTo>
                  <a:pt x="822858" y="1336560"/>
                </a:lnTo>
                <a:lnTo>
                  <a:pt x="830173" y="1372743"/>
                </a:lnTo>
                <a:lnTo>
                  <a:pt x="850138" y="1402308"/>
                </a:lnTo>
                <a:lnTo>
                  <a:pt x="879754" y="1422247"/>
                </a:lnTo>
                <a:lnTo>
                  <a:pt x="916025" y="1429562"/>
                </a:lnTo>
                <a:lnTo>
                  <a:pt x="952284" y="1422247"/>
                </a:lnTo>
                <a:lnTo>
                  <a:pt x="981875" y="1402295"/>
                </a:lnTo>
                <a:lnTo>
                  <a:pt x="1001839" y="1372730"/>
                </a:lnTo>
                <a:lnTo>
                  <a:pt x="1009142" y="1336560"/>
                </a:lnTo>
                <a:lnTo>
                  <a:pt x="1009142" y="766152"/>
                </a:lnTo>
                <a:lnTo>
                  <a:pt x="1009192" y="765873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4" name="Google Shape;364;p50"/>
          <p:cNvSpPr/>
          <p:nvPr/>
        </p:nvSpPr>
        <p:spPr>
          <a:xfrm>
            <a:off x="2665107" y="3635407"/>
            <a:ext cx="504825" cy="1219200"/>
          </a:xfrm>
          <a:custGeom>
            <a:rect b="b" l="l" r="r" t="t"/>
            <a:pathLst>
              <a:path extrusionOk="0" h="2438400" w="1009650">
                <a:moveTo>
                  <a:pt x="720585" y="215620"/>
                </a:moveTo>
                <a:lnTo>
                  <a:pt x="714883" y="166179"/>
                </a:lnTo>
                <a:lnTo>
                  <a:pt x="698639" y="120789"/>
                </a:lnTo>
                <a:lnTo>
                  <a:pt x="673138" y="80759"/>
                </a:lnTo>
                <a:lnTo>
                  <a:pt x="639686" y="47371"/>
                </a:lnTo>
                <a:lnTo>
                  <a:pt x="599579" y="21920"/>
                </a:lnTo>
                <a:lnTo>
                  <a:pt x="554113" y="5702"/>
                </a:lnTo>
                <a:lnTo>
                  <a:pt x="504583" y="0"/>
                </a:lnTo>
                <a:lnTo>
                  <a:pt x="455066" y="5702"/>
                </a:lnTo>
                <a:lnTo>
                  <a:pt x="409600" y="21920"/>
                </a:lnTo>
                <a:lnTo>
                  <a:pt x="369493" y="47371"/>
                </a:lnTo>
                <a:lnTo>
                  <a:pt x="336042" y="80759"/>
                </a:lnTo>
                <a:lnTo>
                  <a:pt x="310540" y="120789"/>
                </a:lnTo>
                <a:lnTo>
                  <a:pt x="294284" y="166179"/>
                </a:lnTo>
                <a:lnTo>
                  <a:pt x="288569" y="215620"/>
                </a:lnTo>
                <a:lnTo>
                  <a:pt x="294284" y="265049"/>
                </a:lnTo>
                <a:lnTo>
                  <a:pt x="310540" y="310426"/>
                </a:lnTo>
                <a:lnTo>
                  <a:pt x="336042" y="350456"/>
                </a:lnTo>
                <a:lnTo>
                  <a:pt x="369493" y="383844"/>
                </a:lnTo>
                <a:lnTo>
                  <a:pt x="409600" y="409295"/>
                </a:lnTo>
                <a:lnTo>
                  <a:pt x="455066" y="425513"/>
                </a:lnTo>
                <a:lnTo>
                  <a:pt x="504583" y="431203"/>
                </a:lnTo>
                <a:lnTo>
                  <a:pt x="554113" y="425513"/>
                </a:lnTo>
                <a:lnTo>
                  <a:pt x="599579" y="409295"/>
                </a:lnTo>
                <a:lnTo>
                  <a:pt x="639686" y="383844"/>
                </a:lnTo>
                <a:lnTo>
                  <a:pt x="673138" y="350456"/>
                </a:lnTo>
                <a:lnTo>
                  <a:pt x="698639" y="310438"/>
                </a:lnTo>
                <a:lnTo>
                  <a:pt x="714883" y="265049"/>
                </a:lnTo>
                <a:lnTo>
                  <a:pt x="720585" y="215620"/>
                </a:lnTo>
                <a:close/>
              </a:path>
              <a:path extrusionOk="0" h="2438400" w="1009650">
                <a:moveTo>
                  <a:pt x="1009205" y="765873"/>
                </a:moveTo>
                <a:lnTo>
                  <a:pt x="1005103" y="718286"/>
                </a:lnTo>
                <a:lnTo>
                  <a:pt x="993876" y="673696"/>
                </a:lnTo>
                <a:lnTo>
                  <a:pt x="976071" y="632129"/>
                </a:lnTo>
                <a:lnTo>
                  <a:pt x="952296" y="594182"/>
                </a:lnTo>
                <a:lnTo>
                  <a:pt x="923137" y="560425"/>
                </a:lnTo>
                <a:lnTo>
                  <a:pt x="889177" y="531495"/>
                </a:lnTo>
                <a:lnTo>
                  <a:pt x="851027" y="507949"/>
                </a:lnTo>
                <a:lnTo>
                  <a:pt x="809269" y="490397"/>
                </a:lnTo>
                <a:lnTo>
                  <a:pt x="764514" y="479425"/>
                </a:lnTo>
                <a:lnTo>
                  <a:pt x="717334" y="475640"/>
                </a:lnTo>
                <a:lnTo>
                  <a:pt x="291871" y="475640"/>
                </a:lnTo>
                <a:lnTo>
                  <a:pt x="244690" y="479425"/>
                </a:lnTo>
                <a:lnTo>
                  <a:pt x="199923" y="490397"/>
                </a:lnTo>
                <a:lnTo>
                  <a:pt x="158165" y="507949"/>
                </a:lnTo>
                <a:lnTo>
                  <a:pt x="120015" y="531482"/>
                </a:lnTo>
                <a:lnTo>
                  <a:pt x="86055" y="560425"/>
                </a:lnTo>
                <a:lnTo>
                  <a:pt x="56896" y="594169"/>
                </a:lnTo>
                <a:lnTo>
                  <a:pt x="33134" y="632129"/>
                </a:lnTo>
                <a:lnTo>
                  <a:pt x="15341" y="673696"/>
                </a:lnTo>
                <a:lnTo>
                  <a:pt x="4127" y="718286"/>
                </a:lnTo>
                <a:lnTo>
                  <a:pt x="0" y="766152"/>
                </a:lnTo>
                <a:lnTo>
                  <a:pt x="0" y="1336509"/>
                </a:lnTo>
                <a:lnTo>
                  <a:pt x="7340" y="1372692"/>
                </a:lnTo>
                <a:lnTo>
                  <a:pt x="27305" y="1402232"/>
                </a:lnTo>
                <a:lnTo>
                  <a:pt x="56921" y="1422171"/>
                </a:lnTo>
                <a:lnTo>
                  <a:pt x="93129" y="1429473"/>
                </a:lnTo>
                <a:lnTo>
                  <a:pt x="129413" y="1422158"/>
                </a:lnTo>
                <a:lnTo>
                  <a:pt x="159029" y="1402219"/>
                </a:lnTo>
                <a:lnTo>
                  <a:pt x="178993" y="1372666"/>
                </a:lnTo>
                <a:lnTo>
                  <a:pt x="186309" y="1336509"/>
                </a:lnTo>
                <a:lnTo>
                  <a:pt x="186309" y="808088"/>
                </a:lnTo>
                <a:lnTo>
                  <a:pt x="230809" y="808088"/>
                </a:lnTo>
                <a:lnTo>
                  <a:pt x="230809" y="2313457"/>
                </a:lnTo>
                <a:lnTo>
                  <a:pt x="240639" y="2362060"/>
                </a:lnTo>
                <a:lnTo>
                  <a:pt x="267436" y="2401735"/>
                </a:lnTo>
                <a:lnTo>
                  <a:pt x="307174" y="2428494"/>
                </a:lnTo>
                <a:lnTo>
                  <a:pt x="355841" y="2438298"/>
                </a:lnTo>
                <a:lnTo>
                  <a:pt x="404545" y="2428481"/>
                </a:lnTo>
                <a:lnTo>
                  <a:pt x="444296" y="2401735"/>
                </a:lnTo>
                <a:lnTo>
                  <a:pt x="471093" y="2362047"/>
                </a:lnTo>
                <a:lnTo>
                  <a:pt x="480910" y="2313457"/>
                </a:lnTo>
                <a:lnTo>
                  <a:pt x="480910" y="1428686"/>
                </a:lnTo>
                <a:lnTo>
                  <a:pt x="528256" y="1428686"/>
                </a:lnTo>
                <a:lnTo>
                  <a:pt x="528256" y="2313546"/>
                </a:lnTo>
                <a:lnTo>
                  <a:pt x="538073" y="2362149"/>
                </a:lnTo>
                <a:lnTo>
                  <a:pt x="564857" y="2401836"/>
                </a:lnTo>
                <a:lnTo>
                  <a:pt x="604596" y="2428583"/>
                </a:lnTo>
                <a:lnTo>
                  <a:pt x="653288" y="2438400"/>
                </a:lnTo>
                <a:lnTo>
                  <a:pt x="701992" y="2428583"/>
                </a:lnTo>
                <a:lnTo>
                  <a:pt x="741743" y="2401836"/>
                </a:lnTo>
                <a:lnTo>
                  <a:pt x="768527" y="2362149"/>
                </a:lnTo>
                <a:lnTo>
                  <a:pt x="778344" y="2313546"/>
                </a:lnTo>
                <a:lnTo>
                  <a:pt x="778344" y="808126"/>
                </a:lnTo>
                <a:lnTo>
                  <a:pt x="822858" y="808126"/>
                </a:lnTo>
                <a:lnTo>
                  <a:pt x="822858" y="1336560"/>
                </a:lnTo>
                <a:lnTo>
                  <a:pt x="830186" y="1372743"/>
                </a:lnTo>
                <a:lnTo>
                  <a:pt x="850150" y="1402308"/>
                </a:lnTo>
                <a:lnTo>
                  <a:pt x="879767" y="1422247"/>
                </a:lnTo>
                <a:lnTo>
                  <a:pt x="916025" y="1429562"/>
                </a:lnTo>
                <a:lnTo>
                  <a:pt x="952284" y="1422247"/>
                </a:lnTo>
                <a:lnTo>
                  <a:pt x="981887" y="1402295"/>
                </a:lnTo>
                <a:lnTo>
                  <a:pt x="1001839" y="1372730"/>
                </a:lnTo>
                <a:lnTo>
                  <a:pt x="1009154" y="1336560"/>
                </a:lnTo>
                <a:lnTo>
                  <a:pt x="1009154" y="766152"/>
                </a:lnTo>
                <a:lnTo>
                  <a:pt x="1009205" y="765873"/>
                </a:lnTo>
                <a:close/>
              </a:path>
            </a:pathLst>
          </a:custGeom>
          <a:solidFill>
            <a:srgbClr val="1B1B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5" name="Google Shape;365;p50"/>
          <p:cNvSpPr txBox="1"/>
          <p:nvPr/>
        </p:nvSpPr>
        <p:spPr>
          <a:xfrm>
            <a:off x="4169598" y="2330650"/>
            <a:ext cx="13734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rgbClr val="F5F1F1"/>
                </a:solidFill>
                <a:latin typeface="Verdana"/>
                <a:ea typeface="Verdana"/>
                <a:cs typeface="Verdana"/>
                <a:sym typeface="Verdana"/>
              </a:rPr>
              <a:t>Egoísmo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Google Shape;366;p50"/>
          <p:cNvSpPr/>
          <p:nvPr/>
        </p:nvSpPr>
        <p:spPr>
          <a:xfrm>
            <a:off x="3900937" y="3021011"/>
            <a:ext cx="1720850" cy="694690"/>
          </a:xfrm>
          <a:custGeom>
            <a:rect b="b" l="l" r="r" t="t"/>
            <a:pathLst>
              <a:path extrusionOk="0" h="1389379" w="3441700">
                <a:moveTo>
                  <a:pt x="12700" y="605243"/>
                </a:moveTo>
                <a:lnTo>
                  <a:pt x="12700" y="841343"/>
                </a:lnTo>
                <a:lnTo>
                  <a:pt x="0" y="816820"/>
                </a:lnTo>
                <a:lnTo>
                  <a:pt x="0" y="632746"/>
                </a:lnTo>
                <a:lnTo>
                  <a:pt x="12700" y="605243"/>
                </a:lnTo>
                <a:close/>
              </a:path>
              <a:path extrusionOk="0" h="1389379" w="3441700">
                <a:moveTo>
                  <a:pt x="38100" y="504638"/>
                </a:moveTo>
                <a:lnTo>
                  <a:pt x="38100" y="915004"/>
                </a:lnTo>
                <a:lnTo>
                  <a:pt x="25400" y="890016"/>
                </a:lnTo>
                <a:lnTo>
                  <a:pt x="12700" y="865866"/>
                </a:lnTo>
                <a:lnTo>
                  <a:pt x="12700" y="553125"/>
                </a:lnTo>
                <a:lnTo>
                  <a:pt x="38100" y="504638"/>
                </a:lnTo>
                <a:close/>
              </a:path>
              <a:path extrusionOk="0" h="1389379" w="3441700">
                <a:moveTo>
                  <a:pt x="3073400" y="1203906"/>
                </a:moveTo>
                <a:lnTo>
                  <a:pt x="3048000" y="1212194"/>
                </a:lnTo>
                <a:lnTo>
                  <a:pt x="3022600" y="1219550"/>
                </a:lnTo>
                <a:lnTo>
                  <a:pt x="2997200" y="1226535"/>
                </a:lnTo>
                <a:lnTo>
                  <a:pt x="2971800" y="1233705"/>
                </a:lnTo>
                <a:lnTo>
                  <a:pt x="2946400" y="1240534"/>
                </a:lnTo>
                <a:lnTo>
                  <a:pt x="2921000" y="1246618"/>
                </a:lnTo>
                <a:lnTo>
                  <a:pt x="2882900" y="1252703"/>
                </a:lnTo>
                <a:lnTo>
                  <a:pt x="2857500" y="1259532"/>
                </a:lnTo>
                <a:lnTo>
                  <a:pt x="2806700" y="1271079"/>
                </a:lnTo>
                <a:lnTo>
                  <a:pt x="2755900" y="1281881"/>
                </a:lnTo>
                <a:lnTo>
                  <a:pt x="2705100" y="1291939"/>
                </a:lnTo>
                <a:lnTo>
                  <a:pt x="2654300" y="1301251"/>
                </a:lnTo>
                <a:lnTo>
                  <a:pt x="2603500" y="1310160"/>
                </a:lnTo>
                <a:lnTo>
                  <a:pt x="2552700" y="1318883"/>
                </a:lnTo>
                <a:lnTo>
                  <a:pt x="2501900" y="1327233"/>
                </a:lnTo>
                <a:lnTo>
                  <a:pt x="2451100" y="1335024"/>
                </a:lnTo>
                <a:lnTo>
                  <a:pt x="2387600" y="1342474"/>
                </a:lnTo>
                <a:lnTo>
                  <a:pt x="2286000" y="1357374"/>
                </a:lnTo>
                <a:lnTo>
                  <a:pt x="2184400" y="1369294"/>
                </a:lnTo>
                <a:lnTo>
                  <a:pt x="2159000" y="1370784"/>
                </a:lnTo>
                <a:lnTo>
                  <a:pt x="2159000" y="1376744"/>
                </a:lnTo>
                <a:lnTo>
                  <a:pt x="2095500" y="1384690"/>
                </a:lnTo>
                <a:lnTo>
                  <a:pt x="2057400" y="1386646"/>
                </a:lnTo>
                <a:lnTo>
                  <a:pt x="2044700" y="1386677"/>
                </a:lnTo>
                <a:lnTo>
                  <a:pt x="2019300" y="1387515"/>
                </a:lnTo>
                <a:lnTo>
                  <a:pt x="1993900" y="1387422"/>
                </a:lnTo>
                <a:lnTo>
                  <a:pt x="1955800" y="1386956"/>
                </a:lnTo>
                <a:lnTo>
                  <a:pt x="1905000" y="1386397"/>
                </a:lnTo>
                <a:lnTo>
                  <a:pt x="1892300" y="1385932"/>
                </a:lnTo>
                <a:lnTo>
                  <a:pt x="1866900" y="1385839"/>
                </a:lnTo>
                <a:lnTo>
                  <a:pt x="1816100" y="1387515"/>
                </a:lnTo>
                <a:lnTo>
                  <a:pt x="1790700" y="1387422"/>
                </a:lnTo>
                <a:lnTo>
                  <a:pt x="1765300" y="1386956"/>
                </a:lnTo>
                <a:lnTo>
                  <a:pt x="1739900" y="1386677"/>
                </a:lnTo>
                <a:lnTo>
                  <a:pt x="1689100" y="1386708"/>
                </a:lnTo>
                <a:lnTo>
                  <a:pt x="1638300" y="1386925"/>
                </a:lnTo>
                <a:lnTo>
                  <a:pt x="1587500" y="1387515"/>
                </a:lnTo>
                <a:lnTo>
                  <a:pt x="1536700" y="1388664"/>
                </a:lnTo>
                <a:lnTo>
                  <a:pt x="1485900" y="1389191"/>
                </a:lnTo>
                <a:lnTo>
                  <a:pt x="1435100" y="1388415"/>
                </a:lnTo>
                <a:lnTo>
                  <a:pt x="1384300" y="1387267"/>
                </a:lnTo>
                <a:lnTo>
                  <a:pt x="1333500" y="1386677"/>
                </a:lnTo>
                <a:lnTo>
                  <a:pt x="1117600" y="1386677"/>
                </a:lnTo>
                <a:lnTo>
                  <a:pt x="1066800" y="1385466"/>
                </a:lnTo>
                <a:lnTo>
                  <a:pt x="1016000" y="1384442"/>
                </a:lnTo>
                <a:lnTo>
                  <a:pt x="965200" y="1383045"/>
                </a:lnTo>
                <a:lnTo>
                  <a:pt x="914400" y="1380717"/>
                </a:lnTo>
                <a:lnTo>
                  <a:pt x="889000" y="1378917"/>
                </a:lnTo>
                <a:lnTo>
                  <a:pt x="838200" y="1374571"/>
                </a:lnTo>
                <a:lnTo>
                  <a:pt x="812800" y="1372770"/>
                </a:lnTo>
                <a:lnTo>
                  <a:pt x="711200" y="1360850"/>
                </a:lnTo>
                <a:lnTo>
                  <a:pt x="673100" y="1357560"/>
                </a:lnTo>
                <a:lnTo>
                  <a:pt x="622300" y="1350234"/>
                </a:lnTo>
                <a:lnTo>
                  <a:pt x="596900" y="1346944"/>
                </a:lnTo>
                <a:lnTo>
                  <a:pt x="571500" y="1343623"/>
                </a:lnTo>
                <a:lnTo>
                  <a:pt x="546100" y="1339742"/>
                </a:lnTo>
                <a:lnTo>
                  <a:pt x="533400" y="1335490"/>
                </a:lnTo>
                <a:lnTo>
                  <a:pt x="508000" y="1331051"/>
                </a:lnTo>
                <a:lnTo>
                  <a:pt x="469900" y="1324346"/>
                </a:lnTo>
                <a:lnTo>
                  <a:pt x="444500" y="1316151"/>
                </a:lnTo>
                <a:lnTo>
                  <a:pt x="406400" y="1306466"/>
                </a:lnTo>
                <a:lnTo>
                  <a:pt x="381000" y="1295291"/>
                </a:lnTo>
                <a:lnTo>
                  <a:pt x="342900" y="1282626"/>
                </a:lnTo>
                <a:lnTo>
                  <a:pt x="317500" y="1268472"/>
                </a:lnTo>
                <a:lnTo>
                  <a:pt x="292100" y="1252827"/>
                </a:lnTo>
                <a:lnTo>
                  <a:pt x="266700" y="1235692"/>
                </a:lnTo>
                <a:lnTo>
                  <a:pt x="266700" y="1237679"/>
                </a:lnTo>
                <a:lnTo>
                  <a:pt x="254000" y="1233705"/>
                </a:lnTo>
                <a:lnTo>
                  <a:pt x="241300" y="1219550"/>
                </a:lnTo>
                <a:lnTo>
                  <a:pt x="215900" y="1203906"/>
                </a:lnTo>
                <a:lnTo>
                  <a:pt x="203200" y="1186771"/>
                </a:lnTo>
                <a:lnTo>
                  <a:pt x="190500" y="1168146"/>
                </a:lnTo>
                <a:lnTo>
                  <a:pt x="165100" y="1148124"/>
                </a:lnTo>
                <a:lnTo>
                  <a:pt x="127000" y="1084707"/>
                </a:lnTo>
                <a:lnTo>
                  <a:pt x="101600" y="1060836"/>
                </a:lnTo>
                <a:lnTo>
                  <a:pt x="76200" y="1012350"/>
                </a:lnTo>
                <a:lnTo>
                  <a:pt x="63500" y="987361"/>
                </a:lnTo>
                <a:lnTo>
                  <a:pt x="38100" y="939434"/>
                </a:lnTo>
                <a:lnTo>
                  <a:pt x="38100" y="480767"/>
                </a:lnTo>
                <a:lnTo>
                  <a:pt x="63500" y="433336"/>
                </a:lnTo>
                <a:lnTo>
                  <a:pt x="88900" y="387395"/>
                </a:lnTo>
                <a:lnTo>
                  <a:pt x="114300" y="345179"/>
                </a:lnTo>
                <a:lnTo>
                  <a:pt x="139700" y="305943"/>
                </a:lnTo>
                <a:lnTo>
                  <a:pt x="165100" y="285766"/>
                </a:lnTo>
                <a:lnTo>
                  <a:pt x="177800" y="266706"/>
                </a:lnTo>
                <a:lnTo>
                  <a:pt x="203200" y="248392"/>
                </a:lnTo>
                <a:lnTo>
                  <a:pt x="215900" y="230450"/>
                </a:lnTo>
                <a:lnTo>
                  <a:pt x="241300" y="214774"/>
                </a:lnTo>
                <a:lnTo>
                  <a:pt x="266700" y="200402"/>
                </a:lnTo>
                <a:lnTo>
                  <a:pt x="279400" y="187148"/>
                </a:lnTo>
                <a:lnTo>
                  <a:pt x="304800" y="174824"/>
                </a:lnTo>
                <a:lnTo>
                  <a:pt x="330200" y="163277"/>
                </a:lnTo>
                <a:lnTo>
                  <a:pt x="342900" y="152474"/>
                </a:lnTo>
                <a:lnTo>
                  <a:pt x="368300" y="142417"/>
                </a:lnTo>
                <a:lnTo>
                  <a:pt x="419100" y="124848"/>
                </a:lnTo>
                <a:lnTo>
                  <a:pt x="469900" y="111314"/>
                </a:lnTo>
                <a:lnTo>
                  <a:pt x="482600" y="108303"/>
                </a:lnTo>
                <a:lnTo>
                  <a:pt x="482600" y="1271452"/>
                </a:lnTo>
                <a:lnTo>
                  <a:pt x="508000" y="1275425"/>
                </a:lnTo>
                <a:lnTo>
                  <a:pt x="508000" y="102638"/>
                </a:lnTo>
                <a:lnTo>
                  <a:pt x="520700" y="99984"/>
                </a:lnTo>
                <a:lnTo>
                  <a:pt x="546100" y="95607"/>
                </a:lnTo>
                <a:lnTo>
                  <a:pt x="571500" y="91602"/>
                </a:lnTo>
                <a:lnTo>
                  <a:pt x="596900" y="87412"/>
                </a:lnTo>
                <a:lnTo>
                  <a:pt x="622300" y="83252"/>
                </a:lnTo>
                <a:lnTo>
                  <a:pt x="685800" y="75678"/>
                </a:lnTo>
                <a:lnTo>
                  <a:pt x="711200" y="71519"/>
                </a:lnTo>
                <a:lnTo>
                  <a:pt x="762000" y="63820"/>
                </a:lnTo>
                <a:lnTo>
                  <a:pt x="812800" y="57612"/>
                </a:lnTo>
                <a:lnTo>
                  <a:pt x="863600" y="52894"/>
                </a:lnTo>
                <a:lnTo>
                  <a:pt x="863600" y="1325091"/>
                </a:lnTo>
                <a:lnTo>
                  <a:pt x="876300" y="1325401"/>
                </a:lnTo>
                <a:lnTo>
                  <a:pt x="889000" y="1326767"/>
                </a:lnTo>
                <a:lnTo>
                  <a:pt x="901700" y="1327078"/>
                </a:lnTo>
                <a:lnTo>
                  <a:pt x="901700" y="50426"/>
                </a:lnTo>
                <a:lnTo>
                  <a:pt x="914400" y="49666"/>
                </a:lnTo>
                <a:lnTo>
                  <a:pt x="965200" y="45537"/>
                </a:lnTo>
                <a:lnTo>
                  <a:pt x="1016000" y="41967"/>
                </a:lnTo>
                <a:lnTo>
                  <a:pt x="1079500" y="38770"/>
                </a:lnTo>
                <a:lnTo>
                  <a:pt x="1130300" y="35759"/>
                </a:lnTo>
                <a:lnTo>
                  <a:pt x="1143000" y="33772"/>
                </a:lnTo>
                <a:lnTo>
                  <a:pt x="1168400" y="31941"/>
                </a:lnTo>
                <a:lnTo>
                  <a:pt x="1193800" y="29551"/>
                </a:lnTo>
                <a:lnTo>
                  <a:pt x="1219200" y="26788"/>
                </a:lnTo>
                <a:lnTo>
                  <a:pt x="1244600" y="23839"/>
                </a:lnTo>
                <a:lnTo>
                  <a:pt x="1282700" y="20859"/>
                </a:lnTo>
                <a:lnTo>
                  <a:pt x="1358900" y="11919"/>
                </a:lnTo>
                <a:lnTo>
                  <a:pt x="1409700" y="6704"/>
                </a:lnTo>
                <a:lnTo>
                  <a:pt x="1460500" y="2979"/>
                </a:lnTo>
                <a:lnTo>
                  <a:pt x="1511300" y="744"/>
                </a:lnTo>
                <a:lnTo>
                  <a:pt x="1562100" y="0"/>
                </a:lnTo>
                <a:lnTo>
                  <a:pt x="2057400" y="85"/>
                </a:lnTo>
                <a:lnTo>
                  <a:pt x="2095500" y="248"/>
                </a:lnTo>
                <a:lnTo>
                  <a:pt x="2146300" y="838"/>
                </a:lnTo>
                <a:lnTo>
                  <a:pt x="2197100" y="1986"/>
                </a:lnTo>
                <a:lnTo>
                  <a:pt x="2235200" y="3228"/>
                </a:lnTo>
                <a:lnTo>
                  <a:pt x="2286000" y="5959"/>
                </a:lnTo>
                <a:lnTo>
                  <a:pt x="2387600" y="11919"/>
                </a:lnTo>
                <a:lnTo>
                  <a:pt x="2400300" y="11919"/>
                </a:lnTo>
                <a:lnTo>
                  <a:pt x="2425700" y="15893"/>
                </a:lnTo>
                <a:lnTo>
                  <a:pt x="2451100" y="17724"/>
                </a:lnTo>
                <a:lnTo>
                  <a:pt x="2489200" y="20114"/>
                </a:lnTo>
                <a:lnTo>
                  <a:pt x="2514600" y="22877"/>
                </a:lnTo>
                <a:lnTo>
                  <a:pt x="2540000" y="25826"/>
                </a:lnTo>
                <a:lnTo>
                  <a:pt x="2565400" y="29116"/>
                </a:lnTo>
                <a:lnTo>
                  <a:pt x="2616200" y="36442"/>
                </a:lnTo>
                <a:lnTo>
                  <a:pt x="2641600" y="39732"/>
                </a:lnTo>
                <a:lnTo>
                  <a:pt x="2692400" y="46903"/>
                </a:lnTo>
                <a:lnTo>
                  <a:pt x="2755900" y="53887"/>
                </a:lnTo>
                <a:lnTo>
                  <a:pt x="2806700" y="61244"/>
                </a:lnTo>
                <a:lnTo>
                  <a:pt x="2857500" y="69532"/>
                </a:lnTo>
                <a:lnTo>
                  <a:pt x="2882900" y="74033"/>
                </a:lnTo>
                <a:lnTo>
                  <a:pt x="2908300" y="78720"/>
                </a:lnTo>
                <a:lnTo>
                  <a:pt x="2921000" y="83780"/>
                </a:lnTo>
                <a:lnTo>
                  <a:pt x="2946400" y="89398"/>
                </a:lnTo>
                <a:lnTo>
                  <a:pt x="2959100" y="92689"/>
                </a:lnTo>
                <a:lnTo>
                  <a:pt x="2984500" y="100015"/>
                </a:lnTo>
                <a:lnTo>
                  <a:pt x="2997200" y="103305"/>
                </a:lnTo>
                <a:lnTo>
                  <a:pt x="3009900" y="106937"/>
                </a:lnTo>
                <a:lnTo>
                  <a:pt x="3022600" y="111500"/>
                </a:lnTo>
                <a:lnTo>
                  <a:pt x="3035300" y="116435"/>
                </a:lnTo>
                <a:lnTo>
                  <a:pt x="3048000" y="121185"/>
                </a:lnTo>
                <a:lnTo>
                  <a:pt x="3060700" y="125655"/>
                </a:lnTo>
                <a:lnTo>
                  <a:pt x="3060700" y="1203906"/>
                </a:lnTo>
                <a:lnTo>
                  <a:pt x="3073400" y="1203906"/>
                </a:lnTo>
                <a:close/>
              </a:path>
              <a:path extrusionOk="0" h="1389379" w="3441700">
                <a:moveTo>
                  <a:pt x="508000" y="102638"/>
                </a:moveTo>
                <a:lnTo>
                  <a:pt x="508000" y="1275425"/>
                </a:lnTo>
                <a:lnTo>
                  <a:pt x="482600" y="1271452"/>
                </a:lnTo>
                <a:lnTo>
                  <a:pt x="482600" y="108303"/>
                </a:lnTo>
                <a:lnTo>
                  <a:pt x="495300" y="105292"/>
                </a:lnTo>
                <a:lnTo>
                  <a:pt x="508000" y="102638"/>
                </a:lnTo>
                <a:close/>
              </a:path>
              <a:path extrusionOk="0" h="1389379" w="3441700">
                <a:moveTo>
                  <a:pt x="901700" y="50426"/>
                </a:moveTo>
                <a:lnTo>
                  <a:pt x="901700" y="1327078"/>
                </a:lnTo>
                <a:lnTo>
                  <a:pt x="889000" y="1326767"/>
                </a:lnTo>
                <a:lnTo>
                  <a:pt x="876300" y="1325401"/>
                </a:lnTo>
                <a:lnTo>
                  <a:pt x="863600" y="1325091"/>
                </a:lnTo>
                <a:lnTo>
                  <a:pt x="863600" y="52894"/>
                </a:lnTo>
                <a:lnTo>
                  <a:pt x="889000" y="51187"/>
                </a:lnTo>
                <a:lnTo>
                  <a:pt x="901700" y="50426"/>
                </a:lnTo>
                <a:close/>
              </a:path>
              <a:path extrusionOk="0" h="1389379" w="3441700">
                <a:moveTo>
                  <a:pt x="3403600" y="484741"/>
                </a:moveTo>
                <a:lnTo>
                  <a:pt x="3403600" y="876420"/>
                </a:lnTo>
                <a:lnTo>
                  <a:pt x="3390900" y="889023"/>
                </a:lnTo>
                <a:lnTo>
                  <a:pt x="3390900" y="901625"/>
                </a:lnTo>
                <a:lnTo>
                  <a:pt x="3378200" y="913856"/>
                </a:lnTo>
                <a:lnTo>
                  <a:pt x="3378200" y="925744"/>
                </a:lnTo>
                <a:lnTo>
                  <a:pt x="3365500" y="937447"/>
                </a:lnTo>
                <a:lnTo>
                  <a:pt x="3365500" y="948777"/>
                </a:lnTo>
                <a:lnTo>
                  <a:pt x="3352800" y="959548"/>
                </a:lnTo>
                <a:lnTo>
                  <a:pt x="3352800" y="971158"/>
                </a:lnTo>
                <a:lnTo>
                  <a:pt x="3340100" y="982395"/>
                </a:lnTo>
                <a:lnTo>
                  <a:pt x="3340100" y="993632"/>
                </a:lnTo>
                <a:lnTo>
                  <a:pt x="3327400" y="1005241"/>
                </a:lnTo>
                <a:lnTo>
                  <a:pt x="3314700" y="1015547"/>
                </a:lnTo>
                <a:lnTo>
                  <a:pt x="3314700" y="1030943"/>
                </a:lnTo>
                <a:lnTo>
                  <a:pt x="3302000" y="1039014"/>
                </a:lnTo>
                <a:lnTo>
                  <a:pt x="3302000" y="1047923"/>
                </a:lnTo>
                <a:lnTo>
                  <a:pt x="3289300" y="1056646"/>
                </a:lnTo>
                <a:lnTo>
                  <a:pt x="3276600" y="1064996"/>
                </a:lnTo>
                <a:lnTo>
                  <a:pt x="3276600" y="1072787"/>
                </a:lnTo>
                <a:lnTo>
                  <a:pt x="3263900" y="1087345"/>
                </a:lnTo>
                <a:lnTo>
                  <a:pt x="3238500" y="1101345"/>
                </a:lnTo>
                <a:lnTo>
                  <a:pt x="3225800" y="1114972"/>
                </a:lnTo>
                <a:lnTo>
                  <a:pt x="3213100" y="1128413"/>
                </a:lnTo>
                <a:lnTo>
                  <a:pt x="3200400" y="1134342"/>
                </a:lnTo>
                <a:lnTo>
                  <a:pt x="3200400" y="1140085"/>
                </a:lnTo>
                <a:lnTo>
                  <a:pt x="3187700" y="1145455"/>
                </a:lnTo>
                <a:lnTo>
                  <a:pt x="3175000" y="1150266"/>
                </a:lnTo>
                <a:lnTo>
                  <a:pt x="3175000" y="1156195"/>
                </a:lnTo>
                <a:lnTo>
                  <a:pt x="3162300" y="1161938"/>
                </a:lnTo>
                <a:lnTo>
                  <a:pt x="3149600" y="1167308"/>
                </a:lnTo>
                <a:lnTo>
                  <a:pt x="3136900" y="1172119"/>
                </a:lnTo>
                <a:lnTo>
                  <a:pt x="3124200" y="1180997"/>
                </a:lnTo>
                <a:lnTo>
                  <a:pt x="3098800" y="1189502"/>
                </a:lnTo>
                <a:lnTo>
                  <a:pt x="3086100" y="1197263"/>
                </a:lnTo>
                <a:lnTo>
                  <a:pt x="3060700" y="1203906"/>
                </a:lnTo>
                <a:lnTo>
                  <a:pt x="3060700" y="125655"/>
                </a:lnTo>
                <a:lnTo>
                  <a:pt x="3098800" y="139065"/>
                </a:lnTo>
                <a:lnTo>
                  <a:pt x="3111500" y="145056"/>
                </a:lnTo>
                <a:lnTo>
                  <a:pt x="3124200" y="151233"/>
                </a:lnTo>
                <a:lnTo>
                  <a:pt x="3124200" y="157782"/>
                </a:lnTo>
                <a:lnTo>
                  <a:pt x="3136900" y="164891"/>
                </a:lnTo>
                <a:lnTo>
                  <a:pt x="3162300" y="178363"/>
                </a:lnTo>
                <a:lnTo>
                  <a:pt x="3187700" y="192207"/>
                </a:lnTo>
                <a:lnTo>
                  <a:pt x="3200400" y="206797"/>
                </a:lnTo>
                <a:lnTo>
                  <a:pt x="3225800" y="222504"/>
                </a:lnTo>
                <a:lnTo>
                  <a:pt x="3225800" y="229488"/>
                </a:lnTo>
                <a:lnTo>
                  <a:pt x="3238500" y="238645"/>
                </a:lnTo>
                <a:lnTo>
                  <a:pt x="3251200" y="248175"/>
                </a:lnTo>
                <a:lnTo>
                  <a:pt x="3263900" y="258263"/>
                </a:lnTo>
                <a:lnTo>
                  <a:pt x="3263900" y="267545"/>
                </a:lnTo>
                <a:lnTo>
                  <a:pt x="3276600" y="277385"/>
                </a:lnTo>
                <a:lnTo>
                  <a:pt x="3289300" y="287597"/>
                </a:lnTo>
                <a:lnTo>
                  <a:pt x="3289300" y="297996"/>
                </a:lnTo>
                <a:lnTo>
                  <a:pt x="3314700" y="320377"/>
                </a:lnTo>
                <a:lnTo>
                  <a:pt x="3340100" y="365883"/>
                </a:lnTo>
                <a:lnTo>
                  <a:pt x="3352800" y="389382"/>
                </a:lnTo>
                <a:lnTo>
                  <a:pt x="3365500" y="412104"/>
                </a:lnTo>
                <a:lnTo>
                  <a:pt x="3378200" y="435571"/>
                </a:lnTo>
                <a:lnTo>
                  <a:pt x="3390900" y="459783"/>
                </a:lnTo>
                <a:lnTo>
                  <a:pt x="3403600" y="484741"/>
                </a:lnTo>
                <a:close/>
              </a:path>
              <a:path extrusionOk="0" h="1389379" w="3441700">
                <a:moveTo>
                  <a:pt x="3416300" y="524722"/>
                </a:moveTo>
                <a:lnTo>
                  <a:pt x="3416300" y="837370"/>
                </a:lnTo>
                <a:lnTo>
                  <a:pt x="3403600" y="850780"/>
                </a:lnTo>
                <a:lnTo>
                  <a:pt x="3403600" y="517179"/>
                </a:lnTo>
                <a:lnTo>
                  <a:pt x="3416300" y="524722"/>
                </a:lnTo>
                <a:close/>
              </a:path>
              <a:path extrusionOk="0" h="1389379" w="3441700">
                <a:moveTo>
                  <a:pt x="3429000" y="578641"/>
                </a:moveTo>
                <a:lnTo>
                  <a:pt x="3429000" y="797140"/>
                </a:lnTo>
                <a:lnTo>
                  <a:pt x="3416300" y="810550"/>
                </a:lnTo>
                <a:lnTo>
                  <a:pt x="3416300" y="565448"/>
                </a:lnTo>
                <a:lnTo>
                  <a:pt x="3429000" y="578641"/>
                </a:lnTo>
                <a:close/>
              </a:path>
              <a:path extrusionOk="0" h="1389379" w="3441700">
                <a:moveTo>
                  <a:pt x="3441700" y="685143"/>
                </a:moveTo>
                <a:lnTo>
                  <a:pt x="3441700" y="730091"/>
                </a:lnTo>
                <a:lnTo>
                  <a:pt x="3429000" y="743501"/>
                </a:lnTo>
                <a:lnTo>
                  <a:pt x="3429000" y="675614"/>
                </a:lnTo>
                <a:lnTo>
                  <a:pt x="3441700" y="685143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67" name="Google Shape;367;p50"/>
          <p:cNvSpPr txBox="1"/>
          <p:nvPr/>
        </p:nvSpPr>
        <p:spPr>
          <a:xfrm>
            <a:off x="4060326" y="3211225"/>
            <a:ext cx="1482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5F1F1"/>
                </a:solidFill>
                <a:latin typeface="Verdana"/>
                <a:ea typeface="Verdana"/>
                <a:cs typeface="Verdana"/>
                <a:sym typeface="Verdana"/>
              </a:rPr>
              <a:t>Hedonismo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5787112" y="2234416"/>
            <a:ext cx="31653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El ser humano sigue las leyes de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0"/>
          <p:cNvSpPr txBox="1"/>
          <p:nvPr/>
        </p:nvSpPr>
        <p:spPr>
          <a:xfrm>
            <a:off x="6076588" y="2490056"/>
            <a:ext cx="17721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manera individual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5621786" y="3184379"/>
            <a:ext cx="3220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965200" lvl="0" marL="965200" marR="0" rtl="0" algn="l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El ser humano busca el agrado y  evita el dolor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0"/>
          <p:cNvSpPr txBox="1"/>
          <p:nvPr/>
        </p:nvSpPr>
        <p:spPr>
          <a:xfrm>
            <a:off x="392788" y="109963"/>
            <a:ext cx="3165300" cy="8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-571500" lvl="0" marL="571500" marR="0" rtl="0" algn="l">
              <a:lnSpc>
                <a:spcPct val="78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30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  NATURALEZA  HUMANA</a:t>
            </a:r>
            <a:endParaRPr sz="3000"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72" name="Google Shape;372;p50"/>
          <p:cNvGrpSpPr/>
          <p:nvPr/>
        </p:nvGrpSpPr>
        <p:grpSpPr>
          <a:xfrm>
            <a:off x="392785" y="109966"/>
            <a:ext cx="460978" cy="469726"/>
            <a:chOff x="8349722" y="2285545"/>
            <a:chExt cx="1590675" cy="1590675"/>
          </a:xfrm>
        </p:grpSpPr>
        <p:sp>
          <p:nvSpPr>
            <p:cNvPr id="373" name="Google Shape;373;p50"/>
            <p:cNvSpPr/>
            <p:nvPr/>
          </p:nvSpPr>
          <p:spPr>
            <a:xfrm>
              <a:off x="8819734" y="3372247"/>
              <a:ext cx="126600" cy="7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374" name="Google Shape;374;p50"/>
            <p:cNvSpPr/>
            <p:nvPr/>
          </p:nvSpPr>
          <p:spPr>
            <a:xfrm>
              <a:off x="8349722" y="2285545"/>
              <a:ext cx="1590675" cy="1590675"/>
            </a:xfrm>
            <a:custGeom>
              <a:rect b="b" l="l" r="r" t="t"/>
              <a:pathLst>
                <a:path extrusionOk="0" h="1590675" w="1590675">
                  <a:moveTo>
                    <a:pt x="795337" y="1590675"/>
                  </a:moveTo>
                  <a:lnTo>
                    <a:pt x="746887" y="1589223"/>
                  </a:lnTo>
                  <a:lnTo>
                    <a:pt x="699206" y="1584924"/>
                  </a:lnTo>
                  <a:lnTo>
                    <a:pt x="652375" y="1577862"/>
                  </a:lnTo>
                  <a:lnTo>
                    <a:pt x="606478" y="1568118"/>
                  </a:lnTo>
                  <a:lnTo>
                    <a:pt x="561598" y="1555776"/>
                  </a:lnTo>
                  <a:lnTo>
                    <a:pt x="517819" y="1540919"/>
                  </a:lnTo>
                  <a:lnTo>
                    <a:pt x="475224" y="1523632"/>
                  </a:lnTo>
                  <a:lnTo>
                    <a:pt x="433895" y="1503995"/>
                  </a:lnTo>
                  <a:lnTo>
                    <a:pt x="393916" y="1482094"/>
                  </a:lnTo>
                  <a:lnTo>
                    <a:pt x="355371" y="1458010"/>
                  </a:lnTo>
                  <a:lnTo>
                    <a:pt x="318342" y="1431828"/>
                  </a:lnTo>
                  <a:lnTo>
                    <a:pt x="282912" y="1403630"/>
                  </a:lnTo>
                  <a:lnTo>
                    <a:pt x="249166" y="1373500"/>
                  </a:lnTo>
                  <a:lnTo>
                    <a:pt x="217185" y="1341520"/>
                  </a:lnTo>
                  <a:lnTo>
                    <a:pt x="187054" y="1307774"/>
                  </a:lnTo>
                  <a:lnTo>
                    <a:pt x="158855" y="1272346"/>
                  </a:lnTo>
                  <a:lnTo>
                    <a:pt x="132672" y="1235317"/>
                  </a:lnTo>
                  <a:lnTo>
                    <a:pt x="108587" y="1196772"/>
                  </a:lnTo>
                  <a:lnTo>
                    <a:pt x="86684" y="1156793"/>
                  </a:lnTo>
                  <a:lnTo>
                    <a:pt x="67047" y="1115464"/>
                  </a:lnTo>
                  <a:lnTo>
                    <a:pt x="49758" y="1072867"/>
                  </a:lnTo>
                  <a:lnTo>
                    <a:pt x="34901" y="1029087"/>
                  </a:lnTo>
                  <a:lnTo>
                    <a:pt x="22558" y="984206"/>
                  </a:lnTo>
                  <a:lnTo>
                    <a:pt x="12813" y="938307"/>
                  </a:lnTo>
                  <a:lnTo>
                    <a:pt x="5750" y="891474"/>
                  </a:lnTo>
                  <a:lnTo>
                    <a:pt x="1451" y="843790"/>
                  </a:lnTo>
                  <a:lnTo>
                    <a:pt x="0" y="795345"/>
                  </a:lnTo>
                  <a:lnTo>
                    <a:pt x="1451" y="746888"/>
                  </a:lnTo>
                  <a:lnTo>
                    <a:pt x="5750" y="699206"/>
                  </a:lnTo>
                  <a:lnTo>
                    <a:pt x="12813" y="652375"/>
                  </a:lnTo>
                  <a:lnTo>
                    <a:pt x="22558" y="606478"/>
                  </a:lnTo>
                  <a:lnTo>
                    <a:pt x="34901" y="561599"/>
                  </a:lnTo>
                  <a:lnTo>
                    <a:pt x="49758" y="517820"/>
                  </a:lnTo>
                  <a:lnTo>
                    <a:pt x="67047" y="475224"/>
                  </a:lnTo>
                  <a:lnTo>
                    <a:pt x="86684" y="433895"/>
                  </a:lnTo>
                  <a:lnTo>
                    <a:pt x="108587" y="393917"/>
                  </a:lnTo>
                  <a:lnTo>
                    <a:pt x="132715" y="355309"/>
                  </a:lnTo>
                  <a:lnTo>
                    <a:pt x="158855" y="318342"/>
                  </a:lnTo>
                  <a:lnTo>
                    <a:pt x="187054" y="282913"/>
                  </a:lnTo>
                  <a:lnTo>
                    <a:pt x="217185" y="249166"/>
                  </a:lnTo>
                  <a:lnTo>
                    <a:pt x="249166" y="217186"/>
                  </a:lnTo>
                  <a:lnTo>
                    <a:pt x="282912" y="187054"/>
                  </a:lnTo>
                  <a:lnTo>
                    <a:pt x="318342" y="158855"/>
                  </a:lnTo>
                  <a:lnTo>
                    <a:pt x="355371" y="132672"/>
                  </a:lnTo>
                  <a:lnTo>
                    <a:pt x="393916" y="108587"/>
                  </a:lnTo>
                  <a:lnTo>
                    <a:pt x="433895" y="86685"/>
                  </a:lnTo>
                  <a:lnTo>
                    <a:pt x="475224" y="67047"/>
                  </a:lnTo>
                  <a:lnTo>
                    <a:pt x="517819" y="49758"/>
                  </a:lnTo>
                  <a:lnTo>
                    <a:pt x="561598" y="34901"/>
                  </a:lnTo>
                  <a:lnTo>
                    <a:pt x="606478" y="22558"/>
                  </a:lnTo>
                  <a:lnTo>
                    <a:pt x="652375" y="12814"/>
                  </a:lnTo>
                  <a:lnTo>
                    <a:pt x="699206" y="5750"/>
                  </a:lnTo>
                  <a:lnTo>
                    <a:pt x="746887" y="1451"/>
                  </a:lnTo>
                  <a:lnTo>
                    <a:pt x="795337" y="0"/>
                  </a:lnTo>
                  <a:lnTo>
                    <a:pt x="843789" y="1451"/>
                  </a:lnTo>
                  <a:lnTo>
                    <a:pt x="891474" y="5750"/>
                  </a:lnTo>
                  <a:lnTo>
                    <a:pt x="938307" y="12814"/>
                  </a:lnTo>
                  <a:lnTo>
                    <a:pt x="984206" y="22558"/>
                  </a:lnTo>
                  <a:lnTo>
                    <a:pt x="1029087" y="34901"/>
                  </a:lnTo>
                  <a:lnTo>
                    <a:pt x="1072867" y="49758"/>
                  </a:lnTo>
                  <a:lnTo>
                    <a:pt x="1115463" y="67047"/>
                  </a:lnTo>
                  <a:lnTo>
                    <a:pt x="1156793" y="86685"/>
                  </a:lnTo>
                  <a:lnTo>
                    <a:pt x="1196771" y="108587"/>
                  </a:lnTo>
                  <a:lnTo>
                    <a:pt x="1235317" y="132672"/>
                  </a:lnTo>
                  <a:lnTo>
                    <a:pt x="1272345" y="158855"/>
                  </a:lnTo>
                  <a:lnTo>
                    <a:pt x="1307774" y="187054"/>
                  </a:lnTo>
                  <a:lnTo>
                    <a:pt x="1341520" y="217186"/>
                  </a:lnTo>
                  <a:lnTo>
                    <a:pt x="1357495" y="233161"/>
                  </a:lnTo>
                  <a:lnTo>
                    <a:pt x="807092" y="233161"/>
                  </a:lnTo>
                  <a:lnTo>
                    <a:pt x="745204" y="237983"/>
                  </a:lnTo>
                  <a:lnTo>
                    <a:pt x="689943" y="251828"/>
                  </a:lnTo>
                  <a:lnTo>
                    <a:pt x="641478" y="273108"/>
                  </a:lnTo>
                  <a:lnTo>
                    <a:pt x="599983" y="300235"/>
                  </a:lnTo>
                  <a:lnTo>
                    <a:pt x="565628" y="331623"/>
                  </a:lnTo>
                  <a:lnTo>
                    <a:pt x="538584" y="365685"/>
                  </a:lnTo>
                  <a:lnTo>
                    <a:pt x="519022" y="400833"/>
                  </a:lnTo>
                  <a:lnTo>
                    <a:pt x="503034" y="468040"/>
                  </a:lnTo>
                  <a:lnTo>
                    <a:pt x="504220" y="475368"/>
                  </a:lnTo>
                  <a:lnTo>
                    <a:pt x="507701" y="482344"/>
                  </a:lnTo>
                  <a:lnTo>
                    <a:pt x="513219" y="487572"/>
                  </a:lnTo>
                  <a:lnTo>
                    <a:pt x="520516" y="489657"/>
                  </a:lnTo>
                  <a:lnTo>
                    <a:pt x="900198" y="489657"/>
                  </a:lnTo>
                  <a:lnTo>
                    <a:pt x="900528" y="492218"/>
                  </a:lnTo>
                  <a:lnTo>
                    <a:pt x="897374" y="542321"/>
                  </a:lnTo>
                  <a:lnTo>
                    <a:pt x="888724" y="592906"/>
                  </a:lnTo>
                  <a:lnTo>
                    <a:pt x="875304" y="643588"/>
                  </a:lnTo>
                  <a:lnTo>
                    <a:pt x="857844" y="693981"/>
                  </a:lnTo>
                  <a:lnTo>
                    <a:pt x="837072" y="743702"/>
                  </a:lnTo>
                  <a:lnTo>
                    <a:pt x="813717" y="792364"/>
                  </a:lnTo>
                  <a:lnTo>
                    <a:pt x="788506" y="839584"/>
                  </a:lnTo>
                  <a:lnTo>
                    <a:pt x="762168" y="884976"/>
                  </a:lnTo>
                  <a:lnTo>
                    <a:pt x="735433" y="928155"/>
                  </a:lnTo>
                  <a:lnTo>
                    <a:pt x="709027" y="968737"/>
                  </a:lnTo>
                  <a:lnTo>
                    <a:pt x="699760" y="980237"/>
                  </a:lnTo>
                  <a:lnTo>
                    <a:pt x="518957" y="980237"/>
                  </a:lnTo>
                  <a:lnTo>
                    <a:pt x="469633" y="983893"/>
                  </a:lnTo>
                  <a:lnTo>
                    <a:pt x="426323" y="995250"/>
                  </a:lnTo>
                  <a:lnTo>
                    <a:pt x="390331" y="1014345"/>
                  </a:lnTo>
                  <a:lnTo>
                    <a:pt x="362964" y="1041217"/>
                  </a:lnTo>
                  <a:lnTo>
                    <a:pt x="345526" y="1075901"/>
                  </a:lnTo>
                  <a:lnTo>
                    <a:pt x="339322" y="1118435"/>
                  </a:lnTo>
                  <a:lnTo>
                    <a:pt x="343477" y="1160530"/>
                  </a:lnTo>
                  <a:lnTo>
                    <a:pt x="356425" y="1197186"/>
                  </a:lnTo>
                  <a:lnTo>
                    <a:pt x="409579" y="1250284"/>
                  </a:lnTo>
                  <a:lnTo>
                    <a:pt x="450228" y="1264781"/>
                  </a:lnTo>
                  <a:lnTo>
                    <a:pt x="500553" y="1269947"/>
                  </a:lnTo>
                  <a:lnTo>
                    <a:pt x="1433524" y="1269947"/>
                  </a:lnTo>
                  <a:lnTo>
                    <a:pt x="1431828" y="1272346"/>
                  </a:lnTo>
                  <a:lnTo>
                    <a:pt x="1403630" y="1307774"/>
                  </a:lnTo>
                  <a:lnTo>
                    <a:pt x="1373500" y="1341520"/>
                  </a:lnTo>
                  <a:lnTo>
                    <a:pt x="1341520" y="1373500"/>
                  </a:lnTo>
                  <a:lnTo>
                    <a:pt x="1307774" y="1403630"/>
                  </a:lnTo>
                  <a:lnTo>
                    <a:pt x="1272345" y="1431828"/>
                  </a:lnTo>
                  <a:lnTo>
                    <a:pt x="1235317" y="1458010"/>
                  </a:lnTo>
                  <a:lnTo>
                    <a:pt x="1196771" y="1482094"/>
                  </a:lnTo>
                  <a:lnTo>
                    <a:pt x="1156793" y="1503995"/>
                  </a:lnTo>
                  <a:lnTo>
                    <a:pt x="1115463" y="1523632"/>
                  </a:lnTo>
                  <a:lnTo>
                    <a:pt x="1072867" y="1540919"/>
                  </a:lnTo>
                  <a:lnTo>
                    <a:pt x="1029087" y="1555776"/>
                  </a:lnTo>
                  <a:lnTo>
                    <a:pt x="984206" y="1568118"/>
                  </a:lnTo>
                  <a:lnTo>
                    <a:pt x="938307" y="1577862"/>
                  </a:lnTo>
                  <a:lnTo>
                    <a:pt x="891474" y="1584924"/>
                  </a:lnTo>
                  <a:lnTo>
                    <a:pt x="843789" y="1589223"/>
                  </a:lnTo>
                  <a:lnTo>
                    <a:pt x="795337" y="1590675"/>
                  </a:lnTo>
                  <a:close/>
                </a:path>
                <a:path extrusionOk="0" h="1590675" w="1590675">
                  <a:moveTo>
                    <a:pt x="988874" y="1111150"/>
                  </a:moveTo>
                  <a:lnTo>
                    <a:pt x="941252" y="1107435"/>
                  </a:lnTo>
                  <a:lnTo>
                    <a:pt x="899850" y="1097681"/>
                  </a:lnTo>
                  <a:lnTo>
                    <a:pt x="862251" y="1083399"/>
                  </a:lnTo>
                  <a:lnTo>
                    <a:pt x="826037" y="1066102"/>
                  </a:lnTo>
                  <a:lnTo>
                    <a:pt x="855682" y="1033667"/>
                  </a:lnTo>
                  <a:lnTo>
                    <a:pt x="885283" y="998725"/>
                  </a:lnTo>
                  <a:lnTo>
                    <a:pt x="914497" y="961532"/>
                  </a:lnTo>
                  <a:lnTo>
                    <a:pt x="942982" y="922342"/>
                  </a:lnTo>
                  <a:lnTo>
                    <a:pt x="970395" y="881411"/>
                  </a:lnTo>
                  <a:lnTo>
                    <a:pt x="996394" y="838993"/>
                  </a:lnTo>
                  <a:lnTo>
                    <a:pt x="1020638" y="795337"/>
                  </a:lnTo>
                  <a:lnTo>
                    <a:pt x="1042774" y="750721"/>
                  </a:lnTo>
                  <a:lnTo>
                    <a:pt x="1062471" y="705376"/>
                  </a:lnTo>
                  <a:lnTo>
                    <a:pt x="1079382" y="659566"/>
                  </a:lnTo>
                  <a:lnTo>
                    <a:pt x="1093164" y="613545"/>
                  </a:lnTo>
                  <a:lnTo>
                    <a:pt x="1103475" y="567569"/>
                  </a:lnTo>
                  <a:lnTo>
                    <a:pt x="1109971" y="521893"/>
                  </a:lnTo>
                  <a:lnTo>
                    <a:pt x="1112311" y="476773"/>
                  </a:lnTo>
                  <a:lnTo>
                    <a:pt x="1109072" y="431968"/>
                  </a:lnTo>
                  <a:lnTo>
                    <a:pt x="1099234" y="391448"/>
                  </a:lnTo>
                  <a:lnTo>
                    <a:pt x="1082998" y="355309"/>
                  </a:lnTo>
                  <a:lnTo>
                    <a:pt x="1060564" y="323649"/>
                  </a:lnTo>
                  <a:lnTo>
                    <a:pt x="1032135" y="296563"/>
                  </a:lnTo>
                  <a:lnTo>
                    <a:pt x="997910" y="274150"/>
                  </a:lnTo>
                  <a:lnTo>
                    <a:pt x="958093" y="256506"/>
                  </a:lnTo>
                  <a:lnTo>
                    <a:pt x="912883" y="243728"/>
                  </a:lnTo>
                  <a:lnTo>
                    <a:pt x="862482" y="235914"/>
                  </a:lnTo>
                  <a:lnTo>
                    <a:pt x="807092" y="233161"/>
                  </a:lnTo>
                  <a:lnTo>
                    <a:pt x="1357495" y="233161"/>
                  </a:lnTo>
                  <a:lnTo>
                    <a:pt x="1403630" y="282913"/>
                  </a:lnTo>
                  <a:lnTo>
                    <a:pt x="1431828" y="318342"/>
                  </a:lnTo>
                  <a:lnTo>
                    <a:pt x="1458010" y="355371"/>
                  </a:lnTo>
                  <a:lnTo>
                    <a:pt x="1482094" y="393917"/>
                  </a:lnTo>
                  <a:lnTo>
                    <a:pt x="1503995" y="433895"/>
                  </a:lnTo>
                  <a:lnTo>
                    <a:pt x="1523690" y="475368"/>
                  </a:lnTo>
                  <a:lnTo>
                    <a:pt x="1540919" y="517820"/>
                  </a:lnTo>
                  <a:lnTo>
                    <a:pt x="1555776" y="561599"/>
                  </a:lnTo>
                  <a:lnTo>
                    <a:pt x="1568117" y="606478"/>
                  </a:lnTo>
                  <a:lnTo>
                    <a:pt x="1577861" y="652375"/>
                  </a:lnTo>
                  <a:lnTo>
                    <a:pt x="1584924" y="699206"/>
                  </a:lnTo>
                  <a:lnTo>
                    <a:pt x="1589223" y="746888"/>
                  </a:lnTo>
                  <a:lnTo>
                    <a:pt x="1590674" y="795345"/>
                  </a:lnTo>
                  <a:lnTo>
                    <a:pt x="1589223" y="843790"/>
                  </a:lnTo>
                  <a:lnTo>
                    <a:pt x="1584924" y="891474"/>
                  </a:lnTo>
                  <a:lnTo>
                    <a:pt x="1577861" y="938307"/>
                  </a:lnTo>
                  <a:lnTo>
                    <a:pt x="1568117" y="984206"/>
                  </a:lnTo>
                  <a:lnTo>
                    <a:pt x="1567888" y="985041"/>
                  </a:lnTo>
                  <a:lnTo>
                    <a:pt x="1207672" y="985041"/>
                  </a:lnTo>
                  <a:lnTo>
                    <a:pt x="1198379" y="987326"/>
                  </a:lnTo>
                  <a:lnTo>
                    <a:pt x="1186899" y="994432"/>
                  </a:lnTo>
                  <a:lnTo>
                    <a:pt x="1173633" y="1006593"/>
                  </a:lnTo>
                  <a:lnTo>
                    <a:pt x="1158981" y="1024044"/>
                  </a:lnTo>
                  <a:lnTo>
                    <a:pt x="1122519" y="1061480"/>
                  </a:lnTo>
                  <a:lnTo>
                    <a:pt x="1080978" y="1088803"/>
                  </a:lnTo>
                  <a:lnTo>
                    <a:pt x="1035912" y="1105523"/>
                  </a:lnTo>
                  <a:lnTo>
                    <a:pt x="988874" y="1111150"/>
                  </a:lnTo>
                  <a:close/>
                </a:path>
                <a:path extrusionOk="0" h="1590675" w="1590675">
                  <a:moveTo>
                    <a:pt x="900198" y="489657"/>
                  </a:moveTo>
                  <a:lnTo>
                    <a:pt x="520516" y="489657"/>
                  </a:lnTo>
                  <a:lnTo>
                    <a:pt x="544748" y="484237"/>
                  </a:lnTo>
                  <a:lnTo>
                    <a:pt x="564899" y="469796"/>
                  </a:lnTo>
                  <a:lnTo>
                    <a:pt x="584055" y="449347"/>
                  </a:lnTo>
                  <a:lnTo>
                    <a:pt x="605303" y="425903"/>
                  </a:lnTo>
                  <a:lnTo>
                    <a:pt x="631730" y="402476"/>
                  </a:lnTo>
                  <a:lnTo>
                    <a:pt x="666424" y="382081"/>
                  </a:lnTo>
                  <a:lnTo>
                    <a:pt x="712470" y="367729"/>
                  </a:lnTo>
                  <a:lnTo>
                    <a:pt x="772956" y="362435"/>
                  </a:lnTo>
                  <a:lnTo>
                    <a:pt x="815743" y="368124"/>
                  </a:lnTo>
                  <a:lnTo>
                    <a:pt x="851114" y="384535"/>
                  </a:lnTo>
                  <a:lnTo>
                    <a:pt x="877848" y="411079"/>
                  </a:lnTo>
                  <a:lnTo>
                    <a:pt x="894726" y="447169"/>
                  </a:lnTo>
                  <a:lnTo>
                    <a:pt x="900198" y="489657"/>
                  </a:lnTo>
                  <a:close/>
                </a:path>
                <a:path extrusionOk="0" h="1590675" w="1590675">
                  <a:moveTo>
                    <a:pt x="681969" y="1002316"/>
                  </a:moveTo>
                  <a:lnTo>
                    <a:pt x="647815" y="993173"/>
                  </a:lnTo>
                  <a:lnTo>
                    <a:pt x="609602" y="986260"/>
                  </a:lnTo>
                  <a:lnTo>
                    <a:pt x="566819" y="981855"/>
                  </a:lnTo>
                  <a:lnTo>
                    <a:pt x="518957" y="980237"/>
                  </a:lnTo>
                  <a:lnTo>
                    <a:pt x="699760" y="980237"/>
                  </a:lnTo>
                  <a:lnTo>
                    <a:pt x="681969" y="1002316"/>
                  </a:lnTo>
                  <a:close/>
                </a:path>
                <a:path extrusionOk="0" h="1590675" w="1590675">
                  <a:moveTo>
                    <a:pt x="1445975" y="1252338"/>
                  </a:moveTo>
                  <a:lnTo>
                    <a:pt x="921111" y="1252338"/>
                  </a:lnTo>
                  <a:lnTo>
                    <a:pt x="979528" y="1248653"/>
                  </a:lnTo>
                  <a:lnTo>
                    <a:pt x="1033132" y="1237770"/>
                  </a:lnTo>
                  <a:lnTo>
                    <a:pt x="1081376" y="1220596"/>
                  </a:lnTo>
                  <a:lnTo>
                    <a:pt x="1123714" y="1198038"/>
                  </a:lnTo>
                  <a:lnTo>
                    <a:pt x="1159600" y="1171005"/>
                  </a:lnTo>
                  <a:lnTo>
                    <a:pt x="1188490" y="1140405"/>
                  </a:lnTo>
                  <a:lnTo>
                    <a:pt x="1209836" y="1107145"/>
                  </a:lnTo>
                  <a:lnTo>
                    <a:pt x="1227714" y="1036277"/>
                  </a:lnTo>
                  <a:lnTo>
                    <a:pt x="1226540" y="1015221"/>
                  </a:lnTo>
                  <a:lnTo>
                    <a:pt x="1222817" y="999075"/>
                  </a:lnTo>
                  <a:lnTo>
                    <a:pt x="1216532" y="988720"/>
                  </a:lnTo>
                  <a:lnTo>
                    <a:pt x="1207672" y="985041"/>
                  </a:lnTo>
                  <a:lnTo>
                    <a:pt x="1567888" y="985041"/>
                  </a:lnTo>
                  <a:lnTo>
                    <a:pt x="1555776" y="1029087"/>
                  </a:lnTo>
                  <a:lnTo>
                    <a:pt x="1540919" y="1072867"/>
                  </a:lnTo>
                  <a:lnTo>
                    <a:pt x="1523631" y="1115464"/>
                  </a:lnTo>
                  <a:lnTo>
                    <a:pt x="1503995" y="1156793"/>
                  </a:lnTo>
                  <a:lnTo>
                    <a:pt x="1482094" y="1196772"/>
                  </a:lnTo>
                  <a:lnTo>
                    <a:pt x="1457936" y="1235422"/>
                  </a:lnTo>
                  <a:lnTo>
                    <a:pt x="1445975" y="1252338"/>
                  </a:lnTo>
                  <a:close/>
                </a:path>
                <a:path extrusionOk="0" h="1590675" w="1590675">
                  <a:moveTo>
                    <a:pt x="1433524" y="1269947"/>
                  </a:moveTo>
                  <a:lnTo>
                    <a:pt x="500553" y="1269947"/>
                  </a:lnTo>
                  <a:lnTo>
                    <a:pt x="554443" y="1265878"/>
                  </a:lnTo>
                  <a:lnTo>
                    <a:pt x="602844" y="1254048"/>
                  </a:lnTo>
                  <a:lnTo>
                    <a:pt x="645759" y="1235422"/>
                  </a:lnTo>
                  <a:lnTo>
                    <a:pt x="683189" y="1210967"/>
                  </a:lnTo>
                  <a:lnTo>
                    <a:pt x="715135" y="1181648"/>
                  </a:lnTo>
                  <a:lnTo>
                    <a:pt x="762782" y="1208115"/>
                  </a:lnTo>
                  <a:lnTo>
                    <a:pt x="812987" y="1230653"/>
                  </a:lnTo>
                  <a:lnTo>
                    <a:pt x="865760" y="1246361"/>
                  </a:lnTo>
                  <a:lnTo>
                    <a:pt x="921111" y="1252338"/>
                  </a:lnTo>
                  <a:lnTo>
                    <a:pt x="1445975" y="1252338"/>
                  </a:lnTo>
                  <a:lnTo>
                    <a:pt x="1433524" y="1269947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/>
          <p:nvPr/>
        </p:nvSpPr>
        <p:spPr>
          <a:xfrm>
            <a:off x="0" y="-3175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0" name="Google Shape;380;p51"/>
          <p:cNvSpPr/>
          <p:nvPr/>
        </p:nvSpPr>
        <p:spPr>
          <a:xfrm>
            <a:off x="4331535" y="1"/>
            <a:ext cx="4812600" cy="5137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1" name="Google Shape;381;p51"/>
          <p:cNvSpPr/>
          <p:nvPr/>
        </p:nvSpPr>
        <p:spPr>
          <a:xfrm>
            <a:off x="1597113" y="657943"/>
            <a:ext cx="1131300" cy="170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2" name="Google Shape;382;p51"/>
          <p:cNvSpPr txBox="1"/>
          <p:nvPr>
            <p:ph type="title"/>
          </p:nvPr>
        </p:nvSpPr>
        <p:spPr>
          <a:xfrm>
            <a:off x="6235494" y="267363"/>
            <a:ext cx="1004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>
                <a:solidFill>
                  <a:srgbClr val="000000"/>
                </a:solidFill>
              </a:rPr>
              <a:t>Hume</a:t>
            </a:r>
            <a:endParaRPr sz="2600"/>
          </a:p>
        </p:txBody>
      </p:sp>
      <p:sp>
        <p:nvSpPr>
          <p:cNvPr id="383" name="Google Shape;383;p51"/>
          <p:cNvSpPr txBox="1"/>
          <p:nvPr/>
        </p:nvSpPr>
        <p:spPr>
          <a:xfrm>
            <a:off x="78188" y="267363"/>
            <a:ext cx="4317000" cy="10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marR="0" rtl="0" algn="ctr">
              <a:lnSpc>
                <a:spcPct val="1182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>
                <a:latin typeface="Verdana"/>
                <a:ea typeface="Verdana"/>
                <a:cs typeface="Verdana"/>
                <a:sym typeface="Verdana"/>
              </a:rPr>
              <a:t>Hobbes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7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El ser humano es por naturaleza </a:t>
            </a:r>
            <a:endParaRPr b="1" sz="1700">
              <a:solidFill>
                <a:srgbClr val="1B1B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7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agresivo</a:t>
            </a:r>
            <a:r>
              <a:rPr lang="es-419" sz="1700"/>
              <a:t> </a:t>
            </a: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y violento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1"/>
          <p:cNvSpPr/>
          <p:nvPr/>
        </p:nvSpPr>
        <p:spPr>
          <a:xfrm>
            <a:off x="267350" y="1392674"/>
            <a:ext cx="159385" cy="143827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5" name="Google Shape;385;p51"/>
          <p:cNvSpPr/>
          <p:nvPr/>
        </p:nvSpPr>
        <p:spPr>
          <a:xfrm>
            <a:off x="4590368" y="2914094"/>
            <a:ext cx="159385" cy="143827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6" name="Google Shape;386;p51"/>
          <p:cNvSpPr txBox="1"/>
          <p:nvPr/>
        </p:nvSpPr>
        <p:spPr>
          <a:xfrm>
            <a:off x="4903338" y="859233"/>
            <a:ext cx="34917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1206500" lvl="0" marL="1346200" marR="101600" rtl="0" algn="l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El ser humano es por</a:t>
            </a:r>
            <a:r>
              <a:rPr b="1" lang="es-419" sz="1700">
                <a:solidFill>
                  <a:srgbClr val="1B1B1B"/>
                </a:solidFill>
              </a:rPr>
              <a:t> </a:t>
            </a: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naturaleza  gregario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12700" rtl="0" algn="l">
              <a:lnSpc>
                <a:spcPct val="115799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Las	personas	son	productivas	de  manera espontánea</a:t>
            </a:r>
            <a:endParaRPr sz="1700">
              <a:solidFill>
                <a:srgbClr val="1B1B1B"/>
              </a:solidFill>
            </a:endParaRPr>
          </a:p>
          <a:p>
            <a:pPr indent="0" lvl="0" marL="12700" marR="0" rtl="0" algn="l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Instinto	gregario:	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Los	seres  humanos tienden a juntarse</a:t>
            </a:r>
            <a:endParaRPr sz="1700">
              <a:solidFill>
                <a:srgbClr val="1B1B1B"/>
              </a:solidFill>
            </a:endParaRPr>
          </a:p>
          <a:p>
            <a:pPr indent="0" lvl="0" marL="12700" marR="0" rtl="0" algn="just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1700">
                <a:solidFill>
                  <a:srgbClr val="1B1B1B"/>
                </a:solidFill>
              </a:rPr>
              <a:t>La </a:t>
            </a:r>
            <a:r>
              <a:rPr b="1" lang="es-419" sz="1700">
                <a:solidFill>
                  <a:srgbClr val="1B1B1B"/>
                </a:solidFill>
              </a:rPr>
              <a:t>ley civil </a:t>
            </a:r>
            <a:r>
              <a:rPr lang="es-419" sz="1700">
                <a:solidFill>
                  <a:srgbClr val="1B1B1B"/>
                </a:solidFill>
              </a:rPr>
              <a:t>coordina, el terror no es  necesario para la cohesión social,  pues esta es espontánea</a:t>
            </a:r>
            <a:endParaRPr sz="1700">
              <a:solidFill>
                <a:srgbClr val="1B1B1B"/>
              </a:solidFill>
            </a:endParaRPr>
          </a:p>
        </p:txBody>
      </p:sp>
      <p:sp>
        <p:nvSpPr>
          <p:cNvPr id="387" name="Google Shape;387;p51"/>
          <p:cNvSpPr/>
          <p:nvPr/>
        </p:nvSpPr>
        <p:spPr>
          <a:xfrm flipH="1" rot="-1989981">
            <a:off x="3345606" y="3772634"/>
            <a:ext cx="682811" cy="534867"/>
          </a:xfrm>
          <a:custGeom>
            <a:rect b="b" l="l" r="r" t="t"/>
            <a:pathLst>
              <a:path extrusionOk="0" h="1436370" w="1800225">
                <a:moveTo>
                  <a:pt x="627354" y="904468"/>
                </a:moveTo>
                <a:lnTo>
                  <a:pt x="622541" y="900099"/>
                </a:lnTo>
                <a:lnTo>
                  <a:pt x="616356" y="897877"/>
                </a:lnTo>
                <a:lnTo>
                  <a:pt x="627354" y="904468"/>
                </a:lnTo>
                <a:close/>
              </a:path>
              <a:path extrusionOk="0" h="1436370" w="1800225">
                <a:moveTo>
                  <a:pt x="1799932" y="1230350"/>
                </a:moveTo>
                <a:lnTo>
                  <a:pt x="1793951" y="1188275"/>
                </a:lnTo>
                <a:lnTo>
                  <a:pt x="1789099" y="1185379"/>
                </a:lnTo>
                <a:lnTo>
                  <a:pt x="1787982" y="1174343"/>
                </a:lnTo>
                <a:lnTo>
                  <a:pt x="1782737" y="1166761"/>
                </a:lnTo>
                <a:lnTo>
                  <a:pt x="1775206" y="1160780"/>
                </a:lnTo>
                <a:lnTo>
                  <a:pt x="1766582" y="1155623"/>
                </a:lnTo>
                <a:lnTo>
                  <a:pt x="1661261" y="1098499"/>
                </a:lnTo>
                <a:lnTo>
                  <a:pt x="1659204" y="1095781"/>
                </a:lnTo>
                <a:lnTo>
                  <a:pt x="1657134" y="1093076"/>
                </a:lnTo>
                <a:lnTo>
                  <a:pt x="1646072" y="1086446"/>
                </a:lnTo>
                <a:lnTo>
                  <a:pt x="1639824" y="1084186"/>
                </a:lnTo>
                <a:lnTo>
                  <a:pt x="1635772" y="1078801"/>
                </a:lnTo>
                <a:lnTo>
                  <a:pt x="1630934" y="1074420"/>
                </a:lnTo>
                <a:lnTo>
                  <a:pt x="1624711" y="1072197"/>
                </a:lnTo>
                <a:lnTo>
                  <a:pt x="1619110" y="1068832"/>
                </a:lnTo>
                <a:lnTo>
                  <a:pt x="1617408" y="1064856"/>
                </a:lnTo>
                <a:lnTo>
                  <a:pt x="1616570" y="1062863"/>
                </a:lnTo>
                <a:lnTo>
                  <a:pt x="1610283" y="1060589"/>
                </a:lnTo>
                <a:lnTo>
                  <a:pt x="1605800" y="1056424"/>
                </a:lnTo>
                <a:lnTo>
                  <a:pt x="1568234" y="1025055"/>
                </a:lnTo>
                <a:lnTo>
                  <a:pt x="1532521" y="991844"/>
                </a:lnTo>
                <a:lnTo>
                  <a:pt x="1498727" y="956805"/>
                </a:lnTo>
                <a:lnTo>
                  <a:pt x="1467535" y="918908"/>
                </a:lnTo>
                <a:lnTo>
                  <a:pt x="1437716" y="880338"/>
                </a:lnTo>
                <a:lnTo>
                  <a:pt x="1426857" y="864958"/>
                </a:lnTo>
                <a:lnTo>
                  <a:pt x="1422323" y="859282"/>
                </a:lnTo>
                <a:lnTo>
                  <a:pt x="1417015" y="853147"/>
                </a:lnTo>
                <a:lnTo>
                  <a:pt x="1403629" y="856970"/>
                </a:lnTo>
                <a:lnTo>
                  <a:pt x="1400060" y="865187"/>
                </a:lnTo>
                <a:lnTo>
                  <a:pt x="1400543" y="871397"/>
                </a:lnTo>
                <a:lnTo>
                  <a:pt x="1401762" y="888415"/>
                </a:lnTo>
                <a:lnTo>
                  <a:pt x="1399984" y="905116"/>
                </a:lnTo>
                <a:lnTo>
                  <a:pt x="1397228" y="922705"/>
                </a:lnTo>
                <a:lnTo>
                  <a:pt x="1396809" y="940219"/>
                </a:lnTo>
                <a:lnTo>
                  <a:pt x="1434731" y="1008799"/>
                </a:lnTo>
                <a:lnTo>
                  <a:pt x="1463040" y="1047940"/>
                </a:lnTo>
                <a:lnTo>
                  <a:pt x="1493507" y="1085418"/>
                </a:lnTo>
                <a:lnTo>
                  <a:pt x="1526019" y="1121156"/>
                </a:lnTo>
                <a:lnTo>
                  <a:pt x="1560487" y="1155115"/>
                </a:lnTo>
                <a:lnTo>
                  <a:pt x="1572285" y="1163650"/>
                </a:lnTo>
                <a:lnTo>
                  <a:pt x="1581061" y="1176299"/>
                </a:lnTo>
                <a:lnTo>
                  <a:pt x="1575968" y="1180655"/>
                </a:lnTo>
                <a:lnTo>
                  <a:pt x="1569478" y="1184173"/>
                </a:lnTo>
                <a:lnTo>
                  <a:pt x="1563090" y="1178864"/>
                </a:lnTo>
                <a:lnTo>
                  <a:pt x="1556143" y="1179144"/>
                </a:lnTo>
                <a:lnTo>
                  <a:pt x="1549641" y="1182662"/>
                </a:lnTo>
                <a:lnTo>
                  <a:pt x="1535468" y="1177137"/>
                </a:lnTo>
                <a:lnTo>
                  <a:pt x="1528241" y="1181696"/>
                </a:lnTo>
                <a:lnTo>
                  <a:pt x="1527276" y="1179639"/>
                </a:lnTo>
                <a:lnTo>
                  <a:pt x="1525574" y="1180096"/>
                </a:lnTo>
                <a:lnTo>
                  <a:pt x="1524419" y="1180884"/>
                </a:lnTo>
                <a:lnTo>
                  <a:pt x="1518158" y="1177137"/>
                </a:lnTo>
                <a:lnTo>
                  <a:pt x="1511084" y="1175867"/>
                </a:lnTo>
                <a:lnTo>
                  <a:pt x="1504454" y="1179296"/>
                </a:lnTo>
                <a:lnTo>
                  <a:pt x="1499577" y="1177861"/>
                </a:lnTo>
                <a:lnTo>
                  <a:pt x="1494497" y="1176299"/>
                </a:lnTo>
                <a:lnTo>
                  <a:pt x="1448371" y="1170889"/>
                </a:lnTo>
                <a:lnTo>
                  <a:pt x="1365364" y="1162646"/>
                </a:lnTo>
                <a:lnTo>
                  <a:pt x="1249235" y="1147902"/>
                </a:lnTo>
                <a:lnTo>
                  <a:pt x="1212202" y="1142022"/>
                </a:lnTo>
                <a:lnTo>
                  <a:pt x="1174534" y="1137246"/>
                </a:lnTo>
                <a:lnTo>
                  <a:pt x="1145806" y="1128928"/>
                </a:lnTo>
                <a:lnTo>
                  <a:pt x="1088758" y="1115504"/>
                </a:lnTo>
                <a:lnTo>
                  <a:pt x="1042250" y="1102461"/>
                </a:lnTo>
                <a:lnTo>
                  <a:pt x="996137" y="1088186"/>
                </a:lnTo>
                <a:lnTo>
                  <a:pt x="905789" y="1054836"/>
                </a:lnTo>
                <a:lnTo>
                  <a:pt x="861542" y="1035748"/>
                </a:lnTo>
                <a:lnTo>
                  <a:pt x="774852" y="992746"/>
                </a:lnTo>
                <a:lnTo>
                  <a:pt x="714679" y="958202"/>
                </a:lnTo>
                <a:lnTo>
                  <a:pt x="653859" y="924763"/>
                </a:lnTo>
                <a:lnTo>
                  <a:pt x="651662" y="921969"/>
                </a:lnTo>
                <a:lnTo>
                  <a:pt x="649478" y="919187"/>
                </a:lnTo>
                <a:lnTo>
                  <a:pt x="644385" y="914654"/>
                </a:lnTo>
                <a:lnTo>
                  <a:pt x="631431" y="909866"/>
                </a:lnTo>
                <a:lnTo>
                  <a:pt x="627354" y="904468"/>
                </a:lnTo>
                <a:lnTo>
                  <a:pt x="610781" y="894549"/>
                </a:lnTo>
                <a:lnTo>
                  <a:pt x="609815" y="892492"/>
                </a:lnTo>
                <a:lnTo>
                  <a:pt x="606920" y="886307"/>
                </a:lnTo>
                <a:lnTo>
                  <a:pt x="598589" y="884275"/>
                </a:lnTo>
                <a:lnTo>
                  <a:pt x="590969" y="881202"/>
                </a:lnTo>
                <a:lnTo>
                  <a:pt x="590283" y="879309"/>
                </a:lnTo>
                <a:lnTo>
                  <a:pt x="589597" y="877417"/>
                </a:lnTo>
                <a:lnTo>
                  <a:pt x="588911" y="875538"/>
                </a:lnTo>
                <a:lnTo>
                  <a:pt x="584479" y="872883"/>
                </a:lnTo>
                <a:lnTo>
                  <a:pt x="579259" y="871245"/>
                </a:lnTo>
                <a:lnTo>
                  <a:pt x="578358" y="869213"/>
                </a:lnTo>
                <a:lnTo>
                  <a:pt x="576808" y="868286"/>
                </a:lnTo>
                <a:lnTo>
                  <a:pt x="574548" y="868413"/>
                </a:lnTo>
                <a:lnTo>
                  <a:pt x="572846" y="864438"/>
                </a:lnTo>
                <a:lnTo>
                  <a:pt x="571995" y="862444"/>
                </a:lnTo>
                <a:lnTo>
                  <a:pt x="565785" y="860209"/>
                </a:lnTo>
                <a:lnTo>
                  <a:pt x="561378" y="856094"/>
                </a:lnTo>
                <a:lnTo>
                  <a:pt x="508609" y="815632"/>
                </a:lnTo>
                <a:lnTo>
                  <a:pt x="492620" y="800138"/>
                </a:lnTo>
                <a:lnTo>
                  <a:pt x="489127" y="801014"/>
                </a:lnTo>
                <a:lnTo>
                  <a:pt x="481241" y="797763"/>
                </a:lnTo>
                <a:lnTo>
                  <a:pt x="492747" y="812050"/>
                </a:lnTo>
                <a:lnTo>
                  <a:pt x="491794" y="814438"/>
                </a:lnTo>
                <a:lnTo>
                  <a:pt x="487464" y="814819"/>
                </a:lnTo>
                <a:lnTo>
                  <a:pt x="483933" y="814171"/>
                </a:lnTo>
                <a:lnTo>
                  <a:pt x="481164" y="814006"/>
                </a:lnTo>
                <a:lnTo>
                  <a:pt x="447294" y="781888"/>
                </a:lnTo>
                <a:lnTo>
                  <a:pt x="414515" y="748944"/>
                </a:lnTo>
                <a:lnTo>
                  <a:pt x="352767" y="679424"/>
                </a:lnTo>
                <a:lnTo>
                  <a:pt x="294982" y="606361"/>
                </a:lnTo>
                <a:lnTo>
                  <a:pt x="281597" y="583552"/>
                </a:lnTo>
                <a:lnTo>
                  <a:pt x="240525" y="517525"/>
                </a:lnTo>
                <a:lnTo>
                  <a:pt x="201485" y="452716"/>
                </a:lnTo>
                <a:lnTo>
                  <a:pt x="198107" y="450684"/>
                </a:lnTo>
                <a:lnTo>
                  <a:pt x="199605" y="450100"/>
                </a:lnTo>
                <a:lnTo>
                  <a:pt x="198805" y="451104"/>
                </a:lnTo>
                <a:lnTo>
                  <a:pt x="201485" y="452716"/>
                </a:lnTo>
                <a:lnTo>
                  <a:pt x="200088" y="450392"/>
                </a:lnTo>
                <a:lnTo>
                  <a:pt x="199974" y="448843"/>
                </a:lnTo>
                <a:lnTo>
                  <a:pt x="199504" y="447078"/>
                </a:lnTo>
                <a:lnTo>
                  <a:pt x="198742" y="445147"/>
                </a:lnTo>
                <a:lnTo>
                  <a:pt x="195503" y="443217"/>
                </a:lnTo>
                <a:lnTo>
                  <a:pt x="196202" y="439191"/>
                </a:lnTo>
                <a:lnTo>
                  <a:pt x="194665" y="436791"/>
                </a:lnTo>
                <a:lnTo>
                  <a:pt x="191719" y="435025"/>
                </a:lnTo>
                <a:lnTo>
                  <a:pt x="192481" y="431038"/>
                </a:lnTo>
                <a:lnTo>
                  <a:pt x="190944" y="428637"/>
                </a:lnTo>
                <a:lnTo>
                  <a:pt x="187921" y="426834"/>
                </a:lnTo>
                <a:lnTo>
                  <a:pt x="188099" y="423976"/>
                </a:lnTo>
                <a:lnTo>
                  <a:pt x="186575" y="421589"/>
                </a:lnTo>
                <a:lnTo>
                  <a:pt x="183476" y="419735"/>
                </a:lnTo>
                <a:lnTo>
                  <a:pt x="184302" y="415785"/>
                </a:lnTo>
                <a:lnTo>
                  <a:pt x="182854" y="413435"/>
                </a:lnTo>
                <a:lnTo>
                  <a:pt x="179755" y="411581"/>
                </a:lnTo>
                <a:lnTo>
                  <a:pt x="180657" y="407682"/>
                </a:lnTo>
                <a:lnTo>
                  <a:pt x="179197" y="405333"/>
                </a:lnTo>
                <a:lnTo>
                  <a:pt x="176034" y="403428"/>
                </a:lnTo>
                <a:lnTo>
                  <a:pt x="176999" y="399580"/>
                </a:lnTo>
                <a:lnTo>
                  <a:pt x="175539" y="397217"/>
                </a:lnTo>
                <a:lnTo>
                  <a:pt x="172377" y="395325"/>
                </a:lnTo>
                <a:lnTo>
                  <a:pt x="171843" y="394385"/>
                </a:lnTo>
                <a:lnTo>
                  <a:pt x="172326" y="392226"/>
                </a:lnTo>
                <a:lnTo>
                  <a:pt x="171081" y="389661"/>
                </a:lnTo>
                <a:lnTo>
                  <a:pt x="169240" y="388683"/>
                </a:lnTo>
                <a:lnTo>
                  <a:pt x="168935" y="387350"/>
                </a:lnTo>
                <a:lnTo>
                  <a:pt x="142836" y="371729"/>
                </a:lnTo>
                <a:lnTo>
                  <a:pt x="143446" y="373570"/>
                </a:lnTo>
                <a:lnTo>
                  <a:pt x="168135" y="388353"/>
                </a:lnTo>
                <a:lnTo>
                  <a:pt x="142189" y="372821"/>
                </a:lnTo>
                <a:lnTo>
                  <a:pt x="142417" y="371475"/>
                </a:lnTo>
                <a:lnTo>
                  <a:pt x="142836" y="371729"/>
                </a:lnTo>
                <a:lnTo>
                  <a:pt x="168732" y="387223"/>
                </a:lnTo>
                <a:lnTo>
                  <a:pt x="169049" y="384454"/>
                </a:lnTo>
                <a:lnTo>
                  <a:pt x="168719" y="382778"/>
                </a:lnTo>
                <a:lnTo>
                  <a:pt x="168376" y="381088"/>
                </a:lnTo>
                <a:lnTo>
                  <a:pt x="164630" y="380326"/>
                </a:lnTo>
                <a:lnTo>
                  <a:pt x="165074" y="379120"/>
                </a:lnTo>
                <a:lnTo>
                  <a:pt x="165392" y="376351"/>
                </a:lnTo>
                <a:lnTo>
                  <a:pt x="165061" y="374662"/>
                </a:lnTo>
                <a:lnTo>
                  <a:pt x="164731" y="372986"/>
                </a:lnTo>
                <a:lnTo>
                  <a:pt x="160985" y="372224"/>
                </a:lnTo>
                <a:lnTo>
                  <a:pt x="161417" y="371005"/>
                </a:lnTo>
                <a:lnTo>
                  <a:pt x="161810" y="368287"/>
                </a:lnTo>
                <a:lnTo>
                  <a:pt x="161442" y="366585"/>
                </a:lnTo>
                <a:lnTo>
                  <a:pt x="161074" y="364883"/>
                </a:lnTo>
                <a:lnTo>
                  <a:pt x="157340" y="364134"/>
                </a:lnTo>
                <a:lnTo>
                  <a:pt x="157187" y="364032"/>
                </a:lnTo>
                <a:lnTo>
                  <a:pt x="158229" y="360222"/>
                </a:lnTo>
                <a:lnTo>
                  <a:pt x="157861" y="358521"/>
                </a:lnTo>
                <a:lnTo>
                  <a:pt x="157492" y="356819"/>
                </a:lnTo>
                <a:lnTo>
                  <a:pt x="153771" y="356069"/>
                </a:lnTo>
                <a:lnTo>
                  <a:pt x="154647" y="352158"/>
                </a:lnTo>
                <a:lnTo>
                  <a:pt x="154279" y="350456"/>
                </a:lnTo>
                <a:lnTo>
                  <a:pt x="153911" y="348754"/>
                </a:lnTo>
                <a:lnTo>
                  <a:pt x="150164" y="347992"/>
                </a:lnTo>
                <a:lnTo>
                  <a:pt x="122948" y="271018"/>
                </a:lnTo>
                <a:lnTo>
                  <a:pt x="116700" y="262839"/>
                </a:lnTo>
                <a:lnTo>
                  <a:pt x="113360" y="251955"/>
                </a:lnTo>
                <a:lnTo>
                  <a:pt x="109855" y="242455"/>
                </a:lnTo>
                <a:lnTo>
                  <a:pt x="107073" y="231914"/>
                </a:lnTo>
                <a:lnTo>
                  <a:pt x="108077" y="231038"/>
                </a:lnTo>
                <a:lnTo>
                  <a:pt x="109359" y="230327"/>
                </a:lnTo>
                <a:lnTo>
                  <a:pt x="113296" y="228231"/>
                </a:lnTo>
                <a:lnTo>
                  <a:pt x="115493" y="228066"/>
                </a:lnTo>
                <a:lnTo>
                  <a:pt x="117602" y="229336"/>
                </a:lnTo>
                <a:lnTo>
                  <a:pt x="116255" y="221119"/>
                </a:lnTo>
                <a:lnTo>
                  <a:pt x="114084" y="213906"/>
                </a:lnTo>
                <a:lnTo>
                  <a:pt x="111404" y="206387"/>
                </a:lnTo>
                <a:lnTo>
                  <a:pt x="107213" y="199428"/>
                </a:lnTo>
                <a:lnTo>
                  <a:pt x="105054" y="196659"/>
                </a:lnTo>
                <a:lnTo>
                  <a:pt x="103098" y="194005"/>
                </a:lnTo>
                <a:lnTo>
                  <a:pt x="102362" y="190614"/>
                </a:lnTo>
                <a:lnTo>
                  <a:pt x="96316" y="186994"/>
                </a:lnTo>
                <a:lnTo>
                  <a:pt x="96761" y="185775"/>
                </a:lnTo>
                <a:lnTo>
                  <a:pt x="97942" y="186499"/>
                </a:lnTo>
                <a:lnTo>
                  <a:pt x="96812" y="187286"/>
                </a:lnTo>
                <a:lnTo>
                  <a:pt x="102362" y="190614"/>
                </a:lnTo>
                <a:lnTo>
                  <a:pt x="105981" y="195732"/>
                </a:lnTo>
                <a:lnTo>
                  <a:pt x="107213" y="199428"/>
                </a:lnTo>
                <a:lnTo>
                  <a:pt x="107619" y="195237"/>
                </a:lnTo>
                <a:lnTo>
                  <a:pt x="107175" y="192011"/>
                </a:lnTo>
                <a:lnTo>
                  <a:pt x="103212" y="191122"/>
                </a:lnTo>
                <a:lnTo>
                  <a:pt x="103695" y="189928"/>
                </a:lnTo>
                <a:lnTo>
                  <a:pt x="105625" y="185166"/>
                </a:lnTo>
                <a:lnTo>
                  <a:pt x="104051" y="181254"/>
                </a:lnTo>
                <a:lnTo>
                  <a:pt x="101130" y="176555"/>
                </a:lnTo>
                <a:lnTo>
                  <a:pt x="101942" y="174078"/>
                </a:lnTo>
                <a:lnTo>
                  <a:pt x="101701" y="170967"/>
                </a:lnTo>
                <a:lnTo>
                  <a:pt x="98539" y="169075"/>
                </a:lnTo>
                <a:lnTo>
                  <a:pt x="98996" y="166395"/>
                </a:lnTo>
                <a:lnTo>
                  <a:pt x="99225" y="165049"/>
                </a:lnTo>
                <a:lnTo>
                  <a:pt x="99034" y="163449"/>
                </a:lnTo>
                <a:lnTo>
                  <a:pt x="98844" y="161861"/>
                </a:lnTo>
                <a:lnTo>
                  <a:pt x="95529" y="159880"/>
                </a:lnTo>
                <a:lnTo>
                  <a:pt x="96418" y="157441"/>
                </a:lnTo>
                <a:lnTo>
                  <a:pt x="96291" y="155892"/>
                </a:lnTo>
                <a:lnTo>
                  <a:pt x="94983" y="155117"/>
                </a:lnTo>
                <a:lnTo>
                  <a:pt x="94983" y="163995"/>
                </a:lnTo>
                <a:lnTo>
                  <a:pt x="94856" y="162445"/>
                </a:lnTo>
                <a:lnTo>
                  <a:pt x="94983" y="163995"/>
                </a:lnTo>
                <a:lnTo>
                  <a:pt x="94983" y="155117"/>
                </a:lnTo>
                <a:lnTo>
                  <a:pt x="94742" y="154965"/>
                </a:lnTo>
                <a:lnTo>
                  <a:pt x="94665" y="154038"/>
                </a:lnTo>
                <a:lnTo>
                  <a:pt x="94665" y="160845"/>
                </a:lnTo>
                <a:lnTo>
                  <a:pt x="94437" y="162191"/>
                </a:lnTo>
                <a:lnTo>
                  <a:pt x="94297" y="162102"/>
                </a:lnTo>
                <a:lnTo>
                  <a:pt x="94602" y="160807"/>
                </a:lnTo>
                <a:lnTo>
                  <a:pt x="94665" y="154038"/>
                </a:lnTo>
                <a:lnTo>
                  <a:pt x="94107" y="147193"/>
                </a:lnTo>
                <a:lnTo>
                  <a:pt x="92964" y="139103"/>
                </a:lnTo>
                <a:lnTo>
                  <a:pt x="90614" y="131775"/>
                </a:lnTo>
                <a:lnTo>
                  <a:pt x="87045" y="125196"/>
                </a:lnTo>
                <a:lnTo>
                  <a:pt x="86588" y="117525"/>
                </a:lnTo>
                <a:lnTo>
                  <a:pt x="86258" y="109918"/>
                </a:lnTo>
                <a:lnTo>
                  <a:pt x="82092" y="102997"/>
                </a:lnTo>
                <a:lnTo>
                  <a:pt x="83578" y="97955"/>
                </a:lnTo>
                <a:lnTo>
                  <a:pt x="81432" y="93713"/>
                </a:lnTo>
                <a:lnTo>
                  <a:pt x="79565" y="89636"/>
                </a:lnTo>
                <a:lnTo>
                  <a:pt x="77203" y="67500"/>
                </a:lnTo>
                <a:lnTo>
                  <a:pt x="74447" y="45135"/>
                </a:lnTo>
                <a:lnTo>
                  <a:pt x="73672" y="32829"/>
                </a:lnTo>
                <a:lnTo>
                  <a:pt x="72999" y="22059"/>
                </a:lnTo>
                <a:lnTo>
                  <a:pt x="73215" y="0"/>
                </a:lnTo>
                <a:lnTo>
                  <a:pt x="66090" y="165"/>
                </a:lnTo>
                <a:lnTo>
                  <a:pt x="58623" y="139"/>
                </a:lnTo>
                <a:lnTo>
                  <a:pt x="52006" y="622"/>
                </a:lnTo>
                <a:lnTo>
                  <a:pt x="46151" y="4508"/>
                </a:lnTo>
                <a:lnTo>
                  <a:pt x="44513" y="5016"/>
                </a:lnTo>
                <a:lnTo>
                  <a:pt x="43713" y="6019"/>
                </a:lnTo>
                <a:lnTo>
                  <a:pt x="43053" y="8572"/>
                </a:lnTo>
                <a:lnTo>
                  <a:pt x="36639" y="10668"/>
                </a:lnTo>
                <a:lnTo>
                  <a:pt x="29870" y="2171"/>
                </a:lnTo>
                <a:lnTo>
                  <a:pt x="23825" y="8915"/>
                </a:lnTo>
                <a:lnTo>
                  <a:pt x="11430" y="14820"/>
                </a:lnTo>
                <a:lnTo>
                  <a:pt x="4267" y="23850"/>
                </a:lnTo>
                <a:lnTo>
                  <a:pt x="914" y="35166"/>
                </a:lnTo>
                <a:lnTo>
                  <a:pt x="0" y="47929"/>
                </a:lnTo>
                <a:lnTo>
                  <a:pt x="1346" y="84264"/>
                </a:lnTo>
                <a:lnTo>
                  <a:pt x="11455" y="155435"/>
                </a:lnTo>
                <a:lnTo>
                  <a:pt x="30822" y="242519"/>
                </a:lnTo>
                <a:lnTo>
                  <a:pt x="45732" y="291401"/>
                </a:lnTo>
                <a:lnTo>
                  <a:pt x="62344" y="339826"/>
                </a:lnTo>
                <a:lnTo>
                  <a:pt x="80645" y="387781"/>
                </a:lnTo>
                <a:lnTo>
                  <a:pt x="100609" y="435254"/>
                </a:lnTo>
                <a:lnTo>
                  <a:pt x="122885" y="481152"/>
                </a:lnTo>
                <a:lnTo>
                  <a:pt x="146799" y="526542"/>
                </a:lnTo>
                <a:lnTo>
                  <a:pt x="172999" y="570357"/>
                </a:lnTo>
                <a:lnTo>
                  <a:pt x="200164" y="614730"/>
                </a:lnTo>
                <a:lnTo>
                  <a:pt x="229590" y="657504"/>
                </a:lnTo>
                <a:lnTo>
                  <a:pt x="258978" y="698779"/>
                </a:lnTo>
                <a:lnTo>
                  <a:pt x="289801" y="737946"/>
                </a:lnTo>
                <a:lnTo>
                  <a:pt x="322084" y="775030"/>
                </a:lnTo>
                <a:lnTo>
                  <a:pt x="355142" y="811098"/>
                </a:lnTo>
                <a:lnTo>
                  <a:pt x="388988" y="846162"/>
                </a:lnTo>
                <a:lnTo>
                  <a:pt x="424281" y="879119"/>
                </a:lnTo>
                <a:lnTo>
                  <a:pt x="497865" y="940930"/>
                </a:lnTo>
                <a:lnTo>
                  <a:pt x="536155" y="969759"/>
                </a:lnTo>
                <a:lnTo>
                  <a:pt x="575881" y="996505"/>
                </a:lnTo>
                <a:lnTo>
                  <a:pt x="616381" y="1022223"/>
                </a:lnTo>
                <a:lnTo>
                  <a:pt x="657669" y="1046937"/>
                </a:lnTo>
                <a:lnTo>
                  <a:pt x="699719" y="1070622"/>
                </a:lnTo>
                <a:lnTo>
                  <a:pt x="743204" y="1092212"/>
                </a:lnTo>
                <a:lnTo>
                  <a:pt x="787463" y="1112774"/>
                </a:lnTo>
                <a:lnTo>
                  <a:pt x="832497" y="1132332"/>
                </a:lnTo>
                <a:lnTo>
                  <a:pt x="878293" y="1150861"/>
                </a:lnTo>
                <a:lnTo>
                  <a:pt x="924852" y="1168374"/>
                </a:lnTo>
                <a:lnTo>
                  <a:pt x="974305" y="1184643"/>
                </a:lnTo>
                <a:lnTo>
                  <a:pt x="1024509" y="1198422"/>
                </a:lnTo>
                <a:lnTo>
                  <a:pt x="1074877" y="1210805"/>
                </a:lnTo>
                <a:lnTo>
                  <a:pt x="1125448" y="1221828"/>
                </a:lnTo>
                <a:lnTo>
                  <a:pt x="1228051" y="1238834"/>
                </a:lnTo>
                <a:lnTo>
                  <a:pt x="1279537" y="1245971"/>
                </a:lnTo>
                <a:lnTo>
                  <a:pt x="1379943" y="1257223"/>
                </a:lnTo>
                <a:lnTo>
                  <a:pt x="1477391" y="1265224"/>
                </a:lnTo>
                <a:lnTo>
                  <a:pt x="1526590" y="1268031"/>
                </a:lnTo>
                <a:lnTo>
                  <a:pt x="1575206" y="1271968"/>
                </a:lnTo>
                <a:lnTo>
                  <a:pt x="1578279" y="1270838"/>
                </a:lnTo>
                <a:lnTo>
                  <a:pt x="1581264" y="1269669"/>
                </a:lnTo>
                <a:lnTo>
                  <a:pt x="1584325" y="1268552"/>
                </a:lnTo>
                <a:lnTo>
                  <a:pt x="1587423" y="1270406"/>
                </a:lnTo>
                <a:lnTo>
                  <a:pt x="1591525" y="1271371"/>
                </a:lnTo>
                <a:lnTo>
                  <a:pt x="1593405" y="1273975"/>
                </a:lnTo>
                <a:lnTo>
                  <a:pt x="1594789" y="1276286"/>
                </a:lnTo>
                <a:lnTo>
                  <a:pt x="1591500" y="1278763"/>
                </a:lnTo>
                <a:lnTo>
                  <a:pt x="1588592" y="1278496"/>
                </a:lnTo>
                <a:lnTo>
                  <a:pt x="1568196" y="1289977"/>
                </a:lnTo>
                <a:lnTo>
                  <a:pt x="1546987" y="1299476"/>
                </a:lnTo>
                <a:lnTo>
                  <a:pt x="1524673" y="1308328"/>
                </a:lnTo>
                <a:lnTo>
                  <a:pt x="1502257" y="1315631"/>
                </a:lnTo>
                <a:lnTo>
                  <a:pt x="1486763" y="1321155"/>
                </a:lnTo>
                <a:lnTo>
                  <a:pt x="1472082" y="1327175"/>
                </a:lnTo>
                <a:lnTo>
                  <a:pt x="1457858" y="1334935"/>
                </a:lnTo>
                <a:lnTo>
                  <a:pt x="1444383" y="1344637"/>
                </a:lnTo>
                <a:lnTo>
                  <a:pt x="1416024" y="1357274"/>
                </a:lnTo>
                <a:lnTo>
                  <a:pt x="1396657" y="1376756"/>
                </a:lnTo>
                <a:lnTo>
                  <a:pt x="1386801" y="1401940"/>
                </a:lnTo>
                <a:lnTo>
                  <a:pt x="1387030" y="1431671"/>
                </a:lnTo>
                <a:lnTo>
                  <a:pt x="1440916" y="1435798"/>
                </a:lnTo>
                <a:lnTo>
                  <a:pt x="1492910" y="1429931"/>
                </a:lnTo>
                <a:lnTo>
                  <a:pt x="1542935" y="1416951"/>
                </a:lnTo>
                <a:lnTo>
                  <a:pt x="1591525" y="1398663"/>
                </a:lnTo>
                <a:lnTo>
                  <a:pt x="1639874" y="1375791"/>
                </a:lnTo>
                <a:lnTo>
                  <a:pt x="1662125" y="1365427"/>
                </a:lnTo>
                <a:lnTo>
                  <a:pt x="1684769" y="1355305"/>
                </a:lnTo>
                <a:lnTo>
                  <a:pt x="1711947" y="1343456"/>
                </a:lnTo>
                <a:lnTo>
                  <a:pt x="1730578" y="1335354"/>
                </a:lnTo>
                <a:lnTo>
                  <a:pt x="1761083" y="1321054"/>
                </a:lnTo>
                <a:lnTo>
                  <a:pt x="1770786" y="1316507"/>
                </a:lnTo>
                <a:lnTo>
                  <a:pt x="1778825" y="1309471"/>
                </a:lnTo>
                <a:lnTo>
                  <a:pt x="1788883" y="1300695"/>
                </a:lnTo>
                <a:lnTo>
                  <a:pt x="1794751" y="1279042"/>
                </a:lnTo>
                <a:lnTo>
                  <a:pt x="1798866" y="1241539"/>
                </a:lnTo>
                <a:lnTo>
                  <a:pt x="1799932" y="1230350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8" name="Google Shape;388;p51"/>
          <p:cNvSpPr txBox="1"/>
          <p:nvPr/>
        </p:nvSpPr>
        <p:spPr>
          <a:xfrm>
            <a:off x="533463" y="1392675"/>
            <a:ext cx="3691500" cy="3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4325" wrap="square" tIns="6350">
            <a:spAutoFit/>
          </a:bodyPr>
          <a:lstStyle/>
          <a:p>
            <a:pPr indent="0" lvl="0" marL="12700" marR="0" rtl="0" algn="just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Las person</a:t>
            </a:r>
            <a:r>
              <a:rPr lang="es-419" sz="1700">
                <a:solidFill>
                  <a:srgbClr val="1B1B1B"/>
                </a:solidFill>
              </a:rPr>
              <a:t>a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s prefieren arrebatar el  producto del trabajo a otras que  hacerlo por sí mismas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just">
              <a:lnSpc>
                <a:spcPct val="115799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"Guerra de todos contra todos."  </a:t>
            </a:r>
            <a:r>
              <a:rPr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Este problema se resuelve con la  renuncia pactada a agredir a los  otros y a la satisfacción total.</a:t>
            </a:r>
            <a:endParaRPr sz="1700">
              <a:solidFill>
                <a:srgbClr val="1B1B1B"/>
              </a:solidFill>
            </a:endParaRPr>
          </a:p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1700">
                <a:solidFill>
                  <a:srgbClr val="1B1B1B"/>
                </a:solidFill>
              </a:rPr>
              <a:t>La	</a:t>
            </a:r>
            <a:r>
              <a:rPr b="1" lang="es-419" sz="1700">
                <a:solidFill>
                  <a:srgbClr val="1B1B1B"/>
                </a:solidFill>
              </a:rPr>
              <a:t>ley	civil </a:t>
            </a:r>
            <a:r>
              <a:rPr lang="es-419" sz="1700">
                <a:solidFill>
                  <a:srgbClr val="1B1B1B"/>
                </a:solidFill>
              </a:rPr>
              <a:t>regula la naturaleza humana mediante el terror</a:t>
            </a:r>
            <a:r>
              <a:rPr lang="es-419" sz="1700">
                <a:solidFill>
                  <a:schemeClr val="dk1"/>
                </a:solidFill>
              </a:rPr>
              <a:t>, permitiendo la cohesión social</a:t>
            </a:r>
            <a:endParaRPr sz="1700">
              <a:solidFill>
                <a:srgbClr val="1B1B1B"/>
              </a:solidFill>
            </a:endParaRPr>
          </a:p>
          <a:p>
            <a:pPr indent="0" lvl="0" marL="0" marR="711200" rtl="0" algn="just">
              <a:lnSpc>
                <a:spcPct val="115799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Conformación del</a:t>
            </a:r>
            <a:r>
              <a:rPr b="1" lang="es-419" sz="1700">
                <a:solidFill>
                  <a:srgbClr val="1B1B1B"/>
                </a:solidFill>
              </a:rPr>
              <a:t> </a:t>
            </a:r>
            <a:r>
              <a:rPr b="1" lang="es-419" sz="17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ESTADO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1"/>
          <p:cNvSpPr/>
          <p:nvPr/>
        </p:nvSpPr>
        <p:spPr>
          <a:xfrm>
            <a:off x="267356" y="2222744"/>
            <a:ext cx="159385" cy="143827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0" name="Google Shape;390;p51"/>
          <p:cNvSpPr/>
          <p:nvPr/>
        </p:nvSpPr>
        <p:spPr>
          <a:xfrm>
            <a:off x="4590312" y="2286000"/>
            <a:ext cx="159385" cy="143827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1" name="Google Shape;391;p51"/>
          <p:cNvSpPr/>
          <p:nvPr/>
        </p:nvSpPr>
        <p:spPr>
          <a:xfrm>
            <a:off x="4532186" y="2682526"/>
            <a:ext cx="217561" cy="171154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2" name="Google Shape;392;p51"/>
          <p:cNvSpPr/>
          <p:nvPr/>
        </p:nvSpPr>
        <p:spPr>
          <a:xfrm>
            <a:off x="7409138" y="3724212"/>
            <a:ext cx="1570500" cy="1419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3" name="Google Shape;393;p51"/>
          <p:cNvSpPr/>
          <p:nvPr/>
        </p:nvSpPr>
        <p:spPr>
          <a:xfrm>
            <a:off x="191156" y="3536606"/>
            <a:ext cx="159385" cy="143827"/>
          </a:xfrm>
          <a:custGeom>
            <a:rect b="b" l="l" r="r" t="t"/>
            <a:pathLst>
              <a:path extrusionOk="0" h="287654" w="318770">
                <a:moveTo>
                  <a:pt x="155421" y="287185"/>
                </a:moveTo>
                <a:lnTo>
                  <a:pt x="108817" y="286301"/>
                </a:lnTo>
                <a:lnTo>
                  <a:pt x="73541" y="270205"/>
                </a:lnTo>
                <a:lnTo>
                  <a:pt x="28874" y="209981"/>
                </a:lnTo>
                <a:lnTo>
                  <a:pt x="13244" y="180968"/>
                </a:lnTo>
                <a:lnTo>
                  <a:pt x="2241" y="160765"/>
                </a:lnTo>
                <a:lnTo>
                  <a:pt x="7802" y="120449"/>
                </a:lnTo>
                <a:lnTo>
                  <a:pt x="26931" y="81727"/>
                </a:lnTo>
                <a:lnTo>
                  <a:pt x="72591" y="42051"/>
                </a:lnTo>
                <a:lnTo>
                  <a:pt x="115301" y="15863"/>
                </a:lnTo>
                <a:lnTo>
                  <a:pt x="155045" y="2175"/>
                </a:lnTo>
                <a:lnTo>
                  <a:pt x="191807" y="0"/>
                </a:lnTo>
                <a:lnTo>
                  <a:pt x="225570" y="8349"/>
                </a:lnTo>
                <a:lnTo>
                  <a:pt x="256317" y="26235"/>
                </a:lnTo>
                <a:lnTo>
                  <a:pt x="284033" y="52669"/>
                </a:lnTo>
                <a:lnTo>
                  <a:pt x="313995" y="107557"/>
                </a:lnTo>
                <a:lnTo>
                  <a:pt x="318162" y="161357"/>
                </a:lnTo>
                <a:lnTo>
                  <a:pt x="305470" y="207270"/>
                </a:lnTo>
                <a:lnTo>
                  <a:pt x="284859" y="238497"/>
                </a:lnTo>
                <a:lnTo>
                  <a:pt x="252922" y="259559"/>
                </a:lnTo>
                <a:lnTo>
                  <a:pt x="206616" y="277030"/>
                </a:lnTo>
                <a:lnTo>
                  <a:pt x="155421" y="28718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4" name="Google Shape;394;p51"/>
          <p:cNvSpPr/>
          <p:nvPr/>
        </p:nvSpPr>
        <p:spPr>
          <a:xfrm>
            <a:off x="3904713" y="4034125"/>
            <a:ext cx="1250400" cy="1174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00" name="Google Shape;400;p52"/>
          <p:cNvSpPr txBox="1"/>
          <p:nvPr>
            <p:ph type="title"/>
          </p:nvPr>
        </p:nvSpPr>
        <p:spPr>
          <a:xfrm>
            <a:off x="-4259475" y="245638"/>
            <a:ext cx="130938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-1651000" lvl="0" marL="647700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00"/>
              <a:t>¿Cuáles son las consecuencias prácticas de afirmar que  existe una naturaleza humana?</a:t>
            </a:r>
            <a:endParaRPr sz="2500"/>
          </a:p>
        </p:txBody>
      </p:sp>
      <p:grpSp>
        <p:nvGrpSpPr>
          <p:cNvPr id="401" name="Google Shape;401;p52"/>
          <p:cNvGrpSpPr/>
          <p:nvPr/>
        </p:nvGrpSpPr>
        <p:grpSpPr>
          <a:xfrm>
            <a:off x="3580684" y="1966630"/>
            <a:ext cx="5563350" cy="3028950"/>
            <a:chOff x="7161367" y="3933261"/>
            <a:chExt cx="11126700" cy="6057900"/>
          </a:xfrm>
        </p:grpSpPr>
        <p:sp>
          <p:nvSpPr>
            <p:cNvPr id="402" name="Google Shape;402;p52"/>
            <p:cNvSpPr/>
            <p:nvPr/>
          </p:nvSpPr>
          <p:spPr>
            <a:xfrm>
              <a:off x="7161367" y="3933261"/>
              <a:ext cx="11126700" cy="60579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03" name="Google Shape;403;p52"/>
            <p:cNvSpPr/>
            <p:nvPr/>
          </p:nvSpPr>
          <p:spPr>
            <a:xfrm>
              <a:off x="7371070" y="4341643"/>
              <a:ext cx="3780790" cy="1841500"/>
            </a:xfrm>
            <a:custGeom>
              <a:rect b="b" l="l" r="r" t="t"/>
              <a:pathLst>
                <a:path extrusionOk="0" h="1841500" w="3780790">
                  <a:moveTo>
                    <a:pt x="2263748" y="12700"/>
                  </a:moveTo>
                  <a:lnTo>
                    <a:pt x="1516792" y="12700"/>
                  </a:lnTo>
                  <a:lnTo>
                    <a:pt x="1577498" y="0"/>
                  </a:lnTo>
                  <a:lnTo>
                    <a:pt x="2203042" y="0"/>
                  </a:lnTo>
                  <a:lnTo>
                    <a:pt x="2263748" y="12700"/>
                  </a:lnTo>
                  <a:close/>
                </a:path>
                <a:path extrusionOk="0" h="1841500" w="3780790">
                  <a:moveTo>
                    <a:pt x="2441573" y="38100"/>
                  </a:moveTo>
                  <a:lnTo>
                    <a:pt x="1338967" y="38100"/>
                  </a:lnTo>
                  <a:lnTo>
                    <a:pt x="1456780" y="12700"/>
                  </a:lnTo>
                  <a:lnTo>
                    <a:pt x="2323760" y="12700"/>
                  </a:lnTo>
                  <a:lnTo>
                    <a:pt x="2441573" y="38100"/>
                  </a:lnTo>
                  <a:close/>
                </a:path>
                <a:path extrusionOk="0" h="1841500" w="3780790">
                  <a:moveTo>
                    <a:pt x="2612266" y="1778000"/>
                  </a:moveTo>
                  <a:lnTo>
                    <a:pt x="1168274" y="1778000"/>
                  </a:lnTo>
                  <a:lnTo>
                    <a:pt x="1005606" y="1739900"/>
                  </a:lnTo>
                  <a:lnTo>
                    <a:pt x="953320" y="1714500"/>
                  </a:lnTo>
                  <a:lnTo>
                    <a:pt x="802739" y="1676400"/>
                  </a:lnTo>
                  <a:lnTo>
                    <a:pt x="754747" y="1651000"/>
                  </a:lnTo>
                  <a:lnTo>
                    <a:pt x="662264" y="1625600"/>
                  </a:lnTo>
                  <a:lnTo>
                    <a:pt x="617839" y="1600200"/>
                  </a:lnTo>
                  <a:lnTo>
                    <a:pt x="574669" y="1574800"/>
                  </a:lnTo>
                  <a:lnTo>
                    <a:pt x="532788" y="1562100"/>
                  </a:lnTo>
                  <a:lnTo>
                    <a:pt x="492227" y="1536700"/>
                  </a:lnTo>
                  <a:lnTo>
                    <a:pt x="453021" y="1511300"/>
                  </a:lnTo>
                  <a:lnTo>
                    <a:pt x="415202" y="1498600"/>
                  </a:lnTo>
                  <a:lnTo>
                    <a:pt x="378804" y="1473200"/>
                  </a:lnTo>
                  <a:lnTo>
                    <a:pt x="343859" y="1447800"/>
                  </a:lnTo>
                  <a:lnTo>
                    <a:pt x="310400" y="1422400"/>
                  </a:lnTo>
                  <a:lnTo>
                    <a:pt x="278461" y="1397000"/>
                  </a:lnTo>
                  <a:lnTo>
                    <a:pt x="248074" y="1371600"/>
                  </a:lnTo>
                  <a:lnTo>
                    <a:pt x="219273" y="1346200"/>
                  </a:lnTo>
                  <a:lnTo>
                    <a:pt x="166560" y="1295400"/>
                  </a:lnTo>
                  <a:lnTo>
                    <a:pt x="120586" y="1244600"/>
                  </a:lnTo>
                  <a:lnTo>
                    <a:pt x="81615" y="1181100"/>
                  </a:lnTo>
                  <a:lnTo>
                    <a:pt x="64838" y="1155700"/>
                  </a:lnTo>
                  <a:lnTo>
                    <a:pt x="49911" y="1130300"/>
                  </a:lnTo>
                  <a:lnTo>
                    <a:pt x="36868" y="1104900"/>
                  </a:lnTo>
                  <a:lnTo>
                    <a:pt x="25740" y="1066800"/>
                  </a:lnTo>
                  <a:lnTo>
                    <a:pt x="16562" y="1041400"/>
                  </a:lnTo>
                  <a:lnTo>
                    <a:pt x="9365" y="1016000"/>
                  </a:lnTo>
                  <a:lnTo>
                    <a:pt x="4184" y="977900"/>
                  </a:lnTo>
                  <a:lnTo>
                    <a:pt x="1051" y="952500"/>
                  </a:lnTo>
                  <a:lnTo>
                    <a:pt x="0" y="914400"/>
                  </a:lnTo>
                  <a:lnTo>
                    <a:pt x="1051" y="889000"/>
                  </a:lnTo>
                  <a:lnTo>
                    <a:pt x="4184" y="850900"/>
                  </a:lnTo>
                  <a:lnTo>
                    <a:pt x="9365" y="825500"/>
                  </a:lnTo>
                  <a:lnTo>
                    <a:pt x="16562" y="800100"/>
                  </a:lnTo>
                  <a:lnTo>
                    <a:pt x="25740" y="762000"/>
                  </a:lnTo>
                  <a:lnTo>
                    <a:pt x="36868" y="736600"/>
                  </a:lnTo>
                  <a:lnTo>
                    <a:pt x="49911" y="711200"/>
                  </a:lnTo>
                  <a:lnTo>
                    <a:pt x="64838" y="673100"/>
                  </a:lnTo>
                  <a:lnTo>
                    <a:pt x="81615" y="647700"/>
                  </a:lnTo>
                  <a:lnTo>
                    <a:pt x="100208" y="622300"/>
                  </a:lnTo>
                  <a:lnTo>
                    <a:pt x="120586" y="596900"/>
                  </a:lnTo>
                  <a:lnTo>
                    <a:pt x="142714" y="558800"/>
                  </a:lnTo>
                  <a:lnTo>
                    <a:pt x="192091" y="508000"/>
                  </a:lnTo>
                  <a:lnTo>
                    <a:pt x="248074" y="457200"/>
                  </a:lnTo>
                  <a:lnTo>
                    <a:pt x="278461" y="431800"/>
                  </a:lnTo>
                  <a:lnTo>
                    <a:pt x="310400" y="406400"/>
                  </a:lnTo>
                  <a:lnTo>
                    <a:pt x="343859" y="381000"/>
                  </a:lnTo>
                  <a:lnTo>
                    <a:pt x="378804" y="368300"/>
                  </a:lnTo>
                  <a:lnTo>
                    <a:pt x="415202" y="342900"/>
                  </a:lnTo>
                  <a:lnTo>
                    <a:pt x="453021" y="317500"/>
                  </a:lnTo>
                  <a:lnTo>
                    <a:pt x="492227" y="292100"/>
                  </a:lnTo>
                  <a:lnTo>
                    <a:pt x="532788" y="279400"/>
                  </a:lnTo>
                  <a:lnTo>
                    <a:pt x="574669" y="254000"/>
                  </a:lnTo>
                  <a:lnTo>
                    <a:pt x="617839" y="228600"/>
                  </a:lnTo>
                  <a:lnTo>
                    <a:pt x="662264" y="215900"/>
                  </a:lnTo>
                  <a:lnTo>
                    <a:pt x="707911" y="190500"/>
                  </a:lnTo>
                  <a:lnTo>
                    <a:pt x="802739" y="165100"/>
                  </a:lnTo>
                  <a:lnTo>
                    <a:pt x="851854" y="139700"/>
                  </a:lnTo>
                  <a:lnTo>
                    <a:pt x="1005606" y="101600"/>
                  </a:lnTo>
                  <a:lnTo>
                    <a:pt x="1281233" y="38100"/>
                  </a:lnTo>
                  <a:lnTo>
                    <a:pt x="2499307" y="38100"/>
                  </a:lnTo>
                  <a:lnTo>
                    <a:pt x="2774935" y="101600"/>
                  </a:lnTo>
                  <a:lnTo>
                    <a:pt x="1837407" y="101600"/>
                  </a:lnTo>
                  <a:lnTo>
                    <a:pt x="1784788" y="114300"/>
                  </a:lnTo>
                  <a:lnTo>
                    <a:pt x="1577023" y="114300"/>
                  </a:lnTo>
                  <a:lnTo>
                    <a:pt x="1525826" y="127000"/>
                  </a:lnTo>
                  <a:lnTo>
                    <a:pt x="1474953" y="127000"/>
                  </a:lnTo>
                  <a:lnTo>
                    <a:pt x="1424417" y="139700"/>
                  </a:lnTo>
                  <a:lnTo>
                    <a:pt x="1374232" y="139700"/>
                  </a:lnTo>
                  <a:lnTo>
                    <a:pt x="1274966" y="165100"/>
                  </a:lnTo>
                  <a:lnTo>
                    <a:pt x="1225911" y="165100"/>
                  </a:lnTo>
                  <a:lnTo>
                    <a:pt x="1177260" y="177800"/>
                  </a:lnTo>
                  <a:lnTo>
                    <a:pt x="969330" y="228600"/>
                  </a:lnTo>
                  <a:lnTo>
                    <a:pt x="871320" y="254000"/>
                  </a:lnTo>
                  <a:lnTo>
                    <a:pt x="823886" y="279400"/>
                  </a:lnTo>
                  <a:lnTo>
                    <a:pt x="732279" y="304800"/>
                  </a:lnTo>
                  <a:lnTo>
                    <a:pt x="688153" y="330200"/>
                  </a:lnTo>
                  <a:lnTo>
                    <a:pt x="645176" y="342900"/>
                  </a:lnTo>
                  <a:lnTo>
                    <a:pt x="603374" y="368300"/>
                  </a:lnTo>
                  <a:lnTo>
                    <a:pt x="552062" y="393700"/>
                  </a:lnTo>
                  <a:lnTo>
                    <a:pt x="503053" y="419100"/>
                  </a:lnTo>
                  <a:lnTo>
                    <a:pt x="456465" y="444500"/>
                  </a:lnTo>
                  <a:lnTo>
                    <a:pt x="412416" y="482600"/>
                  </a:lnTo>
                  <a:lnTo>
                    <a:pt x="371024" y="508000"/>
                  </a:lnTo>
                  <a:lnTo>
                    <a:pt x="332407" y="533400"/>
                  </a:lnTo>
                  <a:lnTo>
                    <a:pt x="296684" y="571500"/>
                  </a:lnTo>
                  <a:lnTo>
                    <a:pt x="263974" y="596900"/>
                  </a:lnTo>
                  <a:lnTo>
                    <a:pt x="234393" y="635000"/>
                  </a:lnTo>
                  <a:lnTo>
                    <a:pt x="197603" y="673100"/>
                  </a:lnTo>
                  <a:lnTo>
                    <a:pt x="167407" y="723900"/>
                  </a:lnTo>
                  <a:lnTo>
                    <a:pt x="143849" y="774700"/>
                  </a:lnTo>
                  <a:lnTo>
                    <a:pt x="126970" y="825500"/>
                  </a:lnTo>
                  <a:lnTo>
                    <a:pt x="116811" y="863600"/>
                  </a:lnTo>
                  <a:lnTo>
                    <a:pt x="113416" y="914400"/>
                  </a:lnTo>
                  <a:lnTo>
                    <a:pt x="116811" y="965200"/>
                  </a:lnTo>
                  <a:lnTo>
                    <a:pt x="126970" y="1016000"/>
                  </a:lnTo>
                  <a:lnTo>
                    <a:pt x="143849" y="1066800"/>
                  </a:lnTo>
                  <a:lnTo>
                    <a:pt x="167407" y="1104900"/>
                  </a:lnTo>
                  <a:lnTo>
                    <a:pt x="197603" y="1155700"/>
                  </a:lnTo>
                  <a:lnTo>
                    <a:pt x="234393" y="1206500"/>
                  </a:lnTo>
                  <a:lnTo>
                    <a:pt x="263974" y="1231900"/>
                  </a:lnTo>
                  <a:lnTo>
                    <a:pt x="296684" y="1270000"/>
                  </a:lnTo>
                  <a:lnTo>
                    <a:pt x="332407" y="1295400"/>
                  </a:lnTo>
                  <a:lnTo>
                    <a:pt x="371024" y="1333500"/>
                  </a:lnTo>
                  <a:lnTo>
                    <a:pt x="412416" y="1358900"/>
                  </a:lnTo>
                  <a:lnTo>
                    <a:pt x="456465" y="1384300"/>
                  </a:lnTo>
                  <a:lnTo>
                    <a:pt x="503053" y="1409700"/>
                  </a:lnTo>
                  <a:lnTo>
                    <a:pt x="552062" y="1447800"/>
                  </a:lnTo>
                  <a:lnTo>
                    <a:pt x="603374" y="1473200"/>
                  </a:lnTo>
                  <a:lnTo>
                    <a:pt x="645176" y="1485900"/>
                  </a:lnTo>
                  <a:lnTo>
                    <a:pt x="688153" y="1511300"/>
                  </a:lnTo>
                  <a:lnTo>
                    <a:pt x="732279" y="1524000"/>
                  </a:lnTo>
                  <a:lnTo>
                    <a:pt x="777531" y="1549400"/>
                  </a:lnTo>
                  <a:lnTo>
                    <a:pt x="919809" y="1587500"/>
                  </a:lnTo>
                  <a:lnTo>
                    <a:pt x="969330" y="1612900"/>
                  </a:lnTo>
                  <a:lnTo>
                    <a:pt x="1177260" y="1663700"/>
                  </a:lnTo>
                  <a:lnTo>
                    <a:pt x="1225900" y="1663700"/>
                  </a:lnTo>
                  <a:lnTo>
                    <a:pt x="1324328" y="1689100"/>
                  </a:lnTo>
                  <a:lnTo>
                    <a:pt x="1374100" y="1689100"/>
                  </a:lnTo>
                  <a:lnTo>
                    <a:pt x="1424231" y="1701800"/>
                  </a:lnTo>
                  <a:lnTo>
                    <a:pt x="1474715" y="1701800"/>
                  </a:lnTo>
                  <a:lnTo>
                    <a:pt x="1525542" y="1714500"/>
                  </a:lnTo>
                  <a:lnTo>
                    <a:pt x="1628196" y="1714500"/>
                  </a:lnTo>
                  <a:lnTo>
                    <a:pt x="1680006" y="1727200"/>
                  </a:lnTo>
                  <a:lnTo>
                    <a:pt x="2801077" y="1727200"/>
                  </a:lnTo>
                  <a:lnTo>
                    <a:pt x="2774935" y="1739900"/>
                  </a:lnTo>
                  <a:lnTo>
                    <a:pt x="2612266" y="1778000"/>
                  </a:lnTo>
                  <a:close/>
                </a:path>
                <a:path extrusionOk="0" h="1841500" w="3780790">
                  <a:moveTo>
                    <a:pt x="2801077" y="1727200"/>
                  </a:moveTo>
                  <a:lnTo>
                    <a:pt x="2100667" y="1727200"/>
                  </a:lnTo>
                  <a:lnTo>
                    <a:pt x="2152530" y="1714500"/>
                  </a:lnTo>
                  <a:lnTo>
                    <a:pt x="2255281" y="1714500"/>
                  </a:lnTo>
                  <a:lnTo>
                    <a:pt x="2306143" y="1701800"/>
                  </a:lnTo>
                  <a:lnTo>
                    <a:pt x="2356644" y="1701800"/>
                  </a:lnTo>
                  <a:lnTo>
                    <a:pt x="2406771" y="1689100"/>
                  </a:lnTo>
                  <a:lnTo>
                    <a:pt x="2456512" y="1689100"/>
                  </a:lnTo>
                  <a:lnTo>
                    <a:pt x="2554780" y="1663700"/>
                  </a:lnTo>
                  <a:lnTo>
                    <a:pt x="2603280" y="1663700"/>
                  </a:lnTo>
                  <a:lnTo>
                    <a:pt x="2811210" y="1612900"/>
                  </a:lnTo>
                  <a:lnTo>
                    <a:pt x="2860731" y="1587500"/>
                  </a:lnTo>
                  <a:lnTo>
                    <a:pt x="3003009" y="1549400"/>
                  </a:lnTo>
                  <a:lnTo>
                    <a:pt x="3048262" y="1524000"/>
                  </a:lnTo>
                  <a:lnTo>
                    <a:pt x="3092388" y="1511300"/>
                  </a:lnTo>
                  <a:lnTo>
                    <a:pt x="3135364" y="1485900"/>
                  </a:lnTo>
                  <a:lnTo>
                    <a:pt x="3177166" y="1473200"/>
                  </a:lnTo>
                  <a:lnTo>
                    <a:pt x="3228478" y="1447800"/>
                  </a:lnTo>
                  <a:lnTo>
                    <a:pt x="3277487" y="1409700"/>
                  </a:lnTo>
                  <a:lnTo>
                    <a:pt x="3324075" y="1384300"/>
                  </a:lnTo>
                  <a:lnTo>
                    <a:pt x="3368125" y="1358900"/>
                  </a:lnTo>
                  <a:lnTo>
                    <a:pt x="3409517" y="1333500"/>
                  </a:lnTo>
                  <a:lnTo>
                    <a:pt x="3448133" y="1295400"/>
                  </a:lnTo>
                  <a:lnTo>
                    <a:pt x="3483856" y="1270000"/>
                  </a:lnTo>
                  <a:lnTo>
                    <a:pt x="3516567" y="1231900"/>
                  </a:lnTo>
                  <a:lnTo>
                    <a:pt x="3546147" y="1206500"/>
                  </a:lnTo>
                  <a:lnTo>
                    <a:pt x="3582938" y="1155700"/>
                  </a:lnTo>
                  <a:lnTo>
                    <a:pt x="3613133" y="1104900"/>
                  </a:lnTo>
                  <a:lnTo>
                    <a:pt x="3636691" y="1066800"/>
                  </a:lnTo>
                  <a:lnTo>
                    <a:pt x="3653571" y="1016000"/>
                  </a:lnTo>
                  <a:lnTo>
                    <a:pt x="3663729" y="965200"/>
                  </a:lnTo>
                  <a:lnTo>
                    <a:pt x="3667125" y="914400"/>
                  </a:lnTo>
                  <a:lnTo>
                    <a:pt x="3663729" y="863600"/>
                  </a:lnTo>
                  <a:lnTo>
                    <a:pt x="3653571" y="825500"/>
                  </a:lnTo>
                  <a:lnTo>
                    <a:pt x="3636691" y="774700"/>
                  </a:lnTo>
                  <a:lnTo>
                    <a:pt x="3613133" y="723900"/>
                  </a:lnTo>
                  <a:lnTo>
                    <a:pt x="3582938" y="673100"/>
                  </a:lnTo>
                  <a:lnTo>
                    <a:pt x="3546147" y="635000"/>
                  </a:lnTo>
                  <a:lnTo>
                    <a:pt x="3516567" y="596900"/>
                  </a:lnTo>
                  <a:lnTo>
                    <a:pt x="3483856" y="571500"/>
                  </a:lnTo>
                  <a:lnTo>
                    <a:pt x="3448133" y="533400"/>
                  </a:lnTo>
                  <a:lnTo>
                    <a:pt x="3409517" y="508000"/>
                  </a:lnTo>
                  <a:lnTo>
                    <a:pt x="3368125" y="482600"/>
                  </a:lnTo>
                  <a:lnTo>
                    <a:pt x="3324075" y="444500"/>
                  </a:lnTo>
                  <a:lnTo>
                    <a:pt x="3277487" y="419100"/>
                  </a:lnTo>
                  <a:lnTo>
                    <a:pt x="3228478" y="393700"/>
                  </a:lnTo>
                  <a:lnTo>
                    <a:pt x="3177166" y="368300"/>
                  </a:lnTo>
                  <a:lnTo>
                    <a:pt x="3135364" y="342900"/>
                  </a:lnTo>
                  <a:lnTo>
                    <a:pt x="3092388" y="330200"/>
                  </a:lnTo>
                  <a:lnTo>
                    <a:pt x="3048262" y="304800"/>
                  </a:lnTo>
                  <a:lnTo>
                    <a:pt x="2956655" y="279400"/>
                  </a:lnTo>
                  <a:lnTo>
                    <a:pt x="2909221" y="254000"/>
                  </a:lnTo>
                  <a:lnTo>
                    <a:pt x="2811210" y="228600"/>
                  </a:lnTo>
                  <a:lnTo>
                    <a:pt x="2603280" y="177800"/>
                  </a:lnTo>
                  <a:lnTo>
                    <a:pt x="2505575" y="152400"/>
                  </a:lnTo>
                  <a:lnTo>
                    <a:pt x="2456130" y="152400"/>
                  </a:lnTo>
                  <a:lnTo>
                    <a:pt x="2406309" y="139700"/>
                  </a:lnTo>
                  <a:lnTo>
                    <a:pt x="2356123" y="139700"/>
                  </a:lnTo>
                  <a:lnTo>
                    <a:pt x="2305587" y="127000"/>
                  </a:lnTo>
                  <a:lnTo>
                    <a:pt x="2254714" y="127000"/>
                  </a:lnTo>
                  <a:lnTo>
                    <a:pt x="2203517" y="114300"/>
                  </a:lnTo>
                  <a:lnTo>
                    <a:pt x="1995753" y="114300"/>
                  </a:lnTo>
                  <a:lnTo>
                    <a:pt x="1943134" y="101600"/>
                  </a:lnTo>
                  <a:lnTo>
                    <a:pt x="2774935" y="101600"/>
                  </a:lnTo>
                  <a:lnTo>
                    <a:pt x="2928687" y="139700"/>
                  </a:lnTo>
                  <a:lnTo>
                    <a:pt x="2977802" y="165100"/>
                  </a:lnTo>
                  <a:lnTo>
                    <a:pt x="3072629" y="190500"/>
                  </a:lnTo>
                  <a:lnTo>
                    <a:pt x="3118276" y="215900"/>
                  </a:lnTo>
                  <a:lnTo>
                    <a:pt x="3162701" y="228600"/>
                  </a:lnTo>
                  <a:lnTo>
                    <a:pt x="3205871" y="254000"/>
                  </a:lnTo>
                  <a:lnTo>
                    <a:pt x="3247753" y="279400"/>
                  </a:lnTo>
                  <a:lnTo>
                    <a:pt x="3288313" y="292100"/>
                  </a:lnTo>
                  <a:lnTo>
                    <a:pt x="3327519" y="317500"/>
                  </a:lnTo>
                  <a:lnTo>
                    <a:pt x="3365338" y="342900"/>
                  </a:lnTo>
                  <a:lnTo>
                    <a:pt x="3401737" y="368300"/>
                  </a:lnTo>
                  <a:lnTo>
                    <a:pt x="3436682" y="381000"/>
                  </a:lnTo>
                  <a:lnTo>
                    <a:pt x="3470140" y="406400"/>
                  </a:lnTo>
                  <a:lnTo>
                    <a:pt x="3502080" y="431800"/>
                  </a:lnTo>
                  <a:lnTo>
                    <a:pt x="3532466" y="457200"/>
                  </a:lnTo>
                  <a:lnTo>
                    <a:pt x="3561267" y="482600"/>
                  </a:lnTo>
                  <a:lnTo>
                    <a:pt x="3613980" y="533400"/>
                  </a:lnTo>
                  <a:lnTo>
                    <a:pt x="3659955" y="596900"/>
                  </a:lnTo>
                  <a:lnTo>
                    <a:pt x="3680332" y="622300"/>
                  </a:lnTo>
                  <a:lnTo>
                    <a:pt x="3698926" y="647700"/>
                  </a:lnTo>
                  <a:lnTo>
                    <a:pt x="3715702" y="673100"/>
                  </a:lnTo>
                  <a:lnTo>
                    <a:pt x="3730629" y="711200"/>
                  </a:lnTo>
                  <a:lnTo>
                    <a:pt x="3743673" y="736600"/>
                  </a:lnTo>
                  <a:lnTo>
                    <a:pt x="3754800" y="762000"/>
                  </a:lnTo>
                  <a:lnTo>
                    <a:pt x="3763979" y="800100"/>
                  </a:lnTo>
                  <a:lnTo>
                    <a:pt x="3771175" y="825500"/>
                  </a:lnTo>
                  <a:lnTo>
                    <a:pt x="3776356" y="850900"/>
                  </a:lnTo>
                  <a:lnTo>
                    <a:pt x="3779489" y="889000"/>
                  </a:lnTo>
                  <a:lnTo>
                    <a:pt x="3780541" y="914400"/>
                  </a:lnTo>
                  <a:lnTo>
                    <a:pt x="3779489" y="952500"/>
                  </a:lnTo>
                  <a:lnTo>
                    <a:pt x="3776356" y="977900"/>
                  </a:lnTo>
                  <a:lnTo>
                    <a:pt x="3771175" y="1016000"/>
                  </a:lnTo>
                  <a:lnTo>
                    <a:pt x="3763979" y="1041400"/>
                  </a:lnTo>
                  <a:lnTo>
                    <a:pt x="3754800" y="1066800"/>
                  </a:lnTo>
                  <a:lnTo>
                    <a:pt x="3743673" y="1104900"/>
                  </a:lnTo>
                  <a:lnTo>
                    <a:pt x="3730629" y="1130300"/>
                  </a:lnTo>
                  <a:lnTo>
                    <a:pt x="3715702" y="1155700"/>
                  </a:lnTo>
                  <a:lnTo>
                    <a:pt x="3698926" y="1181100"/>
                  </a:lnTo>
                  <a:lnTo>
                    <a:pt x="3680332" y="1219200"/>
                  </a:lnTo>
                  <a:lnTo>
                    <a:pt x="3637826" y="1270000"/>
                  </a:lnTo>
                  <a:lnTo>
                    <a:pt x="3588450" y="1320800"/>
                  </a:lnTo>
                  <a:lnTo>
                    <a:pt x="3532466" y="1371600"/>
                  </a:lnTo>
                  <a:lnTo>
                    <a:pt x="3502080" y="1397000"/>
                  </a:lnTo>
                  <a:lnTo>
                    <a:pt x="3470140" y="1422400"/>
                  </a:lnTo>
                  <a:lnTo>
                    <a:pt x="3436682" y="1447800"/>
                  </a:lnTo>
                  <a:lnTo>
                    <a:pt x="3401737" y="1473200"/>
                  </a:lnTo>
                  <a:lnTo>
                    <a:pt x="3365338" y="1498600"/>
                  </a:lnTo>
                  <a:lnTo>
                    <a:pt x="3327519" y="1524000"/>
                  </a:lnTo>
                  <a:lnTo>
                    <a:pt x="3288313" y="1536700"/>
                  </a:lnTo>
                  <a:lnTo>
                    <a:pt x="3247753" y="1562100"/>
                  </a:lnTo>
                  <a:lnTo>
                    <a:pt x="3205871" y="1587500"/>
                  </a:lnTo>
                  <a:lnTo>
                    <a:pt x="3162701" y="1600200"/>
                  </a:lnTo>
                  <a:lnTo>
                    <a:pt x="3118276" y="1625600"/>
                  </a:lnTo>
                  <a:lnTo>
                    <a:pt x="3025793" y="1651000"/>
                  </a:lnTo>
                  <a:lnTo>
                    <a:pt x="2977802" y="1676400"/>
                  </a:lnTo>
                  <a:lnTo>
                    <a:pt x="2827220" y="1714500"/>
                  </a:lnTo>
                  <a:lnTo>
                    <a:pt x="2801077" y="1727200"/>
                  </a:lnTo>
                  <a:close/>
                </a:path>
                <a:path extrusionOk="0" h="1841500" w="3780790">
                  <a:moveTo>
                    <a:pt x="2383047" y="1816100"/>
                  </a:moveTo>
                  <a:lnTo>
                    <a:pt x="1397494" y="1816100"/>
                  </a:lnTo>
                  <a:lnTo>
                    <a:pt x="1224324" y="1778000"/>
                  </a:lnTo>
                  <a:lnTo>
                    <a:pt x="2556216" y="1778000"/>
                  </a:lnTo>
                  <a:lnTo>
                    <a:pt x="2383047" y="1816100"/>
                  </a:lnTo>
                  <a:close/>
                </a:path>
                <a:path extrusionOk="0" h="1841500" w="3780790">
                  <a:moveTo>
                    <a:pt x="2263748" y="1828800"/>
                  </a:moveTo>
                  <a:lnTo>
                    <a:pt x="1516792" y="1828800"/>
                  </a:lnTo>
                  <a:lnTo>
                    <a:pt x="1456780" y="1816100"/>
                  </a:lnTo>
                  <a:lnTo>
                    <a:pt x="2323760" y="1816100"/>
                  </a:lnTo>
                  <a:lnTo>
                    <a:pt x="2263748" y="1828800"/>
                  </a:lnTo>
                  <a:close/>
                </a:path>
                <a:path extrusionOk="0" h="1841500" w="3780790">
                  <a:moveTo>
                    <a:pt x="2079683" y="1841500"/>
                  </a:moveTo>
                  <a:lnTo>
                    <a:pt x="1700857" y="1841500"/>
                  </a:lnTo>
                  <a:lnTo>
                    <a:pt x="1638864" y="1828800"/>
                  </a:lnTo>
                  <a:lnTo>
                    <a:pt x="2141676" y="1828800"/>
                  </a:lnTo>
                  <a:lnTo>
                    <a:pt x="2079683" y="1841500"/>
                  </a:lnTo>
                  <a:close/>
                </a:path>
              </a:pathLst>
            </a:custGeom>
            <a:solidFill>
              <a:srgbClr val="255853">
                <a:alpha val="7961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grpSp>
        <p:nvGrpSpPr>
          <p:cNvPr id="404" name="Google Shape;404;p52"/>
          <p:cNvGrpSpPr/>
          <p:nvPr/>
        </p:nvGrpSpPr>
        <p:grpSpPr>
          <a:xfrm>
            <a:off x="359588" y="2120569"/>
            <a:ext cx="2876635" cy="2876618"/>
            <a:chOff x="719175" y="4241138"/>
            <a:chExt cx="5753270" cy="5753235"/>
          </a:xfrm>
        </p:grpSpPr>
        <p:sp>
          <p:nvSpPr>
            <p:cNvPr id="405" name="Google Shape;405;p52"/>
            <p:cNvSpPr/>
            <p:nvPr/>
          </p:nvSpPr>
          <p:spPr>
            <a:xfrm>
              <a:off x="719175" y="4241138"/>
              <a:ext cx="5485130" cy="5485130"/>
            </a:xfrm>
            <a:custGeom>
              <a:rect b="b" l="l" r="r" t="t"/>
              <a:pathLst>
                <a:path extrusionOk="0" h="5485130" w="5485130">
                  <a:moveTo>
                    <a:pt x="5484965" y="0"/>
                  </a:moveTo>
                  <a:lnTo>
                    <a:pt x="0" y="0"/>
                  </a:lnTo>
                  <a:lnTo>
                    <a:pt x="0" y="268109"/>
                  </a:lnTo>
                  <a:lnTo>
                    <a:pt x="0" y="5484927"/>
                  </a:lnTo>
                  <a:lnTo>
                    <a:pt x="5484965" y="5484927"/>
                  </a:lnTo>
                  <a:lnTo>
                    <a:pt x="5484965" y="268109"/>
                  </a:lnTo>
                  <a:lnTo>
                    <a:pt x="5484965" y="0"/>
                  </a:lnTo>
                  <a:close/>
                </a:path>
              </a:pathLst>
            </a:custGeom>
            <a:solidFill>
              <a:srgbClr val="255853">
                <a:alpha val="6941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06" name="Google Shape;406;p52"/>
            <p:cNvSpPr/>
            <p:nvPr/>
          </p:nvSpPr>
          <p:spPr>
            <a:xfrm>
              <a:off x="987315" y="4509243"/>
              <a:ext cx="5485130" cy="5485130"/>
            </a:xfrm>
            <a:custGeom>
              <a:rect b="b" l="l" r="r" t="t"/>
              <a:pathLst>
                <a:path extrusionOk="0" h="5485130" w="5485130">
                  <a:moveTo>
                    <a:pt x="5484966" y="5484935"/>
                  </a:moveTo>
                  <a:lnTo>
                    <a:pt x="0" y="5484935"/>
                  </a:lnTo>
                  <a:lnTo>
                    <a:pt x="0" y="0"/>
                  </a:lnTo>
                  <a:lnTo>
                    <a:pt x="5484966" y="0"/>
                  </a:lnTo>
                  <a:lnTo>
                    <a:pt x="5484966" y="5484935"/>
                  </a:lnTo>
                  <a:close/>
                </a:path>
              </a:pathLst>
            </a:custGeom>
            <a:solidFill>
              <a:srgbClr val="53A3A6">
                <a:alpha val="6941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07" name="Google Shape;407;p52"/>
            <p:cNvSpPr/>
            <p:nvPr/>
          </p:nvSpPr>
          <p:spPr>
            <a:xfrm>
              <a:off x="987315" y="4509243"/>
              <a:ext cx="5217160" cy="5217159"/>
            </a:xfrm>
            <a:custGeom>
              <a:rect b="b" l="l" r="r" t="t"/>
              <a:pathLst>
                <a:path extrusionOk="0" h="5217159" w="5217160">
                  <a:moveTo>
                    <a:pt x="5216829" y="5216829"/>
                  </a:moveTo>
                  <a:lnTo>
                    <a:pt x="0" y="5216829"/>
                  </a:lnTo>
                  <a:lnTo>
                    <a:pt x="0" y="0"/>
                  </a:lnTo>
                  <a:lnTo>
                    <a:pt x="5216829" y="0"/>
                  </a:lnTo>
                  <a:lnTo>
                    <a:pt x="5216829" y="5216829"/>
                  </a:lnTo>
                  <a:close/>
                </a:path>
              </a:pathLst>
            </a:custGeom>
            <a:solidFill>
              <a:srgbClr val="255853">
                <a:alpha val="29409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408" name="Google Shape;408;p52"/>
          <p:cNvSpPr txBox="1"/>
          <p:nvPr/>
        </p:nvSpPr>
        <p:spPr>
          <a:xfrm>
            <a:off x="398557" y="2491731"/>
            <a:ext cx="2586600" cy="20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77800" marR="17780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F5F1F1"/>
                </a:solidFill>
                <a:latin typeface="Arial"/>
                <a:ea typeface="Arial"/>
                <a:cs typeface="Arial"/>
                <a:sym typeface="Arial"/>
              </a:rPr>
              <a:t>¿Los hombres violan  porque no pueden  controlar sus impulsos?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rgbClr val="F5F1F1"/>
                </a:solidFill>
                <a:latin typeface="Arial"/>
                <a:ea typeface="Arial"/>
                <a:cs typeface="Arial"/>
                <a:sym typeface="Arial"/>
              </a:rPr>
              <a:t>¿Tienen un instinto sexual  incontenible que necesitan  liberar?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905837" y="1485934"/>
            <a:ext cx="71778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Naturalizamos y damos por hecho cuestiones que no son tan obvias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3E6E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15" name="Google Shape;415;p53"/>
          <p:cNvSpPr/>
          <p:nvPr/>
        </p:nvSpPr>
        <p:spPr>
          <a:xfrm>
            <a:off x="4252802" y="0"/>
            <a:ext cx="2910205" cy="783590"/>
          </a:xfrm>
          <a:custGeom>
            <a:rect b="b" l="l" r="r" t="t"/>
            <a:pathLst>
              <a:path extrusionOk="0" h="1567180" w="5820409">
                <a:moveTo>
                  <a:pt x="0" y="0"/>
                </a:moveTo>
                <a:lnTo>
                  <a:pt x="5819828" y="0"/>
                </a:lnTo>
                <a:lnTo>
                  <a:pt x="5796855" y="37800"/>
                </a:lnTo>
                <a:lnTo>
                  <a:pt x="5769853" y="79018"/>
                </a:lnTo>
                <a:lnTo>
                  <a:pt x="5741866" y="118564"/>
                </a:lnTo>
                <a:lnTo>
                  <a:pt x="5711805" y="159705"/>
                </a:lnTo>
                <a:lnTo>
                  <a:pt x="5681991" y="201069"/>
                </a:lnTo>
                <a:lnTo>
                  <a:pt x="5652380" y="242620"/>
                </a:lnTo>
                <a:lnTo>
                  <a:pt x="5622928" y="284318"/>
                </a:lnTo>
                <a:lnTo>
                  <a:pt x="5593590" y="326126"/>
                </a:lnTo>
                <a:lnTo>
                  <a:pt x="5505812" y="451830"/>
                </a:lnTo>
                <a:lnTo>
                  <a:pt x="5447047" y="535486"/>
                </a:lnTo>
                <a:lnTo>
                  <a:pt x="5417456" y="577157"/>
                </a:lnTo>
                <a:lnTo>
                  <a:pt x="5387668" y="618671"/>
                </a:lnTo>
                <a:lnTo>
                  <a:pt x="5357638" y="659992"/>
                </a:lnTo>
                <a:lnTo>
                  <a:pt x="5327321" y="701081"/>
                </a:lnTo>
                <a:lnTo>
                  <a:pt x="5296672" y="741900"/>
                </a:lnTo>
                <a:lnTo>
                  <a:pt x="5265648" y="782412"/>
                </a:lnTo>
                <a:lnTo>
                  <a:pt x="5234203" y="822578"/>
                </a:lnTo>
                <a:lnTo>
                  <a:pt x="5202294" y="862360"/>
                </a:lnTo>
                <a:lnTo>
                  <a:pt x="5169875" y="901721"/>
                </a:lnTo>
                <a:lnTo>
                  <a:pt x="5136902" y="940622"/>
                </a:lnTo>
                <a:lnTo>
                  <a:pt x="5103331" y="979026"/>
                </a:lnTo>
                <a:lnTo>
                  <a:pt x="5069117" y="1016894"/>
                </a:lnTo>
                <a:lnTo>
                  <a:pt x="5034215" y="1054189"/>
                </a:lnTo>
                <a:lnTo>
                  <a:pt x="4998581" y="1090872"/>
                </a:lnTo>
                <a:lnTo>
                  <a:pt x="4962171" y="1126906"/>
                </a:lnTo>
                <a:lnTo>
                  <a:pt x="4924860" y="1162232"/>
                </a:lnTo>
                <a:lnTo>
                  <a:pt x="4886628" y="1196687"/>
                </a:lnTo>
                <a:lnTo>
                  <a:pt x="4847485" y="1230177"/>
                </a:lnTo>
                <a:lnTo>
                  <a:pt x="4807444" y="1262609"/>
                </a:lnTo>
                <a:lnTo>
                  <a:pt x="4766515" y="1293887"/>
                </a:lnTo>
                <a:lnTo>
                  <a:pt x="4724711" y="1323917"/>
                </a:lnTo>
                <a:lnTo>
                  <a:pt x="4682043" y="1352606"/>
                </a:lnTo>
                <a:lnTo>
                  <a:pt x="4638522" y="1379858"/>
                </a:lnTo>
                <a:lnTo>
                  <a:pt x="4594160" y="1405581"/>
                </a:lnTo>
                <a:lnTo>
                  <a:pt x="4548967" y="1429678"/>
                </a:lnTo>
                <a:lnTo>
                  <a:pt x="4502956" y="1452057"/>
                </a:lnTo>
                <a:lnTo>
                  <a:pt x="4456139" y="1472623"/>
                </a:lnTo>
                <a:lnTo>
                  <a:pt x="4408525" y="1491282"/>
                </a:lnTo>
                <a:lnTo>
                  <a:pt x="4360128" y="1507940"/>
                </a:lnTo>
                <a:lnTo>
                  <a:pt x="4310957" y="1522501"/>
                </a:lnTo>
                <a:lnTo>
                  <a:pt x="4263657" y="1534340"/>
                </a:lnTo>
                <a:lnTo>
                  <a:pt x="4216175" y="1544205"/>
                </a:lnTo>
                <a:lnTo>
                  <a:pt x="4168524" y="1552188"/>
                </a:lnTo>
                <a:lnTo>
                  <a:pt x="4120717" y="1558380"/>
                </a:lnTo>
                <a:lnTo>
                  <a:pt x="4072766" y="1562876"/>
                </a:lnTo>
                <a:lnTo>
                  <a:pt x="4024685" y="1565766"/>
                </a:lnTo>
                <a:lnTo>
                  <a:pt x="3976485" y="1567142"/>
                </a:lnTo>
                <a:lnTo>
                  <a:pt x="3928181" y="1567098"/>
                </a:lnTo>
                <a:lnTo>
                  <a:pt x="3879784" y="1565726"/>
                </a:lnTo>
                <a:lnTo>
                  <a:pt x="3831307" y="1563116"/>
                </a:lnTo>
                <a:lnTo>
                  <a:pt x="3782763" y="1559363"/>
                </a:lnTo>
                <a:lnTo>
                  <a:pt x="3734165" y="1554557"/>
                </a:lnTo>
                <a:lnTo>
                  <a:pt x="3685525" y="1548792"/>
                </a:lnTo>
                <a:lnTo>
                  <a:pt x="3636856" y="1542159"/>
                </a:lnTo>
                <a:lnTo>
                  <a:pt x="3588172" y="1534750"/>
                </a:lnTo>
                <a:lnTo>
                  <a:pt x="3539484" y="1526659"/>
                </a:lnTo>
                <a:lnTo>
                  <a:pt x="3490805" y="1517976"/>
                </a:lnTo>
                <a:lnTo>
                  <a:pt x="3442149" y="1508795"/>
                </a:lnTo>
                <a:lnTo>
                  <a:pt x="3393527" y="1499207"/>
                </a:lnTo>
                <a:lnTo>
                  <a:pt x="3344954" y="1489305"/>
                </a:lnTo>
                <a:lnTo>
                  <a:pt x="3296440" y="1479181"/>
                </a:lnTo>
                <a:lnTo>
                  <a:pt x="3103244" y="1438307"/>
                </a:lnTo>
                <a:lnTo>
                  <a:pt x="3055223" y="1428456"/>
                </a:lnTo>
                <a:lnTo>
                  <a:pt x="3005151" y="1418509"/>
                </a:lnTo>
                <a:lnTo>
                  <a:pt x="2955013" y="1408884"/>
                </a:lnTo>
                <a:lnTo>
                  <a:pt x="2904817" y="1399540"/>
                </a:lnTo>
                <a:lnTo>
                  <a:pt x="2854572" y="1390439"/>
                </a:lnTo>
                <a:lnTo>
                  <a:pt x="2804287" y="1381542"/>
                </a:lnTo>
                <a:lnTo>
                  <a:pt x="2703624" y="1364207"/>
                </a:lnTo>
                <a:lnTo>
                  <a:pt x="2451818" y="1321727"/>
                </a:lnTo>
                <a:lnTo>
                  <a:pt x="2351208" y="1304265"/>
                </a:lnTo>
                <a:lnTo>
                  <a:pt x="2300960" y="1295278"/>
                </a:lnTo>
                <a:lnTo>
                  <a:pt x="2250760" y="1286069"/>
                </a:lnTo>
                <a:lnTo>
                  <a:pt x="2200617" y="1276599"/>
                </a:lnTo>
                <a:lnTo>
                  <a:pt x="2150539" y="1266829"/>
                </a:lnTo>
                <a:lnTo>
                  <a:pt x="2100535" y="1256720"/>
                </a:lnTo>
                <a:lnTo>
                  <a:pt x="2050611" y="1246234"/>
                </a:lnTo>
                <a:lnTo>
                  <a:pt x="2000777" y="1235332"/>
                </a:lnTo>
                <a:lnTo>
                  <a:pt x="1951041" y="1223975"/>
                </a:lnTo>
                <a:lnTo>
                  <a:pt x="1901411" y="1212124"/>
                </a:lnTo>
                <a:lnTo>
                  <a:pt x="1851895" y="1199741"/>
                </a:lnTo>
                <a:lnTo>
                  <a:pt x="1802181" y="1186690"/>
                </a:lnTo>
                <a:lnTo>
                  <a:pt x="1752610" y="1173006"/>
                </a:lnTo>
                <a:lnTo>
                  <a:pt x="1703210" y="1158658"/>
                </a:lnTo>
                <a:lnTo>
                  <a:pt x="1654007" y="1143616"/>
                </a:lnTo>
                <a:lnTo>
                  <a:pt x="1605029" y="1127849"/>
                </a:lnTo>
                <a:lnTo>
                  <a:pt x="1556304" y="1111326"/>
                </a:lnTo>
                <a:lnTo>
                  <a:pt x="1507860" y="1094018"/>
                </a:lnTo>
                <a:lnTo>
                  <a:pt x="1459724" y="1075894"/>
                </a:lnTo>
                <a:lnTo>
                  <a:pt x="1411923" y="1056923"/>
                </a:lnTo>
                <a:lnTo>
                  <a:pt x="1364486" y="1037075"/>
                </a:lnTo>
                <a:lnTo>
                  <a:pt x="1317439" y="1016319"/>
                </a:lnTo>
                <a:lnTo>
                  <a:pt x="1270810" y="994625"/>
                </a:lnTo>
                <a:lnTo>
                  <a:pt x="1224627" y="971961"/>
                </a:lnTo>
                <a:lnTo>
                  <a:pt x="1178413" y="947495"/>
                </a:lnTo>
                <a:lnTo>
                  <a:pt x="1133568" y="921557"/>
                </a:lnTo>
                <a:lnTo>
                  <a:pt x="1089881" y="894363"/>
                </a:lnTo>
                <a:lnTo>
                  <a:pt x="1047138" y="866124"/>
                </a:lnTo>
                <a:lnTo>
                  <a:pt x="1005125" y="837056"/>
                </a:lnTo>
                <a:lnTo>
                  <a:pt x="963629" y="807372"/>
                </a:lnTo>
                <a:lnTo>
                  <a:pt x="922437" y="777285"/>
                </a:lnTo>
                <a:lnTo>
                  <a:pt x="840112" y="716759"/>
                </a:lnTo>
                <a:lnTo>
                  <a:pt x="798553" y="686747"/>
                </a:lnTo>
                <a:lnTo>
                  <a:pt x="756444" y="657187"/>
                </a:lnTo>
                <a:lnTo>
                  <a:pt x="670485" y="599411"/>
                </a:lnTo>
                <a:lnTo>
                  <a:pt x="627486" y="569542"/>
                </a:lnTo>
                <a:lnTo>
                  <a:pt x="584619" y="538813"/>
                </a:lnTo>
                <a:lnTo>
                  <a:pt x="541926" y="507351"/>
                </a:lnTo>
                <a:lnTo>
                  <a:pt x="499447" y="475284"/>
                </a:lnTo>
                <a:lnTo>
                  <a:pt x="457226" y="442739"/>
                </a:lnTo>
                <a:lnTo>
                  <a:pt x="415304" y="409843"/>
                </a:lnTo>
                <a:lnTo>
                  <a:pt x="373722" y="376722"/>
                </a:lnTo>
                <a:lnTo>
                  <a:pt x="332522" y="343505"/>
                </a:lnTo>
                <a:lnTo>
                  <a:pt x="291746" y="310319"/>
                </a:lnTo>
                <a:lnTo>
                  <a:pt x="251436" y="277291"/>
                </a:lnTo>
                <a:lnTo>
                  <a:pt x="212122" y="244000"/>
                </a:lnTo>
                <a:lnTo>
                  <a:pt x="173819" y="209323"/>
                </a:lnTo>
                <a:lnTo>
                  <a:pt x="136821" y="173205"/>
                </a:lnTo>
                <a:lnTo>
                  <a:pt x="101426" y="135592"/>
                </a:lnTo>
                <a:lnTo>
                  <a:pt x="67928" y="96430"/>
                </a:lnTo>
                <a:lnTo>
                  <a:pt x="36624" y="55664"/>
                </a:lnTo>
                <a:lnTo>
                  <a:pt x="7809" y="13241"/>
                </a:lnTo>
                <a:lnTo>
                  <a:pt x="0" y="0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16" name="Google Shape;416;p53"/>
          <p:cNvSpPr/>
          <p:nvPr/>
        </p:nvSpPr>
        <p:spPr>
          <a:xfrm>
            <a:off x="6378441" y="4237549"/>
            <a:ext cx="2765742" cy="906145"/>
          </a:xfrm>
          <a:custGeom>
            <a:rect b="b" l="l" r="r" t="t"/>
            <a:pathLst>
              <a:path extrusionOk="0" h="1812290" w="5531484">
                <a:moveTo>
                  <a:pt x="5531119" y="1811900"/>
                </a:moveTo>
                <a:lnTo>
                  <a:pt x="0" y="1811900"/>
                </a:lnTo>
                <a:lnTo>
                  <a:pt x="2119" y="1808372"/>
                </a:lnTo>
                <a:lnTo>
                  <a:pt x="29083" y="1765940"/>
                </a:lnTo>
                <a:lnTo>
                  <a:pt x="56851" y="1724662"/>
                </a:lnTo>
                <a:lnTo>
                  <a:pt x="85393" y="1684630"/>
                </a:lnTo>
                <a:lnTo>
                  <a:pt x="114681" y="1645935"/>
                </a:lnTo>
                <a:lnTo>
                  <a:pt x="144683" y="1608671"/>
                </a:lnTo>
                <a:lnTo>
                  <a:pt x="241221" y="1490516"/>
                </a:lnTo>
                <a:lnTo>
                  <a:pt x="558245" y="1091347"/>
                </a:lnTo>
                <a:lnTo>
                  <a:pt x="622521" y="1012216"/>
                </a:lnTo>
                <a:lnTo>
                  <a:pt x="687632" y="933844"/>
                </a:lnTo>
                <a:lnTo>
                  <a:pt x="720574" y="895012"/>
                </a:lnTo>
                <a:lnTo>
                  <a:pt x="753812" y="856454"/>
                </a:lnTo>
                <a:lnTo>
                  <a:pt x="787376" y="818198"/>
                </a:lnTo>
                <a:lnTo>
                  <a:pt x="821295" y="780273"/>
                </a:lnTo>
                <a:lnTo>
                  <a:pt x="855598" y="742705"/>
                </a:lnTo>
                <a:lnTo>
                  <a:pt x="890313" y="705524"/>
                </a:lnTo>
                <a:lnTo>
                  <a:pt x="925472" y="668757"/>
                </a:lnTo>
                <a:lnTo>
                  <a:pt x="961102" y="632432"/>
                </a:lnTo>
                <a:lnTo>
                  <a:pt x="997233" y="596578"/>
                </a:lnTo>
                <a:lnTo>
                  <a:pt x="1033893" y="561222"/>
                </a:lnTo>
                <a:lnTo>
                  <a:pt x="1071113" y="526393"/>
                </a:lnTo>
                <a:lnTo>
                  <a:pt x="1108922" y="492118"/>
                </a:lnTo>
                <a:lnTo>
                  <a:pt x="1147347" y="458427"/>
                </a:lnTo>
                <a:lnTo>
                  <a:pt x="1186493" y="425361"/>
                </a:lnTo>
                <a:lnTo>
                  <a:pt x="1226361" y="393050"/>
                </a:lnTo>
                <a:lnTo>
                  <a:pt x="1266941" y="361559"/>
                </a:lnTo>
                <a:lnTo>
                  <a:pt x="1308221" y="330952"/>
                </a:lnTo>
                <a:lnTo>
                  <a:pt x="1350189" y="301295"/>
                </a:lnTo>
                <a:lnTo>
                  <a:pt x="1392834" y="272652"/>
                </a:lnTo>
                <a:lnTo>
                  <a:pt x="1436143" y="245087"/>
                </a:lnTo>
                <a:lnTo>
                  <a:pt x="1480104" y="218665"/>
                </a:lnTo>
                <a:lnTo>
                  <a:pt x="1524706" y="193452"/>
                </a:lnTo>
                <a:lnTo>
                  <a:pt x="1569938" y="169511"/>
                </a:lnTo>
                <a:lnTo>
                  <a:pt x="1615786" y="146908"/>
                </a:lnTo>
                <a:lnTo>
                  <a:pt x="1662241" y="125707"/>
                </a:lnTo>
                <a:lnTo>
                  <a:pt x="1709289" y="105974"/>
                </a:lnTo>
                <a:lnTo>
                  <a:pt x="1756918" y="87772"/>
                </a:lnTo>
                <a:lnTo>
                  <a:pt x="1805118" y="71166"/>
                </a:lnTo>
                <a:lnTo>
                  <a:pt x="1853877" y="56221"/>
                </a:lnTo>
                <a:lnTo>
                  <a:pt x="1903182" y="43003"/>
                </a:lnTo>
                <a:lnTo>
                  <a:pt x="1953021" y="31575"/>
                </a:lnTo>
                <a:lnTo>
                  <a:pt x="2001089" y="22347"/>
                </a:lnTo>
                <a:lnTo>
                  <a:pt x="2049211" y="14800"/>
                </a:lnTo>
                <a:lnTo>
                  <a:pt x="2097383" y="8870"/>
                </a:lnTo>
                <a:lnTo>
                  <a:pt x="2145600" y="4490"/>
                </a:lnTo>
                <a:lnTo>
                  <a:pt x="2193856" y="1596"/>
                </a:lnTo>
                <a:lnTo>
                  <a:pt x="2242146" y="121"/>
                </a:lnTo>
                <a:lnTo>
                  <a:pt x="2290466" y="0"/>
                </a:lnTo>
                <a:lnTo>
                  <a:pt x="2338810" y="1167"/>
                </a:lnTo>
                <a:lnTo>
                  <a:pt x="2387173" y="3556"/>
                </a:lnTo>
                <a:lnTo>
                  <a:pt x="2435549" y="7103"/>
                </a:lnTo>
                <a:lnTo>
                  <a:pt x="2483935" y="11742"/>
                </a:lnTo>
                <a:lnTo>
                  <a:pt x="2532324" y="17407"/>
                </a:lnTo>
                <a:lnTo>
                  <a:pt x="2580712" y="24032"/>
                </a:lnTo>
                <a:lnTo>
                  <a:pt x="2629094" y="31552"/>
                </a:lnTo>
                <a:lnTo>
                  <a:pt x="2677464" y="39901"/>
                </a:lnTo>
                <a:lnTo>
                  <a:pt x="2725817" y="49015"/>
                </a:lnTo>
                <a:lnTo>
                  <a:pt x="2774149" y="58826"/>
                </a:lnTo>
                <a:lnTo>
                  <a:pt x="2822454" y="69270"/>
                </a:lnTo>
                <a:lnTo>
                  <a:pt x="2870726" y="80281"/>
                </a:lnTo>
                <a:lnTo>
                  <a:pt x="2918962" y="91794"/>
                </a:lnTo>
                <a:lnTo>
                  <a:pt x="2967155" y="103743"/>
                </a:lnTo>
                <a:lnTo>
                  <a:pt x="3015302" y="116061"/>
                </a:lnTo>
                <a:lnTo>
                  <a:pt x="3063395" y="128685"/>
                </a:lnTo>
                <a:lnTo>
                  <a:pt x="3111432" y="141548"/>
                </a:lnTo>
                <a:lnTo>
                  <a:pt x="3159406" y="154585"/>
                </a:lnTo>
                <a:lnTo>
                  <a:pt x="3207312" y="167730"/>
                </a:lnTo>
                <a:lnTo>
                  <a:pt x="3302900" y="194081"/>
                </a:lnTo>
                <a:lnTo>
                  <a:pt x="3350573" y="207157"/>
                </a:lnTo>
                <a:lnTo>
                  <a:pt x="3398157" y="220078"/>
                </a:lnTo>
                <a:lnTo>
                  <a:pt x="3445648" y="232780"/>
                </a:lnTo>
                <a:lnTo>
                  <a:pt x="3494533" y="245578"/>
                </a:lnTo>
                <a:lnTo>
                  <a:pt x="3543488" y="258111"/>
                </a:lnTo>
                <a:lnTo>
                  <a:pt x="3592506" y="270405"/>
                </a:lnTo>
                <a:lnTo>
                  <a:pt x="3641582" y="282487"/>
                </a:lnTo>
                <a:lnTo>
                  <a:pt x="3690707" y="294382"/>
                </a:lnTo>
                <a:lnTo>
                  <a:pt x="3739874" y="306116"/>
                </a:lnTo>
                <a:lnTo>
                  <a:pt x="3789077" y="317715"/>
                </a:lnTo>
                <a:lnTo>
                  <a:pt x="3838307" y="329205"/>
                </a:lnTo>
                <a:lnTo>
                  <a:pt x="3887560" y="340612"/>
                </a:lnTo>
                <a:lnTo>
                  <a:pt x="3936826" y="351962"/>
                </a:lnTo>
                <a:lnTo>
                  <a:pt x="4084638" y="385928"/>
                </a:lnTo>
                <a:lnTo>
                  <a:pt x="4133889" y="397309"/>
                </a:lnTo>
                <a:lnTo>
                  <a:pt x="4183119" y="408762"/>
                </a:lnTo>
                <a:lnTo>
                  <a:pt x="4232321" y="420314"/>
                </a:lnTo>
                <a:lnTo>
                  <a:pt x="4281487" y="431990"/>
                </a:lnTo>
                <a:lnTo>
                  <a:pt x="4330610" y="443817"/>
                </a:lnTo>
                <a:lnTo>
                  <a:pt x="4379684" y="455821"/>
                </a:lnTo>
                <a:lnTo>
                  <a:pt x="4428701" y="468026"/>
                </a:lnTo>
                <a:lnTo>
                  <a:pt x="4477654" y="480460"/>
                </a:lnTo>
                <a:lnTo>
                  <a:pt x="4526535" y="493148"/>
                </a:lnTo>
                <a:lnTo>
                  <a:pt x="4575339" y="506117"/>
                </a:lnTo>
                <a:lnTo>
                  <a:pt x="4624058" y="519391"/>
                </a:lnTo>
                <a:lnTo>
                  <a:pt x="4672684" y="532997"/>
                </a:lnTo>
                <a:lnTo>
                  <a:pt x="4721211" y="546962"/>
                </a:lnTo>
                <a:lnTo>
                  <a:pt x="4769631" y="561310"/>
                </a:lnTo>
                <a:lnTo>
                  <a:pt x="4817938" y="576069"/>
                </a:lnTo>
                <a:lnTo>
                  <a:pt x="4866124" y="591263"/>
                </a:lnTo>
                <a:lnTo>
                  <a:pt x="4913613" y="606739"/>
                </a:lnTo>
                <a:lnTo>
                  <a:pt x="4960963" y="622703"/>
                </a:lnTo>
                <a:lnTo>
                  <a:pt x="5008157" y="639175"/>
                </a:lnTo>
                <a:lnTo>
                  <a:pt x="5055176" y="656173"/>
                </a:lnTo>
                <a:lnTo>
                  <a:pt x="5102000" y="673715"/>
                </a:lnTo>
                <a:lnTo>
                  <a:pt x="5148611" y="691820"/>
                </a:lnTo>
                <a:lnTo>
                  <a:pt x="5194990" y="710506"/>
                </a:lnTo>
                <a:lnTo>
                  <a:pt x="5241118" y="729792"/>
                </a:lnTo>
                <a:lnTo>
                  <a:pt x="5286977" y="749697"/>
                </a:lnTo>
                <a:lnTo>
                  <a:pt x="5332548" y="770238"/>
                </a:lnTo>
                <a:lnTo>
                  <a:pt x="5377812" y="791435"/>
                </a:lnTo>
                <a:lnTo>
                  <a:pt x="5422749" y="813306"/>
                </a:lnTo>
                <a:lnTo>
                  <a:pt x="5467342" y="835869"/>
                </a:lnTo>
                <a:lnTo>
                  <a:pt x="5511571" y="859144"/>
                </a:lnTo>
                <a:lnTo>
                  <a:pt x="5531119" y="869845"/>
                </a:lnTo>
                <a:lnTo>
                  <a:pt x="5531119" y="1811900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17" name="Google Shape;417;p53"/>
          <p:cNvSpPr txBox="1"/>
          <p:nvPr/>
        </p:nvSpPr>
        <p:spPr>
          <a:xfrm>
            <a:off x="1095800" y="2401338"/>
            <a:ext cx="35148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9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53"/>
          <p:cNvSpPr txBox="1"/>
          <p:nvPr/>
        </p:nvSpPr>
        <p:spPr>
          <a:xfrm rot="299897">
            <a:off x="4431795" y="3168267"/>
            <a:ext cx="2816611" cy="320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5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32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9" name="Google Shape;419;p53"/>
          <p:cNvSpPr txBox="1"/>
          <p:nvPr/>
        </p:nvSpPr>
        <p:spPr>
          <a:xfrm>
            <a:off x="8055677" y="4465891"/>
            <a:ext cx="711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0" lvl="0" marL="0" marR="0" rtl="0" algn="l">
              <a:lnSpc>
                <a:spcPct val="117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3"/>
          <p:cNvSpPr txBox="1"/>
          <p:nvPr/>
        </p:nvSpPr>
        <p:spPr>
          <a:xfrm>
            <a:off x="2015000" y="1349850"/>
            <a:ext cx="3970500" cy="12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279400" lvl="0" marL="12700" marR="0" rtl="0" algn="l">
              <a:lnSpc>
                <a:spcPct val="78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419" sz="470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 ÉTICA HEDONISTA</a:t>
            </a:r>
            <a:endParaRPr sz="5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1" name="Google Shape;421;p53"/>
          <p:cNvSpPr/>
          <p:nvPr/>
        </p:nvSpPr>
        <p:spPr>
          <a:xfrm>
            <a:off x="1196187" y="1544600"/>
            <a:ext cx="605742" cy="486894"/>
          </a:xfrm>
          <a:custGeom>
            <a:rect b="b" l="l" r="r" t="t"/>
            <a:pathLst>
              <a:path extrusionOk="0" h="1533525" w="1533525">
                <a:moveTo>
                  <a:pt x="766762" y="1533524"/>
                </a:moveTo>
                <a:lnTo>
                  <a:pt x="718271" y="1532016"/>
                </a:lnTo>
                <a:lnTo>
                  <a:pt x="670582" y="1527551"/>
                </a:lnTo>
                <a:lnTo>
                  <a:pt x="623783" y="1520218"/>
                </a:lnTo>
                <a:lnTo>
                  <a:pt x="577966" y="1510108"/>
                </a:lnTo>
                <a:lnTo>
                  <a:pt x="533220" y="1497311"/>
                </a:lnTo>
                <a:lnTo>
                  <a:pt x="489634" y="1481916"/>
                </a:lnTo>
                <a:lnTo>
                  <a:pt x="447299" y="1464013"/>
                </a:lnTo>
                <a:lnTo>
                  <a:pt x="406305" y="1443692"/>
                </a:lnTo>
                <a:lnTo>
                  <a:pt x="366740" y="1421042"/>
                </a:lnTo>
                <a:lnTo>
                  <a:pt x="328696" y="1396154"/>
                </a:lnTo>
                <a:lnTo>
                  <a:pt x="292261" y="1369117"/>
                </a:lnTo>
                <a:lnTo>
                  <a:pt x="257526" y="1340020"/>
                </a:lnTo>
                <a:lnTo>
                  <a:pt x="224580" y="1308955"/>
                </a:lnTo>
                <a:lnTo>
                  <a:pt x="193514" y="1276010"/>
                </a:lnTo>
                <a:lnTo>
                  <a:pt x="164417" y="1241276"/>
                </a:lnTo>
                <a:lnTo>
                  <a:pt x="137379" y="1204842"/>
                </a:lnTo>
                <a:lnTo>
                  <a:pt x="112489" y="1166797"/>
                </a:lnTo>
                <a:lnTo>
                  <a:pt x="89838" y="1127233"/>
                </a:lnTo>
                <a:lnTo>
                  <a:pt x="69516" y="1086238"/>
                </a:lnTo>
                <a:lnTo>
                  <a:pt x="51612" y="1043902"/>
                </a:lnTo>
                <a:lnTo>
                  <a:pt x="36216" y="1000316"/>
                </a:lnTo>
                <a:lnTo>
                  <a:pt x="23417" y="955568"/>
                </a:lnTo>
                <a:lnTo>
                  <a:pt x="13307" y="909749"/>
                </a:lnTo>
                <a:lnTo>
                  <a:pt x="5974" y="862948"/>
                </a:lnTo>
                <a:lnTo>
                  <a:pt x="1508" y="815256"/>
                </a:lnTo>
                <a:lnTo>
                  <a:pt x="0" y="766762"/>
                </a:lnTo>
                <a:lnTo>
                  <a:pt x="1508" y="718271"/>
                </a:lnTo>
                <a:lnTo>
                  <a:pt x="5974" y="670582"/>
                </a:lnTo>
                <a:lnTo>
                  <a:pt x="13296" y="623853"/>
                </a:lnTo>
                <a:lnTo>
                  <a:pt x="23417" y="577966"/>
                </a:lnTo>
                <a:lnTo>
                  <a:pt x="36216" y="533220"/>
                </a:lnTo>
                <a:lnTo>
                  <a:pt x="51612" y="489634"/>
                </a:lnTo>
                <a:lnTo>
                  <a:pt x="69516" y="447299"/>
                </a:lnTo>
                <a:lnTo>
                  <a:pt x="89838" y="406305"/>
                </a:lnTo>
                <a:lnTo>
                  <a:pt x="112489" y="366740"/>
                </a:lnTo>
                <a:lnTo>
                  <a:pt x="137379" y="328696"/>
                </a:lnTo>
                <a:lnTo>
                  <a:pt x="164417" y="292261"/>
                </a:lnTo>
                <a:lnTo>
                  <a:pt x="193514" y="257526"/>
                </a:lnTo>
                <a:lnTo>
                  <a:pt x="224641" y="224523"/>
                </a:lnTo>
                <a:lnTo>
                  <a:pt x="257526" y="193514"/>
                </a:lnTo>
                <a:lnTo>
                  <a:pt x="292261" y="164417"/>
                </a:lnTo>
                <a:lnTo>
                  <a:pt x="328696" y="137379"/>
                </a:lnTo>
                <a:lnTo>
                  <a:pt x="366740" y="112489"/>
                </a:lnTo>
                <a:lnTo>
                  <a:pt x="406305" y="89838"/>
                </a:lnTo>
                <a:lnTo>
                  <a:pt x="447299" y="69516"/>
                </a:lnTo>
                <a:lnTo>
                  <a:pt x="489634" y="51612"/>
                </a:lnTo>
                <a:lnTo>
                  <a:pt x="533220" y="36216"/>
                </a:lnTo>
                <a:lnTo>
                  <a:pt x="577966" y="23417"/>
                </a:lnTo>
                <a:lnTo>
                  <a:pt x="623783" y="13307"/>
                </a:lnTo>
                <a:lnTo>
                  <a:pt x="670582" y="5974"/>
                </a:lnTo>
                <a:lnTo>
                  <a:pt x="718271" y="1508"/>
                </a:lnTo>
                <a:lnTo>
                  <a:pt x="766762" y="0"/>
                </a:lnTo>
                <a:lnTo>
                  <a:pt x="815256" y="1508"/>
                </a:lnTo>
                <a:lnTo>
                  <a:pt x="862948" y="5974"/>
                </a:lnTo>
                <a:lnTo>
                  <a:pt x="909749" y="13307"/>
                </a:lnTo>
                <a:lnTo>
                  <a:pt x="955568" y="23417"/>
                </a:lnTo>
                <a:lnTo>
                  <a:pt x="1000316" y="36216"/>
                </a:lnTo>
                <a:lnTo>
                  <a:pt x="1043902" y="51612"/>
                </a:lnTo>
                <a:lnTo>
                  <a:pt x="1086238" y="69516"/>
                </a:lnTo>
                <a:lnTo>
                  <a:pt x="1127233" y="89838"/>
                </a:lnTo>
                <a:lnTo>
                  <a:pt x="1166797" y="112489"/>
                </a:lnTo>
                <a:lnTo>
                  <a:pt x="1204842" y="137379"/>
                </a:lnTo>
                <a:lnTo>
                  <a:pt x="1241276" y="164417"/>
                </a:lnTo>
                <a:lnTo>
                  <a:pt x="1276010" y="193514"/>
                </a:lnTo>
                <a:lnTo>
                  <a:pt x="1308894" y="224523"/>
                </a:lnTo>
                <a:lnTo>
                  <a:pt x="793553" y="224523"/>
                </a:lnTo>
                <a:lnTo>
                  <a:pt x="733882" y="229179"/>
                </a:lnTo>
                <a:lnTo>
                  <a:pt x="680604" y="242527"/>
                </a:lnTo>
                <a:lnTo>
                  <a:pt x="633885" y="263038"/>
                </a:lnTo>
                <a:lnTo>
                  <a:pt x="593888" y="289185"/>
                </a:lnTo>
                <a:lnTo>
                  <a:pt x="560777" y="319439"/>
                </a:lnTo>
                <a:lnTo>
                  <a:pt x="534716" y="352272"/>
                </a:lnTo>
                <a:lnTo>
                  <a:pt x="515871" y="386156"/>
                </a:lnTo>
                <a:lnTo>
                  <a:pt x="500481" y="450963"/>
                </a:lnTo>
                <a:lnTo>
                  <a:pt x="501636" y="458037"/>
                </a:lnTo>
                <a:lnTo>
                  <a:pt x="504961" y="464776"/>
                </a:lnTo>
                <a:lnTo>
                  <a:pt x="510243" y="469820"/>
                </a:lnTo>
                <a:lnTo>
                  <a:pt x="517273" y="471804"/>
                </a:lnTo>
                <a:lnTo>
                  <a:pt x="883323" y="471804"/>
                </a:lnTo>
                <a:lnTo>
                  <a:pt x="883709" y="474273"/>
                </a:lnTo>
                <a:lnTo>
                  <a:pt x="878844" y="524588"/>
                </a:lnTo>
                <a:lnTo>
                  <a:pt x="866324" y="566961"/>
                </a:lnTo>
                <a:lnTo>
                  <a:pt x="848706" y="602251"/>
                </a:lnTo>
                <a:lnTo>
                  <a:pt x="834078" y="623347"/>
                </a:lnTo>
                <a:lnTo>
                  <a:pt x="781883" y="623347"/>
                </a:lnTo>
                <a:lnTo>
                  <a:pt x="740509" y="625238"/>
                </a:lnTo>
                <a:lnTo>
                  <a:pt x="701434" y="633462"/>
                </a:lnTo>
                <a:lnTo>
                  <a:pt x="672318" y="651466"/>
                </a:lnTo>
                <a:lnTo>
                  <a:pt x="660826" y="682694"/>
                </a:lnTo>
                <a:lnTo>
                  <a:pt x="672125" y="714629"/>
                </a:lnTo>
                <a:lnTo>
                  <a:pt x="701256" y="734182"/>
                </a:lnTo>
                <a:lnTo>
                  <a:pt x="740654" y="744017"/>
                </a:lnTo>
                <a:lnTo>
                  <a:pt x="782757" y="746795"/>
                </a:lnTo>
                <a:lnTo>
                  <a:pt x="841528" y="746795"/>
                </a:lnTo>
                <a:lnTo>
                  <a:pt x="858588" y="776084"/>
                </a:lnTo>
                <a:lnTo>
                  <a:pt x="875934" y="818781"/>
                </a:lnTo>
                <a:lnTo>
                  <a:pt x="888104" y="870475"/>
                </a:lnTo>
                <a:lnTo>
                  <a:pt x="892557" y="931769"/>
                </a:lnTo>
                <a:lnTo>
                  <a:pt x="889030" y="962731"/>
                </a:lnTo>
                <a:lnTo>
                  <a:pt x="878201" y="996013"/>
                </a:lnTo>
                <a:lnTo>
                  <a:pt x="875687" y="1000441"/>
                </a:lnTo>
                <a:lnTo>
                  <a:pt x="450656" y="1000441"/>
                </a:lnTo>
                <a:lnTo>
                  <a:pt x="439307" y="1001878"/>
                </a:lnTo>
                <a:lnTo>
                  <a:pt x="430721" y="1006216"/>
                </a:lnTo>
                <a:lnTo>
                  <a:pt x="425274" y="1013490"/>
                </a:lnTo>
                <a:lnTo>
                  <a:pt x="423344" y="1023735"/>
                </a:lnTo>
                <a:lnTo>
                  <a:pt x="427801" y="1053760"/>
                </a:lnTo>
                <a:lnTo>
                  <a:pt x="462099" y="1116090"/>
                </a:lnTo>
                <a:lnTo>
                  <a:pt x="490645" y="1145892"/>
                </a:lnTo>
                <a:lnTo>
                  <a:pt x="525928" y="1173116"/>
                </a:lnTo>
                <a:lnTo>
                  <a:pt x="567299" y="1196511"/>
                </a:lnTo>
                <a:lnTo>
                  <a:pt x="614113" y="1214825"/>
                </a:lnTo>
                <a:lnTo>
                  <a:pt x="665721" y="1226807"/>
                </a:lnTo>
                <a:lnTo>
                  <a:pt x="721477" y="1231205"/>
                </a:lnTo>
                <a:lnTo>
                  <a:pt x="1376590" y="1231205"/>
                </a:lnTo>
                <a:lnTo>
                  <a:pt x="1369117" y="1241276"/>
                </a:lnTo>
                <a:lnTo>
                  <a:pt x="1340020" y="1276010"/>
                </a:lnTo>
                <a:lnTo>
                  <a:pt x="1308955" y="1308955"/>
                </a:lnTo>
                <a:lnTo>
                  <a:pt x="1276010" y="1340020"/>
                </a:lnTo>
                <a:lnTo>
                  <a:pt x="1241276" y="1369117"/>
                </a:lnTo>
                <a:lnTo>
                  <a:pt x="1204842" y="1396154"/>
                </a:lnTo>
                <a:lnTo>
                  <a:pt x="1166797" y="1421042"/>
                </a:lnTo>
                <a:lnTo>
                  <a:pt x="1127233" y="1443692"/>
                </a:lnTo>
                <a:lnTo>
                  <a:pt x="1086238" y="1464013"/>
                </a:lnTo>
                <a:lnTo>
                  <a:pt x="1043902" y="1481916"/>
                </a:lnTo>
                <a:lnTo>
                  <a:pt x="1000316" y="1497311"/>
                </a:lnTo>
                <a:lnTo>
                  <a:pt x="955568" y="1510108"/>
                </a:lnTo>
                <a:lnTo>
                  <a:pt x="909749" y="1520218"/>
                </a:lnTo>
                <a:lnTo>
                  <a:pt x="862948" y="1527551"/>
                </a:lnTo>
                <a:lnTo>
                  <a:pt x="815256" y="1532016"/>
                </a:lnTo>
                <a:lnTo>
                  <a:pt x="766762" y="1533524"/>
                </a:lnTo>
                <a:close/>
              </a:path>
              <a:path extrusionOk="0" h="1533525" w="1533525">
                <a:moveTo>
                  <a:pt x="1376590" y="1231205"/>
                </a:moveTo>
                <a:lnTo>
                  <a:pt x="721477" y="1231205"/>
                </a:lnTo>
                <a:lnTo>
                  <a:pt x="766195" y="1229402"/>
                </a:lnTo>
                <a:lnTo>
                  <a:pt x="811437" y="1223685"/>
                </a:lnTo>
                <a:lnTo>
                  <a:pt x="856364" y="1214034"/>
                </a:lnTo>
                <a:lnTo>
                  <a:pt x="900138" y="1200428"/>
                </a:lnTo>
                <a:lnTo>
                  <a:pt x="941922" y="1182845"/>
                </a:lnTo>
                <a:lnTo>
                  <a:pt x="980877" y="1161265"/>
                </a:lnTo>
                <a:lnTo>
                  <a:pt x="1016164" y="1135667"/>
                </a:lnTo>
                <a:lnTo>
                  <a:pt x="1046947" y="1106029"/>
                </a:lnTo>
                <a:lnTo>
                  <a:pt x="1072386" y="1072330"/>
                </a:lnTo>
                <a:lnTo>
                  <a:pt x="1091644" y="1034550"/>
                </a:lnTo>
                <a:lnTo>
                  <a:pt x="1103882" y="992667"/>
                </a:lnTo>
                <a:lnTo>
                  <a:pt x="1108263" y="946660"/>
                </a:lnTo>
                <a:lnTo>
                  <a:pt x="1102803" y="887245"/>
                </a:lnTo>
                <a:lnTo>
                  <a:pt x="1087253" y="834841"/>
                </a:lnTo>
                <a:lnTo>
                  <a:pt x="1063451" y="789128"/>
                </a:lnTo>
                <a:lnTo>
                  <a:pt x="1033238" y="749785"/>
                </a:lnTo>
                <a:lnTo>
                  <a:pt x="998453" y="716489"/>
                </a:lnTo>
                <a:lnTo>
                  <a:pt x="960937" y="688920"/>
                </a:lnTo>
                <a:lnTo>
                  <a:pt x="996985" y="658020"/>
                </a:lnTo>
                <a:lnTo>
                  <a:pt x="1027889" y="622876"/>
                </a:lnTo>
                <a:lnTo>
                  <a:pt x="1053029" y="584464"/>
                </a:lnTo>
                <a:lnTo>
                  <a:pt x="1071787" y="543757"/>
                </a:lnTo>
                <a:lnTo>
                  <a:pt x="1083544" y="501728"/>
                </a:lnTo>
                <a:lnTo>
                  <a:pt x="1087683" y="459352"/>
                </a:lnTo>
                <a:lnTo>
                  <a:pt x="1083833" y="411272"/>
                </a:lnTo>
                <a:lnTo>
                  <a:pt x="1072155" y="368465"/>
                </a:lnTo>
                <a:lnTo>
                  <a:pt x="1052914" y="331026"/>
                </a:lnTo>
                <a:lnTo>
                  <a:pt x="1026376" y="299051"/>
                </a:lnTo>
                <a:lnTo>
                  <a:pt x="992808" y="272638"/>
                </a:lnTo>
                <a:lnTo>
                  <a:pt x="952476" y="251882"/>
                </a:lnTo>
                <a:lnTo>
                  <a:pt x="905645" y="236879"/>
                </a:lnTo>
                <a:lnTo>
                  <a:pt x="852582" y="227728"/>
                </a:lnTo>
                <a:lnTo>
                  <a:pt x="793553" y="224523"/>
                </a:lnTo>
                <a:lnTo>
                  <a:pt x="1308894" y="224523"/>
                </a:lnTo>
                <a:lnTo>
                  <a:pt x="1340020" y="257526"/>
                </a:lnTo>
                <a:lnTo>
                  <a:pt x="1369117" y="292261"/>
                </a:lnTo>
                <a:lnTo>
                  <a:pt x="1396154" y="328696"/>
                </a:lnTo>
                <a:lnTo>
                  <a:pt x="1421042" y="366740"/>
                </a:lnTo>
                <a:lnTo>
                  <a:pt x="1443692" y="406305"/>
                </a:lnTo>
                <a:lnTo>
                  <a:pt x="1464094" y="447492"/>
                </a:lnTo>
                <a:lnTo>
                  <a:pt x="1481916" y="489634"/>
                </a:lnTo>
                <a:lnTo>
                  <a:pt x="1497311" y="533220"/>
                </a:lnTo>
                <a:lnTo>
                  <a:pt x="1510108" y="577966"/>
                </a:lnTo>
                <a:lnTo>
                  <a:pt x="1520229" y="623853"/>
                </a:lnTo>
                <a:lnTo>
                  <a:pt x="1527551" y="670582"/>
                </a:lnTo>
                <a:lnTo>
                  <a:pt x="1532016" y="718271"/>
                </a:lnTo>
                <a:lnTo>
                  <a:pt x="1533524" y="766762"/>
                </a:lnTo>
                <a:lnTo>
                  <a:pt x="1532016" y="815256"/>
                </a:lnTo>
                <a:lnTo>
                  <a:pt x="1527551" y="862948"/>
                </a:lnTo>
                <a:lnTo>
                  <a:pt x="1520218" y="909749"/>
                </a:lnTo>
                <a:lnTo>
                  <a:pt x="1510108" y="955568"/>
                </a:lnTo>
                <a:lnTo>
                  <a:pt x="1497267" y="1000441"/>
                </a:lnTo>
                <a:lnTo>
                  <a:pt x="1481916" y="1043902"/>
                </a:lnTo>
                <a:lnTo>
                  <a:pt x="1464013" y="1086238"/>
                </a:lnTo>
                <a:lnTo>
                  <a:pt x="1443692" y="1127233"/>
                </a:lnTo>
                <a:lnTo>
                  <a:pt x="1421042" y="1166797"/>
                </a:lnTo>
                <a:lnTo>
                  <a:pt x="1396154" y="1204842"/>
                </a:lnTo>
                <a:lnTo>
                  <a:pt x="1376590" y="1231205"/>
                </a:lnTo>
                <a:close/>
              </a:path>
              <a:path extrusionOk="0" h="1533525" w="1533525">
                <a:moveTo>
                  <a:pt x="883323" y="471804"/>
                </a:moveTo>
                <a:lnTo>
                  <a:pt x="517273" y="471804"/>
                </a:lnTo>
                <a:lnTo>
                  <a:pt x="543562" y="465053"/>
                </a:lnTo>
                <a:lnTo>
                  <a:pt x="565280" y="447492"/>
                </a:lnTo>
                <a:lnTo>
                  <a:pt x="612762" y="397264"/>
                </a:lnTo>
                <a:lnTo>
                  <a:pt x="647407" y="373261"/>
                </a:lnTo>
                <a:lnTo>
                  <a:pt x="695241" y="355775"/>
                </a:lnTo>
                <a:lnTo>
                  <a:pt x="760705" y="349137"/>
                </a:lnTo>
                <a:lnTo>
                  <a:pt x="812332" y="357640"/>
                </a:lnTo>
                <a:lnTo>
                  <a:pt x="851110" y="382066"/>
                </a:lnTo>
                <a:lnTo>
                  <a:pt x="875436" y="421312"/>
                </a:lnTo>
                <a:lnTo>
                  <a:pt x="883323" y="471804"/>
                </a:lnTo>
                <a:close/>
              </a:path>
              <a:path extrusionOk="0" h="1533525" w="1533525">
                <a:moveTo>
                  <a:pt x="828548" y="631321"/>
                </a:moveTo>
                <a:lnTo>
                  <a:pt x="814573" y="627856"/>
                </a:lnTo>
                <a:lnTo>
                  <a:pt x="801885" y="625361"/>
                </a:lnTo>
                <a:lnTo>
                  <a:pt x="790863" y="623853"/>
                </a:lnTo>
                <a:lnTo>
                  <a:pt x="781883" y="623347"/>
                </a:lnTo>
                <a:lnTo>
                  <a:pt x="834078" y="623347"/>
                </a:lnTo>
                <a:lnTo>
                  <a:pt x="828548" y="631321"/>
                </a:lnTo>
                <a:close/>
              </a:path>
              <a:path extrusionOk="0" h="1533525" w="1533525">
                <a:moveTo>
                  <a:pt x="841528" y="746795"/>
                </a:moveTo>
                <a:lnTo>
                  <a:pt x="782757" y="746795"/>
                </a:lnTo>
                <a:lnTo>
                  <a:pt x="797164" y="746570"/>
                </a:lnTo>
                <a:lnTo>
                  <a:pt x="811200" y="745743"/>
                </a:lnTo>
                <a:lnTo>
                  <a:pt x="824977" y="744188"/>
                </a:lnTo>
                <a:lnTo>
                  <a:pt x="838608" y="741781"/>
                </a:lnTo>
                <a:lnTo>
                  <a:pt x="841528" y="746795"/>
                </a:lnTo>
                <a:close/>
              </a:path>
              <a:path extrusionOk="0" h="1533525" w="1533525">
                <a:moveTo>
                  <a:pt x="693275" y="1106484"/>
                </a:moveTo>
                <a:lnTo>
                  <a:pt x="639852" y="1098522"/>
                </a:lnTo>
                <a:lnTo>
                  <a:pt x="593992" y="1078885"/>
                </a:lnTo>
                <a:lnTo>
                  <a:pt x="553920" y="1053416"/>
                </a:lnTo>
                <a:lnTo>
                  <a:pt x="517858" y="1027957"/>
                </a:lnTo>
                <a:lnTo>
                  <a:pt x="484030" y="1008351"/>
                </a:lnTo>
                <a:lnTo>
                  <a:pt x="450656" y="1000441"/>
                </a:lnTo>
                <a:lnTo>
                  <a:pt x="875687" y="1000441"/>
                </a:lnTo>
                <a:lnTo>
                  <a:pt x="859463" y="1029022"/>
                </a:lnTo>
                <a:lnTo>
                  <a:pt x="832209" y="1059166"/>
                </a:lnTo>
                <a:lnTo>
                  <a:pt x="795831" y="1083852"/>
                </a:lnTo>
                <a:lnTo>
                  <a:pt x="749722" y="1100489"/>
                </a:lnTo>
                <a:lnTo>
                  <a:pt x="693275" y="1106484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3E6E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27" name="Google Shape;427;p54"/>
          <p:cNvSpPr/>
          <p:nvPr/>
        </p:nvSpPr>
        <p:spPr>
          <a:xfrm>
            <a:off x="8415798" y="1293841"/>
            <a:ext cx="728345" cy="697230"/>
          </a:xfrm>
          <a:custGeom>
            <a:rect b="b" l="l" r="r" t="t"/>
            <a:pathLst>
              <a:path extrusionOk="0" h="1394460" w="1456690">
                <a:moveTo>
                  <a:pt x="8441" y="261609"/>
                </a:moveTo>
                <a:lnTo>
                  <a:pt x="19318" y="219853"/>
                </a:lnTo>
                <a:lnTo>
                  <a:pt x="25612" y="205446"/>
                </a:lnTo>
                <a:lnTo>
                  <a:pt x="33069" y="192183"/>
                </a:lnTo>
                <a:lnTo>
                  <a:pt x="41113" y="179421"/>
                </a:lnTo>
                <a:lnTo>
                  <a:pt x="49162" y="166519"/>
                </a:lnTo>
                <a:lnTo>
                  <a:pt x="58866" y="147625"/>
                </a:lnTo>
                <a:lnTo>
                  <a:pt x="66782" y="127632"/>
                </a:lnTo>
                <a:lnTo>
                  <a:pt x="80930" y="86689"/>
                </a:lnTo>
                <a:lnTo>
                  <a:pt x="86946" y="74614"/>
                </a:lnTo>
                <a:lnTo>
                  <a:pt x="95049" y="65058"/>
                </a:lnTo>
                <a:lnTo>
                  <a:pt x="105335" y="57516"/>
                </a:lnTo>
                <a:lnTo>
                  <a:pt x="117898" y="51481"/>
                </a:lnTo>
                <a:lnTo>
                  <a:pt x="142184" y="40734"/>
                </a:lnTo>
                <a:lnTo>
                  <a:pt x="166008" y="28998"/>
                </a:lnTo>
                <a:lnTo>
                  <a:pt x="190123" y="17624"/>
                </a:lnTo>
                <a:lnTo>
                  <a:pt x="215283" y="7960"/>
                </a:lnTo>
                <a:lnTo>
                  <a:pt x="242445" y="1488"/>
                </a:lnTo>
                <a:lnTo>
                  <a:pt x="268739" y="0"/>
                </a:lnTo>
                <a:lnTo>
                  <a:pt x="294390" y="3467"/>
                </a:lnTo>
                <a:lnTo>
                  <a:pt x="319622" y="11861"/>
                </a:lnTo>
                <a:lnTo>
                  <a:pt x="335242" y="18586"/>
                </a:lnTo>
                <a:lnTo>
                  <a:pt x="350915" y="24451"/>
                </a:lnTo>
                <a:lnTo>
                  <a:pt x="367078" y="28591"/>
                </a:lnTo>
                <a:lnTo>
                  <a:pt x="384164" y="30141"/>
                </a:lnTo>
                <a:lnTo>
                  <a:pt x="391224" y="30952"/>
                </a:lnTo>
                <a:lnTo>
                  <a:pt x="398274" y="32837"/>
                </a:lnTo>
                <a:lnTo>
                  <a:pt x="405310" y="35225"/>
                </a:lnTo>
                <a:lnTo>
                  <a:pt x="412806" y="37704"/>
                </a:lnTo>
                <a:lnTo>
                  <a:pt x="451431" y="50331"/>
                </a:lnTo>
                <a:lnTo>
                  <a:pt x="489806" y="64976"/>
                </a:lnTo>
                <a:lnTo>
                  <a:pt x="527467" y="81375"/>
                </a:lnTo>
                <a:lnTo>
                  <a:pt x="564430" y="99419"/>
                </a:lnTo>
                <a:lnTo>
                  <a:pt x="600336" y="124205"/>
                </a:lnTo>
                <a:lnTo>
                  <a:pt x="611764" y="134935"/>
                </a:lnTo>
                <a:lnTo>
                  <a:pt x="623555" y="144852"/>
                </a:lnTo>
                <a:lnTo>
                  <a:pt x="636747" y="152870"/>
                </a:lnTo>
                <a:lnTo>
                  <a:pt x="652377" y="157901"/>
                </a:lnTo>
                <a:lnTo>
                  <a:pt x="659382" y="160805"/>
                </a:lnTo>
                <a:lnTo>
                  <a:pt x="666034" y="166088"/>
                </a:lnTo>
                <a:lnTo>
                  <a:pt x="672136" y="172676"/>
                </a:lnTo>
                <a:lnTo>
                  <a:pt x="677492" y="179495"/>
                </a:lnTo>
                <a:lnTo>
                  <a:pt x="711761" y="222232"/>
                </a:lnTo>
                <a:lnTo>
                  <a:pt x="748116" y="262939"/>
                </a:lnTo>
                <a:lnTo>
                  <a:pt x="786212" y="301959"/>
                </a:lnTo>
                <a:lnTo>
                  <a:pt x="825706" y="339635"/>
                </a:lnTo>
                <a:lnTo>
                  <a:pt x="866253" y="376310"/>
                </a:lnTo>
                <a:lnTo>
                  <a:pt x="897431" y="394588"/>
                </a:lnTo>
                <a:lnTo>
                  <a:pt x="907740" y="400951"/>
                </a:lnTo>
                <a:lnTo>
                  <a:pt x="925246" y="414123"/>
                </a:lnTo>
                <a:lnTo>
                  <a:pt x="959762" y="441211"/>
                </a:lnTo>
                <a:lnTo>
                  <a:pt x="991003" y="464698"/>
                </a:lnTo>
                <a:lnTo>
                  <a:pt x="1004917" y="474979"/>
                </a:lnTo>
                <a:lnTo>
                  <a:pt x="1019291" y="484131"/>
                </a:lnTo>
                <a:lnTo>
                  <a:pt x="1034404" y="491060"/>
                </a:lnTo>
                <a:lnTo>
                  <a:pt x="1061491" y="502499"/>
                </a:lnTo>
                <a:lnTo>
                  <a:pt x="1087312" y="516190"/>
                </a:lnTo>
                <a:lnTo>
                  <a:pt x="1112896" y="530192"/>
                </a:lnTo>
                <a:lnTo>
                  <a:pt x="1139269" y="542563"/>
                </a:lnTo>
                <a:lnTo>
                  <a:pt x="1147819" y="546081"/>
                </a:lnTo>
                <a:lnTo>
                  <a:pt x="1152736" y="550215"/>
                </a:lnTo>
                <a:lnTo>
                  <a:pt x="1152924" y="559850"/>
                </a:lnTo>
                <a:lnTo>
                  <a:pt x="1152896" y="562204"/>
                </a:lnTo>
                <a:lnTo>
                  <a:pt x="1157243" y="566755"/>
                </a:lnTo>
                <a:lnTo>
                  <a:pt x="1157597" y="566642"/>
                </a:lnTo>
                <a:lnTo>
                  <a:pt x="1173905" y="562692"/>
                </a:lnTo>
                <a:lnTo>
                  <a:pt x="1188231" y="566933"/>
                </a:lnTo>
                <a:lnTo>
                  <a:pt x="1201681" y="574577"/>
                </a:lnTo>
                <a:lnTo>
                  <a:pt x="1215362" y="580836"/>
                </a:lnTo>
                <a:lnTo>
                  <a:pt x="1253136" y="594759"/>
                </a:lnTo>
                <a:lnTo>
                  <a:pt x="1288645" y="613196"/>
                </a:lnTo>
                <a:lnTo>
                  <a:pt x="1322839" y="634209"/>
                </a:lnTo>
                <a:lnTo>
                  <a:pt x="1356665" y="655860"/>
                </a:lnTo>
                <a:lnTo>
                  <a:pt x="1381135" y="679713"/>
                </a:lnTo>
                <a:lnTo>
                  <a:pt x="1392850" y="692238"/>
                </a:lnTo>
                <a:lnTo>
                  <a:pt x="1406158" y="701630"/>
                </a:lnTo>
                <a:lnTo>
                  <a:pt x="1421496" y="709149"/>
                </a:lnTo>
                <a:lnTo>
                  <a:pt x="1436212" y="717313"/>
                </a:lnTo>
                <a:lnTo>
                  <a:pt x="1449971" y="726562"/>
                </a:lnTo>
                <a:lnTo>
                  <a:pt x="1456401" y="732117"/>
                </a:lnTo>
                <a:lnTo>
                  <a:pt x="1456401" y="1266217"/>
                </a:lnTo>
                <a:lnTo>
                  <a:pt x="1454539" y="1267388"/>
                </a:lnTo>
                <a:lnTo>
                  <a:pt x="1432350" y="1279051"/>
                </a:lnTo>
                <a:lnTo>
                  <a:pt x="1408085" y="1288022"/>
                </a:lnTo>
                <a:lnTo>
                  <a:pt x="1377229" y="1298378"/>
                </a:lnTo>
                <a:lnTo>
                  <a:pt x="1347033" y="1311001"/>
                </a:lnTo>
                <a:lnTo>
                  <a:pt x="1317129" y="1324586"/>
                </a:lnTo>
                <a:lnTo>
                  <a:pt x="1287151" y="1337828"/>
                </a:lnTo>
                <a:lnTo>
                  <a:pt x="1271163" y="1345330"/>
                </a:lnTo>
                <a:lnTo>
                  <a:pt x="1263135" y="1348175"/>
                </a:lnTo>
                <a:lnTo>
                  <a:pt x="1255256" y="1349053"/>
                </a:lnTo>
                <a:lnTo>
                  <a:pt x="1223480" y="1350619"/>
                </a:lnTo>
                <a:lnTo>
                  <a:pt x="1193086" y="1357535"/>
                </a:lnTo>
                <a:lnTo>
                  <a:pt x="1163436" y="1367378"/>
                </a:lnTo>
                <a:lnTo>
                  <a:pt x="1133898" y="1377729"/>
                </a:lnTo>
                <a:lnTo>
                  <a:pt x="1106873" y="1385044"/>
                </a:lnTo>
                <a:lnTo>
                  <a:pt x="1079458" y="1389581"/>
                </a:lnTo>
                <a:lnTo>
                  <a:pt x="1051776" y="1392181"/>
                </a:lnTo>
                <a:lnTo>
                  <a:pt x="1023948" y="1393684"/>
                </a:lnTo>
                <a:lnTo>
                  <a:pt x="1014243" y="1393841"/>
                </a:lnTo>
                <a:lnTo>
                  <a:pt x="1004484" y="1393737"/>
                </a:lnTo>
                <a:lnTo>
                  <a:pt x="994715" y="1393694"/>
                </a:lnTo>
                <a:lnTo>
                  <a:pt x="984981" y="1394036"/>
                </a:lnTo>
                <a:lnTo>
                  <a:pt x="972702" y="1394257"/>
                </a:lnTo>
                <a:lnTo>
                  <a:pt x="961001" y="1392798"/>
                </a:lnTo>
                <a:lnTo>
                  <a:pt x="950100" y="1388620"/>
                </a:lnTo>
                <a:lnTo>
                  <a:pt x="940225" y="1380683"/>
                </a:lnTo>
                <a:lnTo>
                  <a:pt x="937344" y="1377539"/>
                </a:lnTo>
                <a:lnTo>
                  <a:pt x="929781" y="1374174"/>
                </a:lnTo>
                <a:lnTo>
                  <a:pt x="928071" y="1375425"/>
                </a:lnTo>
                <a:lnTo>
                  <a:pt x="908158" y="1384334"/>
                </a:lnTo>
                <a:lnTo>
                  <a:pt x="888376" y="1384259"/>
                </a:lnTo>
                <a:lnTo>
                  <a:pt x="868630" y="1379892"/>
                </a:lnTo>
                <a:lnTo>
                  <a:pt x="848821" y="1375926"/>
                </a:lnTo>
                <a:lnTo>
                  <a:pt x="802110" y="1366756"/>
                </a:lnTo>
                <a:lnTo>
                  <a:pt x="757629" y="1351360"/>
                </a:lnTo>
                <a:lnTo>
                  <a:pt x="714654" y="1331963"/>
                </a:lnTo>
                <a:lnTo>
                  <a:pt x="672460" y="1310793"/>
                </a:lnTo>
                <a:lnTo>
                  <a:pt x="638125" y="1292451"/>
                </a:lnTo>
                <a:lnTo>
                  <a:pt x="604198" y="1273209"/>
                </a:lnTo>
                <a:lnTo>
                  <a:pt x="570326" y="1253818"/>
                </a:lnTo>
                <a:lnTo>
                  <a:pt x="536156" y="1235028"/>
                </a:lnTo>
                <a:lnTo>
                  <a:pt x="505952" y="1216356"/>
                </a:lnTo>
                <a:lnTo>
                  <a:pt x="478058" y="1194915"/>
                </a:lnTo>
                <a:lnTo>
                  <a:pt x="451287" y="1172132"/>
                </a:lnTo>
                <a:lnTo>
                  <a:pt x="424456" y="1149435"/>
                </a:lnTo>
                <a:lnTo>
                  <a:pt x="419406" y="1137160"/>
                </a:lnTo>
                <a:lnTo>
                  <a:pt x="410411" y="1129644"/>
                </a:lnTo>
                <a:lnTo>
                  <a:pt x="399540" y="1124238"/>
                </a:lnTo>
                <a:lnTo>
                  <a:pt x="388864" y="1118293"/>
                </a:lnTo>
                <a:lnTo>
                  <a:pt x="376845" y="1108554"/>
                </a:lnTo>
                <a:lnTo>
                  <a:pt x="365733" y="1097345"/>
                </a:lnTo>
                <a:lnTo>
                  <a:pt x="355769" y="1085049"/>
                </a:lnTo>
                <a:lnTo>
                  <a:pt x="333169" y="1050586"/>
                </a:lnTo>
                <a:lnTo>
                  <a:pt x="317287" y="1031010"/>
                </a:lnTo>
                <a:lnTo>
                  <a:pt x="299668" y="1013060"/>
                </a:lnTo>
                <a:lnTo>
                  <a:pt x="280432" y="996471"/>
                </a:lnTo>
                <a:lnTo>
                  <a:pt x="275325" y="992476"/>
                </a:lnTo>
                <a:lnTo>
                  <a:pt x="270243" y="988317"/>
                </a:lnTo>
                <a:lnTo>
                  <a:pt x="268955" y="986853"/>
                </a:lnTo>
                <a:lnTo>
                  <a:pt x="274563" y="950735"/>
                </a:lnTo>
                <a:lnTo>
                  <a:pt x="268680" y="940890"/>
                </a:lnTo>
                <a:lnTo>
                  <a:pt x="262807" y="941832"/>
                </a:lnTo>
                <a:lnTo>
                  <a:pt x="243929" y="941446"/>
                </a:lnTo>
                <a:lnTo>
                  <a:pt x="229658" y="934683"/>
                </a:lnTo>
                <a:lnTo>
                  <a:pt x="219113" y="922843"/>
                </a:lnTo>
                <a:lnTo>
                  <a:pt x="211412" y="907226"/>
                </a:lnTo>
                <a:lnTo>
                  <a:pt x="201632" y="889611"/>
                </a:lnTo>
                <a:lnTo>
                  <a:pt x="189281" y="873604"/>
                </a:lnTo>
                <a:lnTo>
                  <a:pt x="177659" y="857173"/>
                </a:lnTo>
                <a:lnTo>
                  <a:pt x="170066" y="838286"/>
                </a:lnTo>
                <a:lnTo>
                  <a:pt x="169514" y="835336"/>
                </a:lnTo>
                <a:lnTo>
                  <a:pt x="166874" y="831724"/>
                </a:lnTo>
                <a:lnTo>
                  <a:pt x="164344" y="830657"/>
                </a:lnTo>
                <a:lnTo>
                  <a:pt x="143882" y="816274"/>
                </a:lnTo>
                <a:lnTo>
                  <a:pt x="130276" y="796888"/>
                </a:lnTo>
                <a:lnTo>
                  <a:pt x="119960" y="775233"/>
                </a:lnTo>
                <a:lnTo>
                  <a:pt x="109367" y="754040"/>
                </a:lnTo>
                <a:lnTo>
                  <a:pt x="88466" y="713174"/>
                </a:lnTo>
                <a:lnTo>
                  <a:pt x="74461" y="668576"/>
                </a:lnTo>
                <a:lnTo>
                  <a:pt x="69741" y="647358"/>
                </a:lnTo>
                <a:lnTo>
                  <a:pt x="63767" y="626387"/>
                </a:lnTo>
                <a:lnTo>
                  <a:pt x="55981" y="605894"/>
                </a:lnTo>
                <a:lnTo>
                  <a:pt x="45828" y="586107"/>
                </a:lnTo>
                <a:lnTo>
                  <a:pt x="40904" y="575440"/>
                </a:lnTo>
                <a:lnTo>
                  <a:pt x="37574" y="563867"/>
                </a:lnTo>
                <a:lnTo>
                  <a:pt x="34933" y="551926"/>
                </a:lnTo>
                <a:lnTo>
                  <a:pt x="32075" y="540158"/>
                </a:lnTo>
                <a:lnTo>
                  <a:pt x="20787" y="503017"/>
                </a:lnTo>
                <a:lnTo>
                  <a:pt x="10809" y="465574"/>
                </a:lnTo>
                <a:lnTo>
                  <a:pt x="2623" y="427167"/>
                </a:lnTo>
                <a:lnTo>
                  <a:pt x="0" y="388738"/>
                </a:lnTo>
                <a:lnTo>
                  <a:pt x="3722" y="303879"/>
                </a:lnTo>
                <a:lnTo>
                  <a:pt x="8441" y="261609"/>
                </a:lnTo>
                <a:close/>
              </a:path>
              <a:path extrusionOk="0" h="1394460" w="1456690">
                <a:moveTo>
                  <a:pt x="258357" y="969535"/>
                </a:moveTo>
                <a:lnTo>
                  <a:pt x="260331" y="962706"/>
                </a:lnTo>
                <a:lnTo>
                  <a:pt x="267557" y="955714"/>
                </a:lnTo>
                <a:lnTo>
                  <a:pt x="274563" y="950735"/>
                </a:lnTo>
                <a:lnTo>
                  <a:pt x="268955" y="986853"/>
                </a:lnTo>
                <a:lnTo>
                  <a:pt x="265948" y="983437"/>
                </a:lnTo>
                <a:lnTo>
                  <a:pt x="260581" y="976384"/>
                </a:lnTo>
                <a:lnTo>
                  <a:pt x="258357" y="969535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28" name="Google Shape;428;p54"/>
          <p:cNvSpPr/>
          <p:nvPr/>
        </p:nvSpPr>
        <p:spPr>
          <a:xfrm>
            <a:off x="8344636" y="2143939"/>
            <a:ext cx="569277" cy="794067"/>
          </a:xfrm>
          <a:custGeom>
            <a:rect b="b" l="l" r="r" t="t"/>
            <a:pathLst>
              <a:path extrusionOk="0" h="1588135" w="1138555">
                <a:moveTo>
                  <a:pt x="11811" y="433735"/>
                </a:moveTo>
                <a:lnTo>
                  <a:pt x="22878" y="388230"/>
                </a:lnTo>
                <a:lnTo>
                  <a:pt x="43785" y="334806"/>
                </a:lnTo>
                <a:lnTo>
                  <a:pt x="53067" y="306910"/>
                </a:lnTo>
                <a:lnTo>
                  <a:pt x="72105" y="263820"/>
                </a:lnTo>
                <a:lnTo>
                  <a:pt x="94662" y="223169"/>
                </a:lnTo>
                <a:lnTo>
                  <a:pt x="121033" y="185238"/>
                </a:lnTo>
                <a:lnTo>
                  <a:pt x="151515" y="150307"/>
                </a:lnTo>
                <a:lnTo>
                  <a:pt x="186403" y="118657"/>
                </a:lnTo>
                <a:lnTo>
                  <a:pt x="218561" y="93676"/>
                </a:lnTo>
                <a:lnTo>
                  <a:pt x="234458" y="80881"/>
                </a:lnTo>
                <a:lnTo>
                  <a:pt x="277888" y="47672"/>
                </a:lnTo>
                <a:lnTo>
                  <a:pt x="342260" y="30500"/>
                </a:lnTo>
                <a:lnTo>
                  <a:pt x="412183" y="23690"/>
                </a:lnTo>
                <a:lnTo>
                  <a:pt x="424115" y="21938"/>
                </a:lnTo>
                <a:lnTo>
                  <a:pt x="444459" y="18015"/>
                </a:lnTo>
                <a:lnTo>
                  <a:pt x="464782" y="14435"/>
                </a:lnTo>
                <a:lnTo>
                  <a:pt x="485283" y="12147"/>
                </a:lnTo>
                <a:lnTo>
                  <a:pt x="506162" y="12098"/>
                </a:lnTo>
                <a:lnTo>
                  <a:pt x="518387" y="12414"/>
                </a:lnTo>
                <a:lnTo>
                  <a:pt x="530751" y="11725"/>
                </a:lnTo>
                <a:lnTo>
                  <a:pt x="542840" y="9760"/>
                </a:lnTo>
                <a:lnTo>
                  <a:pt x="571283" y="1412"/>
                </a:lnTo>
                <a:lnTo>
                  <a:pt x="587908" y="0"/>
                </a:lnTo>
                <a:lnTo>
                  <a:pt x="604336" y="1684"/>
                </a:lnTo>
                <a:lnTo>
                  <a:pt x="620793" y="6138"/>
                </a:lnTo>
                <a:lnTo>
                  <a:pt x="681497" y="11536"/>
                </a:lnTo>
                <a:lnTo>
                  <a:pt x="729849" y="16817"/>
                </a:lnTo>
                <a:lnTo>
                  <a:pt x="755729" y="29956"/>
                </a:lnTo>
                <a:lnTo>
                  <a:pt x="765794" y="35872"/>
                </a:lnTo>
                <a:lnTo>
                  <a:pt x="777218" y="40055"/>
                </a:lnTo>
                <a:lnTo>
                  <a:pt x="801074" y="47109"/>
                </a:lnTo>
                <a:lnTo>
                  <a:pt x="819338" y="55264"/>
                </a:lnTo>
                <a:lnTo>
                  <a:pt x="835220" y="66145"/>
                </a:lnTo>
                <a:lnTo>
                  <a:pt x="848159" y="80108"/>
                </a:lnTo>
                <a:lnTo>
                  <a:pt x="857596" y="97509"/>
                </a:lnTo>
                <a:lnTo>
                  <a:pt x="866947" y="116044"/>
                </a:lnTo>
                <a:lnTo>
                  <a:pt x="878947" y="131957"/>
                </a:lnTo>
                <a:lnTo>
                  <a:pt x="893152" y="145875"/>
                </a:lnTo>
                <a:lnTo>
                  <a:pt x="909117" y="158423"/>
                </a:lnTo>
                <a:lnTo>
                  <a:pt x="927288" y="174072"/>
                </a:lnTo>
                <a:lnTo>
                  <a:pt x="938213" y="191125"/>
                </a:lnTo>
                <a:lnTo>
                  <a:pt x="943046" y="212224"/>
                </a:lnTo>
                <a:lnTo>
                  <a:pt x="942809" y="243025"/>
                </a:lnTo>
                <a:lnTo>
                  <a:pt x="941702" y="246897"/>
                </a:lnTo>
                <a:lnTo>
                  <a:pt x="943205" y="249153"/>
                </a:lnTo>
                <a:lnTo>
                  <a:pt x="951106" y="269475"/>
                </a:lnTo>
                <a:lnTo>
                  <a:pt x="950738" y="289460"/>
                </a:lnTo>
                <a:lnTo>
                  <a:pt x="945707" y="309164"/>
                </a:lnTo>
                <a:lnTo>
                  <a:pt x="939621" y="328641"/>
                </a:lnTo>
                <a:lnTo>
                  <a:pt x="935488" y="346564"/>
                </a:lnTo>
                <a:lnTo>
                  <a:pt x="933524" y="364240"/>
                </a:lnTo>
                <a:lnTo>
                  <a:pt x="934103" y="382027"/>
                </a:lnTo>
                <a:lnTo>
                  <a:pt x="937593" y="400281"/>
                </a:lnTo>
                <a:lnTo>
                  <a:pt x="941561" y="416406"/>
                </a:lnTo>
                <a:lnTo>
                  <a:pt x="944507" y="432909"/>
                </a:lnTo>
                <a:lnTo>
                  <a:pt x="946079" y="449515"/>
                </a:lnTo>
                <a:lnTo>
                  <a:pt x="945661" y="512957"/>
                </a:lnTo>
                <a:lnTo>
                  <a:pt x="950739" y="558944"/>
                </a:lnTo>
                <a:lnTo>
                  <a:pt x="959914" y="604168"/>
                </a:lnTo>
                <a:lnTo>
                  <a:pt x="971940" y="648888"/>
                </a:lnTo>
                <a:lnTo>
                  <a:pt x="990063" y="707289"/>
                </a:lnTo>
                <a:lnTo>
                  <a:pt x="991884" y="714344"/>
                </a:lnTo>
                <a:lnTo>
                  <a:pt x="996712" y="743304"/>
                </a:lnTo>
                <a:lnTo>
                  <a:pt x="1003156" y="764132"/>
                </a:lnTo>
                <a:lnTo>
                  <a:pt x="1011502" y="784307"/>
                </a:lnTo>
                <a:lnTo>
                  <a:pt x="1025761" y="813957"/>
                </a:lnTo>
                <a:lnTo>
                  <a:pt x="1030302" y="824041"/>
                </a:lnTo>
                <a:lnTo>
                  <a:pt x="1033684" y="834261"/>
                </a:lnTo>
                <a:lnTo>
                  <a:pt x="1035050" y="844452"/>
                </a:lnTo>
                <a:lnTo>
                  <a:pt x="1036433" y="858254"/>
                </a:lnTo>
                <a:lnTo>
                  <a:pt x="1040083" y="870890"/>
                </a:lnTo>
                <a:lnTo>
                  <a:pt x="1045294" y="882821"/>
                </a:lnTo>
                <a:lnTo>
                  <a:pt x="1072371" y="934023"/>
                </a:lnTo>
                <a:lnTo>
                  <a:pt x="1091104" y="974340"/>
                </a:lnTo>
                <a:lnTo>
                  <a:pt x="1105009" y="1016466"/>
                </a:lnTo>
                <a:lnTo>
                  <a:pt x="1113319" y="1073068"/>
                </a:lnTo>
                <a:lnTo>
                  <a:pt x="1117031" y="1084677"/>
                </a:lnTo>
                <a:lnTo>
                  <a:pt x="1125696" y="1107930"/>
                </a:lnTo>
                <a:lnTo>
                  <a:pt x="1131849" y="1128904"/>
                </a:lnTo>
                <a:lnTo>
                  <a:pt x="1136441" y="1150063"/>
                </a:lnTo>
                <a:lnTo>
                  <a:pt x="1138087" y="1171680"/>
                </a:lnTo>
                <a:lnTo>
                  <a:pt x="1134279" y="1203391"/>
                </a:lnTo>
                <a:lnTo>
                  <a:pt x="1134700" y="1213070"/>
                </a:lnTo>
                <a:lnTo>
                  <a:pt x="1136815" y="1232672"/>
                </a:lnTo>
                <a:lnTo>
                  <a:pt x="1136729" y="1254718"/>
                </a:lnTo>
                <a:lnTo>
                  <a:pt x="1133882" y="1276241"/>
                </a:lnTo>
                <a:lnTo>
                  <a:pt x="1128762" y="1297347"/>
                </a:lnTo>
                <a:lnTo>
                  <a:pt x="1120714" y="1321169"/>
                </a:lnTo>
                <a:lnTo>
                  <a:pt x="1120127" y="1324954"/>
                </a:lnTo>
                <a:lnTo>
                  <a:pt x="1117960" y="1326977"/>
                </a:lnTo>
                <a:lnTo>
                  <a:pt x="1094226" y="1355572"/>
                </a:lnTo>
                <a:lnTo>
                  <a:pt x="1073477" y="1386716"/>
                </a:lnTo>
                <a:lnTo>
                  <a:pt x="1050717" y="1416158"/>
                </a:lnTo>
                <a:lnTo>
                  <a:pt x="1020955" y="1439647"/>
                </a:lnTo>
                <a:lnTo>
                  <a:pt x="1015325" y="1443813"/>
                </a:lnTo>
                <a:lnTo>
                  <a:pt x="1010324" y="1449118"/>
                </a:lnTo>
                <a:lnTo>
                  <a:pt x="970490" y="1486770"/>
                </a:lnTo>
                <a:lnTo>
                  <a:pt x="938353" y="1509329"/>
                </a:lnTo>
                <a:lnTo>
                  <a:pt x="902856" y="1526469"/>
                </a:lnTo>
                <a:lnTo>
                  <a:pt x="837339" y="1542963"/>
                </a:lnTo>
                <a:lnTo>
                  <a:pt x="812520" y="1552856"/>
                </a:lnTo>
                <a:lnTo>
                  <a:pt x="787950" y="1564399"/>
                </a:lnTo>
                <a:lnTo>
                  <a:pt x="763342" y="1575573"/>
                </a:lnTo>
                <a:lnTo>
                  <a:pt x="755495" y="1577748"/>
                </a:lnTo>
                <a:lnTo>
                  <a:pt x="749443" y="1576806"/>
                </a:lnTo>
                <a:lnTo>
                  <a:pt x="745063" y="1572616"/>
                </a:lnTo>
                <a:lnTo>
                  <a:pt x="742235" y="1565049"/>
                </a:lnTo>
                <a:lnTo>
                  <a:pt x="740427" y="1554994"/>
                </a:lnTo>
                <a:lnTo>
                  <a:pt x="732721" y="1546046"/>
                </a:lnTo>
                <a:lnTo>
                  <a:pt x="723294" y="1544919"/>
                </a:lnTo>
                <a:lnTo>
                  <a:pt x="722031" y="1551969"/>
                </a:lnTo>
                <a:lnTo>
                  <a:pt x="718690" y="1562106"/>
                </a:lnTo>
                <a:lnTo>
                  <a:pt x="713086" y="1568211"/>
                </a:lnTo>
                <a:lnTo>
                  <a:pt x="705239" y="1571471"/>
                </a:lnTo>
                <a:lnTo>
                  <a:pt x="682266" y="1575190"/>
                </a:lnTo>
                <a:lnTo>
                  <a:pt x="669406" y="1577627"/>
                </a:lnTo>
                <a:lnTo>
                  <a:pt x="656439" y="1578720"/>
                </a:lnTo>
                <a:lnTo>
                  <a:pt x="643213" y="1576803"/>
                </a:lnTo>
                <a:lnTo>
                  <a:pt x="615698" y="1587802"/>
                </a:lnTo>
                <a:lnTo>
                  <a:pt x="589729" y="1585897"/>
                </a:lnTo>
                <a:lnTo>
                  <a:pt x="564660" y="1576359"/>
                </a:lnTo>
                <a:lnTo>
                  <a:pt x="519000" y="1554358"/>
                </a:lnTo>
                <a:lnTo>
                  <a:pt x="498233" y="1544032"/>
                </a:lnTo>
                <a:lnTo>
                  <a:pt x="477216" y="1534709"/>
                </a:lnTo>
                <a:lnTo>
                  <a:pt x="455616" y="1527619"/>
                </a:lnTo>
                <a:lnTo>
                  <a:pt x="440007" y="1520964"/>
                </a:lnTo>
                <a:lnTo>
                  <a:pt x="428112" y="1511236"/>
                </a:lnTo>
                <a:lnTo>
                  <a:pt x="407708" y="1489004"/>
                </a:lnTo>
                <a:lnTo>
                  <a:pt x="396936" y="1479401"/>
                </a:lnTo>
                <a:lnTo>
                  <a:pt x="386575" y="1469293"/>
                </a:lnTo>
                <a:lnTo>
                  <a:pt x="378872" y="1457322"/>
                </a:lnTo>
                <a:lnTo>
                  <a:pt x="376074" y="1442132"/>
                </a:lnTo>
                <a:lnTo>
                  <a:pt x="359186" y="1422000"/>
                </a:lnTo>
                <a:lnTo>
                  <a:pt x="344418" y="1400017"/>
                </a:lnTo>
                <a:lnTo>
                  <a:pt x="328542" y="1379062"/>
                </a:lnTo>
                <a:lnTo>
                  <a:pt x="308332" y="1362016"/>
                </a:lnTo>
                <a:lnTo>
                  <a:pt x="289101" y="1347550"/>
                </a:lnTo>
                <a:lnTo>
                  <a:pt x="273471" y="1330231"/>
                </a:lnTo>
                <a:lnTo>
                  <a:pt x="261124" y="1310893"/>
                </a:lnTo>
                <a:lnTo>
                  <a:pt x="241215" y="1267316"/>
                </a:lnTo>
                <a:lnTo>
                  <a:pt x="228853" y="1245617"/>
                </a:lnTo>
                <a:lnTo>
                  <a:pt x="216013" y="1224349"/>
                </a:lnTo>
                <a:lnTo>
                  <a:pt x="204055" y="1202587"/>
                </a:lnTo>
                <a:lnTo>
                  <a:pt x="192313" y="1179881"/>
                </a:lnTo>
                <a:lnTo>
                  <a:pt x="151208" y="1105742"/>
                </a:lnTo>
                <a:lnTo>
                  <a:pt x="146155" y="1099228"/>
                </a:lnTo>
                <a:lnTo>
                  <a:pt x="102836" y="985094"/>
                </a:lnTo>
                <a:lnTo>
                  <a:pt x="83085" y="931549"/>
                </a:lnTo>
                <a:lnTo>
                  <a:pt x="64155" y="877705"/>
                </a:lnTo>
                <a:lnTo>
                  <a:pt x="46686" y="836023"/>
                </a:lnTo>
                <a:lnTo>
                  <a:pt x="43933" y="814042"/>
                </a:lnTo>
                <a:lnTo>
                  <a:pt x="52904" y="790690"/>
                </a:lnTo>
                <a:lnTo>
                  <a:pt x="53767" y="789475"/>
                </a:lnTo>
                <a:lnTo>
                  <a:pt x="50714" y="783103"/>
                </a:lnTo>
                <a:lnTo>
                  <a:pt x="17693" y="746600"/>
                </a:lnTo>
                <a:lnTo>
                  <a:pt x="15076" y="730554"/>
                </a:lnTo>
                <a:lnTo>
                  <a:pt x="7054" y="690110"/>
                </a:lnTo>
                <a:lnTo>
                  <a:pt x="1192" y="649386"/>
                </a:lnTo>
                <a:lnTo>
                  <a:pt x="0" y="608280"/>
                </a:lnTo>
                <a:lnTo>
                  <a:pt x="7403" y="557301"/>
                </a:lnTo>
                <a:lnTo>
                  <a:pt x="7470" y="547525"/>
                </a:lnTo>
                <a:lnTo>
                  <a:pt x="6134" y="527791"/>
                </a:lnTo>
                <a:lnTo>
                  <a:pt x="6395" y="480276"/>
                </a:lnTo>
                <a:lnTo>
                  <a:pt x="11811" y="433735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29" name="Google Shape;429;p54"/>
          <p:cNvSpPr/>
          <p:nvPr/>
        </p:nvSpPr>
        <p:spPr>
          <a:xfrm>
            <a:off x="8995311" y="2818154"/>
            <a:ext cx="148907" cy="378142"/>
          </a:xfrm>
          <a:custGeom>
            <a:rect b="b" l="l" r="r" t="t"/>
            <a:pathLst>
              <a:path extrusionOk="0" h="756285" w="297815">
                <a:moveTo>
                  <a:pt x="25494" y="195246"/>
                </a:moveTo>
                <a:lnTo>
                  <a:pt x="31552" y="177745"/>
                </a:lnTo>
                <a:lnTo>
                  <a:pt x="41928" y="161925"/>
                </a:lnTo>
                <a:lnTo>
                  <a:pt x="53629" y="146627"/>
                </a:lnTo>
                <a:lnTo>
                  <a:pt x="91025" y="95645"/>
                </a:lnTo>
                <a:lnTo>
                  <a:pt x="135154" y="49437"/>
                </a:lnTo>
                <a:lnTo>
                  <a:pt x="189902" y="18653"/>
                </a:lnTo>
                <a:lnTo>
                  <a:pt x="231736" y="7835"/>
                </a:lnTo>
                <a:lnTo>
                  <a:pt x="275186" y="2070"/>
                </a:lnTo>
                <a:lnTo>
                  <a:pt x="297375" y="0"/>
                </a:lnTo>
                <a:lnTo>
                  <a:pt x="297375" y="756105"/>
                </a:lnTo>
                <a:lnTo>
                  <a:pt x="281495" y="742490"/>
                </a:lnTo>
                <a:lnTo>
                  <a:pt x="244624" y="710771"/>
                </a:lnTo>
                <a:lnTo>
                  <a:pt x="225212" y="696261"/>
                </a:lnTo>
                <a:lnTo>
                  <a:pt x="185770" y="672269"/>
                </a:lnTo>
                <a:lnTo>
                  <a:pt x="149593" y="639330"/>
                </a:lnTo>
                <a:lnTo>
                  <a:pt x="100344" y="588606"/>
                </a:lnTo>
                <a:lnTo>
                  <a:pt x="72963" y="554485"/>
                </a:lnTo>
                <a:lnTo>
                  <a:pt x="48351" y="518393"/>
                </a:lnTo>
                <a:lnTo>
                  <a:pt x="26552" y="480462"/>
                </a:lnTo>
                <a:lnTo>
                  <a:pt x="11391" y="443805"/>
                </a:lnTo>
                <a:lnTo>
                  <a:pt x="2823" y="403432"/>
                </a:lnTo>
                <a:lnTo>
                  <a:pt x="1343" y="379197"/>
                </a:lnTo>
                <a:lnTo>
                  <a:pt x="26749" y="215589"/>
                </a:lnTo>
                <a:lnTo>
                  <a:pt x="25494" y="195246"/>
                </a:lnTo>
                <a:close/>
              </a:path>
              <a:path extrusionOk="0" h="756285" w="297815">
                <a:moveTo>
                  <a:pt x="21666" y="224304"/>
                </a:moveTo>
                <a:lnTo>
                  <a:pt x="26749" y="215589"/>
                </a:lnTo>
                <a:lnTo>
                  <a:pt x="1343" y="379197"/>
                </a:lnTo>
                <a:lnTo>
                  <a:pt x="1109" y="375365"/>
                </a:lnTo>
                <a:lnTo>
                  <a:pt x="21578" y="243554"/>
                </a:lnTo>
                <a:lnTo>
                  <a:pt x="21193" y="234147"/>
                </a:lnTo>
                <a:lnTo>
                  <a:pt x="21666" y="224304"/>
                </a:lnTo>
                <a:close/>
              </a:path>
              <a:path extrusionOk="0" h="756285" w="297815">
                <a:moveTo>
                  <a:pt x="1069" y="290587"/>
                </a:moveTo>
                <a:lnTo>
                  <a:pt x="3391" y="277598"/>
                </a:lnTo>
                <a:lnTo>
                  <a:pt x="9302" y="264281"/>
                </a:lnTo>
                <a:lnTo>
                  <a:pt x="19066" y="250963"/>
                </a:lnTo>
                <a:lnTo>
                  <a:pt x="21578" y="243554"/>
                </a:lnTo>
                <a:lnTo>
                  <a:pt x="1109" y="375365"/>
                </a:lnTo>
                <a:lnTo>
                  <a:pt x="0" y="357189"/>
                </a:lnTo>
                <a:lnTo>
                  <a:pt x="2070" y="302922"/>
                </a:lnTo>
                <a:lnTo>
                  <a:pt x="1069" y="290587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0" name="Google Shape;430;p54"/>
          <p:cNvSpPr/>
          <p:nvPr/>
        </p:nvSpPr>
        <p:spPr>
          <a:xfrm>
            <a:off x="9038473" y="2155322"/>
            <a:ext cx="105727" cy="441007"/>
          </a:xfrm>
          <a:custGeom>
            <a:rect b="b" l="l" r="r" t="t"/>
            <a:pathLst>
              <a:path extrusionOk="0" h="882014" w="211455">
                <a:moveTo>
                  <a:pt x="3347" y="387714"/>
                </a:moveTo>
                <a:lnTo>
                  <a:pt x="13490" y="335248"/>
                </a:lnTo>
                <a:lnTo>
                  <a:pt x="28950" y="284254"/>
                </a:lnTo>
                <a:lnTo>
                  <a:pt x="45988" y="233773"/>
                </a:lnTo>
                <a:lnTo>
                  <a:pt x="65637" y="184171"/>
                </a:lnTo>
                <a:lnTo>
                  <a:pt x="88931" y="135815"/>
                </a:lnTo>
                <a:lnTo>
                  <a:pt x="117832" y="93161"/>
                </a:lnTo>
                <a:lnTo>
                  <a:pt x="152173" y="56154"/>
                </a:lnTo>
                <a:lnTo>
                  <a:pt x="184097" y="24478"/>
                </a:lnTo>
                <a:lnTo>
                  <a:pt x="211052" y="0"/>
                </a:lnTo>
                <a:lnTo>
                  <a:pt x="211052" y="881845"/>
                </a:lnTo>
                <a:lnTo>
                  <a:pt x="162333" y="845536"/>
                </a:lnTo>
                <a:lnTo>
                  <a:pt x="136282" y="816582"/>
                </a:lnTo>
                <a:lnTo>
                  <a:pt x="110698" y="787259"/>
                </a:lnTo>
                <a:lnTo>
                  <a:pt x="86631" y="756717"/>
                </a:lnTo>
                <a:lnTo>
                  <a:pt x="65126" y="724109"/>
                </a:lnTo>
                <a:lnTo>
                  <a:pt x="64344" y="722639"/>
                </a:lnTo>
                <a:lnTo>
                  <a:pt x="63017" y="721422"/>
                </a:lnTo>
                <a:lnTo>
                  <a:pt x="62399" y="719978"/>
                </a:lnTo>
                <a:lnTo>
                  <a:pt x="49957" y="692161"/>
                </a:lnTo>
                <a:lnTo>
                  <a:pt x="37124" y="664425"/>
                </a:lnTo>
                <a:lnTo>
                  <a:pt x="25535" y="636408"/>
                </a:lnTo>
                <a:lnTo>
                  <a:pt x="16825" y="607748"/>
                </a:lnTo>
                <a:lnTo>
                  <a:pt x="8129" y="561012"/>
                </a:lnTo>
                <a:lnTo>
                  <a:pt x="2057" y="505495"/>
                </a:lnTo>
                <a:lnTo>
                  <a:pt x="0" y="446096"/>
                </a:lnTo>
                <a:lnTo>
                  <a:pt x="3347" y="387714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1" name="Google Shape;431;p54"/>
          <p:cNvSpPr/>
          <p:nvPr/>
        </p:nvSpPr>
        <p:spPr>
          <a:xfrm>
            <a:off x="8495463" y="3056354"/>
            <a:ext cx="454342" cy="605790"/>
          </a:xfrm>
          <a:custGeom>
            <a:rect b="b" l="l" r="r" t="t"/>
            <a:pathLst>
              <a:path extrusionOk="0" h="1211579" w="908684">
                <a:moveTo>
                  <a:pt x="777289" y="1008511"/>
                </a:moveTo>
                <a:lnTo>
                  <a:pt x="880058" y="346698"/>
                </a:lnTo>
                <a:lnTo>
                  <a:pt x="881192" y="350244"/>
                </a:lnTo>
                <a:lnTo>
                  <a:pt x="897919" y="406966"/>
                </a:lnTo>
                <a:lnTo>
                  <a:pt x="906492" y="453345"/>
                </a:lnTo>
                <a:lnTo>
                  <a:pt x="908076" y="493755"/>
                </a:lnTo>
                <a:lnTo>
                  <a:pt x="903837" y="532564"/>
                </a:lnTo>
                <a:lnTo>
                  <a:pt x="894938" y="574144"/>
                </a:lnTo>
                <a:lnTo>
                  <a:pt x="891074" y="593178"/>
                </a:lnTo>
                <a:lnTo>
                  <a:pt x="887809" y="612321"/>
                </a:lnTo>
                <a:lnTo>
                  <a:pt x="883541" y="631214"/>
                </a:lnTo>
                <a:lnTo>
                  <a:pt x="876667" y="649497"/>
                </a:lnTo>
                <a:lnTo>
                  <a:pt x="875626" y="651863"/>
                </a:lnTo>
                <a:lnTo>
                  <a:pt x="875027" y="654635"/>
                </a:lnTo>
                <a:lnTo>
                  <a:pt x="857108" y="770028"/>
                </a:lnTo>
                <a:lnTo>
                  <a:pt x="842155" y="813437"/>
                </a:lnTo>
                <a:lnTo>
                  <a:pt x="810928" y="900360"/>
                </a:lnTo>
                <a:lnTo>
                  <a:pt x="805590" y="919005"/>
                </a:lnTo>
                <a:lnTo>
                  <a:pt x="801198" y="947290"/>
                </a:lnTo>
                <a:lnTo>
                  <a:pt x="798771" y="955324"/>
                </a:lnTo>
                <a:lnTo>
                  <a:pt x="788560" y="981915"/>
                </a:lnTo>
                <a:lnTo>
                  <a:pt x="784492" y="991823"/>
                </a:lnTo>
                <a:lnTo>
                  <a:pt x="777289" y="1008511"/>
                </a:lnTo>
                <a:close/>
              </a:path>
              <a:path extrusionOk="0" h="1211579" w="908684">
                <a:moveTo>
                  <a:pt x="857108" y="770028"/>
                </a:moveTo>
                <a:lnTo>
                  <a:pt x="875027" y="654635"/>
                </a:lnTo>
                <a:lnTo>
                  <a:pt x="875137" y="657180"/>
                </a:lnTo>
                <a:lnTo>
                  <a:pt x="871978" y="711156"/>
                </a:lnTo>
                <a:lnTo>
                  <a:pt x="859562" y="762905"/>
                </a:lnTo>
                <a:lnTo>
                  <a:pt x="857108" y="770028"/>
                </a:lnTo>
                <a:close/>
              </a:path>
              <a:path extrusionOk="0" h="1211579" w="908684">
                <a:moveTo>
                  <a:pt x="801198" y="947290"/>
                </a:moveTo>
                <a:lnTo>
                  <a:pt x="805590" y="919005"/>
                </a:lnTo>
                <a:lnTo>
                  <a:pt x="802653" y="938465"/>
                </a:lnTo>
                <a:lnTo>
                  <a:pt x="801306" y="946932"/>
                </a:lnTo>
                <a:lnTo>
                  <a:pt x="801198" y="947290"/>
                </a:lnTo>
                <a:close/>
              </a:path>
              <a:path extrusionOk="0" h="1211579" w="908684">
                <a:moveTo>
                  <a:pt x="17148" y="211168"/>
                </a:moveTo>
                <a:lnTo>
                  <a:pt x="21432" y="189732"/>
                </a:lnTo>
                <a:lnTo>
                  <a:pt x="28822" y="168841"/>
                </a:lnTo>
                <a:lnTo>
                  <a:pt x="34844" y="147706"/>
                </a:lnTo>
                <a:lnTo>
                  <a:pt x="69558" y="94669"/>
                </a:lnTo>
                <a:lnTo>
                  <a:pt x="102096" y="60664"/>
                </a:lnTo>
                <a:lnTo>
                  <a:pt x="139372" y="31944"/>
                </a:lnTo>
                <a:lnTo>
                  <a:pt x="181889" y="8935"/>
                </a:lnTo>
                <a:lnTo>
                  <a:pt x="233614" y="0"/>
                </a:lnTo>
                <a:lnTo>
                  <a:pt x="250976" y="115"/>
                </a:lnTo>
                <a:lnTo>
                  <a:pt x="282913" y="1117"/>
                </a:lnTo>
                <a:lnTo>
                  <a:pt x="314871" y="2896"/>
                </a:lnTo>
                <a:lnTo>
                  <a:pt x="346832" y="4455"/>
                </a:lnTo>
                <a:lnTo>
                  <a:pt x="401411" y="5692"/>
                </a:lnTo>
                <a:lnTo>
                  <a:pt x="444969" y="13604"/>
                </a:lnTo>
                <a:lnTo>
                  <a:pt x="466485" y="19257"/>
                </a:lnTo>
                <a:lnTo>
                  <a:pt x="483410" y="23504"/>
                </a:lnTo>
                <a:lnTo>
                  <a:pt x="534079" y="36325"/>
                </a:lnTo>
                <a:lnTo>
                  <a:pt x="568312" y="53437"/>
                </a:lnTo>
                <a:lnTo>
                  <a:pt x="598913" y="76280"/>
                </a:lnTo>
                <a:lnTo>
                  <a:pt x="631760" y="95033"/>
                </a:lnTo>
                <a:lnTo>
                  <a:pt x="665840" y="111545"/>
                </a:lnTo>
                <a:lnTo>
                  <a:pt x="700138" y="127664"/>
                </a:lnTo>
                <a:lnTo>
                  <a:pt x="704678" y="129885"/>
                </a:lnTo>
                <a:lnTo>
                  <a:pt x="711740" y="129971"/>
                </a:lnTo>
                <a:lnTo>
                  <a:pt x="713912" y="133341"/>
                </a:lnTo>
                <a:lnTo>
                  <a:pt x="731006" y="153397"/>
                </a:lnTo>
                <a:lnTo>
                  <a:pt x="751309" y="169671"/>
                </a:lnTo>
                <a:lnTo>
                  <a:pt x="772702" y="184628"/>
                </a:lnTo>
                <a:lnTo>
                  <a:pt x="793062" y="200736"/>
                </a:lnTo>
                <a:lnTo>
                  <a:pt x="816789" y="239983"/>
                </a:lnTo>
                <a:lnTo>
                  <a:pt x="824859" y="253068"/>
                </a:lnTo>
                <a:lnTo>
                  <a:pt x="834914" y="264757"/>
                </a:lnTo>
                <a:lnTo>
                  <a:pt x="846512" y="275262"/>
                </a:lnTo>
                <a:lnTo>
                  <a:pt x="859803" y="288640"/>
                </a:lnTo>
                <a:lnTo>
                  <a:pt x="869647" y="303774"/>
                </a:lnTo>
                <a:lnTo>
                  <a:pt x="876364" y="320539"/>
                </a:lnTo>
                <a:lnTo>
                  <a:pt x="880272" y="338811"/>
                </a:lnTo>
                <a:lnTo>
                  <a:pt x="880862" y="342610"/>
                </a:lnTo>
                <a:lnTo>
                  <a:pt x="880058" y="346698"/>
                </a:lnTo>
                <a:lnTo>
                  <a:pt x="777289" y="1008511"/>
                </a:lnTo>
                <a:lnTo>
                  <a:pt x="760569" y="1043097"/>
                </a:lnTo>
                <a:lnTo>
                  <a:pt x="722900" y="1101936"/>
                </a:lnTo>
                <a:lnTo>
                  <a:pt x="677753" y="1150698"/>
                </a:lnTo>
                <a:lnTo>
                  <a:pt x="616365" y="1183978"/>
                </a:lnTo>
                <a:lnTo>
                  <a:pt x="575359" y="1198070"/>
                </a:lnTo>
                <a:lnTo>
                  <a:pt x="566512" y="1202330"/>
                </a:lnTo>
                <a:lnTo>
                  <a:pt x="556161" y="1204272"/>
                </a:lnTo>
                <a:lnTo>
                  <a:pt x="544509" y="1203611"/>
                </a:lnTo>
                <a:lnTo>
                  <a:pt x="531758" y="1200062"/>
                </a:lnTo>
                <a:lnTo>
                  <a:pt x="525535" y="1200251"/>
                </a:lnTo>
                <a:lnTo>
                  <a:pt x="518612" y="1203223"/>
                </a:lnTo>
                <a:lnTo>
                  <a:pt x="511103" y="1205694"/>
                </a:lnTo>
                <a:lnTo>
                  <a:pt x="503125" y="1204378"/>
                </a:lnTo>
                <a:lnTo>
                  <a:pt x="488245" y="1211091"/>
                </a:lnTo>
                <a:lnTo>
                  <a:pt x="473438" y="1211543"/>
                </a:lnTo>
                <a:lnTo>
                  <a:pt x="458668" y="1208304"/>
                </a:lnTo>
                <a:lnTo>
                  <a:pt x="449212" y="1205513"/>
                </a:lnTo>
                <a:lnTo>
                  <a:pt x="579102" y="369055"/>
                </a:lnTo>
                <a:lnTo>
                  <a:pt x="577372" y="366090"/>
                </a:lnTo>
                <a:lnTo>
                  <a:pt x="576422" y="366785"/>
                </a:lnTo>
                <a:lnTo>
                  <a:pt x="574978" y="367403"/>
                </a:lnTo>
                <a:lnTo>
                  <a:pt x="574394" y="368998"/>
                </a:lnTo>
                <a:lnTo>
                  <a:pt x="444702" y="1204182"/>
                </a:lnTo>
                <a:lnTo>
                  <a:pt x="438891" y="1202555"/>
                </a:lnTo>
                <a:lnTo>
                  <a:pt x="571206" y="350472"/>
                </a:lnTo>
                <a:lnTo>
                  <a:pt x="569145" y="349646"/>
                </a:lnTo>
                <a:lnTo>
                  <a:pt x="567273" y="348681"/>
                </a:lnTo>
                <a:lnTo>
                  <a:pt x="565237" y="347691"/>
                </a:lnTo>
                <a:lnTo>
                  <a:pt x="564602" y="349615"/>
                </a:lnTo>
                <a:lnTo>
                  <a:pt x="563001" y="353410"/>
                </a:lnTo>
                <a:lnTo>
                  <a:pt x="431462" y="1200495"/>
                </a:lnTo>
                <a:lnTo>
                  <a:pt x="421284" y="1197696"/>
                </a:lnTo>
                <a:lnTo>
                  <a:pt x="557724" y="319056"/>
                </a:lnTo>
                <a:lnTo>
                  <a:pt x="557358" y="318157"/>
                </a:lnTo>
                <a:lnTo>
                  <a:pt x="555932" y="315408"/>
                </a:lnTo>
                <a:lnTo>
                  <a:pt x="553252" y="313138"/>
                </a:lnTo>
                <a:lnTo>
                  <a:pt x="550927" y="310755"/>
                </a:lnTo>
                <a:lnTo>
                  <a:pt x="549495" y="312386"/>
                </a:lnTo>
                <a:lnTo>
                  <a:pt x="546403" y="314939"/>
                </a:lnTo>
                <a:lnTo>
                  <a:pt x="409814" y="1194542"/>
                </a:lnTo>
                <a:lnTo>
                  <a:pt x="370747" y="1182079"/>
                </a:lnTo>
                <a:lnTo>
                  <a:pt x="327521" y="1156230"/>
                </a:lnTo>
                <a:lnTo>
                  <a:pt x="299035" y="1125039"/>
                </a:lnTo>
                <a:lnTo>
                  <a:pt x="272849" y="1079644"/>
                </a:lnTo>
                <a:lnTo>
                  <a:pt x="244438" y="1018254"/>
                </a:lnTo>
                <a:lnTo>
                  <a:pt x="228146" y="952046"/>
                </a:lnTo>
                <a:lnTo>
                  <a:pt x="225572" y="933874"/>
                </a:lnTo>
                <a:lnTo>
                  <a:pt x="222057" y="917490"/>
                </a:lnTo>
                <a:lnTo>
                  <a:pt x="281837" y="532526"/>
                </a:lnTo>
                <a:lnTo>
                  <a:pt x="281497" y="531462"/>
                </a:lnTo>
                <a:lnTo>
                  <a:pt x="281536" y="530120"/>
                </a:lnTo>
                <a:lnTo>
                  <a:pt x="280775" y="529597"/>
                </a:lnTo>
                <a:lnTo>
                  <a:pt x="280158" y="529232"/>
                </a:lnTo>
                <a:lnTo>
                  <a:pt x="278930" y="529547"/>
                </a:lnTo>
                <a:lnTo>
                  <a:pt x="277918" y="529558"/>
                </a:lnTo>
                <a:lnTo>
                  <a:pt x="219362" y="906642"/>
                </a:lnTo>
                <a:lnTo>
                  <a:pt x="212407" y="879837"/>
                </a:lnTo>
                <a:lnTo>
                  <a:pt x="208332" y="864757"/>
                </a:lnTo>
                <a:lnTo>
                  <a:pt x="203896" y="849763"/>
                </a:lnTo>
                <a:lnTo>
                  <a:pt x="194587" y="819944"/>
                </a:lnTo>
                <a:lnTo>
                  <a:pt x="183500" y="782729"/>
                </a:lnTo>
                <a:lnTo>
                  <a:pt x="170674" y="746129"/>
                </a:lnTo>
                <a:lnTo>
                  <a:pt x="144691" y="712772"/>
                </a:lnTo>
                <a:lnTo>
                  <a:pt x="136544" y="704214"/>
                </a:lnTo>
                <a:lnTo>
                  <a:pt x="129856" y="695218"/>
                </a:lnTo>
                <a:lnTo>
                  <a:pt x="126087" y="684906"/>
                </a:lnTo>
                <a:lnTo>
                  <a:pt x="126468" y="677165"/>
                </a:lnTo>
                <a:lnTo>
                  <a:pt x="128116" y="666553"/>
                </a:lnTo>
                <a:lnTo>
                  <a:pt x="123035" y="662394"/>
                </a:lnTo>
                <a:lnTo>
                  <a:pt x="117084" y="663829"/>
                </a:lnTo>
                <a:lnTo>
                  <a:pt x="107246" y="664287"/>
                </a:lnTo>
                <a:lnTo>
                  <a:pt x="99226" y="661267"/>
                </a:lnTo>
                <a:lnTo>
                  <a:pt x="93026" y="655685"/>
                </a:lnTo>
                <a:lnTo>
                  <a:pt x="88645" y="648459"/>
                </a:lnTo>
                <a:lnTo>
                  <a:pt x="83356" y="639025"/>
                </a:lnTo>
                <a:lnTo>
                  <a:pt x="77040" y="630712"/>
                </a:lnTo>
                <a:lnTo>
                  <a:pt x="43421" y="586859"/>
                </a:lnTo>
                <a:lnTo>
                  <a:pt x="10999" y="505011"/>
                </a:lnTo>
                <a:lnTo>
                  <a:pt x="1699" y="454037"/>
                </a:lnTo>
                <a:lnTo>
                  <a:pt x="0" y="402315"/>
                </a:lnTo>
                <a:lnTo>
                  <a:pt x="6010" y="349659"/>
                </a:lnTo>
                <a:lnTo>
                  <a:pt x="7752" y="337138"/>
                </a:lnTo>
                <a:lnTo>
                  <a:pt x="8558" y="324440"/>
                </a:lnTo>
                <a:lnTo>
                  <a:pt x="8611" y="323145"/>
                </a:lnTo>
                <a:lnTo>
                  <a:pt x="21828" y="238031"/>
                </a:lnTo>
                <a:lnTo>
                  <a:pt x="20442" y="233940"/>
                </a:lnTo>
                <a:lnTo>
                  <a:pt x="17148" y="211168"/>
                </a:lnTo>
                <a:close/>
              </a:path>
              <a:path extrusionOk="0" h="1211579" w="908684">
                <a:moveTo>
                  <a:pt x="444702" y="1204182"/>
                </a:moveTo>
                <a:lnTo>
                  <a:pt x="574394" y="368998"/>
                </a:lnTo>
                <a:lnTo>
                  <a:pt x="575721" y="370215"/>
                </a:lnTo>
                <a:lnTo>
                  <a:pt x="576251" y="371140"/>
                </a:lnTo>
                <a:lnTo>
                  <a:pt x="579102" y="369055"/>
                </a:lnTo>
                <a:lnTo>
                  <a:pt x="449212" y="1205513"/>
                </a:lnTo>
                <a:lnTo>
                  <a:pt x="444702" y="1204182"/>
                </a:lnTo>
                <a:close/>
              </a:path>
              <a:path extrusionOk="0" h="1211579" w="908684">
                <a:moveTo>
                  <a:pt x="431462" y="1200495"/>
                </a:moveTo>
                <a:lnTo>
                  <a:pt x="563001" y="353410"/>
                </a:lnTo>
                <a:lnTo>
                  <a:pt x="563966" y="353705"/>
                </a:lnTo>
                <a:lnTo>
                  <a:pt x="564281" y="353845"/>
                </a:lnTo>
                <a:lnTo>
                  <a:pt x="565670" y="354667"/>
                </a:lnTo>
                <a:lnTo>
                  <a:pt x="566404" y="354276"/>
                </a:lnTo>
                <a:lnTo>
                  <a:pt x="568228" y="353379"/>
                </a:lnTo>
                <a:lnTo>
                  <a:pt x="569661" y="351748"/>
                </a:lnTo>
                <a:lnTo>
                  <a:pt x="571206" y="350472"/>
                </a:lnTo>
                <a:lnTo>
                  <a:pt x="438891" y="1202555"/>
                </a:lnTo>
                <a:lnTo>
                  <a:pt x="431462" y="1200495"/>
                </a:lnTo>
                <a:close/>
              </a:path>
              <a:path extrusionOk="0" h="1211579" w="908684">
                <a:moveTo>
                  <a:pt x="409814" y="1194542"/>
                </a:moveTo>
                <a:lnTo>
                  <a:pt x="546403" y="314939"/>
                </a:lnTo>
                <a:lnTo>
                  <a:pt x="546794" y="315674"/>
                </a:lnTo>
                <a:lnTo>
                  <a:pt x="548334" y="318778"/>
                </a:lnTo>
                <a:lnTo>
                  <a:pt x="550962" y="321377"/>
                </a:lnTo>
                <a:lnTo>
                  <a:pt x="553021" y="324393"/>
                </a:lnTo>
                <a:lnTo>
                  <a:pt x="554961" y="321661"/>
                </a:lnTo>
                <a:lnTo>
                  <a:pt x="557724" y="319056"/>
                </a:lnTo>
                <a:lnTo>
                  <a:pt x="421284" y="1197696"/>
                </a:lnTo>
                <a:lnTo>
                  <a:pt x="409814" y="1194542"/>
                </a:lnTo>
                <a:close/>
              </a:path>
              <a:path extrusionOk="0" h="1211579" w="908684">
                <a:moveTo>
                  <a:pt x="219362" y="906642"/>
                </a:moveTo>
                <a:lnTo>
                  <a:pt x="277918" y="529558"/>
                </a:lnTo>
                <a:lnTo>
                  <a:pt x="279202" y="534307"/>
                </a:lnTo>
                <a:lnTo>
                  <a:pt x="280126" y="533777"/>
                </a:lnTo>
                <a:lnTo>
                  <a:pt x="281837" y="532526"/>
                </a:lnTo>
                <a:lnTo>
                  <a:pt x="222057" y="917490"/>
                </a:lnTo>
                <a:lnTo>
                  <a:pt x="221665" y="915680"/>
                </a:lnTo>
                <a:lnTo>
                  <a:pt x="219362" y="906642"/>
                </a:lnTo>
                <a:close/>
              </a:path>
              <a:path extrusionOk="0" h="1211579" w="908684">
                <a:moveTo>
                  <a:pt x="126703" y="672400"/>
                </a:moveTo>
                <a:lnTo>
                  <a:pt x="128116" y="666553"/>
                </a:lnTo>
                <a:lnTo>
                  <a:pt x="126468" y="677165"/>
                </a:lnTo>
                <a:lnTo>
                  <a:pt x="126703" y="672400"/>
                </a:lnTo>
                <a:close/>
              </a:path>
              <a:path extrusionOk="0" h="1211579" w="908684">
                <a:moveTo>
                  <a:pt x="13323" y="273952"/>
                </a:moveTo>
                <a:lnTo>
                  <a:pt x="18061" y="243849"/>
                </a:lnTo>
                <a:lnTo>
                  <a:pt x="21828" y="238031"/>
                </a:lnTo>
                <a:lnTo>
                  <a:pt x="8611" y="323145"/>
                </a:lnTo>
                <a:lnTo>
                  <a:pt x="9086" y="311699"/>
                </a:lnTo>
                <a:lnTo>
                  <a:pt x="9995" y="299049"/>
                </a:lnTo>
                <a:lnTo>
                  <a:pt x="11510" y="286493"/>
                </a:lnTo>
                <a:lnTo>
                  <a:pt x="13323" y="273952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32" name="Google Shape;432;p54"/>
          <p:cNvGrpSpPr/>
          <p:nvPr/>
        </p:nvGrpSpPr>
        <p:grpSpPr>
          <a:xfrm>
            <a:off x="7406095" y="0"/>
            <a:ext cx="1737985" cy="1120146"/>
            <a:chOff x="14812189" y="0"/>
            <a:chExt cx="3475970" cy="2240291"/>
          </a:xfrm>
        </p:grpSpPr>
        <p:sp>
          <p:nvSpPr>
            <p:cNvPr id="433" name="Google Shape;433;p54"/>
            <p:cNvSpPr/>
            <p:nvPr/>
          </p:nvSpPr>
          <p:spPr>
            <a:xfrm>
              <a:off x="17866519" y="720583"/>
              <a:ext cx="421640" cy="1151255"/>
            </a:xfrm>
            <a:custGeom>
              <a:rect b="b" l="l" r="r" t="t"/>
              <a:pathLst>
                <a:path extrusionOk="0" h="1151255" w="421640">
                  <a:moveTo>
                    <a:pt x="421479" y="0"/>
                  </a:moveTo>
                  <a:lnTo>
                    <a:pt x="421479" y="1135591"/>
                  </a:lnTo>
                  <a:lnTo>
                    <a:pt x="407619" y="1137249"/>
                  </a:lnTo>
                  <a:lnTo>
                    <a:pt x="399157" y="1138006"/>
                  </a:lnTo>
                  <a:lnTo>
                    <a:pt x="390733" y="1139495"/>
                  </a:lnTo>
                  <a:lnTo>
                    <a:pt x="352311" y="1147111"/>
                  </a:lnTo>
                  <a:lnTo>
                    <a:pt x="315580" y="1151002"/>
                  </a:lnTo>
                  <a:lnTo>
                    <a:pt x="306172" y="1149964"/>
                  </a:lnTo>
                  <a:lnTo>
                    <a:pt x="272934" y="1145919"/>
                  </a:lnTo>
                  <a:lnTo>
                    <a:pt x="239360" y="1145331"/>
                  </a:lnTo>
                  <a:lnTo>
                    <a:pt x="172302" y="1134725"/>
                  </a:lnTo>
                  <a:lnTo>
                    <a:pt x="120128" y="1107111"/>
                  </a:lnTo>
                  <a:lnTo>
                    <a:pt x="78523" y="1068572"/>
                  </a:lnTo>
                  <a:lnTo>
                    <a:pt x="51552" y="1028158"/>
                  </a:lnTo>
                  <a:lnTo>
                    <a:pt x="32547" y="982077"/>
                  </a:lnTo>
                  <a:lnTo>
                    <a:pt x="19387" y="933713"/>
                  </a:lnTo>
                  <a:lnTo>
                    <a:pt x="13703" y="883202"/>
                  </a:lnTo>
                  <a:lnTo>
                    <a:pt x="13121" y="850660"/>
                  </a:lnTo>
                  <a:lnTo>
                    <a:pt x="10178" y="818063"/>
                  </a:lnTo>
                  <a:lnTo>
                    <a:pt x="6231" y="785456"/>
                  </a:lnTo>
                  <a:lnTo>
                    <a:pt x="2633" y="752883"/>
                  </a:lnTo>
                  <a:lnTo>
                    <a:pt x="295" y="735377"/>
                  </a:lnTo>
                  <a:lnTo>
                    <a:pt x="0" y="726866"/>
                  </a:lnTo>
                  <a:lnTo>
                    <a:pt x="1536" y="719088"/>
                  </a:lnTo>
                  <a:lnTo>
                    <a:pt x="9612" y="688316"/>
                  </a:lnTo>
                  <a:lnTo>
                    <a:pt x="12172" y="657249"/>
                  </a:lnTo>
                  <a:lnTo>
                    <a:pt x="11716" y="626012"/>
                  </a:lnTo>
                  <a:lnTo>
                    <a:pt x="10743" y="594728"/>
                  </a:lnTo>
                  <a:lnTo>
                    <a:pt x="11907" y="566755"/>
                  </a:lnTo>
                  <a:lnTo>
                    <a:pt x="21695" y="512066"/>
                  </a:lnTo>
                  <a:lnTo>
                    <a:pt x="34455" y="466502"/>
                  </a:lnTo>
                  <a:lnTo>
                    <a:pt x="37438" y="457199"/>
                  </a:lnTo>
                  <a:lnTo>
                    <a:pt x="55714" y="416184"/>
                  </a:lnTo>
                  <a:lnTo>
                    <a:pt x="70122" y="407358"/>
                  </a:lnTo>
                  <a:lnTo>
                    <a:pt x="75609" y="401160"/>
                  </a:lnTo>
                  <a:lnTo>
                    <a:pt x="74931" y="399152"/>
                  </a:lnTo>
                  <a:lnTo>
                    <a:pt x="72433" y="377480"/>
                  </a:lnTo>
                  <a:lnTo>
                    <a:pt x="78462" y="358640"/>
                  </a:lnTo>
                  <a:lnTo>
                    <a:pt x="88574" y="341126"/>
                  </a:lnTo>
                  <a:lnTo>
                    <a:pt x="98322" y="323431"/>
                  </a:lnTo>
                  <a:lnTo>
                    <a:pt x="121135" y="281651"/>
                  </a:lnTo>
                  <a:lnTo>
                    <a:pt x="149213" y="243873"/>
                  </a:lnTo>
                  <a:lnTo>
                    <a:pt x="180652" y="208735"/>
                  </a:lnTo>
                  <a:lnTo>
                    <a:pt x="213548" y="174876"/>
                  </a:lnTo>
                  <a:lnTo>
                    <a:pt x="241379" y="147660"/>
                  </a:lnTo>
                  <a:lnTo>
                    <a:pt x="269946" y="121104"/>
                  </a:lnTo>
                  <a:lnTo>
                    <a:pt x="298638" y="94645"/>
                  </a:lnTo>
                  <a:lnTo>
                    <a:pt x="326847" y="67721"/>
                  </a:lnTo>
                  <a:lnTo>
                    <a:pt x="353749" y="44543"/>
                  </a:lnTo>
                  <a:lnTo>
                    <a:pt x="382596" y="24401"/>
                  </a:lnTo>
                  <a:lnTo>
                    <a:pt x="412384" y="5736"/>
                  </a:lnTo>
                  <a:lnTo>
                    <a:pt x="421479" y="0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34" name="Google Shape;434;p54"/>
            <p:cNvSpPr/>
            <p:nvPr/>
          </p:nvSpPr>
          <p:spPr>
            <a:xfrm>
              <a:off x="16221827" y="0"/>
              <a:ext cx="1604644" cy="838835"/>
            </a:xfrm>
            <a:custGeom>
              <a:rect b="b" l="l" r="r" t="t"/>
              <a:pathLst>
                <a:path extrusionOk="0" h="838835" w="1604644">
                  <a:moveTo>
                    <a:pt x="8285" y="238065"/>
                  </a:moveTo>
                  <a:lnTo>
                    <a:pt x="1120092" y="788894"/>
                  </a:lnTo>
                  <a:lnTo>
                    <a:pt x="1103828" y="781698"/>
                  </a:lnTo>
                  <a:lnTo>
                    <a:pt x="1086694" y="776892"/>
                  </a:lnTo>
                  <a:lnTo>
                    <a:pt x="1068236" y="774722"/>
                  </a:lnTo>
                  <a:lnTo>
                    <a:pt x="1051664" y="773650"/>
                  </a:lnTo>
                  <a:lnTo>
                    <a:pt x="1035040" y="771489"/>
                  </a:lnTo>
                  <a:lnTo>
                    <a:pt x="1018732" y="767986"/>
                  </a:lnTo>
                  <a:lnTo>
                    <a:pt x="958362" y="748480"/>
                  </a:lnTo>
                  <a:lnTo>
                    <a:pt x="912981" y="739472"/>
                  </a:lnTo>
                  <a:lnTo>
                    <a:pt x="867094" y="734599"/>
                  </a:lnTo>
                  <a:lnTo>
                    <a:pt x="820828" y="732598"/>
                  </a:lnTo>
                  <a:lnTo>
                    <a:pt x="774312" y="732202"/>
                  </a:lnTo>
                  <a:lnTo>
                    <a:pt x="767010" y="732288"/>
                  </a:lnTo>
                  <a:lnTo>
                    <a:pt x="759680" y="732290"/>
                  </a:lnTo>
                  <a:lnTo>
                    <a:pt x="752404" y="731902"/>
                  </a:lnTo>
                  <a:lnTo>
                    <a:pt x="745265" y="730815"/>
                  </a:lnTo>
                  <a:lnTo>
                    <a:pt x="723335" y="727784"/>
                  </a:lnTo>
                  <a:lnTo>
                    <a:pt x="701533" y="727655"/>
                  </a:lnTo>
                  <a:lnTo>
                    <a:pt x="679782" y="729537"/>
                  </a:lnTo>
                  <a:lnTo>
                    <a:pt x="658000" y="732536"/>
                  </a:lnTo>
                  <a:lnTo>
                    <a:pt x="647213" y="734204"/>
                  </a:lnTo>
                  <a:lnTo>
                    <a:pt x="636230" y="735497"/>
                  </a:lnTo>
                  <a:lnTo>
                    <a:pt x="625466" y="735644"/>
                  </a:lnTo>
                  <a:lnTo>
                    <a:pt x="615337" y="733876"/>
                  </a:lnTo>
                  <a:lnTo>
                    <a:pt x="601759" y="731039"/>
                  </a:lnTo>
                  <a:lnTo>
                    <a:pt x="588611" y="730713"/>
                  </a:lnTo>
                  <a:lnTo>
                    <a:pt x="575664" y="732089"/>
                  </a:lnTo>
                  <a:lnTo>
                    <a:pt x="562692" y="734359"/>
                  </a:lnTo>
                  <a:lnTo>
                    <a:pt x="518685" y="742487"/>
                  </a:lnTo>
                  <a:lnTo>
                    <a:pt x="474598" y="748208"/>
                  </a:lnTo>
                  <a:lnTo>
                    <a:pt x="430240" y="748779"/>
                  </a:lnTo>
                  <a:lnTo>
                    <a:pt x="373763" y="739656"/>
                  </a:lnTo>
                  <a:lnTo>
                    <a:pt x="361575" y="739699"/>
                  </a:lnTo>
                  <a:lnTo>
                    <a:pt x="349153" y="740496"/>
                  </a:lnTo>
                  <a:lnTo>
                    <a:pt x="336793" y="740959"/>
                  </a:lnTo>
                  <a:lnTo>
                    <a:pt x="314939" y="740508"/>
                  </a:lnTo>
                  <a:lnTo>
                    <a:pt x="293380" y="738514"/>
                  </a:lnTo>
                  <a:lnTo>
                    <a:pt x="272270" y="733574"/>
                  </a:lnTo>
                  <a:lnTo>
                    <a:pt x="243179" y="720392"/>
                  </a:lnTo>
                  <a:lnTo>
                    <a:pt x="233823" y="717878"/>
                  </a:lnTo>
                  <a:lnTo>
                    <a:pt x="193497" y="707269"/>
                  </a:lnTo>
                  <a:lnTo>
                    <a:pt x="155247" y="686832"/>
                  </a:lnTo>
                  <a:lnTo>
                    <a:pt x="134955" y="671984"/>
                  </a:lnTo>
                  <a:lnTo>
                    <a:pt x="131523" y="670283"/>
                  </a:lnTo>
                  <a:lnTo>
                    <a:pt x="130247" y="667608"/>
                  </a:lnTo>
                  <a:lnTo>
                    <a:pt x="110127" y="636364"/>
                  </a:lnTo>
                  <a:lnTo>
                    <a:pt x="86679" y="607198"/>
                  </a:lnTo>
                  <a:lnTo>
                    <a:pt x="65458" y="576628"/>
                  </a:lnTo>
                  <a:lnTo>
                    <a:pt x="52025" y="541173"/>
                  </a:lnTo>
                  <a:lnTo>
                    <a:pt x="49748" y="534550"/>
                  </a:lnTo>
                  <a:lnTo>
                    <a:pt x="46195" y="528183"/>
                  </a:lnTo>
                  <a:lnTo>
                    <a:pt x="22289" y="478858"/>
                  </a:lnTo>
                  <a:lnTo>
                    <a:pt x="10457" y="441419"/>
                  </a:lnTo>
                  <a:lnTo>
                    <a:pt x="4803" y="402409"/>
                  </a:lnTo>
                  <a:lnTo>
                    <a:pt x="7107" y="361018"/>
                  </a:lnTo>
                  <a:lnTo>
                    <a:pt x="8809" y="334966"/>
                  </a:lnTo>
                  <a:lnTo>
                    <a:pt x="6850" y="308319"/>
                  </a:lnTo>
                  <a:lnTo>
                    <a:pt x="3243" y="281413"/>
                  </a:lnTo>
                  <a:lnTo>
                    <a:pt x="0" y="254583"/>
                  </a:lnTo>
                  <a:lnTo>
                    <a:pt x="288" y="246445"/>
                  </a:lnTo>
                  <a:lnTo>
                    <a:pt x="3010" y="240958"/>
                  </a:lnTo>
                  <a:lnTo>
                    <a:pt x="8285" y="238065"/>
                  </a:lnTo>
                  <a:close/>
                </a:path>
                <a:path extrusionOk="0" h="838835" w="1604644">
                  <a:moveTo>
                    <a:pt x="28743" y="237987"/>
                  </a:moveTo>
                  <a:lnTo>
                    <a:pt x="1213260" y="824838"/>
                  </a:lnTo>
                  <a:lnTo>
                    <a:pt x="1210656" y="825592"/>
                  </a:lnTo>
                  <a:lnTo>
                    <a:pt x="1188898" y="827006"/>
                  </a:lnTo>
                  <a:lnTo>
                    <a:pt x="1169952" y="820635"/>
                  </a:lnTo>
                  <a:lnTo>
                    <a:pt x="1152678" y="809903"/>
                  </a:lnTo>
                  <a:lnTo>
                    <a:pt x="1135939" y="798234"/>
                  </a:lnTo>
                  <a:lnTo>
                    <a:pt x="1120092" y="788894"/>
                  </a:lnTo>
                  <a:lnTo>
                    <a:pt x="8285" y="238065"/>
                  </a:lnTo>
                  <a:lnTo>
                    <a:pt x="16392" y="237626"/>
                  </a:lnTo>
                  <a:lnTo>
                    <a:pt x="21159" y="238130"/>
                  </a:lnTo>
                  <a:lnTo>
                    <a:pt x="26524" y="238930"/>
                  </a:lnTo>
                  <a:lnTo>
                    <a:pt x="28743" y="237987"/>
                  </a:lnTo>
                  <a:close/>
                </a:path>
                <a:path extrusionOk="0" h="838835" w="1604644">
                  <a:moveTo>
                    <a:pt x="1468008" y="0"/>
                  </a:moveTo>
                  <a:lnTo>
                    <a:pt x="1519228" y="60846"/>
                  </a:lnTo>
                  <a:lnTo>
                    <a:pt x="1543357" y="100433"/>
                  </a:lnTo>
                  <a:lnTo>
                    <a:pt x="1563029" y="143234"/>
                  </a:lnTo>
                  <a:lnTo>
                    <a:pt x="1577165" y="181423"/>
                  </a:lnTo>
                  <a:lnTo>
                    <a:pt x="1584578" y="200435"/>
                  </a:lnTo>
                  <a:lnTo>
                    <a:pt x="1593030" y="219214"/>
                  </a:lnTo>
                  <a:lnTo>
                    <a:pt x="1603165" y="251851"/>
                  </a:lnTo>
                  <a:lnTo>
                    <a:pt x="1604450" y="285014"/>
                  </a:lnTo>
                  <a:lnTo>
                    <a:pt x="1600151" y="318406"/>
                  </a:lnTo>
                  <a:lnTo>
                    <a:pt x="1593535" y="351729"/>
                  </a:lnTo>
                  <a:lnTo>
                    <a:pt x="1590941" y="363512"/>
                  </a:lnTo>
                  <a:lnTo>
                    <a:pt x="1588151" y="375301"/>
                  </a:lnTo>
                  <a:lnTo>
                    <a:pt x="1585585" y="387133"/>
                  </a:lnTo>
                  <a:lnTo>
                    <a:pt x="1583662" y="399038"/>
                  </a:lnTo>
                  <a:lnTo>
                    <a:pt x="1581276" y="419620"/>
                  </a:lnTo>
                  <a:lnTo>
                    <a:pt x="1578569" y="440077"/>
                  </a:lnTo>
                  <a:lnTo>
                    <a:pt x="1574576" y="460315"/>
                  </a:lnTo>
                  <a:lnTo>
                    <a:pt x="1568334" y="480240"/>
                  </a:lnTo>
                  <a:lnTo>
                    <a:pt x="1564351" y="491801"/>
                  </a:lnTo>
                  <a:lnTo>
                    <a:pt x="1561284" y="503799"/>
                  </a:lnTo>
                  <a:lnTo>
                    <a:pt x="1559516" y="515918"/>
                  </a:lnTo>
                  <a:lnTo>
                    <a:pt x="1559430" y="527843"/>
                  </a:lnTo>
                  <a:lnTo>
                    <a:pt x="1558910" y="545555"/>
                  </a:lnTo>
                  <a:lnTo>
                    <a:pt x="1555250" y="561834"/>
                  </a:lnTo>
                  <a:lnTo>
                    <a:pt x="1548696" y="576992"/>
                  </a:lnTo>
                  <a:lnTo>
                    <a:pt x="1539492" y="591342"/>
                  </a:lnTo>
                  <a:lnTo>
                    <a:pt x="1531654" y="610059"/>
                  </a:lnTo>
                  <a:lnTo>
                    <a:pt x="1523774" y="628789"/>
                  </a:lnTo>
                  <a:lnTo>
                    <a:pt x="1516062" y="647602"/>
                  </a:lnTo>
                  <a:lnTo>
                    <a:pt x="1508727" y="666568"/>
                  </a:lnTo>
                  <a:lnTo>
                    <a:pt x="1503198" y="679903"/>
                  </a:lnTo>
                  <a:lnTo>
                    <a:pt x="1496463" y="692119"/>
                  </a:lnTo>
                  <a:lnTo>
                    <a:pt x="1487714" y="703127"/>
                  </a:lnTo>
                  <a:lnTo>
                    <a:pt x="1476139" y="712840"/>
                  </a:lnTo>
                  <a:lnTo>
                    <a:pt x="1467467" y="720656"/>
                  </a:lnTo>
                  <a:lnTo>
                    <a:pt x="1460038" y="730289"/>
                  </a:lnTo>
                  <a:lnTo>
                    <a:pt x="1453156" y="740716"/>
                  </a:lnTo>
                  <a:lnTo>
                    <a:pt x="1446126" y="750913"/>
                  </a:lnTo>
                  <a:lnTo>
                    <a:pt x="1417690" y="777740"/>
                  </a:lnTo>
                  <a:lnTo>
                    <a:pt x="1381043" y="789631"/>
                  </a:lnTo>
                  <a:lnTo>
                    <a:pt x="1360552" y="792965"/>
                  </a:lnTo>
                  <a:lnTo>
                    <a:pt x="1341764" y="799615"/>
                  </a:lnTo>
                  <a:lnTo>
                    <a:pt x="1324214" y="808968"/>
                  </a:lnTo>
                  <a:lnTo>
                    <a:pt x="1307440" y="820413"/>
                  </a:lnTo>
                  <a:lnTo>
                    <a:pt x="1287044" y="833027"/>
                  </a:lnTo>
                  <a:lnTo>
                    <a:pt x="1267493" y="838309"/>
                  </a:lnTo>
                  <a:lnTo>
                    <a:pt x="1245919" y="836563"/>
                  </a:lnTo>
                  <a:lnTo>
                    <a:pt x="1219453" y="828092"/>
                  </a:lnTo>
                  <a:lnTo>
                    <a:pt x="1216619" y="827060"/>
                  </a:lnTo>
                  <a:lnTo>
                    <a:pt x="1213260" y="824838"/>
                  </a:lnTo>
                  <a:lnTo>
                    <a:pt x="28743" y="237987"/>
                  </a:lnTo>
                  <a:lnTo>
                    <a:pt x="37378" y="234276"/>
                  </a:lnTo>
                  <a:lnTo>
                    <a:pt x="41291" y="225627"/>
                  </a:lnTo>
                  <a:lnTo>
                    <a:pt x="34949" y="222299"/>
                  </a:lnTo>
                  <a:lnTo>
                    <a:pt x="26289" y="216061"/>
                  </a:lnTo>
                  <a:lnTo>
                    <a:pt x="22155" y="208878"/>
                  </a:lnTo>
                  <a:lnTo>
                    <a:pt x="21410" y="200413"/>
                  </a:lnTo>
                  <a:lnTo>
                    <a:pt x="22913" y="190329"/>
                  </a:lnTo>
                  <a:lnTo>
                    <a:pt x="24784" y="177387"/>
                  </a:lnTo>
                  <a:lnTo>
                    <a:pt x="26333" y="164390"/>
                  </a:lnTo>
                  <a:lnTo>
                    <a:pt x="29196" y="151696"/>
                  </a:lnTo>
                  <a:lnTo>
                    <a:pt x="35007" y="139662"/>
                  </a:lnTo>
                  <a:lnTo>
                    <a:pt x="32806" y="110112"/>
                  </a:lnTo>
                  <a:lnTo>
                    <a:pt x="59089" y="64890"/>
                  </a:lnTo>
                  <a:lnTo>
                    <a:pt x="93821" y="27976"/>
                  </a:lnTo>
                  <a:lnTo>
                    <a:pt x="109922" y="11284"/>
                  </a:lnTo>
                  <a:lnTo>
                    <a:pt x="119888" y="0"/>
                  </a:lnTo>
                  <a:lnTo>
                    <a:pt x="1468008" y="0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14997113" y="713218"/>
              <a:ext cx="1204594" cy="1517014"/>
            </a:xfrm>
            <a:custGeom>
              <a:rect b="b" l="l" r="r" t="t"/>
              <a:pathLst>
                <a:path extrusionOk="0" h="1517014" w="1204594">
                  <a:moveTo>
                    <a:pt x="1024341" y="913169"/>
                  </a:moveTo>
                  <a:lnTo>
                    <a:pt x="1034387" y="920352"/>
                  </a:lnTo>
                  <a:lnTo>
                    <a:pt x="1039929" y="929484"/>
                  </a:lnTo>
                  <a:lnTo>
                    <a:pt x="1041679" y="939732"/>
                  </a:lnTo>
                  <a:lnTo>
                    <a:pt x="1040344" y="950262"/>
                  </a:lnTo>
                  <a:lnTo>
                    <a:pt x="1038173" y="963546"/>
                  </a:lnTo>
                  <a:lnTo>
                    <a:pt x="1037921" y="976579"/>
                  </a:lnTo>
                  <a:lnTo>
                    <a:pt x="1038577" y="989539"/>
                  </a:lnTo>
                  <a:lnTo>
                    <a:pt x="1039128" y="1002603"/>
                  </a:lnTo>
                  <a:lnTo>
                    <a:pt x="1038786" y="1024111"/>
                  </a:lnTo>
                  <a:lnTo>
                    <a:pt x="1033132" y="1067031"/>
                  </a:lnTo>
                  <a:lnTo>
                    <a:pt x="1010267" y="1138911"/>
                  </a:lnTo>
                  <a:lnTo>
                    <a:pt x="987951" y="1185677"/>
                  </a:lnTo>
                  <a:lnTo>
                    <a:pt x="960345" y="1229579"/>
                  </a:lnTo>
                  <a:lnTo>
                    <a:pt x="927637" y="1269964"/>
                  </a:lnTo>
                  <a:lnTo>
                    <a:pt x="889572" y="1307098"/>
                  </a:lnTo>
                  <a:lnTo>
                    <a:pt x="878194" y="1318090"/>
                  </a:lnTo>
                  <a:lnTo>
                    <a:pt x="867608" y="1329909"/>
                  </a:lnTo>
                  <a:lnTo>
                    <a:pt x="835270" y="1364657"/>
                  </a:lnTo>
                  <a:lnTo>
                    <a:pt x="800408" y="1397045"/>
                  </a:lnTo>
                  <a:lnTo>
                    <a:pt x="787553" y="1404238"/>
                  </a:lnTo>
                  <a:lnTo>
                    <a:pt x="785785" y="1409306"/>
                  </a:lnTo>
                  <a:lnTo>
                    <a:pt x="771226" y="1434117"/>
                  </a:lnTo>
                  <a:lnTo>
                    <a:pt x="750363" y="1451782"/>
                  </a:lnTo>
                  <a:lnTo>
                    <a:pt x="726933" y="1466538"/>
                  </a:lnTo>
                  <a:lnTo>
                    <a:pt x="704675" y="1482624"/>
                  </a:lnTo>
                  <a:lnTo>
                    <a:pt x="641099" y="1505038"/>
                  </a:lnTo>
                  <a:lnTo>
                    <a:pt x="594514" y="1513477"/>
                  </a:lnTo>
                  <a:lnTo>
                    <a:pt x="547622" y="1516450"/>
                  </a:lnTo>
                  <a:lnTo>
                    <a:pt x="500367" y="1513545"/>
                  </a:lnTo>
                  <a:lnTo>
                    <a:pt x="452696" y="1504353"/>
                  </a:lnTo>
                  <a:lnTo>
                    <a:pt x="412647" y="1485789"/>
                  </a:lnTo>
                  <a:lnTo>
                    <a:pt x="378209" y="1459276"/>
                  </a:lnTo>
                  <a:lnTo>
                    <a:pt x="347691" y="1433443"/>
                  </a:lnTo>
                  <a:lnTo>
                    <a:pt x="287571" y="1380489"/>
                  </a:lnTo>
                  <a:lnTo>
                    <a:pt x="256511" y="1355327"/>
                  </a:lnTo>
                  <a:lnTo>
                    <a:pt x="235035" y="1336955"/>
                  </a:lnTo>
                  <a:lnTo>
                    <a:pt x="215911" y="1316822"/>
                  </a:lnTo>
                  <a:lnTo>
                    <a:pt x="198375" y="1295386"/>
                  </a:lnTo>
                  <a:lnTo>
                    <a:pt x="168445" y="1255775"/>
                  </a:lnTo>
                  <a:lnTo>
                    <a:pt x="141545" y="1221515"/>
                  </a:lnTo>
                  <a:lnTo>
                    <a:pt x="116299" y="1183110"/>
                  </a:lnTo>
                  <a:lnTo>
                    <a:pt x="96240" y="1114323"/>
                  </a:lnTo>
                  <a:lnTo>
                    <a:pt x="78601" y="1070436"/>
                  </a:lnTo>
                  <a:lnTo>
                    <a:pt x="57992" y="1027830"/>
                  </a:lnTo>
                  <a:lnTo>
                    <a:pt x="36847" y="985498"/>
                  </a:lnTo>
                  <a:lnTo>
                    <a:pt x="34070" y="979850"/>
                  </a:lnTo>
                  <a:lnTo>
                    <a:pt x="27198" y="974216"/>
                  </a:lnTo>
                  <a:lnTo>
                    <a:pt x="27626" y="969226"/>
                  </a:lnTo>
                  <a:lnTo>
                    <a:pt x="26367" y="936268"/>
                  </a:lnTo>
                  <a:lnTo>
                    <a:pt x="19040" y="904552"/>
                  </a:lnTo>
                  <a:lnTo>
                    <a:pt x="9647" y="873277"/>
                  </a:lnTo>
                  <a:lnTo>
                    <a:pt x="2195" y="841638"/>
                  </a:lnTo>
                  <a:lnTo>
                    <a:pt x="727" y="832023"/>
                  </a:lnTo>
                  <a:lnTo>
                    <a:pt x="0" y="822531"/>
                  </a:lnTo>
                  <a:lnTo>
                    <a:pt x="724" y="813062"/>
                  </a:lnTo>
                  <a:lnTo>
                    <a:pt x="3613" y="803516"/>
                  </a:lnTo>
                  <a:lnTo>
                    <a:pt x="9527" y="784711"/>
                  </a:lnTo>
                  <a:lnTo>
                    <a:pt x="11676" y="766271"/>
                  </a:lnTo>
                  <a:lnTo>
                    <a:pt x="325004" y="921504"/>
                  </a:lnTo>
                  <a:lnTo>
                    <a:pt x="327832" y="921048"/>
                  </a:lnTo>
                  <a:lnTo>
                    <a:pt x="332672" y="921031"/>
                  </a:lnTo>
                  <a:lnTo>
                    <a:pt x="332891" y="919839"/>
                  </a:lnTo>
                  <a:lnTo>
                    <a:pt x="333918" y="915890"/>
                  </a:lnTo>
                  <a:lnTo>
                    <a:pt x="333380" y="911350"/>
                  </a:lnTo>
                  <a:lnTo>
                    <a:pt x="333361" y="906511"/>
                  </a:lnTo>
                  <a:lnTo>
                    <a:pt x="10954" y="746779"/>
                  </a:lnTo>
                  <a:lnTo>
                    <a:pt x="10935" y="746328"/>
                  </a:lnTo>
                  <a:lnTo>
                    <a:pt x="7715" y="726969"/>
                  </a:lnTo>
                  <a:lnTo>
                    <a:pt x="5658" y="708674"/>
                  </a:lnTo>
                  <a:lnTo>
                    <a:pt x="339866" y="874252"/>
                  </a:lnTo>
                  <a:lnTo>
                    <a:pt x="342169" y="872979"/>
                  </a:lnTo>
                  <a:lnTo>
                    <a:pt x="344250" y="871780"/>
                  </a:lnTo>
                  <a:lnTo>
                    <a:pt x="346553" y="870507"/>
                  </a:lnTo>
                  <a:lnTo>
                    <a:pt x="345655" y="869319"/>
                  </a:lnTo>
                  <a:lnTo>
                    <a:pt x="345051" y="867162"/>
                  </a:lnTo>
                  <a:lnTo>
                    <a:pt x="5500" y="698936"/>
                  </a:lnTo>
                  <a:lnTo>
                    <a:pt x="7149" y="681037"/>
                  </a:lnTo>
                  <a:lnTo>
                    <a:pt x="7209" y="680835"/>
                  </a:lnTo>
                  <a:lnTo>
                    <a:pt x="342293" y="846847"/>
                  </a:lnTo>
                  <a:lnTo>
                    <a:pt x="343708" y="846991"/>
                  </a:lnTo>
                  <a:lnTo>
                    <a:pt x="345647" y="847580"/>
                  </a:lnTo>
                  <a:lnTo>
                    <a:pt x="346538" y="846907"/>
                  </a:lnTo>
                  <a:lnTo>
                    <a:pt x="347355" y="846383"/>
                  </a:lnTo>
                  <a:lnTo>
                    <a:pt x="346974" y="844151"/>
                  </a:lnTo>
                  <a:lnTo>
                    <a:pt x="347267" y="842810"/>
                  </a:lnTo>
                  <a:lnTo>
                    <a:pt x="8886" y="675164"/>
                  </a:lnTo>
                  <a:lnTo>
                    <a:pt x="13552" y="659381"/>
                  </a:lnTo>
                  <a:lnTo>
                    <a:pt x="23909" y="638394"/>
                  </a:lnTo>
                  <a:lnTo>
                    <a:pt x="26350" y="634217"/>
                  </a:lnTo>
                  <a:lnTo>
                    <a:pt x="30284" y="630778"/>
                  </a:lnTo>
                  <a:lnTo>
                    <a:pt x="31831" y="626529"/>
                  </a:lnTo>
                  <a:lnTo>
                    <a:pt x="54864" y="568279"/>
                  </a:lnTo>
                  <a:lnTo>
                    <a:pt x="762770" y="919001"/>
                  </a:lnTo>
                  <a:lnTo>
                    <a:pt x="763385" y="917447"/>
                  </a:lnTo>
                  <a:lnTo>
                    <a:pt x="764763" y="914415"/>
                  </a:lnTo>
                  <a:lnTo>
                    <a:pt x="765132" y="913483"/>
                  </a:lnTo>
                  <a:lnTo>
                    <a:pt x="57499" y="562897"/>
                  </a:lnTo>
                  <a:lnTo>
                    <a:pt x="77711" y="521797"/>
                  </a:lnTo>
                  <a:lnTo>
                    <a:pt x="101529" y="484444"/>
                  </a:lnTo>
                  <a:lnTo>
                    <a:pt x="118218" y="464429"/>
                  </a:lnTo>
                  <a:lnTo>
                    <a:pt x="1017404" y="909918"/>
                  </a:lnTo>
                  <a:lnTo>
                    <a:pt x="1024341" y="913169"/>
                  </a:lnTo>
                  <a:close/>
                </a:path>
                <a:path extrusionOk="0" h="1517014" w="1204594">
                  <a:moveTo>
                    <a:pt x="10954" y="746779"/>
                  </a:moveTo>
                  <a:lnTo>
                    <a:pt x="333361" y="906511"/>
                  </a:lnTo>
                  <a:lnTo>
                    <a:pt x="329270" y="907642"/>
                  </a:lnTo>
                  <a:lnTo>
                    <a:pt x="324580" y="908105"/>
                  </a:lnTo>
                  <a:lnTo>
                    <a:pt x="324362" y="909297"/>
                  </a:lnTo>
                  <a:lnTo>
                    <a:pt x="323706" y="913245"/>
                  </a:lnTo>
                  <a:lnTo>
                    <a:pt x="324616" y="917411"/>
                  </a:lnTo>
                  <a:lnTo>
                    <a:pt x="325004" y="921504"/>
                  </a:lnTo>
                  <a:lnTo>
                    <a:pt x="11676" y="766271"/>
                  </a:lnTo>
                  <a:lnTo>
                    <a:pt x="11753" y="765612"/>
                  </a:lnTo>
                  <a:lnTo>
                    <a:pt x="10954" y="746779"/>
                  </a:lnTo>
                  <a:close/>
                </a:path>
                <a:path extrusionOk="0" h="1517014" w="1204594">
                  <a:moveTo>
                    <a:pt x="5500" y="698936"/>
                  </a:moveTo>
                  <a:lnTo>
                    <a:pt x="345051" y="867162"/>
                  </a:lnTo>
                  <a:lnTo>
                    <a:pt x="341474" y="866504"/>
                  </a:lnTo>
                  <a:lnTo>
                    <a:pt x="338870" y="866886"/>
                  </a:lnTo>
                  <a:lnTo>
                    <a:pt x="336263" y="866895"/>
                  </a:lnTo>
                  <a:lnTo>
                    <a:pt x="339866" y="874252"/>
                  </a:lnTo>
                  <a:lnTo>
                    <a:pt x="5658" y="708674"/>
                  </a:lnTo>
                  <a:lnTo>
                    <a:pt x="5078" y="703516"/>
                  </a:lnTo>
                  <a:lnTo>
                    <a:pt x="5500" y="698936"/>
                  </a:lnTo>
                  <a:close/>
                </a:path>
                <a:path extrusionOk="0" h="1517014" w="1204594">
                  <a:moveTo>
                    <a:pt x="8886" y="675164"/>
                  </a:moveTo>
                  <a:lnTo>
                    <a:pt x="347267" y="842810"/>
                  </a:lnTo>
                  <a:lnTo>
                    <a:pt x="345778" y="842815"/>
                  </a:lnTo>
                  <a:lnTo>
                    <a:pt x="342947" y="842527"/>
                  </a:lnTo>
                  <a:lnTo>
                    <a:pt x="342803" y="843942"/>
                  </a:lnTo>
                  <a:lnTo>
                    <a:pt x="342437" y="845432"/>
                  </a:lnTo>
                  <a:lnTo>
                    <a:pt x="342293" y="846847"/>
                  </a:lnTo>
                  <a:lnTo>
                    <a:pt x="7209" y="680835"/>
                  </a:lnTo>
                  <a:lnTo>
                    <a:pt x="8886" y="675164"/>
                  </a:lnTo>
                  <a:close/>
                </a:path>
                <a:path extrusionOk="0" h="1517014" w="1204594">
                  <a:moveTo>
                    <a:pt x="761800" y="918334"/>
                  </a:moveTo>
                  <a:lnTo>
                    <a:pt x="762770" y="919001"/>
                  </a:lnTo>
                  <a:lnTo>
                    <a:pt x="760234" y="917744"/>
                  </a:lnTo>
                  <a:lnTo>
                    <a:pt x="761800" y="918334"/>
                  </a:lnTo>
                  <a:close/>
                </a:path>
                <a:path extrusionOk="0" h="1517014" w="1204594">
                  <a:moveTo>
                    <a:pt x="57499" y="562897"/>
                  </a:moveTo>
                  <a:lnTo>
                    <a:pt x="765132" y="913483"/>
                  </a:lnTo>
                  <a:lnTo>
                    <a:pt x="764015" y="913487"/>
                  </a:lnTo>
                  <a:lnTo>
                    <a:pt x="762600" y="913343"/>
                  </a:lnTo>
                  <a:lnTo>
                    <a:pt x="761334" y="913273"/>
                  </a:lnTo>
                  <a:lnTo>
                    <a:pt x="760892" y="914540"/>
                  </a:lnTo>
                  <a:lnTo>
                    <a:pt x="759779" y="915661"/>
                  </a:lnTo>
                  <a:lnTo>
                    <a:pt x="760234" y="917744"/>
                  </a:lnTo>
                  <a:lnTo>
                    <a:pt x="54864" y="568279"/>
                  </a:lnTo>
                  <a:lnTo>
                    <a:pt x="57499" y="562897"/>
                  </a:lnTo>
                  <a:close/>
                </a:path>
                <a:path extrusionOk="0" h="1517014" w="1204594">
                  <a:moveTo>
                    <a:pt x="1085413" y="88310"/>
                  </a:moveTo>
                  <a:lnTo>
                    <a:pt x="1100277" y="99358"/>
                  </a:lnTo>
                  <a:lnTo>
                    <a:pt x="1112236" y="114017"/>
                  </a:lnTo>
                  <a:lnTo>
                    <a:pt x="1123300" y="129782"/>
                  </a:lnTo>
                  <a:lnTo>
                    <a:pt x="1160652" y="180797"/>
                  </a:lnTo>
                  <a:lnTo>
                    <a:pt x="1178027" y="207961"/>
                  </a:lnTo>
                  <a:lnTo>
                    <a:pt x="1191423" y="236794"/>
                  </a:lnTo>
                  <a:lnTo>
                    <a:pt x="1200342" y="266997"/>
                  </a:lnTo>
                  <a:lnTo>
                    <a:pt x="1204288" y="298271"/>
                  </a:lnTo>
                  <a:lnTo>
                    <a:pt x="1204064" y="319647"/>
                  </a:lnTo>
                  <a:lnTo>
                    <a:pt x="1198619" y="363200"/>
                  </a:lnTo>
                  <a:lnTo>
                    <a:pt x="1185469" y="425975"/>
                  </a:lnTo>
                  <a:lnTo>
                    <a:pt x="1174502" y="466794"/>
                  </a:lnTo>
                  <a:lnTo>
                    <a:pt x="1159664" y="506427"/>
                  </a:lnTo>
                  <a:lnTo>
                    <a:pt x="1139101" y="544251"/>
                  </a:lnTo>
                  <a:lnTo>
                    <a:pt x="1127426" y="564088"/>
                  </a:lnTo>
                  <a:lnTo>
                    <a:pt x="1117186" y="584827"/>
                  </a:lnTo>
                  <a:lnTo>
                    <a:pt x="1098462" y="627403"/>
                  </a:lnTo>
                  <a:lnTo>
                    <a:pt x="1083483" y="663451"/>
                  </a:lnTo>
                  <a:lnTo>
                    <a:pt x="1069399" y="699942"/>
                  </a:lnTo>
                  <a:lnTo>
                    <a:pt x="1051272" y="745112"/>
                  </a:lnTo>
                  <a:lnTo>
                    <a:pt x="1042775" y="767885"/>
                  </a:lnTo>
                  <a:lnTo>
                    <a:pt x="1035492" y="790887"/>
                  </a:lnTo>
                  <a:lnTo>
                    <a:pt x="1033238" y="803636"/>
                  </a:lnTo>
                  <a:lnTo>
                    <a:pt x="1032920" y="816944"/>
                  </a:lnTo>
                  <a:lnTo>
                    <a:pt x="1033789" y="830456"/>
                  </a:lnTo>
                  <a:lnTo>
                    <a:pt x="1035098" y="843821"/>
                  </a:lnTo>
                  <a:lnTo>
                    <a:pt x="1036435" y="858511"/>
                  </a:lnTo>
                  <a:lnTo>
                    <a:pt x="1036017" y="872489"/>
                  </a:lnTo>
                  <a:lnTo>
                    <a:pt x="1031728" y="885490"/>
                  </a:lnTo>
                  <a:lnTo>
                    <a:pt x="1021451" y="897248"/>
                  </a:lnTo>
                  <a:lnTo>
                    <a:pt x="1015586" y="901958"/>
                  </a:lnTo>
                  <a:lnTo>
                    <a:pt x="1017404" y="909918"/>
                  </a:lnTo>
                  <a:lnTo>
                    <a:pt x="118218" y="464429"/>
                  </a:lnTo>
                  <a:lnTo>
                    <a:pt x="127665" y="453100"/>
                  </a:lnTo>
                  <a:lnTo>
                    <a:pt x="157421" y="424767"/>
                  </a:lnTo>
                  <a:lnTo>
                    <a:pt x="192096" y="396445"/>
                  </a:lnTo>
                  <a:lnTo>
                    <a:pt x="210564" y="380743"/>
                  </a:lnTo>
                  <a:lnTo>
                    <a:pt x="228646" y="364490"/>
                  </a:lnTo>
                  <a:lnTo>
                    <a:pt x="247499" y="349338"/>
                  </a:lnTo>
                  <a:lnTo>
                    <a:pt x="268492" y="336768"/>
                  </a:lnTo>
                  <a:lnTo>
                    <a:pt x="271391" y="335418"/>
                  </a:lnTo>
                  <a:lnTo>
                    <a:pt x="274063" y="333026"/>
                  </a:lnTo>
                  <a:lnTo>
                    <a:pt x="311295" y="289113"/>
                  </a:lnTo>
                  <a:lnTo>
                    <a:pt x="351762" y="254380"/>
                  </a:lnTo>
                  <a:lnTo>
                    <a:pt x="395595" y="224017"/>
                  </a:lnTo>
                  <a:lnTo>
                    <a:pt x="527827" y="141996"/>
                  </a:lnTo>
                  <a:lnTo>
                    <a:pt x="547509" y="127857"/>
                  </a:lnTo>
                  <a:lnTo>
                    <a:pt x="582267" y="97472"/>
                  </a:lnTo>
                  <a:lnTo>
                    <a:pt x="624572" y="72895"/>
                  </a:lnTo>
                  <a:lnTo>
                    <a:pt x="687774" y="41210"/>
                  </a:lnTo>
                  <a:lnTo>
                    <a:pt x="728557" y="25377"/>
                  </a:lnTo>
                  <a:lnTo>
                    <a:pt x="770386" y="12779"/>
                  </a:lnTo>
                  <a:lnTo>
                    <a:pt x="813121" y="3416"/>
                  </a:lnTo>
                  <a:lnTo>
                    <a:pt x="852643" y="0"/>
                  </a:lnTo>
                  <a:lnTo>
                    <a:pt x="893722" y="3990"/>
                  </a:lnTo>
                  <a:lnTo>
                    <a:pt x="917277" y="9878"/>
                  </a:lnTo>
                  <a:lnTo>
                    <a:pt x="1065636" y="83380"/>
                  </a:lnTo>
                  <a:lnTo>
                    <a:pt x="1085413" y="88310"/>
                  </a:lnTo>
                  <a:close/>
                </a:path>
                <a:path extrusionOk="0" h="1517014" w="1204594">
                  <a:moveTo>
                    <a:pt x="1058856" y="75908"/>
                  </a:moveTo>
                  <a:lnTo>
                    <a:pt x="1065636" y="83380"/>
                  </a:lnTo>
                  <a:lnTo>
                    <a:pt x="917277" y="9878"/>
                  </a:lnTo>
                  <a:lnTo>
                    <a:pt x="921001" y="10809"/>
                  </a:lnTo>
                  <a:lnTo>
                    <a:pt x="1040527" y="70026"/>
                  </a:lnTo>
                  <a:lnTo>
                    <a:pt x="1049613" y="72493"/>
                  </a:lnTo>
                  <a:lnTo>
                    <a:pt x="1058856" y="75908"/>
                  </a:lnTo>
                  <a:close/>
                </a:path>
                <a:path extrusionOk="0" h="1517014" w="1204594">
                  <a:moveTo>
                    <a:pt x="1001855" y="36304"/>
                  </a:moveTo>
                  <a:lnTo>
                    <a:pt x="1013542" y="42431"/>
                  </a:lnTo>
                  <a:lnTo>
                    <a:pt x="1024459" y="52078"/>
                  </a:lnTo>
                  <a:lnTo>
                    <a:pt x="1034218" y="65400"/>
                  </a:lnTo>
                  <a:lnTo>
                    <a:pt x="1040527" y="70026"/>
                  </a:lnTo>
                  <a:lnTo>
                    <a:pt x="921001" y="10809"/>
                  </a:lnTo>
                  <a:lnTo>
                    <a:pt x="938668" y="15225"/>
                  </a:lnTo>
                  <a:lnTo>
                    <a:pt x="989791" y="33543"/>
                  </a:lnTo>
                  <a:lnTo>
                    <a:pt x="1001855" y="3630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14812189" y="11"/>
              <a:ext cx="2665094" cy="2240280"/>
            </a:xfrm>
            <a:custGeom>
              <a:rect b="b" l="l" r="r" t="t"/>
              <a:pathLst>
                <a:path extrusionOk="0" h="2240280" w="2665094">
                  <a:moveTo>
                    <a:pt x="1227785" y="0"/>
                  </a:moveTo>
                  <a:lnTo>
                    <a:pt x="848741" y="0"/>
                  </a:lnTo>
                  <a:lnTo>
                    <a:pt x="848741" y="171005"/>
                  </a:lnTo>
                  <a:lnTo>
                    <a:pt x="845769" y="172504"/>
                  </a:lnTo>
                  <a:lnTo>
                    <a:pt x="842797" y="174371"/>
                  </a:lnTo>
                  <a:lnTo>
                    <a:pt x="839749" y="174904"/>
                  </a:lnTo>
                  <a:lnTo>
                    <a:pt x="838784" y="174980"/>
                  </a:lnTo>
                  <a:lnTo>
                    <a:pt x="837133" y="171564"/>
                  </a:lnTo>
                  <a:lnTo>
                    <a:pt x="835113" y="168897"/>
                  </a:lnTo>
                  <a:lnTo>
                    <a:pt x="838606" y="167843"/>
                  </a:lnTo>
                  <a:lnTo>
                    <a:pt x="841883" y="166116"/>
                  </a:lnTo>
                  <a:lnTo>
                    <a:pt x="845299" y="165582"/>
                  </a:lnTo>
                  <a:lnTo>
                    <a:pt x="846124" y="165430"/>
                  </a:lnTo>
                  <a:lnTo>
                    <a:pt x="847623" y="169151"/>
                  </a:lnTo>
                  <a:lnTo>
                    <a:pt x="848741" y="171005"/>
                  </a:lnTo>
                  <a:lnTo>
                    <a:pt x="848741" y="0"/>
                  </a:lnTo>
                  <a:lnTo>
                    <a:pt x="809218" y="0"/>
                  </a:lnTo>
                  <a:lnTo>
                    <a:pt x="809218" y="173520"/>
                  </a:lnTo>
                  <a:lnTo>
                    <a:pt x="807656" y="175171"/>
                  </a:lnTo>
                  <a:lnTo>
                    <a:pt x="806170" y="176669"/>
                  </a:lnTo>
                  <a:lnTo>
                    <a:pt x="804760" y="178384"/>
                  </a:lnTo>
                  <a:lnTo>
                    <a:pt x="804011" y="176517"/>
                  </a:lnTo>
                  <a:lnTo>
                    <a:pt x="802894" y="174663"/>
                  </a:lnTo>
                  <a:lnTo>
                    <a:pt x="802589" y="172656"/>
                  </a:lnTo>
                  <a:lnTo>
                    <a:pt x="802436" y="171843"/>
                  </a:lnTo>
                  <a:lnTo>
                    <a:pt x="803630" y="170764"/>
                  </a:lnTo>
                  <a:lnTo>
                    <a:pt x="803859" y="170497"/>
                  </a:lnTo>
                  <a:lnTo>
                    <a:pt x="804430" y="169672"/>
                  </a:lnTo>
                  <a:lnTo>
                    <a:pt x="807567" y="172339"/>
                  </a:lnTo>
                  <a:lnTo>
                    <a:pt x="809218" y="173520"/>
                  </a:lnTo>
                  <a:lnTo>
                    <a:pt x="809218" y="0"/>
                  </a:lnTo>
                  <a:lnTo>
                    <a:pt x="788009" y="0"/>
                  </a:lnTo>
                  <a:lnTo>
                    <a:pt x="788009" y="179552"/>
                  </a:lnTo>
                  <a:lnTo>
                    <a:pt x="784669" y="180314"/>
                  </a:lnTo>
                  <a:lnTo>
                    <a:pt x="783539" y="176961"/>
                  </a:lnTo>
                  <a:lnTo>
                    <a:pt x="784580" y="176733"/>
                  </a:lnTo>
                  <a:lnTo>
                    <a:pt x="786142" y="175844"/>
                  </a:lnTo>
                  <a:lnTo>
                    <a:pt x="787488" y="176872"/>
                  </a:lnTo>
                  <a:lnTo>
                    <a:pt x="787641" y="178435"/>
                  </a:lnTo>
                  <a:lnTo>
                    <a:pt x="788009" y="179552"/>
                  </a:lnTo>
                  <a:lnTo>
                    <a:pt x="788009" y="0"/>
                  </a:lnTo>
                  <a:lnTo>
                    <a:pt x="512191" y="0"/>
                  </a:lnTo>
                  <a:lnTo>
                    <a:pt x="485571" y="0"/>
                  </a:lnTo>
                  <a:lnTo>
                    <a:pt x="0" y="0"/>
                  </a:lnTo>
                  <a:lnTo>
                    <a:pt x="889" y="7162"/>
                  </a:lnTo>
                  <a:lnTo>
                    <a:pt x="23291" y="67437"/>
                  </a:lnTo>
                  <a:lnTo>
                    <a:pt x="63842" y="124358"/>
                  </a:lnTo>
                  <a:lnTo>
                    <a:pt x="112750" y="174561"/>
                  </a:lnTo>
                  <a:lnTo>
                    <a:pt x="159461" y="213207"/>
                  </a:lnTo>
                  <a:lnTo>
                    <a:pt x="192036" y="230644"/>
                  </a:lnTo>
                  <a:lnTo>
                    <a:pt x="208216" y="241350"/>
                  </a:lnTo>
                  <a:lnTo>
                    <a:pt x="281686" y="297307"/>
                  </a:lnTo>
                  <a:lnTo>
                    <a:pt x="318579" y="324637"/>
                  </a:lnTo>
                  <a:lnTo>
                    <a:pt x="324637" y="329133"/>
                  </a:lnTo>
                  <a:lnTo>
                    <a:pt x="370243" y="356552"/>
                  </a:lnTo>
                  <a:lnTo>
                    <a:pt x="420763" y="375818"/>
                  </a:lnTo>
                  <a:lnTo>
                    <a:pt x="423214" y="376478"/>
                  </a:lnTo>
                  <a:lnTo>
                    <a:pt x="425678" y="377888"/>
                  </a:lnTo>
                  <a:lnTo>
                    <a:pt x="427621" y="379590"/>
                  </a:lnTo>
                  <a:lnTo>
                    <a:pt x="442988" y="391655"/>
                  </a:lnTo>
                  <a:lnTo>
                    <a:pt x="459714" y="401421"/>
                  </a:lnTo>
                  <a:lnTo>
                    <a:pt x="476986" y="410298"/>
                  </a:lnTo>
                  <a:lnTo>
                    <a:pt x="493979" y="419709"/>
                  </a:lnTo>
                  <a:lnTo>
                    <a:pt x="530948" y="440728"/>
                  </a:lnTo>
                  <a:lnTo>
                    <a:pt x="566674" y="456450"/>
                  </a:lnTo>
                  <a:lnTo>
                    <a:pt x="605688" y="467118"/>
                  </a:lnTo>
                  <a:lnTo>
                    <a:pt x="652500" y="472909"/>
                  </a:lnTo>
                  <a:lnTo>
                    <a:pt x="711619" y="474040"/>
                  </a:lnTo>
                  <a:lnTo>
                    <a:pt x="715340" y="474027"/>
                  </a:lnTo>
                  <a:lnTo>
                    <a:pt x="718997" y="476021"/>
                  </a:lnTo>
                  <a:lnTo>
                    <a:pt x="722795" y="476605"/>
                  </a:lnTo>
                  <a:lnTo>
                    <a:pt x="741400" y="478383"/>
                  </a:lnTo>
                  <a:lnTo>
                    <a:pt x="759409" y="477024"/>
                  </a:lnTo>
                  <a:lnTo>
                    <a:pt x="776808" y="472198"/>
                  </a:lnTo>
                  <a:lnTo>
                    <a:pt x="793559" y="463550"/>
                  </a:lnTo>
                  <a:lnTo>
                    <a:pt x="807072" y="455663"/>
                  </a:lnTo>
                  <a:lnTo>
                    <a:pt x="821245" y="449592"/>
                  </a:lnTo>
                  <a:lnTo>
                    <a:pt x="836155" y="445833"/>
                  </a:lnTo>
                  <a:lnTo>
                    <a:pt x="851877" y="444881"/>
                  </a:lnTo>
                  <a:lnTo>
                    <a:pt x="859790" y="444271"/>
                  </a:lnTo>
                  <a:lnTo>
                    <a:pt x="902220" y="420471"/>
                  </a:lnTo>
                  <a:lnTo>
                    <a:pt x="922921" y="404571"/>
                  </a:lnTo>
                  <a:lnTo>
                    <a:pt x="944562" y="390118"/>
                  </a:lnTo>
                  <a:lnTo>
                    <a:pt x="968832" y="379857"/>
                  </a:lnTo>
                  <a:lnTo>
                    <a:pt x="972705" y="378802"/>
                  </a:lnTo>
                  <a:lnTo>
                    <a:pt x="974915" y="372097"/>
                  </a:lnTo>
                  <a:lnTo>
                    <a:pt x="978395" y="368427"/>
                  </a:lnTo>
                  <a:lnTo>
                    <a:pt x="1004100" y="340575"/>
                  </a:lnTo>
                  <a:lnTo>
                    <a:pt x="1030109" y="313055"/>
                  </a:lnTo>
                  <a:lnTo>
                    <a:pt x="1057884" y="287388"/>
                  </a:lnTo>
                  <a:lnTo>
                    <a:pt x="1088885" y="265087"/>
                  </a:lnTo>
                  <a:lnTo>
                    <a:pt x="1096518" y="259524"/>
                  </a:lnTo>
                  <a:lnTo>
                    <a:pt x="1125029" y="223024"/>
                  </a:lnTo>
                  <a:lnTo>
                    <a:pt x="1143000" y="193141"/>
                  </a:lnTo>
                  <a:lnTo>
                    <a:pt x="1152144" y="178282"/>
                  </a:lnTo>
                  <a:lnTo>
                    <a:pt x="1175042" y="140309"/>
                  </a:lnTo>
                  <a:lnTo>
                    <a:pt x="1192352" y="98996"/>
                  </a:lnTo>
                  <a:lnTo>
                    <a:pt x="1202296" y="68643"/>
                  </a:lnTo>
                  <a:lnTo>
                    <a:pt x="1213408" y="38633"/>
                  </a:lnTo>
                  <a:lnTo>
                    <a:pt x="1224724" y="8699"/>
                  </a:lnTo>
                  <a:lnTo>
                    <a:pt x="1227785" y="0"/>
                  </a:lnTo>
                  <a:close/>
                </a:path>
                <a:path extrusionOk="0" h="2240280" w="2665094">
                  <a:moveTo>
                    <a:pt x="2664536" y="1715668"/>
                  </a:moveTo>
                  <a:lnTo>
                    <a:pt x="2663355" y="1700999"/>
                  </a:lnTo>
                  <a:lnTo>
                    <a:pt x="2658072" y="1687410"/>
                  </a:lnTo>
                  <a:lnTo>
                    <a:pt x="2646908" y="1674710"/>
                  </a:lnTo>
                  <a:lnTo>
                    <a:pt x="2640266" y="1666735"/>
                  </a:lnTo>
                  <a:lnTo>
                    <a:pt x="2638704" y="1658353"/>
                  </a:lnTo>
                  <a:lnTo>
                    <a:pt x="2642197" y="1650022"/>
                  </a:lnTo>
                  <a:lnTo>
                    <a:pt x="2650731" y="1642249"/>
                  </a:lnTo>
                  <a:lnTo>
                    <a:pt x="2657856" y="1636153"/>
                  </a:lnTo>
                  <a:lnTo>
                    <a:pt x="2661615" y="1629740"/>
                  </a:lnTo>
                  <a:lnTo>
                    <a:pt x="2663025" y="1622602"/>
                  </a:lnTo>
                  <a:lnTo>
                    <a:pt x="2663063" y="1614360"/>
                  </a:lnTo>
                  <a:lnTo>
                    <a:pt x="2656433" y="1569173"/>
                  </a:lnTo>
                  <a:lnTo>
                    <a:pt x="2642298" y="1526616"/>
                  </a:lnTo>
                  <a:lnTo>
                    <a:pt x="2623502" y="1485773"/>
                  </a:lnTo>
                  <a:lnTo>
                    <a:pt x="2602915" y="1445793"/>
                  </a:lnTo>
                  <a:lnTo>
                    <a:pt x="2577973" y="1401902"/>
                  </a:lnTo>
                  <a:lnTo>
                    <a:pt x="2546007" y="1361503"/>
                  </a:lnTo>
                  <a:lnTo>
                    <a:pt x="2506903" y="1324724"/>
                  </a:lnTo>
                  <a:lnTo>
                    <a:pt x="2465527" y="1291043"/>
                  </a:lnTo>
                  <a:lnTo>
                    <a:pt x="2422525" y="1259598"/>
                  </a:lnTo>
                  <a:lnTo>
                    <a:pt x="2398268" y="1242999"/>
                  </a:lnTo>
                  <a:lnTo>
                    <a:pt x="2398268" y="2046782"/>
                  </a:lnTo>
                  <a:lnTo>
                    <a:pt x="2397823" y="2046935"/>
                  </a:lnTo>
                  <a:lnTo>
                    <a:pt x="2395296" y="2047913"/>
                  </a:lnTo>
                  <a:lnTo>
                    <a:pt x="2392540" y="2048217"/>
                  </a:lnTo>
                  <a:lnTo>
                    <a:pt x="2390013" y="2048827"/>
                  </a:lnTo>
                  <a:lnTo>
                    <a:pt x="2389327" y="2044585"/>
                  </a:lnTo>
                  <a:lnTo>
                    <a:pt x="2397582" y="2042541"/>
                  </a:lnTo>
                  <a:lnTo>
                    <a:pt x="2397734" y="2044103"/>
                  </a:lnTo>
                  <a:lnTo>
                    <a:pt x="2398268" y="2046782"/>
                  </a:lnTo>
                  <a:lnTo>
                    <a:pt x="2398268" y="1242999"/>
                  </a:lnTo>
                  <a:lnTo>
                    <a:pt x="2378557" y="1229499"/>
                  </a:lnTo>
                  <a:lnTo>
                    <a:pt x="2331580" y="1204023"/>
                  </a:lnTo>
                  <a:lnTo>
                    <a:pt x="2276919" y="1183246"/>
                  </a:lnTo>
                  <a:lnTo>
                    <a:pt x="2219655" y="1167320"/>
                  </a:lnTo>
                  <a:lnTo>
                    <a:pt x="2164880" y="1156385"/>
                  </a:lnTo>
                  <a:lnTo>
                    <a:pt x="2117699" y="1150607"/>
                  </a:lnTo>
                  <a:lnTo>
                    <a:pt x="2087753" y="1150277"/>
                  </a:lnTo>
                  <a:lnTo>
                    <a:pt x="2057539" y="1152893"/>
                  </a:lnTo>
                  <a:lnTo>
                    <a:pt x="2027224" y="1156766"/>
                  </a:lnTo>
                  <a:lnTo>
                    <a:pt x="1996960" y="1160259"/>
                  </a:lnTo>
                  <a:lnTo>
                    <a:pt x="1995398" y="1160411"/>
                  </a:lnTo>
                  <a:lnTo>
                    <a:pt x="1993836" y="1161313"/>
                  </a:lnTo>
                  <a:lnTo>
                    <a:pt x="1992198" y="1161618"/>
                  </a:lnTo>
                  <a:lnTo>
                    <a:pt x="1954618" y="1172298"/>
                  </a:lnTo>
                  <a:lnTo>
                    <a:pt x="1918258" y="1186053"/>
                  </a:lnTo>
                  <a:lnTo>
                    <a:pt x="1882584" y="1201610"/>
                  </a:lnTo>
                  <a:lnTo>
                    <a:pt x="1847126" y="1217739"/>
                  </a:lnTo>
                  <a:lnTo>
                    <a:pt x="1808314" y="1243037"/>
                  </a:lnTo>
                  <a:lnTo>
                    <a:pt x="1776691" y="1276642"/>
                  </a:lnTo>
                  <a:lnTo>
                    <a:pt x="1767395" y="1287640"/>
                  </a:lnTo>
                  <a:lnTo>
                    <a:pt x="1757743" y="1298473"/>
                  </a:lnTo>
                  <a:lnTo>
                    <a:pt x="1723021" y="1341539"/>
                  </a:lnTo>
                  <a:lnTo>
                    <a:pt x="1674799" y="1406918"/>
                  </a:lnTo>
                  <a:lnTo>
                    <a:pt x="1664474" y="1437538"/>
                  </a:lnTo>
                  <a:lnTo>
                    <a:pt x="1653959" y="1468297"/>
                  </a:lnTo>
                  <a:lnTo>
                    <a:pt x="1634909" y="1530565"/>
                  </a:lnTo>
                  <a:lnTo>
                    <a:pt x="1628660" y="1571256"/>
                  </a:lnTo>
                  <a:lnTo>
                    <a:pt x="1626704" y="1591906"/>
                  </a:lnTo>
                  <a:lnTo>
                    <a:pt x="1623745" y="1612341"/>
                  </a:lnTo>
                  <a:lnTo>
                    <a:pt x="1618881" y="1656753"/>
                  </a:lnTo>
                  <a:lnTo>
                    <a:pt x="1618018" y="1664665"/>
                  </a:lnTo>
                  <a:lnTo>
                    <a:pt x="1618056" y="1666367"/>
                  </a:lnTo>
                  <a:lnTo>
                    <a:pt x="1619288" y="1716671"/>
                  </a:lnTo>
                  <a:lnTo>
                    <a:pt x="1624888" y="1768449"/>
                  </a:lnTo>
                  <a:lnTo>
                    <a:pt x="1632140" y="1820100"/>
                  </a:lnTo>
                  <a:lnTo>
                    <a:pt x="1645031" y="1894319"/>
                  </a:lnTo>
                  <a:lnTo>
                    <a:pt x="1652168" y="1931365"/>
                  </a:lnTo>
                  <a:lnTo>
                    <a:pt x="1658759" y="1968525"/>
                  </a:lnTo>
                  <a:lnTo>
                    <a:pt x="1672513" y="2025027"/>
                  </a:lnTo>
                  <a:lnTo>
                    <a:pt x="1702435" y="2075065"/>
                  </a:lnTo>
                  <a:lnTo>
                    <a:pt x="1710194" y="2084400"/>
                  </a:lnTo>
                  <a:lnTo>
                    <a:pt x="1717179" y="2094484"/>
                  </a:lnTo>
                  <a:lnTo>
                    <a:pt x="1723390" y="2105088"/>
                  </a:lnTo>
                  <a:lnTo>
                    <a:pt x="1728800" y="2115985"/>
                  </a:lnTo>
                  <a:lnTo>
                    <a:pt x="1737588" y="2128697"/>
                  </a:lnTo>
                  <a:lnTo>
                    <a:pt x="1794535" y="2186051"/>
                  </a:lnTo>
                  <a:lnTo>
                    <a:pt x="1836915" y="2208136"/>
                  </a:lnTo>
                  <a:lnTo>
                    <a:pt x="1880539" y="2228685"/>
                  </a:lnTo>
                  <a:lnTo>
                    <a:pt x="1894547" y="2230602"/>
                  </a:lnTo>
                  <a:lnTo>
                    <a:pt x="1907298" y="2225967"/>
                  </a:lnTo>
                  <a:lnTo>
                    <a:pt x="1919046" y="2221534"/>
                  </a:lnTo>
                  <a:lnTo>
                    <a:pt x="1930044" y="2224049"/>
                  </a:lnTo>
                  <a:lnTo>
                    <a:pt x="1941703" y="2231707"/>
                  </a:lnTo>
                  <a:lnTo>
                    <a:pt x="1953501" y="2236813"/>
                  </a:lnTo>
                  <a:lnTo>
                    <a:pt x="1965845" y="2239568"/>
                  </a:lnTo>
                  <a:lnTo>
                    <a:pt x="1979104" y="2240178"/>
                  </a:lnTo>
                  <a:lnTo>
                    <a:pt x="2032965" y="2237168"/>
                  </a:lnTo>
                  <a:lnTo>
                    <a:pt x="2086394" y="2230729"/>
                  </a:lnTo>
                  <a:lnTo>
                    <a:pt x="2138934" y="2220518"/>
                  </a:lnTo>
                  <a:lnTo>
                    <a:pt x="2190153" y="2206167"/>
                  </a:lnTo>
                  <a:lnTo>
                    <a:pt x="2236025" y="2190826"/>
                  </a:lnTo>
                  <a:lnTo>
                    <a:pt x="2281567" y="2173948"/>
                  </a:lnTo>
                  <a:lnTo>
                    <a:pt x="2325992" y="2154263"/>
                  </a:lnTo>
                  <a:lnTo>
                    <a:pt x="2368524" y="2130501"/>
                  </a:lnTo>
                  <a:lnTo>
                    <a:pt x="2408377" y="2101392"/>
                  </a:lnTo>
                  <a:lnTo>
                    <a:pt x="2412022" y="2098179"/>
                  </a:lnTo>
                  <a:lnTo>
                    <a:pt x="2416556" y="2096147"/>
                  </a:lnTo>
                  <a:lnTo>
                    <a:pt x="2420569" y="2093315"/>
                  </a:lnTo>
                  <a:lnTo>
                    <a:pt x="2464651" y="2063788"/>
                  </a:lnTo>
                  <a:lnTo>
                    <a:pt x="2486507" y="2048814"/>
                  </a:lnTo>
                  <a:lnTo>
                    <a:pt x="2522156" y="2020087"/>
                  </a:lnTo>
                  <a:lnTo>
                    <a:pt x="2580563" y="1927999"/>
                  </a:lnTo>
                  <a:lnTo>
                    <a:pt x="2603766" y="1889696"/>
                  </a:lnTo>
                  <a:lnTo>
                    <a:pt x="2626423" y="1851075"/>
                  </a:lnTo>
                  <a:lnTo>
                    <a:pt x="2651315" y="1792960"/>
                  </a:lnTo>
                  <a:lnTo>
                    <a:pt x="2663342" y="1731581"/>
                  </a:lnTo>
                  <a:lnTo>
                    <a:pt x="2664536" y="1715668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437" name="Google Shape;437;p54"/>
          <p:cNvSpPr/>
          <p:nvPr/>
        </p:nvSpPr>
        <p:spPr>
          <a:xfrm>
            <a:off x="5035534" y="4330211"/>
            <a:ext cx="669925" cy="813435"/>
          </a:xfrm>
          <a:custGeom>
            <a:rect b="b" l="l" r="r" t="t"/>
            <a:pathLst>
              <a:path extrusionOk="0" h="1626870" w="1339850">
                <a:moveTo>
                  <a:pt x="209715" y="1626576"/>
                </a:moveTo>
                <a:lnTo>
                  <a:pt x="208821" y="1626156"/>
                </a:lnTo>
                <a:lnTo>
                  <a:pt x="182054" y="1611974"/>
                </a:lnTo>
                <a:lnTo>
                  <a:pt x="162504" y="1603670"/>
                </a:lnTo>
                <a:lnTo>
                  <a:pt x="141988" y="1597230"/>
                </a:lnTo>
                <a:lnTo>
                  <a:pt x="100125" y="1586098"/>
                </a:lnTo>
                <a:lnTo>
                  <a:pt x="87643" y="1580977"/>
                </a:lnTo>
                <a:lnTo>
                  <a:pt x="77524" y="1573591"/>
                </a:lnTo>
                <a:lnTo>
                  <a:pt x="69253" y="1563881"/>
                </a:lnTo>
                <a:lnTo>
                  <a:pt x="62320" y="1551790"/>
                </a:lnTo>
                <a:lnTo>
                  <a:pt x="49834" y="1528350"/>
                </a:lnTo>
                <a:lnTo>
                  <a:pt x="36396" y="1505444"/>
                </a:lnTo>
                <a:lnTo>
                  <a:pt x="23297" y="1482220"/>
                </a:lnTo>
                <a:lnTo>
                  <a:pt x="11829" y="1457830"/>
                </a:lnTo>
                <a:lnTo>
                  <a:pt x="3397" y="1431210"/>
                </a:lnTo>
                <a:lnTo>
                  <a:pt x="0" y="1405095"/>
                </a:lnTo>
                <a:lnTo>
                  <a:pt x="1591" y="1379260"/>
                </a:lnTo>
                <a:lnTo>
                  <a:pt x="8127" y="1353483"/>
                </a:lnTo>
                <a:lnTo>
                  <a:pt x="13698" y="1337416"/>
                </a:lnTo>
                <a:lnTo>
                  <a:pt x="18407" y="1321357"/>
                </a:lnTo>
                <a:lnTo>
                  <a:pt x="21360" y="1304936"/>
                </a:lnTo>
                <a:lnTo>
                  <a:pt x="21662" y="1287782"/>
                </a:lnTo>
                <a:lnTo>
                  <a:pt x="21958" y="1280682"/>
                </a:lnTo>
                <a:lnTo>
                  <a:pt x="23325" y="1273513"/>
                </a:lnTo>
                <a:lnTo>
                  <a:pt x="25195" y="1266322"/>
                </a:lnTo>
                <a:lnTo>
                  <a:pt x="27122" y="1258666"/>
                </a:lnTo>
                <a:lnTo>
                  <a:pt x="36905" y="1219225"/>
                </a:lnTo>
                <a:lnTo>
                  <a:pt x="48719" y="1179886"/>
                </a:lnTo>
                <a:lnTo>
                  <a:pt x="62334" y="1141131"/>
                </a:lnTo>
                <a:lnTo>
                  <a:pt x="77641" y="1102953"/>
                </a:lnTo>
                <a:lnTo>
                  <a:pt x="99749" y="1065340"/>
                </a:lnTo>
                <a:lnTo>
                  <a:pt x="109619" y="1053161"/>
                </a:lnTo>
                <a:lnTo>
                  <a:pt x="118651" y="1040679"/>
                </a:lnTo>
                <a:lnTo>
                  <a:pt x="125688" y="1026939"/>
                </a:lnTo>
                <a:lnTo>
                  <a:pt x="129568" y="1010985"/>
                </a:lnTo>
                <a:lnTo>
                  <a:pt x="131956" y="1003786"/>
                </a:lnTo>
                <a:lnTo>
                  <a:pt x="136740" y="996768"/>
                </a:lnTo>
                <a:lnTo>
                  <a:pt x="142866" y="990202"/>
                </a:lnTo>
                <a:lnTo>
                  <a:pt x="149278" y="984365"/>
                </a:lnTo>
                <a:lnTo>
                  <a:pt x="189408" y="947077"/>
                </a:lnTo>
                <a:lnTo>
                  <a:pt x="227362" y="907857"/>
                </a:lnTo>
                <a:lnTo>
                  <a:pt x="263507" y="867022"/>
                </a:lnTo>
                <a:lnTo>
                  <a:pt x="298209" y="824891"/>
                </a:lnTo>
                <a:lnTo>
                  <a:pt x="331837" y="781784"/>
                </a:lnTo>
                <a:lnTo>
                  <a:pt x="347797" y="749358"/>
                </a:lnTo>
                <a:lnTo>
                  <a:pt x="353394" y="738614"/>
                </a:lnTo>
                <a:lnTo>
                  <a:pt x="365257" y="720196"/>
                </a:lnTo>
                <a:lnTo>
                  <a:pt x="389762" y="683800"/>
                </a:lnTo>
                <a:lnTo>
                  <a:pt x="410914" y="650934"/>
                </a:lnTo>
                <a:lnTo>
                  <a:pt x="420156" y="636308"/>
                </a:lnTo>
                <a:lnTo>
                  <a:pt x="428237" y="621307"/>
                </a:lnTo>
                <a:lnTo>
                  <a:pt x="434047" y="605729"/>
                </a:lnTo>
                <a:lnTo>
                  <a:pt x="443485" y="577881"/>
                </a:lnTo>
                <a:lnTo>
                  <a:pt x="455262" y="551132"/>
                </a:lnTo>
                <a:lnTo>
                  <a:pt x="467365" y="524598"/>
                </a:lnTo>
                <a:lnTo>
                  <a:pt x="477784" y="497394"/>
                </a:lnTo>
                <a:lnTo>
                  <a:pt x="480671" y="488611"/>
                </a:lnTo>
                <a:lnTo>
                  <a:pt x="484436" y="483406"/>
                </a:lnTo>
                <a:lnTo>
                  <a:pt x="494032" y="482517"/>
                </a:lnTo>
                <a:lnTo>
                  <a:pt x="496382" y="482375"/>
                </a:lnTo>
                <a:lnTo>
                  <a:pt x="500605" y="477708"/>
                </a:lnTo>
                <a:lnTo>
                  <a:pt x="500466" y="477363"/>
                </a:lnTo>
                <a:lnTo>
                  <a:pt x="495340" y="461385"/>
                </a:lnTo>
                <a:lnTo>
                  <a:pt x="498527" y="446789"/>
                </a:lnTo>
                <a:lnTo>
                  <a:pt x="505173" y="432819"/>
                </a:lnTo>
                <a:lnTo>
                  <a:pt x="510419" y="418719"/>
                </a:lnTo>
                <a:lnTo>
                  <a:pt x="521557" y="380032"/>
                </a:lnTo>
                <a:lnTo>
                  <a:pt x="537361" y="343275"/>
                </a:lnTo>
                <a:lnTo>
                  <a:pt x="555831" y="307643"/>
                </a:lnTo>
                <a:lnTo>
                  <a:pt x="574963" y="272331"/>
                </a:lnTo>
                <a:lnTo>
                  <a:pt x="596972" y="246191"/>
                </a:lnTo>
                <a:lnTo>
                  <a:pt x="608612" y="233595"/>
                </a:lnTo>
                <a:lnTo>
                  <a:pt x="617010" y="219639"/>
                </a:lnTo>
                <a:lnTo>
                  <a:pt x="623393" y="203795"/>
                </a:lnTo>
                <a:lnTo>
                  <a:pt x="630466" y="188523"/>
                </a:lnTo>
                <a:lnTo>
                  <a:pt x="668838" y="138453"/>
                </a:lnTo>
                <a:lnTo>
                  <a:pt x="714760" y="99349"/>
                </a:lnTo>
                <a:lnTo>
                  <a:pt x="749355" y="80835"/>
                </a:lnTo>
                <a:lnTo>
                  <a:pt x="756631" y="76336"/>
                </a:lnTo>
                <a:lnTo>
                  <a:pt x="789514" y="55053"/>
                </a:lnTo>
                <a:lnTo>
                  <a:pt x="831328" y="35342"/>
                </a:lnTo>
                <a:lnTo>
                  <a:pt x="863706" y="26809"/>
                </a:lnTo>
                <a:lnTo>
                  <a:pt x="895118" y="14941"/>
                </a:lnTo>
                <a:lnTo>
                  <a:pt x="927139" y="4438"/>
                </a:lnTo>
                <a:lnTo>
                  <a:pt x="961345" y="0"/>
                </a:lnTo>
                <a:lnTo>
                  <a:pt x="991230" y="1629"/>
                </a:lnTo>
                <a:lnTo>
                  <a:pt x="1047389" y="14613"/>
                </a:lnTo>
                <a:lnTo>
                  <a:pt x="1093276" y="39624"/>
                </a:lnTo>
                <a:lnTo>
                  <a:pt x="1131281" y="71156"/>
                </a:lnTo>
                <a:lnTo>
                  <a:pt x="1162965" y="110130"/>
                </a:lnTo>
                <a:lnTo>
                  <a:pt x="1190996" y="151502"/>
                </a:lnTo>
                <a:lnTo>
                  <a:pt x="1214283" y="205071"/>
                </a:lnTo>
                <a:lnTo>
                  <a:pt x="1229069" y="234269"/>
                </a:lnTo>
                <a:lnTo>
                  <a:pt x="1244794" y="263105"/>
                </a:lnTo>
                <a:lnTo>
                  <a:pt x="1260182" y="292040"/>
                </a:lnTo>
                <a:lnTo>
                  <a:pt x="1268827" y="307440"/>
                </a:lnTo>
                <a:lnTo>
                  <a:pt x="1272249" y="315239"/>
                </a:lnTo>
                <a:lnTo>
                  <a:pt x="1273697" y="323034"/>
                </a:lnTo>
                <a:lnTo>
                  <a:pt x="1277572" y="354611"/>
                </a:lnTo>
                <a:lnTo>
                  <a:pt x="1286681" y="384422"/>
                </a:lnTo>
                <a:lnTo>
                  <a:pt x="1298655" y="413277"/>
                </a:lnTo>
                <a:lnTo>
                  <a:pt x="1311128" y="441984"/>
                </a:lnTo>
                <a:lnTo>
                  <a:pt x="1320390" y="468405"/>
                </a:lnTo>
                <a:lnTo>
                  <a:pt x="1331517" y="522837"/>
                </a:lnTo>
                <a:lnTo>
                  <a:pt x="1336510" y="569890"/>
                </a:lnTo>
                <a:lnTo>
                  <a:pt x="1337178" y="579636"/>
                </a:lnTo>
                <a:lnTo>
                  <a:pt x="1338228" y="589319"/>
                </a:lnTo>
                <a:lnTo>
                  <a:pt x="1339341" y="601549"/>
                </a:lnTo>
                <a:lnTo>
                  <a:pt x="1338737" y="613326"/>
                </a:lnTo>
                <a:lnTo>
                  <a:pt x="1335363" y="624502"/>
                </a:lnTo>
                <a:lnTo>
                  <a:pt x="1328166" y="634928"/>
                </a:lnTo>
                <a:lnTo>
                  <a:pt x="1325240" y="638030"/>
                </a:lnTo>
                <a:lnTo>
                  <a:pt x="1322434" y="645818"/>
                </a:lnTo>
                <a:lnTo>
                  <a:pt x="1323807" y="647433"/>
                </a:lnTo>
                <a:lnTo>
                  <a:pt x="1334141" y="666645"/>
                </a:lnTo>
                <a:lnTo>
                  <a:pt x="1335505" y="686379"/>
                </a:lnTo>
                <a:lnTo>
                  <a:pt x="1332587" y="706391"/>
                </a:lnTo>
                <a:lnTo>
                  <a:pt x="1330072" y="726436"/>
                </a:lnTo>
                <a:lnTo>
                  <a:pt x="1324325" y="773691"/>
                </a:lnTo>
                <a:lnTo>
                  <a:pt x="1312206" y="819174"/>
                </a:lnTo>
                <a:lnTo>
                  <a:pt x="1295988" y="863446"/>
                </a:lnTo>
                <a:lnTo>
                  <a:pt x="1277944" y="907069"/>
                </a:lnTo>
                <a:lnTo>
                  <a:pt x="1262149" y="942648"/>
                </a:lnTo>
                <a:lnTo>
                  <a:pt x="1245427" y="977884"/>
                </a:lnTo>
                <a:lnTo>
                  <a:pt x="1228552" y="1013077"/>
                </a:lnTo>
                <a:lnTo>
                  <a:pt x="1212298" y="1048524"/>
                </a:lnTo>
                <a:lnTo>
                  <a:pt x="1195873" y="1080007"/>
                </a:lnTo>
                <a:lnTo>
                  <a:pt x="1176519" y="1109387"/>
                </a:lnTo>
                <a:lnTo>
                  <a:pt x="1155744" y="1137744"/>
                </a:lnTo>
                <a:lnTo>
                  <a:pt x="1135058" y="1166156"/>
                </a:lnTo>
                <a:lnTo>
                  <a:pt x="1123184" y="1172086"/>
                </a:lnTo>
                <a:lnTo>
                  <a:pt x="1116342" y="1181604"/>
                </a:lnTo>
                <a:lnTo>
                  <a:pt x="1111741" y="1192839"/>
                </a:lnTo>
                <a:lnTo>
                  <a:pt x="1106589" y="1203920"/>
                </a:lnTo>
                <a:lnTo>
                  <a:pt x="1097751" y="1216616"/>
                </a:lnTo>
                <a:lnTo>
                  <a:pt x="1087379" y="1228513"/>
                </a:lnTo>
                <a:lnTo>
                  <a:pt x="1075841" y="1239346"/>
                </a:lnTo>
                <a:lnTo>
                  <a:pt x="1043114" y="1264394"/>
                </a:lnTo>
                <a:lnTo>
                  <a:pt x="1024745" y="1281658"/>
                </a:lnTo>
                <a:lnTo>
                  <a:pt x="1008125" y="1300537"/>
                </a:lnTo>
                <a:lnTo>
                  <a:pt x="992980" y="1320928"/>
                </a:lnTo>
                <a:lnTo>
                  <a:pt x="989367" y="1326313"/>
                </a:lnTo>
                <a:lnTo>
                  <a:pt x="985588" y="1331683"/>
                </a:lnTo>
                <a:lnTo>
                  <a:pt x="984222" y="1333075"/>
                </a:lnTo>
                <a:lnTo>
                  <a:pt x="947792" y="1330109"/>
                </a:lnTo>
                <a:lnTo>
                  <a:pt x="938401" y="1336693"/>
                </a:lnTo>
                <a:lnTo>
                  <a:pt x="939768" y="1342483"/>
                </a:lnTo>
                <a:lnTo>
                  <a:pt x="940757" y="1361338"/>
                </a:lnTo>
                <a:lnTo>
                  <a:pt x="935050" y="1376064"/>
                </a:lnTo>
                <a:lnTo>
                  <a:pt x="924008" y="1387442"/>
                </a:lnTo>
                <a:lnTo>
                  <a:pt x="908993" y="1396259"/>
                </a:lnTo>
                <a:lnTo>
                  <a:pt x="892137" y="1407294"/>
                </a:lnTo>
                <a:lnTo>
                  <a:pt x="877070" y="1420778"/>
                </a:lnTo>
                <a:lnTo>
                  <a:pt x="861528" y="1433564"/>
                </a:lnTo>
                <a:lnTo>
                  <a:pt x="843245" y="1442511"/>
                </a:lnTo>
                <a:lnTo>
                  <a:pt x="840342" y="1443277"/>
                </a:lnTo>
                <a:lnTo>
                  <a:pt x="836932" y="1446173"/>
                </a:lnTo>
                <a:lnTo>
                  <a:pt x="836052" y="1448773"/>
                </a:lnTo>
                <a:lnTo>
                  <a:pt x="823195" y="1470228"/>
                </a:lnTo>
                <a:lnTo>
                  <a:pt x="804851" y="1485208"/>
                </a:lnTo>
                <a:lnTo>
                  <a:pt x="784004" y="1497073"/>
                </a:lnTo>
                <a:lnTo>
                  <a:pt x="763638" y="1509180"/>
                </a:lnTo>
                <a:lnTo>
                  <a:pt x="724401" y="1532999"/>
                </a:lnTo>
                <a:lnTo>
                  <a:pt x="680940" y="1550212"/>
                </a:lnTo>
                <a:lnTo>
                  <a:pt x="660122" y="1556463"/>
                </a:lnTo>
                <a:lnTo>
                  <a:pt x="639641" y="1563947"/>
                </a:lnTo>
                <a:lnTo>
                  <a:pt x="619769" y="1573203"/>
                </a:lnTo>
                <a:lnTo>
                  <a:pt x="600773" y="1584769"/>
                </a:lnTo>
                <a:lnTo>
                  <a:pt x="590493" y="1590456"/>
                </a:lnTo>
                <a:lnTo>
                  <a:pt x="579192" y="1594619"/>
                </a:lnTo>
                <a:lnTo>
                  <a:pt x="567476" y="1598122"/>
                </a:lnTo>
                <a:lnTo>
                  <a:pt x="555947" y="1601829"/>
                </a:lnTo>
                <a:lnTo>
                  <a:pt x="519725" y="1615789"/>
                </a:lnTo>
                <a:lnTo>
                  <a:pt x="501544" y="1622482"/>
                </a:lnTo>
                <a:lnTo>
                  <a:pt x="488929" y="1626576"/>
                </a:lnTo>
                <a:lnTo>
                  <a:pt x="209715" y="1626576"/>
                </a:lnTo>
                <a:close/>
              </a:path>
              <a:path extrusionOk="0" h="1626870" w="1339850">
                <a:moveTo>
                  <a:pt x="967722" y="1344904"/>
                </a:moveTo>
                <a:lnTo>
                  <a:pt x="960767" y="1343433"/>
                </a:lnTo>
                <a:lnTo>
                  <a:pt x="953267" y="1336734"/>
                </a:lnTo>
                <a:lnTo>
                  <a:pt x="947792" y="1330109"/>
                </a:lnTo>
                <a:lnTo>
                  <a:pt x="984222" y="1333075"/>
                </a:lnTo>
                <a:lnTo>
                  <a:pt x="981034" y="1336323"/>
                </a:lnTo>
                <a:lnTo>
                  <a:pt x="974391" y="1342188"/>
                </a:lnTo>
                <a:lnTo>
                  <a:pt x="967722" y="1344904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8" name="Google Shape;438;p54"/>
          <p:cNvSpPr/>
          <p:nvPr/>
        </p:nvSpPr>
        <p:spPr>
          <a:xfrm>
            <a:off x="5876946" y="4563386"/>
            <a:ext cx="790892" cy="580389"/>
          </a:xfrm>
          <a:custGeom>
            <a:rect b="b" l="l" r="r" t="t"/>
            <a:pathLst>
              <a:path extrusionOk="0" h="1160779" w="1581784">
                <a:moveTo>
                  <a:pt x="1557042" y="367462"/>
                </a:moveTo>
                <a:lnTo>
                  <a:pt x="320356" y="266786"/>
                </a:lnTo>
                <a:lnTo>
                  <a:pt x="338128" y="267458"/>
                </a:lnTo>
                <a:lnTo>
                  <a:pt x="355825" y="265587"/>
                </a:lnTo>
                <a:lnTo>
                  <a:pt x="373777" y="260778"/>
                </a:lnTo>
                <a:lnTo>
                  <a:pt x="389570" y="255647"/>
                </a:lnTo>
                <a:lnTo>
                  <a:pt x="405815" y="251508"/>
                </a:lnTo>
                <a:lnTo>
                  <a:pt x="422263" y="248732"/>
                </a:lnTo>
                <a:lnTo>
                  <a:pt x="485567" y="244532"/>
                </a:lnTo>
                <a:lnTo>
                  <a:pt x="531063" y="236122"/>
                </a:lnTo>
                <a:lnTo>
                  <a:pt x="575499" y="223681"/>
                </a:lnTo>
                <a:lnTo>
                  <a:pt x="619225" y="208433"/>
                </a:lnTo>
                <a:lnTo>
                  <a:pt x="662592" y="191601"/>
                </a:lnTo>
                <a:lnTo>
                  <a:pt x="669344" y="188821"/>
                </a:lnTo>
                <a:lnTo>
                  <a:pt x="676154" y="186108"/>
                </a:lnTo>
                <a:lnTo>
                  <a:pt x="683057" y="183779"/>
                </a:lnTo>
                <a:lnTo>
                  <a:pt x="690092" y="182149"/>
                </a:lnTo>
                <a:lnTo>
                  <a:pt x="711590" y="176856"/>
                </a:lnTo>
                <a:lnTo>
                  <a:pt x="731893" y="168914"/>
                </a:lnTo>
                <a:lnTo>
                  <a:pt x="751407" y="159123"/>
                </a:lnTo>
                <a:lnTo>
                  <a:pt x="770537" y="148282"/>
                </a:lnTo>
                <a:lnTo>
                  <a:pt x="779941" y="142743"/>
                </a:lnTo>
                <a:lnTo>
                  <a:pt x="789668" y="137481"/>
                </a:lnTo>
                <a:lnTo>
                  <a:pt x="799615" y="133364"/>
                </a:lnTo>
                <a:lnTo>
                  <a:pt x="809680" y="131261"/>
                </a:lnTo>
                <a:lnTo>
                  <a:pt x="823344" y="128877"/>
                </a:lnTo>
                <a:lnTo>
                  <a:pt x="835682" y="124318"/>
                </a:lnTo>
                <a:lnTo>
                  <a:pt x="847202" y="118252"/>
                </a:lnTo>
                <a:lnTo>
                  <a:pt x="858415" y="111346"/>
                </a:lnTo>
                <a:lnTo>
                  <a:pt x="896298" y="87521"/>
                </a:lnTo>
                <a:lnTo>
                  <a:pt x="935145" y="65904"/>
                </a:lnTo>
                <a:lnTo>
                  <a:pt x="976147" y="48972"/>
                </a:lnTo>
                <a:lnTo>
                  <a:pt x="1031995" y="36564"/>
                </a:lnTo>
                <a:lnTo>
                  <a:pt x="1043303" y="32018"/>
                </a:lnTo>
                <a:lnTo>
                  <a:pt x="1086335" y="14021"/>
                </a:lnTo>
                <a:lnTo>
                  <a:pt x="1128543" y="4687"/>
                </a:lnTo>
                <a:lnTo>
                  <a:pt x="1160447" y="6178"/>
                </a:lnTo>
                <a:lnTo>
                  <a:pt x="1170070" y="5053"/>
                </a:lnTo>
                <a:lnTo>
                  <a:pt x="1179781" y="3216"/>
                </a:lnTo>
                <a:lnTo>
                  <a:pt x="1189466" y="1518"/>
                </a:lnTo>
                <a:lnTo>
                  <a:pt x="1211460" y="0"/>
                </a:lnTo>
                <a:lnTo>
                  <a:pt x="1233133" y="1273"/>
                </a:lnTo>
                <a:lnTo>
                  <a:pt x="1254556" y="4844"/>
                </a:lnTo>
                <a:lnTo>
                  <a:pt x="1275801" y="10216"/>
                </a:lnTo>
                <a:lnTo>
                  <a:pt x="1278901" y="11137"/>
                </a:lnTo>
                <a:lnTo>
                  <a:pt x="1282718" y="11447"/>
                </a:lnTo>
                <a:lnTo>
                  <a:pt x="1284893" y="13462"/>
                </a:lnTo>
                <a:lnTo>
                  <a:pt x="1315140" y="35051"/>
                </a:lnTo>
                <a:lnTo>
                  <a:pt x="1347711" y="53480"/>
                </a:lnTo>
                <a:lnTo>
                  <a:pt x="1378731" y="74037"/>
                </a:lnTo>
                <a:lnTo>
                  <a:pt x="1404323" y="102011"/>
                </a:lnTo>
                <a:lnTo>
                  <a:pt x="1408887" y="107323"/>
                </a:lnTo>
                <a:lnTo>
                  <a:pt x="1414543" y="111924"/>
                </a:lnTo>
                <a:lnTo>
                  <a:pt x="1454993" y="148914"/>
                </a:lnTo>
                <a:lnTo>
                  <a:pt x="1479831" y="179324"/>
                </a:lnTo>
                <a:lnTo>
                  <a:pt x="1499508" y="213479"/>
                </a:lnTo>
                <a:lnTo>
                  <a:pt x="1512673" y="252788"/>
                </a:lnTo>
                <a:lnTo>
                  <a:pt x="1520725" y="277623"/>
                </a:lnTo>
                <a:lnTo>
                  <a:pt x="1532398" y="301657"/>
                </a:lnTo>
                <a:lnTo>
                  <a:pt x="1545698" y="325322"/>
                </a:lnTo>
                <a:lnTo>
                  <a:pt x="1558633" y="349051"/>
                </a:lnTo>
                <a:lnTo>
                  <a:pt x="1561373" y="356719"/>
                </a:lnTo>
                <a:lnTo>
                  <a:pt x="1560874" y="362824"/>
                </a:lnTo>
                <a:lnTo>
                  <a:pt x="1557042" y="367462"/>
                </a:lnTo>
                <a:close/>
              </a:path>
              <a:path extrusionOk="0" h="1160779" w="1581784">
                <a:moveTo>
                  <a:pt x="1538063" y="375100"/>
                </a:moveTo>
                <a:lnTo>
                  <a:pt x="220500" y="267840"/>
                </a:lnTo>
                <a:lnTo>
                  <a:pt x="222641" y="266177"/>
                </a:lnTo>
                <a:lnTo>
                  <a:pt x="242334" y="256818"/>
                </a:lnTo>
                <a:lnTo>
                  <a:pt x="262293" y="255731"/>
                </a:lnTo>
                <a:lnTo>
                  <a:pt x="282311" y="259315"/>
                </a:lnTo>
                <a:lnTo>
                  <a:pt x="302179" y="263968"/>
                </a:lnTo>
                <a:lnTo>
                  <a:pt x="320356" y="266786"/>
                </a:lnTo>
                <a:lnTo>
                  <a:pt x="1557042" y="367462"/>
                </a:lnTo>
                <a:lnTo>
                  <a:pt x="1549673" y="370868"/>
                </a:lnTo>
                <a:lnTo>
                  <a:pt x="1545056" y="372162"/>
                </a:lnTo>
                <a:lnTo>
                  <a:pt x="1539776" y="373402"/>
                </a:lnTo>
                <a:lnTo>
                  <a:pt x="1538063" y="375100"/>
                </a:lnTo>
                <a:close/>
              </a:path>
              <a:path extrusionOk="0" h="1160779" w="1581784">
                <a:moveTo>
                  <a:pt x="383480" y="1160225"/>
                </a:moveTo>
                <a:lnTo>
                  <a:pt x="382771" y="1160008"/>
                </a:lnTo>
                <a:lnTo>
                  <a:pt x="373510" y="1156981"/>
                </a:lnTo>
                <a:lnTo>
                  <a:pt x="364041" y="1154579"/>
                </a:lnTo>
                <a:lnTo>
                  <a:pt x="300652" y="1133901"/>
                </a:lnTo>
                <a:lnTo>
                  <a:pt x="258467" y="1114362"/>
                </a:lnTo>
                <a:lnTo>
                  <a:pt x="218718" y="1090820"/>
                </a:lnTo>
                <a:lnTo>
                  <a:pt x="181662" y="1062961"/>
                </a:lnTo>
                <a:lnTo>
                  <a:pt x="147557" y="1030468"/>
                </a:lnTo>
                <a:lnTo>
                  <a:pt x="120302" y="1000213"/>
                </a:lnTo>
                <a:lnTo>
                  <a:pt x="106384" y="985289"/>
                </a:lnTo>
                <a:lnTo>
                  <a:pt x="70103" y="944391"/>
                </a:lnTo>
                <a:lnTo>
                  <a:pt x="48293" y="881438"/>
                </a:lnTo>
                <a:lnTo>
                  <a:pt x="40172" y="836124"/>
                </a:lnTo>
                <a:lnTo>
                  <a:pt x="38404" y="824138"/>
                </a:lnTo>
                <a:lnTo>
                  <a:pt x="36413" y="812197"/>
                </a:lnTo>
                <a:lnTo>
                  <a:pt x="33798" y="800424"/>
                </a:lnTo>
                <a:lnTo>
                  <a:pt x="28405" y="780419"/>
                </a:lnTo>
                <a:lnTo>
                  <a:pt x="23356" y="760411"/>
                </a:lnTo>
                <a:lnTo>
                  <a:pt x="19582" y="740130"/>
                </a:lnTo>
                <a:lnTo>
                  <a:pt x="18014" y="719310"/>
                </a:lnTo>
                <a:lnTo>
                  <a:pt x="17440" y="707095"/>
                </a:lnTo>
                <a:lnTo>
                  <a:pt x="15853" y="694813"/>
                </a:lnTo>
                <a:lnTo>
                  <a:pt x="13014" y="682899"/>
                </a:lnTo>
                <a:lnTo>
                  <a:pt x="8684" y="671788"/>
                </a:lnTo>
                <a:lnTo>
                  <a:pt x="2618" y="655139"/>
                </a:lnTo>
                <a:lnTo>
                  <a:pt x="0" y="638661"/>
                </a:lnTo>
                <a:lnTo>
                  <a:pt x="484" y="622153"/>
                </a:lnTo>
                <a:lnTo>
                  <a:pt x="3729" y="605417"/>
                </a:lnTo>
                <a:lnTo>
                  <a:pt x="4091" y="585129"/>
                </a:lnTo>
                <a:lnTo>
                  <a:pt x="4487" y="564791"/>
                </a:lnTo>
                <a:lnTo>
                  <a:pt x="4696" y="544481"/>
                </a:lnTo>
                <a:lnTo>
                  <a:pt x="4498" y="524147"/>
                </a:lnTo>
                <a:lnTo>
                  <a:pt x="4704" y="509712"/>
                </a:lnTo>
                <a:lnTo>
                  <a:pt x="6444" y="495873"/>
                </a:lnTo>
                <a:lnTo>
                  <a:pt x="10503" y="482409"/>
                </a:lnTo>
                <a:lnTo>
                  <a:pt x="17666" y="469105"/>
                </a:lnTo>
                <a:lnTo>
                  <a:pt x="22834" y="458636"/>
                </a:lnTo>
                <a:lnTo>
                  <a:pt x="26174" y="446938"/>
                </a:lnTo>
                <a:lnTo>
                  <a:pt x="28713" y="434705"/>
                </a:lnTo>
                <a:lnTo>
                  <a:pt x="31474" y="422632"/>
                </a:lnTo>
                <a:lnTo>
                  <a:pt x="47975" y="387192"/>
                </a:lnTo>
                <a:lnTo>
                  <a:pt x="77628" y="362592"/>
                </a:lnTo>
                <a:lnTo>
                  <a:pt x="95433" y="351918"/>
                </a:lnTo>
                <a:lnTo>
                  <a:pt x="110431" y="338792"/>
                </a:lnTo>
                <a:lnTo>
                  <a:pt x="123278" y="323612"/>
                </a:lnTo>
                <a:lnTo>
                  <a:pt x="134631" y="306776"/>
                </a:lnTo>
                <a:lnTo>
                  <a:pt x="148917" y="287515"/>
                </a:lnTo>
                <a:lnTo>
                  <a:pt x="165130" y="275378"/>
                </a:lnTo>
                <a:lnTo>
                  <a:pt x="185821" y="269022"/>
                </a:lnTo>
                <a:lnTo>
                  <a:pt x="213543" y="267106"/>
                </a:lnTo>
                <a:lnTo>
                  <a:pt x="216558" y="267018"/>
                </a:lnTo>
                <a:lnTo>
                  <a:pt x="220500" y="267840"/>
                </a:lnTo>
                <a:lnTo>
                  <a:pt x="1538063" y="375100"/>
                </a:lnTo>
                <a:lnTo>
                  <a:pt x="1531412" y="381740"/>
                </a:lnTo>
                <a:lnTo>
                  <a:pt x="1530974" y="391224"/>
                </a:lnTo>
                <a:lnTo>
                  <a:pt x="1538098" y="391970"/>
                </a:lnTo>
                <a:lnTo>
                  <a:pt x="1548451" y="394564"/>
                </a:lnTo>
                <a:lnTo>
                  <a:pt x="1554947" y="399709"/>
                </a:lnTo>
                <a:lnTo>
                  <a:pt x="1558770" y="407298"/>
                </a:lnTo>
                <a:lnTo>
                  <a:pt x="1561102" y="417224"/>
                </a:lnTo>
                <a:lnTo>
                  <a:pt x="1564150" y="429940"/>
                </a:lnTo>
                <a:lnTo>
                  <a:pt x="1567516" y="442589"/>
                </a:lnTo>
                <a:lnTo>
                  <a:pt x="1569550" y="455442"/>
                </a:lnTo>
                <a:lnTo>
                  <a:pt x="1568601" y="468772"/>
                </a:lnTo>
                <a:lnTo>
                  <a:pt x="1581572" y="495414"/>
                </a:lnTo>
                <a:lnTo>
                  <a:pt x="1573873" y="547149"/>
                </a:lnTo>
                <a:lnTo>
                  <a:pt x="1555253" y="594290"/>
                </a:lnTo>
                <a:lnTo>
                  <a:pt x="1546465" y="615752"/>
                </a:lnTo>
                <a:lnTo>
                  <a:pt x="1538697" y="637392"/>
                </a:lnTo>
                <a:lnTo>
                  <a:pt x="1533197" y="659451"/>
                </a:lnTo>
                <a:lnTo>
                  <a:pt x="1527695" y="675503"/>
                </a:lnTo>
                <a:lnTo>
                  <a:pt x="1518840" y="688093"/>
                </a:lnTo>
                <a:lnTo>
                  <a:pt x="1508434" y="698981"/>
                </a:lnTo>
                <a:lnTo>
                  <a:pt x="1498170" y="710042"/>
                </a:lnTo>
                <a:lnTo>
                  <a:pt x="1489376" y="721483"/>
                </a:lnTo>
                <a:lnTo>
                  <a:pt x="1480048" y="732553"/>
                </a:lnTo>
                <a:lnTo>
                  <a:pt x="1468670" y="741107"/>
                </a:lnTo>
                <a:lnTo>
                  <a:pt x="1453724" y="745002"/>
                </a:lnTo>
                <a:lnTo>
                  <a:pt x="1434874" y="763310"/>
                </a:lnTo>
                <a:lnTo>
                  <a:pt x="1414023" y="779639"/>
                </a:lnTo>
                <a:lnTo>
                  <a:pt x="1394280" y="796997"/>
                </a:lnTo>
                <a:lnTo>
                  <a:pt x="1378749" y="818394"/>
                </a:lnTo>
                <a:lnTo>
                  <a:pt x="1365721" y="838627"/>
                </a:lnTo>
                <a:lnTo>
                  <a:pt x="1349584" y="855475"/>
                </a:lnTo>
                <a:lnTo>
                  <a:pt x="1331196" y="869197"/>
                </a:lnTo>
                <a:lnTo>
                  <a:pt x="1289183" y="892223"/>
                </a:lnTo>
                <a:lnTo>
                  <a:pt x="1268441" y="906132"/>
                </a:lnTo>
                <a:lnTo>
                  <a:pt x="1248164" y="920485"/>
                </a:lnTo>
                <a:lnTo>
                  <a:pt x="1227329" y="933994"/>
                </a:lnTo>
                <a:lnTo>
                  <a:pt x="1205538" y="947358"/>
                </a:lnTo>
                <a:lnTo>
                  <a:pt x="1184031" y="961261"/>
                </a:lnTo>
                <a:lnTo>
                  <a:pt x="1141285" y="989450"/>
                </a:lnTo>
                <a:lnTo>
                  <a:pt x="1134586" y="993748"/>
                </a:lnTo>
                <a:lnTo>
                  <a:pt x="1128457" y="999261"/>
                </a:lnTo>
                <a:lnTo>
                  <a:pt x="1121328" y="1002689"/>
                </a:lnTo>
                <a:lnTo>
                  <a:pt x="1017778" y="1050770"/>
                </a:lnTo>
                <a:lnTo>
                  <a:pt x="965812" y="1074365"/>
                </a:lnTo>
                <a:lnTo>
                  <a:pt x="913488" y="1097163"/>
                </a:lnTo>
                <a:lnTo>
                  <a:pt x="893569" y="1107433"/>
                </a:lnTo>
                <a:lnTo>
                  <a:pt x="873188" y="1117618"/>
                </a:lnTo>
                <a:lnTo>
                  <a:pt x="872669" y="1117722"/>
                </a:lnTo>
                <a:lnTo>
                  <a:pt x="826248" y="1113943"/>
                </a:lnTo>
                <a:lnTo>
                  <a:pt x="820115" y="1117452"/>
                </a:lnTo>
                <a:lnTo>
                  <a:pt x="786111" y="1153041"/>
                </a:lnTo>
                <a:lnTo>
                  <a:pt x="770298" y="1156818"/>
                </a:lnTo>
                <a:lnTo>
                  <a:pt x="757923" y="1160225"/>
                </a:lnTo>
                <a:lnTo>
                  <a:pt x="383480" y="1160225"/>
                </a:lnTo>
                <a:close/>
              </a:path>
              <a:path extrusionOk="0" h="1160779" w="1581784">
                <a:moveTo>
                  <a:pt x="851465" y="1121964"/>
                </a:moveTo>
                <a:lnTo>
                  <a:pt x="827522" y="1114715"/>
                </a:lnTo>
                <a:lnTo>
                  <a:pt x="826248" y="1113943"/>
                </a:lnTo>
                <a:lnTo>
                  <a:pt x="872669" y="1117722"/>
                </a:lnTo>
                <a:lnTo>
                  <a:pt x="851465" y="1121964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9" name="Google Shape;439;p54"/>
          <p:cNvSpPr/>
          <p:nvPr/>
        </p:nvSpPr>
        <p:spPr>
          <a:xfrm>
            <a:off x="6460525" y="3682974"/>
            <a:ext cx="551815" cy="783907"/>
          </a:xfrm>
          <a:custGeom>
            <a:rect b="b" l="l" r="r" t="t"/>
            <a:pathLst>
              <a:path extrusionOk="0" h="1567815" w="1103630">
                <a:moveTo>
                  <a:pt x="70394" y="761209"/>
                </a:moveTo>
                <a:lnTo>
                  <a:pt x="41811" y="732662"/>
                </a:lnTo>
                <a:lnTo>
                  <a:pt x="38915" y="719517"/>
                </a:lnTo>
                <a:lnTo>
                  <a:pt x="34330" y="707315"/>
                </a:lnTo>
                <a:lnTo>
                  <a:pt x="15951" y="663472"/>
                </a:lnTo>
                <a:lnTo>
                  <a:pt x="5333" y="621503"/>
                </a:lnTo>
                <a:lnTo>
                  <a:pt x="0" y="546263"/>
                </a:lnTo>
                <a:lnTo>
                  <a:pt x="3441" y="494560"/>
                </a:lnTo>
                <a:lnTo>
                  <a:pt x="12856" y="443562"/>
                </a:lnTo>
                <a:lnTo>
                  <a:pt x="28314" y="393945"/>
                </a:lnTo>
                <a:lnTo>
                  <a:pt x="49950" y="345367"/>
                </a:lnTo>
                <a:lnTo>
                  <a:pt x="56457" y="330947"/>
                </a:lnTo>
                <a:lnTo>
                  <a:pt x="61922" y="316051"/>
                </a:lnTo>
                <a:lnTo>
                  <a:pt x="79119" y="271808"/>
                </a:lnTo>
                <a:lnTo>
                  <a:pt x="99534" y="228825"/>
                </a:lnTo>
                <a:lnTo>
                  <a:pt x="108818" y="217389"/>
                </a:lnTo>
                <a:lnTo>
                  <a:pt x="108587" y="212026"/>
                </a:lnTo>
                <a:lnTo>
                  <a:pt x="112940" y="183590"/>
                </a:lnTo>
                <a:lnTo>
                  <a:pt x="125793" y="159463"/>
                </a:lnTo>
                <a:lnTo>
                  <a:pt x="142105" y="137089"/>
                </a:lnTo>
                <a:lnTo>
                  <a:pt x="156838" y="113913"/>
                </a:lnTo>
                <a:lnTo>
                  <a:pt x="207619" y="69579"/>
                </a:lnTo>
                <a:lnTo>
                  <a:pt x="247782" y="44512"/>
                </a:lnTo>
                <a:lnTo>
                  <a:pt x="290252" y="24411"/>
                </a:lnTo>
                <a:lnTo>
                  <a:pt x="335231" y="9636"/>
                </a:lnTo>
                <a:lnTo>
                  <a:pt x="382923" y="549"/>
                </a:lnTo>
                <a:lnTo>
                  <a:pt x="402871" y="0"/>
                </a:lnTo>
                <a:lnTo>
                  <a:pt x="409886" y="571"/>
                </a:lnTo>
                <a:lnTo>
                  <a:pt x="448066" y="8412"/>
                </a:lnTo>
                <a:lnTo>
                  <a:pt x="506706" y="27606"/>
                </a:lnTo>
                <a:lnTo>
                  <a:pt x="582146" y="54577"/>
                </a:lnTo>
                <a:lnTo>
                  <a:pt x="620308" y="66469"/>
                </a:lnTo>
                <a:lnTo>
                  <a:pt x="647056" y="75599"/>
                </a:lnTo>
                <a:lnTo>
                  <a:pt x="672268" y="87233"/>
                </a:lnTo>
                <a:lnTo>
                  <a:pt x="696488" y="100666"/>
                </a:lnTo>
                <a:lnTo>
                  <a:pt x="738944" y="126402"/>
                </a:lnTo>
                <a:lnTo>
                  <a:pt x="776606" y="148287"/>
                </a:lnTo>
                <a:lnTo>
                  <a:pt x="814263" y="174635"/>
                </a:lnTo>
                <a:lnTo>
                  <a:pt x="858336" y="231130"/>
                </a:lnTo>
                <a:lnTo>
                  <a:pt x="890953" y="265383"/>
                </a:lnTo>
                <a:lnTo>
                  <a:pt x="925855" y="297349"/>
                </a:lnTo>
                <a:lnTo>
                  <a:pt x="961155" y="328862"/>
                </a:lnTo>
                <a:lnTo>
                  <a:pt x="965823" y="333083"/>
                </a:lnTo>
                <a:lnTo>
                  <a:pt x="974291" y="335777"/>
                </a:lnTo>
                <a:lnTo>
                  <a:pt x="975739" y="340571"/>
                </a:lnTo>
                <a:lnTo>
                  <a:pt x="989095" y="370728"/>
                </a:lnTo>
                <a:lnTo>
                  <a:pt x="1007631" y="397486"/>
                </a:lnTo>
                <a:lnTo>
                  <a:pt x="1027922" y="423072"/>
                </a:lnTo>
                <a:lnTo>
                  <a:pt x="1046546" y="449712"/>
                </a:lnTo>
                <a:lnTo>
                  <a:pt x="1059324" y="485657"/>
                </a:lnTo>
                <a:lnTo>
                  <a:pt x="1060783" y="505316"/>
                </a:lnTo>
                <a:lnTo>
                  <a:pt x="1065605" y="523244"/>
                </a:lnTo>
                <a:lnTo>
                  <a:pt x="717084" y="494871"/>
                </a:lnTo>
                <a:lnTo>
                  <a:pt x="714625" y="496341"/>
                </a:lnTo>
                <a:lnTo>
                  <a:pt x="710135" y="498147"/>
                </a:lnTo>
                <a:lnTo>
                  <a:pt x="710372" y="499335"/>
                </a:lnTo>
                <a:lnTo>
                  <a:pt x="710878" y="503384"/>
                </a:lnTo>
                <a:lnTo>
                  <a:pt x="713057" y="507403"/>
                </a:lnTo>
                <a:lnTo>
                  <a:pt x="714863" y="511892"/>
                </a:lnTo>
                <a:lnTo>
                  <a:pt x="1073483" y="541087"/>
                </a:lnTo>
                <a:lnTo>
                  <a:pt x="1073668" y="541498"/>
                </a:lnTo>
                <a:lnTo>
                  <a:pt x="1083818" y="558295"/>
                </a:lnTo>
                <a:lnTo>
                  <a:pt x="1092494" y="574533"/>
                </a:lnTo>
                <a:lnTo>
                  <a:pt x="720748" y="544270"/>
                </a:lnTo>
                <a:lnTo>
                  <a:pt x="719078" y="546305"/>
                </a:lnTo>
                <a:lnTo>
                  <a:pt x="717589" y="548188"/>
                </a:lnTo>
                <a:lnTo>
                  <a:pt x="715919" y="550223"/>
                </a:lnTo>
                <a:lnTo>
                  <a:pt x="717193" y="550995"/>
                </a:lnTo>
                <a:lnTo>
                  <a:pt x="718552" y="552775"/>
                </a:lnTo>
                <a:lnTo>
                  <a:pt x="1096242" y="583522"/>
                </a:lnTo>
                <a:lnTo>
                  <a:pt x="1101328" y="600762"/>
                </a:lnTo>
                <a:lnTo>
                  <a:pt x="1101347" y="600973"/>
                </a:lnTo>
                <a:lnTo>
                  <a:pt x="728626" y="570630"/>
                </a:lnTo>
                <a:lnTo>
                  <a:pt x="727258" y="571020"/>
                </a:lnTo>
                <a:lnTo>
                  <a:pt x="725239" y="571189"/>
                </a:lnTo>
                <a:lnTo>
                  <a:pt x="724660" y="572144"/>
                </a:lnTo>
                <a:lnTo>
                  <a:pt x="724095" y="572933"/>
                </a:lnTo>
                <a:lnTo>
                  <a:pt x="725274" y="574866"/>
                </a:lnTo>
                <a:lnTo>
                  <a:pt x="725498" y="576221"/>
                </a:lnTo>
                <a:lnTo>
                  <a:pt x="1101886" y="606862"/>
                </a:lnTo>
                <a:lnTo>
                  <a:pt x="1103387" y="623251"/>
                </a:lnTo>
                <a:lnTo>
                  <a:pt x="1101524" y="646580"/>
                </a:lnTo>
                <a:lnTo>
                  <a:pt x="1100800" y="651364"/>
                </a:lnTo>
                <a:lnTo>
                  <a:pt x="1098417" y="656013"/>
                </a:lnTo>
                <a:lnTo>
                  <a:pt x="1098550" y="660533"/>
                </a:lnTo>
                <a:lnTo>
                  <a:pt x="1098689" y="723172"/>
                </a:lnTo>
                <a:lnTo>
                  <a:pt x="311270" y="659070"/>
                </a:lnTo>
                <a:lnTo>
                  <a:pt x="311274" y="660741"/>
                </a:lnTo>
                <a:lnTo>
                  <a:pt x="311114" y="664068"/>
                </a:lnTo>
                <a:lnTo>
                  <a:pt x="311116" y="665070"/>
                </a:lnTo>
                <a:lnTo>
                  <a:pt x="1098231" y="729147"/>
                </a:lnTo>
                <a:lnTo>
                  <a:pt x="1094649" y="774807"/>
                </a:lnTo>
                <a:lnTo>
                  <a:pt x="1086332" y="818321"/>
                </a:lnTo>
                <a:lnTo>
                  <a:pt x="1078226" y="843088"/>
                </a:lnTo>
                <a:lnTo>
                  <a:pt x="78043" y="761665"/>
                </a:lnTo>
                <a:lnTo>
                  <a:pt x="70394" y="761209"/>
                </a:lnTo>
                <a:close/>
              </a:path>
              <a:path extrusionOk="0" h="1567815" w="1103630">
                <a:moveTo>
                  <a:pt x="1073483" y="541087"/>
                </a:moveTo>
                <a:lnTo>
                  <a:pt x="714863" y="511892"/>
                </a:lnTo>
                <a:lnTo>
                  <a:pt x="718246" y="509329"/>
                </a:lnTo>
                <a:lnTo>
                  <a:pt x="722432" y="507164"/>
                </a:lnTo>
                <a:lnTo>
                  <a:pt x="722194" y="505976"/>
                </a:lnTo>
                <a:lnTo>
                  <a:pt x="721343" y="502065"/>
                </a:lnTo>
                <a:lnTo>
                  <a:pt x="718958" y="498531"/>
                </a:lnTo>
                <a:lnTo>
                  <a:pt x="717084" y="494871"/>
                </a:lnTo>
                <a:lnTo>
                  <a:pt x="1065605" y="523244"/>
                </a:lnTo>
                <a:lnTo>
                  <a:pt x="1065777" y="523884"/>
                </a:lnTo>
                <a:lnTo>
                  <a:pt x="1073483" y="541087"/>
                </a:lnTo>
                <a:close/>
              </a:path>
              <a:path extrusionOk="0" h="1567815" w="1103630">
                <a:moveTo>
                  <a:pt x="1096242" y="583522"/>
                </a:moveTo>
                <a:lnTo>
                  <a:pt x="718552" y="552775"/>
                </a:lnTo>
                <a:lnTo>
                  <a:pt x="722118" y="552064"/>
                </a:lnTo>
                <a:lnTo>
                  <a:pt x="724397" y="550746"/>
                </a:lnTo>
                <a:lnTo>
                  <a:pt x="726815" y="549774"/>
                </a:lnTo>
                <a:lnTo>
                  <a:pt x="720748" y="544270"/>
                </a:lnTo>
                <a:lnTo>
                  <a:pt x="1092494" y="574533"/>
                </a:lnTo>
                <a:lnTo>
                  <a:pt x="1094941" y="579111"/>
                </a:lnTo>
                <a:lnTo>
                  <a:pt x="1096242" y="583522"/>
                </a:lnTo>
                <a:close/>
              </a:path>
              <a:path extrusionOk="0" h="1567815" w="1103630">
                <a:moveTo>
                  <a:pt x="1101886" y="606862"/>
                </a:moveTo>
                <a:lnTo>
                  <a:pt x="725498" y="576221"/>
                </a:lnTo>
                <a:lnTo>
                  <a:pt x="726880" y="575665"/>
                </a:lnTo>
                <a:lnTo>
                  <a:pt x="729616" y="574886"/>
                </a:lnTo>
                <a:lnTo>
                  <a:pt x="729226" y="573518"/>
                </a:lnTo>
                <a:lnTo>
                  <a:pt x="729016" y="571998"/>
                </a:lnTo>
                <a:lnTo>
                  <a:pt x="728626" y="570630"/>
                </a:lnTo>
                <a:lnTo>
                  <a:pt x="1101347" y="600973"/>
                </a:lnTo>
                <a:lnTo>
                  <a:pt x="1101886" y="606862"/>
                </a:lnTo>
                <a:close/>
              </a:path>
              <a:path extrusionOk="0" h="1567815" w="1103630">
                <a:moveTo>
                  <a:pt x="312419" y="659331"/>
                </a:moveTo>
                <a:lnTo>
                  <a:pt x="311270" y="659070"/>
                </a:lnTo>
                <a:lnTo>
                  <a:pt x="314092" y="659300"/>
                </a:lnTo>
                <a:lnTo>
                  <a:pt x="312419" y="659331"/>
                </a:lnTo>
                <a:close/>
              </a:path>
              <a:path extrusionOk="0" h="1567815" w="1103630">
                <a:moveTo>
                  <a:pt x="1098231" y="729147"/>
                </a:moveTo>
                <a:lnTo>
                  <a:pt x="311116" y="665070"/>
                </a:lnTo>
                <a:lnTo>
                  <a:pt x="312152" y="664653"/>
                </a:lnTo>
                <a:lnTo>
                  <a:pt x="313521" y="664264"/>
                </a:lnTo>
                <a:lnTo>
                  <a:pt x="314723" y="663860"/>
                </a:lnTo>
                <a:lnTo>
                  <a:pt x="314665" y="662520"/>
                </a:lnTo>
                <a:lnTo>
                  <a:pt x="315284" y="661067"/>
                </a:lnTo>
                <a:lnTo>
                  <a:pt x="314092" y="659300"/>
                </a:lnTo>
                <a:lnTo>
                  <a:pt x="1098689" y="723172"/>
                </a:lnTo>
                <a:lnTo>
                  <a:pt x="1098231" y="729147"/>
                </a:lnTo>
                <a:close/>
              </a:path>
              <a:path extrusionOk="0" h="1567815" w="1103630">
                <a:moveTo>
                  <a:pt x="318659" y="1550187"/>
                </a:moveTo>
                <a:lnTo>
                  <a:pt x="300763" y="1545419"/>
                </a:lnTo>
                <a:lnTo>
                  <a:pt x="284231" y="1536221"/>
                </a:lnTo>
                <a:lnTo>
                  <a:pt x="268122" y="1525664"/>
                </a:lnTo>
                <a:lnTo>
                  <a:pt x="214554" y="1492077"/>
                </a:lnTo>
                <a:lnTo>
                  <a:pt x="165257" y="1451427"/>
                </a:lnTo>
                <a:lnTo>
                  <a:pt x="130572" y="1399065"/>
                </a:lnTo>
                <a:lnTo>
                  <a:pt x="116738" y="1358128"/>
                </a:lnTo>
                <a:lnTo>
                  <a:pt x="107827" y="1315213"/>
                </a:lnTo>
                <a:lnTo>
                  <a:pt x="100836" y="1273453"/>
                </a:lnTo>
                <a:lnTo>
                  <a:pt x="95932" y="1231471"/>
                </a:lnTo>
                <a:lnTo>
                  <a:pt x="95064" y="1189161"/>
                </a:lnTo>
                <a:lnTo>
                  <a:pt x="100183" y="1146414"/>
                </a:lnTo>
                <a:lnTo>
                  <a:pt x="103695" y="1123666"/>
                </a:lnTo>
                <a:lnTo>
                  <a:pt x="105541" y="1100610"/>
                </a:lnTo>
                <a:lnTo>
                  <a:pt x="106461" y="1077385"/>
                </a:lnTo>
                <a:lnTo>
                  <a:pt x="107195" y="1054129"/>
                </a:lnTo>
                <a:lnTo>
                  <a:pt x="107722" y="1034632"/>
                </a:lnTo>
                <a:lnTo>
                  <a:pt x="107783" y="1015097"/>
                </a:lnTo>
                <a:lnTo>
                  <a:pt x="107594" y="995542"/>
                </a:lnTo>
                <a:lnTo>
                  <a:pt x="107375" y="975984"/>
                </a:lnTo>
                <a:lnTo>
                  <a:pt x="107515" y="927313"/>
                </a:lnTo>
                <a:lnTo>
                  <a:pt x="105250" y="878947"/>
                </a:lnTo>
                <a:lnTo>
                  <a:pt x="92201" y="841553"/>
                </a:lnTo>
                <a:lnTo>
                  <a:pt x="86043" y="829620"/>
                </a:lnTo>
                <a:lnTo>
                  <a:pt x="79369" y="816465"/>
                </a:lnTo>
                <a:lnTo>
                  <a:pt x="74589" y="803323"/>
                </a:lnTo>
                <a:lnTo>
                  <a:pt x="73767" y="789658"/>
                </a:lnTo>
                <a:lnTo>
                  <a:pt x="78967" y="774934"/>
                </a:lnTo>
                <a:lnTo>
                  <a:pt x="82674" y="768388"/>
                </a:lnTo>
                <a:lnTo>
                  <a:pt x="78043" y="761665"/>
                </a:lnTo>
                <a:lnTo>
                  <a:pt x="1078226" y="843088"/>
                </a:lnTo>
                <a:lnTo>
                  <a:pt x="1073637" y="857108"/>
                </a:lnTo>
                <a:lnTo>
                  <a:pt x="1056467" y="894435"/>
                </a:lnTo>
                <a:lnTo>
                  <a:pt x="1034723" y="933571"/>
                </a:lnTo>
                <a:lnTo>
                  <a:pt x="1023370" y="954989"/>
                </a:lnTo>
                <a:lnTo>
                  <a:pt x="1012579" y="976777"/>
                </a:lnTo>
                <a:lnTo>
                  <a:pt x="1000664" y="997826"/>
                </a:lnTo>
                <a:lnTo>
                  <a:pt x="985807" y="1017268"/>
                </a:lnTo>
                <a:lnTo>
                  <a:pt x="983613" y="1019594"/>
                </a:lnTo>
                <a:lnTo>
                  <a:pt x="982015" y="1022804"/>
                </a:lnTo>
                <a:lnTo>
                  <a:pt x="963659" y="1077372"/>
                </a:lnTo>
                <a:lnTo>
                  <a:pt x="938904" y="1124607"/>
                </a:lnTo>
                <a:lnTo>
                  <a:pt x="909405" y="1169026"/>
                </a:lnTo>
                <a:lnTo>
                  <a:pt x="816874" y="1294128"/>
                </a:lnTo>
                <a:lnTo>
                  <a:pt x="803815" y="1314544"/>
                </a:lnTo>
                <a:lnTo>
                  <a:pt x="782756" y="1355628"/>
                </a:lnTo>
                <a:lnTo>
                  <a:pt x="752537" y="1394105"/>
                </a:lnTo>
                <a:lnTo>
                  <a:pt x="705531" y="1446915"/>
                </a:lnTo>
                <a:lnTo>
                  <a:pt x="673492" y="1476706"/>
                </a:lnTo>
                <a:lnTo>
                  <a:pt x="639286" y="1503878"/>
                </a:lnTo>
                <a:lnTo>
                  <a:pt x="603043" y="1528379"/>
                </a:lnTo>
                <a:lnTo>
                  <a:pt x="567585" y="1546168"/>
                </a:lnTo>
                <a:lnTo>
                  <a:pt x="527943" y="1557650"/>
                </a:lnTo>
                <a:lnTo>
                  <a:pt x="503880" y="1560889"/>
                </a:lnTo>
                <a:lnTo>
                  <a:pt x="338856" y="1547455"/>
                </a:lnTo>
                <a:lnTo>
                  <a:pt x="318659" y="1550187"/>
                </a:lnTo>
                <a:close/>
              </a:path>
              <a:path extrusionOk="0" h="1567815" w="1103630">
                <a:moveTo>
                  <a:pt x="347919" y="1551891"/>
                </a:moveTo>
                <a:lnTo>
                  <a:pt x="338856" y="1547455"/>
                </a:lnTo>
                <a:lnTo>
                  <a:pt x="503880" y="1560889"/>
                </a:lnTo>
                <a:lnTo>
                  <a:pt x="500075" y="1561402"/>
                </a:lnTo>
                <a:lnTo>
                  <a:pt x="367124" y="1550578"/>
                </a:lnTo>
                <a:lnTo>
                  <a:pt x="357770" y="1551646"/>
                </a:lnTo>
                <a:lnTo>
                  <a:pt x="347919" y="1551891"/>
                </a:lnTo>
                <a:close/>
              </a:path>
              <a:path extrusionOk="0" h="1567815" w="1103630">
                <a:moveTo>
                  <a:pt x="415524" y="1567610"/>
                </a:moveTo>
                <a:lnTo>
                  <a:pt x="402401" y="1566239"/>
                </a:lnTo>
                <a:lnTo>
                  <a:pt x="388690" y="1561313"/>
                </a:lnTo>
                <a:lnTo>
                  <a:pt x="374696" y="1552544"/>
                </a:lnTo>
                <a:lnTo>
                  <a:pt x="367124" y="1550578"/>
                </a:lnTo>
                <a:lnTo>
                  <a:pt x="500075" y="1561402"/>
                </a:lnTo>
                <a:lnTo>
                  <a:pt x="482028" y="1563831"/>
                </a:lnTo>
                <a:lnTo>
                  <a:pt x="427754" y="1565715"/>
                </a:lnTo>
                <a:lnTo>
                  <a:pt x="415524" y="1567610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0" name="Google Shape;440;p54"/>
          <p:cNvSpPr/>
          <p:nvPr/>
        </p:nvSpPr>
        <p:spPr>
          <a:xfrm>
            <a:off x="5794459" y="3907879"/>
            <a:ext cx="525779" cy="559435"/>
          </a:xfrm>
          <a:custGeom>
            <a:rect b="b" l="l" r="r" t="t"/>
            <a:pathLst>
              <a:path extrusionOk="0" h="1118870" w="1051559">
                <a:moveTo>
                  <a:pt x="725908" y="40043"/>
                </a:moveTo>
                <a:lnTo>
                  <a:pt x="511831" y="22615"/>
                </a:lnTo>
                <a:lnTo>
                  <a:pt x="522973" y="20881"/>
                </a:lnTo>
                <a:lnTo>
                  <a:pt x="532250" y="12420"/>
                </a:lnTo>
                <a:lnTo>
                  <a:pt x="542387" y="3402"/>
                </a:lnTo>
                <a:lnTo>
                  <a:pt x="556108" y="0"/>
                </a:lnTo>
                <a:lnTo>
                  <a:pt x="604244" y="2966"/>
                </a:lnTo>
                <a:lnTo>
                  <a:pt x="651788" y="7809"/>
                </a:lnTo>
                <a:lnTo>
                  <a:pt x="697157" y="20900"/>
                </a:lnTo>
                <a:lnTo>
                  <a:pt x="725908" y="40043"/>
                </a:lnTo>
                <a:close/>
              </a:path>
              <a:path extrusionOk="0" h="1118870" w="1051559">
                <a:moveTo>
                  <a:pt x="515931" y="1118824"/>
                </a:moveTo>
                <a:lnTo>
                  <a:pt x="462866" y="1112525"/>
                </a:lnTo>
                <a:lnTo>
                  <a:pt x="410882" y="1100817"/>
                </a:lnTo>
                <a:lnTo>
                  <a:pt x="359295" y="1087497"/>
                </a:lnTo>
                <a:lnTo>
                  <a:pt x="308395" y="1071509"/>
                </a:lnTo>
                <a:lnTo>
                  <a:pt x="258472" y="1051796"/>
                </a:lnTo>
                <a:lnTo>
                  <a:pt x="213828" y="1026075"/>
                </a:lnTo>
                <a:lnTo>
                  <a:pt x="174421" y="994517"/>
                </a:lnTo>
                <a:lnTo>
                  <a:pt x="140506" y="964983"/>
                </a:lnTo>
                <a:lnTo>
                  <a:pt x="107947" y="933993"/>
                </a:lnTo>
                <a:lnTo>
                  <a:pt x="79073" y="899672"/>
                </a:lnTo>
                <a:lnTo>
                  <a:pt x="56215" y="860140"/>
                </a:lnTo>
                <a:lnTo>
                  <a:pt x="51867" y="845319"/>
                </a:lnTo>
                <a:lnTo>
                  <a:pt x="52993" y="837966"/>
                </a:lnTo>
                <a:lnTo>
                  <a:pt x="57359" y="829671"/>
                </a:lnTo>
                <a:lnTo>
                  <a:pt x="62402" y="819289"/>
                </a:lnTo>
                <a:lnTo>
                  <a:pt x="62573" y="810263"/>
                </a:lnTo>
                <a:lnTo>
                  <a:pt x="58023" y="803046"/>
                </a:lnTo>
                <a:lnTo>
                  <a:pt x="48904" y="798086"/>
                </a:lnTo>
                <a:lnTo>
                  <a:pt x="33842" y="790423"/>
                </a:lnTo>
                <a:lnTo>
                  <a:pt x="23896" y="779746"/>
                </a:lnTo>
                <a:lnTo>
                  <a:pt x="5449" y="720627"/>
                </a:lnTo>
                <a:lnTo>
                  <a:pt x="0" y="658662"/>
                </a:lnTo>
                <a:lnTo>
                  <a:pt x="2715" y="626651"/>
                </a:lnTo>
                <a:lnTo>
                  <a:pt x="9493" y="582390"/>
                </a:lnTo>
                <a:lnTo>
                  <a:pt x="16889" y="538227"/>
                </a:lnTo>
                <a:lnTo>
                  <a:pt x="32297" y="450028"/>
                </a:lnTo>
                <a:lnTo>
                  <a:pt x="45294" y="413509"/>
                </a:lnTo>
                <a:lnTo>
                  <a:pt x="74379" y="369199"/>
                </a:lnTo>
                <a:lnTo>
                  <a:pt x="104420" y="325467"/>
                </a:lnTo>
                <a:lnTo>
                  <a:pt x="107095" y="321342"/>
                </a:lnTo>
                <a:lnTo>
                  <a:pt x="110559" y="317783"/>
                </a:lnTo>
                <a:lnTo>
                  <a:pt x="112749" y="313452"/>
                </a:lnTo>
                <a:lnTo>
                  <a:pt x="139015" y="271669"/>
                </a:lnTo>
                <a:lnTo>
                  <a:pt x="169745" y="233865"/>
                </a:lnTo>
                <a:lnTo>
                  <a:pt x="203744" y="199148"/>
                </a:lnTo>
                <a:lnTo>
                  <a:pt x="239817" y="166628"/>
                </a:lnTo>
                <a:lnTo>
                  <a:pt x="276770" y="135415"/>
                </a:lnTo>
                <a:lnTo>
                  <a:pt x="319059" y="103139"/>
                </a:lnTo>
                <a:lnTo>
                  <a:pt x="364097" y="74218"/>
                </a:lnTo>
                <a:lnTo>
                  <a:pt x="411350" y="48484"/>
                </a:lnTo>
                <a:lnTo>
                  <a:pt x="460284" y="25767"/>
                </a:lnTo>
                <a:lnTo>
                  <a:pt x="485317" y="19434"/>
                </a:lnTo>
                <a:lnTo>
                  <a:pt x="498172" y="19810"/>
                </a:lnTo>
                <a:lnTo>
                  <a:pt x="511831" y="22615"/>
                </a:lnTo>
                <a:lnTo>
                  <a:pt x="725908" y="40043"/>
                </a:lnTo>
                <a:lnTo>
                  <a:pt x="738768" y="48605"/>
                </a:lnTo>
                <a:lnTo>
                  <a:pt x="747830" y="56733"/>
                </a:lnTo>
                <a:lnTo>
                  <a:pt x="757519" y="64285"/>
                </a:lnTo>
                <a:lnTo>
                  <a:pt x="767740" y="71067"/>
                </a:lnTo>
                <a:lnTo>
                  <a:pt x="778400" y="76882"/>
                </a:lnTo>
                <a:lnTo>
                  <a:pt x="803704" y="92653"/>
                </a:lnTo>
                <a:lnTo>
                  <a:pt x="824698" y="112299"/>
                </a:lnTo>
                <a:lnTo>
                  <a:pt x="842535" y="134945"/>
                </a:lnTo>
                <a:lnTo>
                  <a:pt x="858366" y="159714"/>
                </a:lnTo>
                <a:lnTo>
                  <a:pt x="878234" y="191813"/>
                </a:lnTo>
                <a:lnTo>
                  <a:pt x="898567" y="223590"/>
                </a:lnTo>
                <a:lnTo>
                  <a:pt x="937991" y="287778"/>
                </a:lnTo>
                <a:lnTo>
                  <a:pt x="963824" y="333089"/>
                </a:lnTo>
                <a:lnTo>
                  <a:pt x="988173" y="379124"/>
                </a:lnTo>
                <a:lnTo>
                  <a:pt x="1007918" y="425406"/>
                </a:lnTo>
                <a:lnTo>
                  <a:pt x="149256" y="355504"/>
                </a:lnTo>
                <a:lnTo>
                  <a:pt x="147129" y="357001"/>
                </a:lnTo>
                <a:lnTo>
                  <a:pt x="144684" y="358305"/>
                </a:lnTo>
                <a:lnTo>
                  <a:pt x="142696" y="360147"/>
                </a:lnTo>
                <a:lnTo>
                  <a:pt x="142337" y="360452"/>
                </a:lnTo>
                <a:lnTo>
                  <a:pt x="143821" y="362744"/>
                </a:lnTo>
                <a:lnTo>
                  <a:pt x="144543" y="364139"/>
                </a:lnTo>
                <a:lnTo>
                  <a:pt x="1010707" y="434651"/>
                </a:lnTo>
                <a:lnTo>
                  <a:pt x="1022604" y="477706"/>
                </a:lnTo>
                <a:lnTo>
                  <a:pt x="1027420" y="497784"/>
                </a:lnTo>
                <a:lnTo>
                  <a:pt x="1033237" y="517693"/>
                </a:lnTo>
                <a:lnTo>
                  <a:pt x="1042480" y="557817"/>
                </a:lnTo>
                <a:lnTo>
                  <a:pt x="1047805" y="622715"/>
                </a:lnTo>
                <a:lnTo>
                  <a:pt x="1049401" y="655187"/>
                </a:lnTo>
                <a:lnTo>
                  <a:pt x="1051139" y="687451"/>
                </a:lnTo>
                <a:lnTo>
                  <a:pt x="1037363" y="740210"/>
                </a:lnTo>
                <a:lnTo>
                  <a:pt x="1023450" y="791581"/>
                </a:lnTo>
                <a:lnTo>
                  <a:pt x="1009205" y="832507"/>
                </a:lnTo>
                <a:lnTo>
                  <a:pt x="1004638" y="846164"/>
                </a:lnTo>
                <a:lnTo>
                  <a:pt x="987674" y="889081"/>
                </a:lnTo>
                <a:lnTo>
                  <a:pt x="960972" y="926947"/>
                </a:lnTo>
                <a:lnTo>
                  <a:pt x="933990" y="955037"/>
                </a:lnTo>
                <a:lnTo>
                  <a:pt x="906606" y="982686"/>
                </a:lnTo>
                <a:lnTo>
                  <a:pt x="877897" y="1008912"/>
                </a:lnTo>
                <a:lnTo>
                  <a:pt x="846939" y="1032732"/>
                </a:lnTo>
                <a:lnTo>
                  <a:pt x="845531" y="1033619"/>
                </a:lnTo>
                <a:lnTo>
                  <a:pt x="844413" y="1035031"/>
                </a:lnTo>
                <a:lnTo>
                  <a:pt x="843018" y="1035753"/>
                </a:lnTo>
                <a:lnTo>
                  <a:pt x="816180" y="1050185"/>
                </a:lnTo>
                <a:lnTo>
                  <a:pt x="789451" y="1065002"/>
                </a:lnTo>
                <a:lnTo>
                  <a:pt x="762352" y="1078599"/>
                </a:lnTo>
                <a:lnTo>
                  <a:pt x="734402" y="1089371"/>
                </a:lnTo>
                <a:lnTo>
                  <a:pt x="688422" y="1101446"/>
                </a:lnTo>
                <a:lnTo>
                  <a:pt x="633494" y="1111541"/>
                </a:lnTo>
                <a:lnTo>
                  <a:pt x="574402" y="1117915"/>
                </a:lnTo>
                <a:lnTo>
                  <a:pt x="515931" y="1118824"/>
                </a:lnTo>
                <a:close/>
              </a:path>
              <a:path extrusionOk="0" h="1118870" w="1051559">
                <a:moveTo>
                  <a:pt x="1010707" y="434651"/>
                </a:moveTo>
                <a:lnTo>
                  <a:pt x="144543" y="364139"/>
                </a:lnTo>
                <a:lnTo>
                  <a:pt x="151461" y="359191"/>
                </a:lnTo>
                <a:lnTo>
                  <a:pt x="149256" y="355504"/>
                </a:lnTo>
                <a:lnTo>
                  <a:pt x="1007918" y="425406"/>
                </a:lnTo>
                <a:lnTo>
                  <a:pt x="1008584" y="426968"/>
                </a:lnTo>
                <a:lnTo>
                  <a:pt x="1010707" y="434651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1" name="Google Shape;441;p54"/>
          <p:cNvSpPr/>
          <p:nvPr/>
        </p:nvSpPr>
        <p:spPr>
          <a:xfrm>
            <a:off x="6785592" y="4488279"/>
            <a:ext cx="598804" cy="456247"/>
          </a:xfrm>
          <a:custGeom>
            <a:rect b="b" l="l" r="r" t="t"/>
            <a:pathLst>
              <a:path extrusionOk="0" h="912495" w="1197609">
                <a:moveTo>
                  <a:pt x="972812" y="92986"/>
                </a:moveTo>
                <a:lnTo>
                  <a:pt x="305275" y="38643"/>
                </a:lnTo>
                <a:lnTo>
                  <a:pt x="308729" y="37254"/>
                </a:lnTo>
                <a:lnTo>
                  <a:pt x="364083" y="16445"/>
                </a:lnTo>
                <a:lnTo>
                  <a:pt x="409717" y="4520"/>
                </a:lnTo>
                <a:lnTo>
                  <a:pt x="449903" y="0"/>
                </a:lnTo>
                <a:lnTo>
                  <a:pt x="488918" y="1404"/>
                </a:lnTo>
                <a:lnTo>
                  <a:pt x="531035" y="7254"/>
                </a:lnTo>
                <a:lnTo>
                  <a:pt x="550300" y="9722"/>
                </a:lnTo>
                <a:lnTo>
                  <a:pt x="569631" y="11586"/>
                </a:lnTo>
                <a:lnTo>
                  <a:pt x="588784" y="14468"/>
                </a:lnTo>
                <a:lnTo>
                  <a:pt x="607518" y="19993"/>
                </a:lnTo>
                <a:lnTo>
                  <a:pt x="609954" y="20860"/>
                </a:lnTo>
                <a:lnTo>
                  <a:pt x="612762" y="21255"/>
                </a:lnTo>
                <a:lnTo>
                  <a:pt x="729154" y="30730"/>
                </a:lnTo>
                <a:lnTo>
                  <a:pt x="773535" y="42485"/>
                </a:lnTo>
                <a:lnTo>
                  <a:pt x="862499" y="67305"/>
                </a:lnTo>
                <a:lnTo>
                  <a:pt x="881483" y="71272"/>
                </a:lnTo>
                <a:lnTo>
                  <a:pt x="910014" y="73594"/>
                </a:lnTo>
                <a:lnTo>
                  <a:pt x="918203" y="75430"/>
                </a:lnTo>
                <a:lnTo>
                  <a:pt x="945466" y="83680"/>
                </a:lnTo>
                <a:lnTo>
                  <a:pt x="955644" y="87016"/>
                </a:lnTo>
                <a:lnTo>
                  <a:pt x="972812" y="92986"/>
                </a:lnTo>
                <a:close/>
              </a:path>
              <a:path extrusionOk="0" h="912495" w="1197609">
                <a:moveTo>
                  <a:pt x="729154" y="30730"/>
                </a:moveTo>
                <a:lnTo>
                  <a:pt x="612762" y="21255"/>
                </a:lnTo>
                <a:lnTo>
                  <a:pt x="615292" y="20960"/>
                </a:lnTo>
                <a:lnTo>
                  <a:pt x="669355" y="20184"/>
                </a:lnTo>
                <a:lnTo>
                  <a:pt x="721870" y="28801"/>
                </a:lnTo>
                <a:lnTo>
                  <a:pt x="729154" y="30730"/>
                </a:lnTo>
                <a:close/>
              </a:path>
              <a:path extrusionOk="0" h="912495" w="1197609">
                <a:moveTo>
                  <a:pt x="910014" y="73594"/>
                </a:moveTo>
                <a:lnTo>
                  <a:pt x="881483" y="71272"/>
                </a:lnTo>
                <a:lnTo>
                  <a:pt x="901106" y="72786"/>
                </a:lnTo>
                <a:lnTo>
                  <a:pt x="909648" y="73513"/>
                </a:lnTo>
                <a:lnTo>
                  <a:pt x="910014" y="73594"/>
                </a:lnTo>
                <a:close/>
              </a:path>
              <a:path extrusionOk="0" h="912495" w="1197609">
                <a:moveTo>
                  <a:pt x="232891" y="909128"/>
                </a:moveTo>
                <a:lnTo>
                  <a:pt x="211200" y="906415"/>
                </a:lnTo>
                <a:lnTo>
                  <a:pt x="189826" y="900565"/>
                </a:lnTo>
                <a:lnTo>
                  <a:pt x="168309" y="896096"/>
                </a:lnTo>
                <a:lnTo>
                  <a:pt x="112887" y="865333"/>
                </a:lnTo>
                <a:lnTo>
                  <a:pt x="76604" y="835356"/>
                </a:lnTo>
                <a:lnTo>
                  <a:pt x="45248" y="800268"/>
                </a:lnTo>
                <a:lnTo>
                  <a:pt x="19206" y="759538"/>
                </a:lnTo>
                <a:lnTo>
                  <a:pt x="6531" y="708600"/>
                </a:lnTo>
                <a:lnTo>
                  <a:pt x="4059" y="659351"/>
                </a:lnTo>
                <a:lnTo>
                  <a:pt x="3508" y="627347"/>
                </a:lnTo>
                <a:lnTo>
                  <a:pt x="2737" y="595358"/>
                </a:lnTo>
                <a:lnTo>
                  <a:pt x="751" y="563473"/>
                </a:lnTo>
                <a:lnTo>
                  <a:pt x="0" y="540834"/>
                </a:lnTo>
                <a:lnTo>
                  <a:pt x="1556" y="518697"/>
                </a:lnTo>
                <a:lnTo>
                  <a:pt x="4721" y="496815"/>
                </a:lnTo>
                <a:lnTo>
                  <a:pt x="8794" y="474945"/>
                </a:lnTo>
                <a:lnTo>
                  <a:pt x="11798" y="457756"/>
                </a:lnTo>
                <a:lnTo>
                  <a:pt x="20898" y="406289"/>
                </a:lnTo>
                <a:lnTo>
                  <a:pt x="35474" y="370901"/>
                </a:lnTo>
                <a:lnTo>
                  <a:pt x="56031" y="338719"/>
                </a:lnTo>
                <a:lnTo>
                  <a:pt x="72344" y="304595"/>
                </a:lnTo>
                <a:lnTo>
                  <a:pt x="86332" y="269404"/>
                </a:lnTo>
                <a:lnTo>
                  <a:pt x="99912" y="234024"/>
                </a:lnTo>
                <a:lnTo>
                  <a:pt x="101798" y="229334"/>
                </a:lnTo>
                <a:lnTo>
                  <a:pt x="101369" y="222285"/>
                </a:lnTo>
                <a:lnTo>
                  <a:pt x="104573" y="219874"/>
                </a:lnTo>
                <a:lnTo>
                  <a:pt x="123332" y="201365"/>
                </a:lnTo>
                <a:lnTo>
                  <a:pt x="138085" y="179931"/>
                </a:lnTo>
                <a:lnTo>
                  <a:pt x="151446" y="157508"/>
                </a:lnTo>
                <a:lnTo>
                  <a:pt x="166030" y="136029"/>
                </a:lnTo>
                <a:lnTo>
                  <a:pt x="203446" y="109509"/>
                </a:lnTo>
                <a:lnTo>
                  <a:pt x="215910" y="100509"/>
                </a:lnTo>
                <a:lnTo>
                  <a:pt x="226836" y="89630"/>
                </a:lnTo>
                <a:lnTo>
                  <a:pt x="236470" y="77299"/>
                </a:lnTo>
                <a:lnTo>
                  <a:pt x="248845" y="63069"/>
                </a:lnTo>
                <a:lnTo>
                  <a:pt x="263222" y="52150"/>
                </a:lnTo>
                <a:lnTo>
                  <a:pt x="279454" y="44231"/>
                </a:lnTo>
                <a:lnTo>
                  <a:pt x="297393" y="39003"/>
                </a:lnTo>
                <a:lnTo>
                  <a:pt x="301139" y="38139"/>
                </a:lnTo>
                <a:lnTo>
                  <a:pt x="305275" y="38643"/>
                </a:lnTo>
                <a:lnTo>
                  <a:pt x="972812" y="92986"/>
                </a:lnTo>
                <a:lnTo>
                  <a:pt x="1008522" y="107145"/>
                </a:lnTo>
                <a:lnTo>
                  <a:pt x="1069946" y="140432"/>
                </a:lnTo>
                <a:lnTo>
                  <a:pt x="1121864" y="181912"/>
                </a:lnTo>
                <a:lnTo>
                  <a:pt x="1159523" y="240716"/>
                </a:lnTo>
                <a:lnTo>
                  <a:pt x="1176561" y="280588"/>
                </a:lnTo>
                <a:lnTo>
                  <a:pt x="1181454" y="289102"/>
                </a:lnTo>
                <a:lnTo>
                  <a:pt x="1184144" y="299284"/>
                </a:lnTo>
                <a:lnTo>
                  <a:pt x="1184332" y="310953"/>
                </a:lnTo>
                <a:lnTo>
                  <a:pt x="1181720" y="323929"/>
                </a:lnTo>
                <a:lnTo>
                  <a:pt x="1182362" y="330121"/>
                </a:lnTo>
                <a:lnTo>
                  <a:pt x="1185830" y="336810"/>
                </a:lnTo>
                <a:lnTo>
                  <a:pt x="1188840" y="344119"/>
                </a:lnTo>
                <a:lnTo>
                  <a:pt x="1188109" y="352172"/>
                </a:lnTo>
                <a:lnTo>
                  <a:pt x="1195886" y="366523"/>
                </a:lnTo>
                <a:lnTo>
                  <a:pt x="1197415" y="381258"/>
                </a:lnTo>
                <a:lnTo>
                  <a:pt x="1195259" y="396225"/>
                </a:lnTo>
                <a:lnTo>
                  <a:pt x="1193163" y="405859"/>
                </a:lnTo>
                <a:lnTo>
                  <a:pt x="349470" y="337175"/>
                </a:lnTo>
                <a:lnTo>
                  <a:pt x="346639" y="339116"/>
                </a:lnTo>
                <a:lnTo>
                  <a:pt x="347402" y="340013"/>
                </a:lnTo>
                <a:lnTo>
                  <a:pt x="348123" y="341408"/>
                </a:lnTo>
                <a:lnTo>
                  <a:pt x="349756" y="341875"/>
                </a:lnTo>
                <a:lnTo>
                  <a:pt x="1192163" y="410453"/>
                </a:lnTo>
                <a:lnTo>
                  <a:pt x="1190964" y="416368"/>
                </a:lnTo>
                <a:lnTo>
                  <a:pt x="331511" y="346402"/>
                </a:lnTo>
                <a:lnTo>
                  <a:pt x="330838" y="348518"/>
                </a:lnTo>
                <a:lnTo>
                  <a:pt x="330012" y="350455"/>
                </a:lnTo>
                <a:lnTo>
                  <a:pt x="329172" y="352558"/>
                </a:lnTo>
                <a:lnTo>
                  <a:pt x="331137" y="353052"/>
                </a:lnTo>
                <a:lnTo>
                  <a:pt x="335039" y="354371"/>
                </a:lnTo>
                <a:lnTo>
                  <a:pt x="1189450" y="423927"/>
                </a:lnTo>
                <a:lnTo>
                  <a:pt x="1187399" y="434282"/>
                </a:lnTo>
                <a:lnTo>
                  <a:pt x="301160" y="362135"/>
                </a:lnTo>
                <a:lnTo>
                  <a:pt x="300290" y="362565"/>
                </a:lnTo>
                <a:lnTo>
                  <a:pt x="297652" y="364187"/>
                </a:lnTo>
                <a:lnTo>
                  <a:pt x="295583" y="367025"/>
                </a:lnTo>
                <a:lnTo>
                  <a:pt x="293375" y="369517"/>
                </a:lnTo>
                <a:lnTo>
                  <a:pt x="295106" y="370827"/>
                </a:lnTo>
                <a:lnTo>
                  <a:pt x="297878" y="373725"/>
                </a:lnTo>
                <a:lnTo>
                  <a:pt x="1185087" y="445951"/>
                </a:lnTo>
                <a:lnTo>
                  <a:pt x="1175500" y="485821"/>
                </a:lnTo>
                <a:lnTo>
                  <a:pt x="1152865" y="530813"/>
                </a:lnTo>
                <a:lnTo>
                  <a:pt x="1123829" y="561494"/>
                </a:lnTo>
                <a:lnTo>
                  <a:pt x="1080460" y="590913"/>
                </a:lnTo>
                <a:lnTo>
                  <a:pt x="1021300" y="623715"/>
                </a:lnTo>
                <a:lnTo>
                  <a:pt x="956453" y="644781"/>
                </a:lnTo>
                <a:lnTo>
                  <a:pt x="938516" y="648671"/>
                </a:lnTo>
                <a:lnTo>
                  <a:pt x="922432" y="653368"/>
                </a:lnTo>
                <a:lnTo>
                  <a:pt x="534138" y="621758"/>
                </a:lnTo>
                <a:lnTo>
                  <a:pt x="533101" y="622175"/>
                </a:lnTo>
                <a:lnTo>
                  <a:pt x="531760" y="622233"/>
                </a:lnTo>
                <a:lnTo>
                  <a:pt x="531294" y="623030"/>
                </a:lnTo>
                <a:lnTo>
                  <a:pt x="530975" y="623672"/>
                </a:lnTo>
                <a:lnTo>
                  <a:pt x="531378" y="624874"/>
                </a:lnTo>
                <a:lnTo>
                  <a:pt x="531463" y="625882"/>
                </a:lnTo>
                <a:lnTo>
                  <a:pt x="911808" y="656846"/>
                </a:lnTo>
                <a:lnTo>
                  <a:pt x="885581" y="665733"/>
                </a:lnTo>
                <a:lnTo>
                  <a:pt x="870837" y="670895"/>
                </a:lnTo>
                <a:lnTo>
                  <a:pt x="856205" y="676410"/>
                </a:lnTo>
                <a:lnTo>
                  <a:pt x="827143" y="687864"/>
                </a:lnTo>
                <a:lnTo>
                  <a:pt x="790833" y="701629"/>
                </a:lnTo>
                <a:lnTo>
                  <a:pt x="755263" y="717084"/>
                </a:lnTo>
                <a:lnTo>
                  <a:pt x="723885" y="745426"/>
                </a:lnTo>
                <a:lnTo>
                  <a:pt x="715942" y="754173"/>
                </a:lnTo>
                <a:lnTo>
                  <a:pt x="707457" y="761499"/>
                </a:lnTo>
                <a:lnTo>
                  <a:pt x="697447" y="766007"/>
                </a:lnTo>
                <a:lnTo>
                  <a:pt x="689698" y="766190"/>
                </a:lnTo>
                <a:lnTo>
                  <a:pt x="678995" y="765319"/>
                </a:lnTo>
                <a:lnTo>
                  <a:pt x="675216" y="770690"/>
                </a:lnTo>
                <a:lnTo>
                  <a:pt x="677081" y="776520"/>
                </a:lnTo>
                <a:lnTo>
                  <a:pt x="678253" y="786299"/>
                </a:lnTo>
                <a:lnTo>
                  <a:pt x="675824" y="794517"/>
                </a:lnTo>
                <a:lnTo>
                  <a:pt x="670709" y="801107"/>
                </a:lnTo>
                <a:lnTo>
                  <a:pt x="663821" y="806003"/>
                </a:lnTo>
                <a:lnTo>
                  <a:pt x="654797" y="811964"/>
                </a:lnTo>
                <a:lnTo>
                  <a:pt x="646965" y="818868"/>
                </a:lnTo>
                <a:lnTo>
                  <a:pt x="605675" y="855588"/>
                </a:lnTo>
                <a:lnTo>
                  <a:pt x="526402" y="893880"/>
                </a:lnTo>
                <a:lnTo>
                  <a:pt x="476240" y="906865"/>
                </a:lnTo>
                <a:lnTo>
                  <a:pt x="424779" y="912323"/>
                </a:lnTo>
                <a:lnTo>
                  <a:pt x="371825" y="910159"/>
                </a:lnTo>
                <a:lnTo>
                  <a:pt x="359210" y="909333"/>
                </a:lnTo>
                <a:lnTo>
                  <a:pt x="346488" y="909453"/>
                </a:lnTo>
                <a:lnTo>
                  <a:pt x="345192" y="909494"/>
                </a:lnTo>
                <a:lnTo>
                  <a:pt x="259342" y="902505"/>
                </a:lnTo>
                <a:lnTo>
                  <a:pt x="255362" y="904185"/>
                </a:lnTo>
                <a:lnTo>
                  <a:pt x="232891" y="909128"/>
                </a:lnTo>
                <a:close/>
              </a:path>
              <a:path extrusionOk="0" h="912495" w="1197609">
                <a:moveTo>
                  <a:pt x="1192163" y="410453"/>
                </a:moveTo>
                <a:lnTo>
                  <a:pt x="349756" y="341875"/>
                </a:lnTo>
                <a:lnTo>
                  <a:pt x="350873" y="340463"/>
                </a:lnTo>
                <a:lnTo>
                  <a:pt x="351757" y="339867"/>
                </a:lnTo>
                <a:lnTo>
                  <a:pt x="349470" y="337175"/>
                </a:lnTo>
                <a:lnTo>
                  <a:pt x="1193163" y="405859"/>
                </a:lnTo>
                <a:lnTo>
                  <a:pt x="1192163" y="410453"/>
                </a:lnTo>
                <a:close/>
              </a:path>
              <a:path extrusionOk="0" h="912495" w="1197609">
                <a:moveTo>
                  <a:pt x="1189450" y="423927"/>
                </a:moveTo>
                <a:lnTo>
                  <a:pt x="335039" y="354371"/>
                </a:lnTo>
                <a:lnTo>
                  <a:pt x="335262" y="353387"/>
                </a:lnTo>
                <a:lnTo>
                  <a:pt x="335379" y="353063"/>
                </a:lnTo>
                <a:lnTo>
                  <a:pt x="336099" y="351618"/>
                </a:lnTo>
                <a:lnTo>
                  <a:pt x="335655" y="350914"/>
                </a:lnTo>
                <a:lnTo>
                  <a:pt x="334628" y="349161"/>
                </a:lnTo>
                <a:lnTo>
                  <a:pt x="332897" y="347851"/>
                </a:lnTo>
                <a:lnTo>
                  <a:pt x="331511" y="346402"/>
                </a:lnTo>
                <a:lnTo>
                  <a:pt x="1190964" y="416368"/>
                </a:lnTo>
                <a:lnTo>
                  <a:pt x="1189450" y="423927"/>
                </a:lnTo>
                <a:close/>
              </a:path>
              <a:path extrusionOk="0" h="912495" w="1197609">
                <a:moveTo>
                  <a:pt x="1185087" y="445951"/>
                </a:moveTo>
                <a:lnTo>
                  <a:pt x="297878" y="373725"/>
                </a:lnTo>
                <a:lnTo>
                  <a:pt x="298582" y="373281"/>
                </a:lnTo>
                <a:lnTo>
                  <a:pt x="301566" y="371520"/>
                </a:lnTo>
                <a:lnTo>
                  <a:pt x="303966" y="368709"/>
                </a:lnTo>
                <a:lnTo>
                  <a:pt x="306824" y="366437"/>
                </a:lnTo>
                <a:lnTo>
                  <a:pt x="303959" y="364701"/>
                </a:lnTo>
                <a:lnTo>
                  <a:pt x="301160" y="362135"/>
                </a:lnTo>
                <a:lnTo>
                  <a:pt x="1187399" y="434282"/>
                </a:lnTo>
                <a:lnTo>
                  <a:pt x="1185087" y="445951"/>
                </a:lnTo>
                <a:close/>
              </a:path>
              <a:path extrusionOk="0" h="912495" w="1197609">
                <a:moveTo>
                  <a:pt x="911808" y="656846"/>
                </a:moveTo>
                <a:lnTo>
                  <a:pt x="531463" y="625882"/>
                </a:lnTo>
                <a:lnTo>
                  <a:pt x="536106" y="624256"/>
                </a:lnTo>
                <a:lnTo>
                  <a:pt x="535510" y="623373"/>
                </a:lnTo>
                <a:lnTo>
                  <a:pt x="534138" y="621758"/>
                </a:lnTo>
                <a:lnTo>
                  <a:pt x="922432" y="653368"/>
                </a:lnTo>
                <a:lnTo>
                  <a:pt x="920654" y="653892"/>
                </a:lnTo>
                <a:lnTo>
                  <a:pt x="911808" y="656846"/>
                </a:lnTo>
                <a:close/>
              </a:path>
              <a:path extrusionOk="0" h="912495" w="1197609">
                <a:moveTo>
                  <a:pt x="684929" y="766303"/>
                </a:moveTo>
                <a:lnTo>
                  <a:pt x="678995" y="765319"/>
                </a:lnTo>
                <a:lnTo>
                  <a:pt x="689698" y="766190"/>
                </a:lnTo>
                <a:lnTo>
                  <a:pt x="684929" y="766303"/>
                </a:lnTo>
                <a:close/>
              </a:path>
              <a:path extrusionOk="0" h="912495" w="1197609">
                <a:moveTo>
                  <a:pt x="295786" y="908374"/>
                </a:moveTo>
                <a:lnTo>
                  <a:pt x="265419" y="905839"/>
                </a:lnTo>
                <a:lnTo>
                  <a:pt x="259342" y="902505"/>
                </a:lnTo>
                <a:lnTo>
                  <a:pt x="345192" y="909494"/>
                </a:lnTo>
                <a:lnTo>
                  <a:pt x="333742" y="909854"/>
                </a:lnTo>
                <a:lnTo>
                  <a:pt x="321059" y="909868"/>
                </a:lnTo>
                <a:lnTo>
                  <a:pt x="308426" y="909270"/>
                </a:lnTo>
                <a:lnTo>
                  <a:pt x="295786" y="908374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2" name="Google Shape;442;p54"/>
          <p:cNvSpPr/>
          <p:nvPr/>
        </p:nvSpPr>
        <p:spPr>
          <a:xfrm>
            <a:off x="5167018" y="1461376"/>
            <a:ext cx="802004" cy="695325"/>
          </a:xfrm>
          <a:custGeom>
            <a:rect b="b" l="l" r="r" t="t"/>
            <a:pathLst>
              <a:path extrusionOk="0" h="1390650" w="1604009">
                <a:moveTo>
                  <a:pt x="7767" y="262987"/>
                </a:moveTo>
                <a:lnTo>
                  <a:pt x="18422" y="221174"/>
                </a:lnTo>
                <a:lnTo>
                  <a:pt x="24639" y="206733"/>
                </a:lnTo>
                <a:lnTo>
                  <a:pt x="32026" y="193431"/>
                </a:lnTo>
                <a:lnTo>
                  <a:pt x="47982" y="167682"/>
                </a:lnTo>
                <a:lnTo>
                  <a:pt x="57585" y="148737"/>
                </a:lnTo>
                <a:lnTo>
                  <a:pt x="65395" y="128702"/>
                </a:lnTo>
                <a:lnTo>
                  <a:pt x="79326" y="87685"/>
                </a:lnTo>
                <a:lnTo>
                  <a:pt x="85278" y="75577"/>
                </a:lnTo>
                <a:lnTo>
                  <a:pt x="93330" y="65979"/>
                </a:lnTo>
                <a:lnTo>
                  <a:pt x="103576" y="58382"/>
                </a:lnTo>
                <a:lnTo>
                  <a:pt x="116107" y="52281"/>
                </a:lnTo>
                <a:lnTo>
                  <a:pt x="140336" y="41405"/>
                </a:lnTo>
                <a:lnTo>
                  <a:pt x="164097" y="29543"/>
                </a:lnTo>
                <a:lnTo>
                  <a:pt x="188151" y="18041"/>
                </a:lnTo>
                <a:lnTo>
                  <a:pt x="213259" y="8244"/>
                </a:lnTo>
                <a:lnTo>
                  <a:pt x="240387" y="1628"/>
                </a:lnTo>
                <a:lnTo>
                  <a:pt x="266672" y="0"/>
                </a:lnTo>
                <a:lnTo>
                  <a:pt x="292341" y="3330"/>
                </a:lnTo>
                <a:lnTo>
                  <a:pt x="317618" y="11591"/>
                </a:lnTo>
                <a:lnTo>
                  <a:pt x="333273" y="18233"/>
                </a:lnTo>
                <a:lnTo>
                  <a:pt x="348977" y="24015"/>
                </a:lnTo>
                <a:lnTo>
                  <a:pt x="365162" y="28068"/>
                </a:lnTo>
                <a:lnTo>
                  <a:pt x="389320" y="30302"/>
                </a:lnTo>
                <a:lnTo>
                  <a:pt x="396380" y="32149"/>
                </a:lnTo>
                <a:lnTo>
                  <a:pt x="449629" y="49361"/>
                </a:lnTo>
                <a:lnTo>
                  <a:pt x="488081" y="63803"/>
                </a:lnTo>
                <a:lnTo>
                  <a:pt x="525829" y="80001"/>
                </a:lnTo>
                <a:lnTo>
                  <a:pt x="562887" y="97849"/>
                </a:lnTo>
                <a:lnTo>
                  <a:pt x="598924" y="122444"/>
                </a:lnTo>
                <a:lnTo>
                  <a:pt x="610409" y="133113"/>
                </a:lnTo>
                <a:lnTo>
                  <a:pt x="622253" y="142967"/>
                </a:lnTo>
                <a:lnTo>
                  <a:pt x="635487" y="150915"/>
                </a:lnTo>
                <a:lnTo>
                  <a:pt x="651143" y="155863"/>
                </a:lnTo>
                <a:lnTo>
                  <a:pt x="658164" y="158730"/>
                </a:lnTo>
                <a:lnTo>
                  <a:pt x="664844" y="163978"/>
                </a:lnTo>
                <a:lnTo>
                  <a:pt x="670980" y="170533"/>
                </a:lnTo>
                <a:lnTo>
                  <a:pt x="710867" y="219878"/>
                </a:lnTo>
                <a:lnTo>
                  <a:pt x="747438" y="260392"/>
                </a:lnTo>
                <a:lnTo>
                  <a:pt x="785741" y="299209"/>
                </a:lnTo>
                <a:lnTo>
                  <a:pt x="825434" y="336675"/>
                </a:lnTo>
                <a:lnTo>
                  <a:pt x="866175" y="373134"/>
                </a:lnTo>
                <a:lnTo>
                  <a:pt x="897450" y="391246"/>
                </a:lnTo>
                <a:lnTo>
                  <a:pt x="907792" y="397556"/>
                </a:lnTo>
                <a:lnTo>
                  <a:pt x="925367" y="410634"/>
                </a:lnTo>
                <a:lnTo>
                  <a:pt x="960027" y="437538"/>
                </a:lnTo>
                <a:lnTo>
                  <a:pt x="1005360" y="471067"/>
                </a:lnTo>
                <a:lnTo>
                  <a:pt x="1019782" y="480142"/>
                </a:lnTo>
                <a:lnTo>
                  <a:pt x="1034933" y="486990"/>
                </a:lnTo>
                <a:lnTo>
                  <a:pt x="1062080" y="498286"/>
                </a:lnTo>
                <a:lnTo>
                  <a:pt x="1087973" y="511840"/>
                </a:lnTo>
                <a:lnTo>
                  <a:pt x="1113630" y="525706"/>
                </a:lnTo>
                <a:lnTo>
                  <a:pt x="1140069" y="537937"/>
                </a:lnTo>
                <a:lnTo>
                  <a:pt x="1148638" y="541410"/>
                </a:lnTo>
                <a:lnTo>
                  <a:pt x="1153577" y="545517"/>
                </a:lnTo>
                <a:lnTo>
                  <a:pt x="1153800" y="557506"/>
                </a:lnTo>
                <a:lnTo>
                  <a:pt x="1158171" y="562033"/>
                </a:lnTo>
                <a:lnTo>
                  <a:pt x="1174812" y="557881"/>
                </a:lnTo>
                <a:lnTo>
                  <a:pt x="1189160" y="562047"/>
                </a:lnTo>
                <a:lnTo>
                  <a:pt x="1202650" y="569620"/>
                </a:lnTo>
                <a:lnTo>
                  <a:pt x="1216364" y="575805"/>
                </a:lnTo>
                <a:lnTo>
                  <a:pt x="1254211" y="589527"/>
                </a:lnTo>
                <a:lnTo>
                  <a:pt x="1289818" y="607776"/>
                </a:lnTo>
                <a:lnTo>
                  <a:pt x="1324123" y="628607"/>
                </a:lnTo>
                <a:lnTo>
                  <a:pt x="1358063" y="650079"/>
                </a:lnTo>
                <a:lnTo>
                  <a:pt x="1371013" y="660854"/>
                </a:lnTo>
                <a:lnTo>
                  <a:pt x="1382659" y="673801"/>
                </a:lnTo>
                <a:lnTo>
                  <a:pt x="1394441" y="686264"/>
                </a:lnTo>
                <a:lnTo>
                  <a:pt x="1407798" y="695585"/>
                </a:lnTo>
                <a:lnTo>
                  <a:pt x="1423176" y="703022"/>
                </a:lnTo>
                <a:lnTo>
                  <a:pt x="1437935" y="711109"/>
                </a:lnTo>
                <a:lnTo>
                  <a:pt x="1485303" y="752772"/>
                </a:lnTo>
                <a:lnTo>
                  <a:pt x="1521220" y="801228"/>
                </a:lnTo>
                <a:lnTo>
                  <a:pt x="1537357" y="836993"/>
                </a:lnTo>
                <a:lnTo>
                  <a:pt x="1560371" y="878800"/>
                </a:lnTo>
                <a:lnTo>
                  <a:pt x="1571896" y="903435"/>
                </a:lnTo>
                <a:lnTo>
                  <a:pt x="1575323" y="912575"/>
                </a:lnTo>
                <a:lnTo>
                  <a:pt x="1583545" y="954728"/>
                </a:lnTo>
                <a:lnTo>
                  <a:pt x="1593266" y="986869"/>
                </a:lnTo>
                <a:lnTo>
                  <a:pt x="1601585" y="1019526"/>
                </a:lnTo>
                <a:lnTo>
                  <a:pt x="1603706" y="1053954"/>
                </a:lnTo>
                <a:lnTo>
                  <a:pt x="1600064" y="1083661"/>
                </a:lnTo>
                <a:lnTo>
                  <a:pt x="1583320" y="1138816"/>
                </a:lnTo>
                <a:lnTo>
                  <a:pt x="1555270" y="1182911"/>
                </a:lnTo>
                <a:lnTo>
                  <a:pt x="1521246" y="1218702"/>
                </a:lnTo>
                <a:lnTo>
                  <a:pt x="1480223" y="1247685"/>
                </a:lnTo>
                <a:lnTo>
                  <a:pt x="1437054" y="1272860"/>
                </a:lnTo>
                <a:lnTo>
                  <a:pt x="1382036" y="1292480"/>
                </a:lnTo>
                <a:lnTo>
                  <a:pt x="1351907" y="1305263"/>
                </a:lnTo>
                <a:lnTo>
                  <a:pt x="1276221" y="1339993"/>
                </a:lnTo>
                <a:lnTo>
                  <a:pt x="1228567" y="1345536"/>
                </a:lnTo>
                <a:lnTo>
                  <a:pt x="1198209" y="1352613"/>
                </a:lnTo>
                <a:lnTo>
                  <a:pt x="1168612" y="1362613"/>
                </a:lnTo>
                <a:lnTo>
                  <a:pt x="1139129" y="1373120"/>
                </a:lnTo>
                <a:lnTo>
                  <a:pt x="1112144" y="1380579"/>
                </a:lnTo>
                <a:lnTo>
                  <a:pt x="1084753" y="1385261"/>
                </a:lnTo>
                <a:lnTo>
                  <a:pt x="1057085" y="1388008"/>
                </a:lnTo>
                <a:lnTo>
                  <a:pt x="1029266" y="1389659"/>
                </a:lnTo>
                <a:lnTo>
                  <a:pt x="1000033" y="1389824"/>
                </a:lnTo>
                <a:lnTo>
                  <a:pt x="978024" y="1390504"/>
                </a:lnTo>
                <a:lnTo>
                  <a:pt x="966315" y="1389107"/>
                </a:lnTo>
                <a:lnTo>
                  <a:pt x="955392" y="1384987"/>
                </a:lnTo>
                <a:lnTo>
                  <a:pt x="945475" y="1377102"/>
                </a:lnTo>
                <a:lnTo>
                  <a:pt x="942578" y="1373974"/>
                </a:lnTo>
                <a:lnTo>
                  <a:pt x="934997" y="1370649"/>
                </a:lnTo>
                <a:lnTo>
                  <a:pt x="933293" y="1371909"/>
                </a:lnTo>
                <a:lnTo>
                  <a:pt x="913428" y="1380924"/>
                </a:lnTo>
                <a:lnTo>
                  <a:pt x="893646" y="1380953"/>
                </a:lnTo>
                <a:lnTo>
                  <a:pt x="873877" y="1376691"/>
                </a:lnTo>
                <a:lnTo>
                  <a:pt x="807288" y="1363908"/>
                </a:lnTo>
                <a:lnTo>
                  <a:pt x="762726" y="1348748"/>
                </a:lnTo>
                <a:lnTo>
                  <a:pt x="719649" y="1329580"/>
                </a:lnTo>
                <a:lnTo>
                  <a:pt x="677343" y="1308634"/>
                </a:lnTo>
                <a:lnTo>
                  <a:pt x="642911" y="1290475"/>
                </a:lnTo>
                <a:lnTo>
                  <a:pt x="574909" y="1252202"/>
                </a:lnTo>
                <a:lnTo>
                  <a:pt x="540639" y="1233593"/>
                </a:lnTo>
                <a:lnTo>
                  <a:pt x="510336" y="1215082"/>
                </a:lnTo>
                <a:lnTo>
                  <a:pt x="482328" y="1193789"/>
                </a:lnTo>
                <a:lnTo>
                  <a:pt x="428487" y="1148594"/>
                </a:lnTo>
                <a:lnTo>
                  <a:pt x="423371" y="1136346"/>
                </a:lnTo>
                <a:lnTo>
                  <a:pt x="414336" y="1128878"/>
                </a:lnTo>
                <a:lnTo>
                  <a:pt x="380659" y="1107967"/>
                </a:lnTo>
                <a:lnTo>
                  <a:pt x="336676" y="1050231"/>
                </a:lnTo>
                <a:lnTo>
                  <a:pt x="320690" y="1030739"/>
                </a:lnTo>
                <a:lnTo>
                  <a:pt x="302976" y="1012883"/>
                </a:lnTo>
                <a:lnTo>
                  <a:pt x="283653" y="996396"/>
                </a:lnTo>
                <a:lnTo>
                  <a:pt x="273421" y="988296"/>
                </a:lnTo>
                <a:lnTo>
                  <a:pt x="269099" y="983439"/>
                </a:lnTo>
                <a:lnTo>
                  <a:pt x="263696" y="976415"/>
                </a:lnTo>
                <a:lnTo>
                  <a:pt x="261435" y="969578"/>
                </a:lnTo>
                <a:lnTo>
                  <a:pt x="263373" y="962739"/>
                </a:lnTo>
                <a:lnTo>
                  <a:pt x="270562" y="955708"/>
                </a:lnTo>
                <a:lnTo>
                  <a:pt x="277541" y="950692"/>
                </a:lnTo>
                <a:lnTo>
                  <a:pt x="271606" y="940879"/>
                </a:lnTo>
                <a:lnTo>
                  <a:pt x="265738" y="941851"/>
                </a:lnTo>
                <a:lnTo>
                  <a:pt x="246858" y="941566"/>
                </a:lnTo>
                <a:lnTo>
                  <a:pt x="232551" y="934879"/>
                </a:lnTo>
                <a:lnTo>
                  <a:pt x="221944" y="923094"/>
                </a:lnTo>
                <a:lnTo>
                  <a:pt x="214160" y="907518"/>
                </a:lnTo>
                <a:lnTo>
                  <a:pt x="204287" y="889956"/>
                </a:lnTo>
                <a:lnTo>
                  <a:pt x="191851" y="874014"/>
                </a:lnTo>
                <a:lnTo>
                  <a:pt x="180142" y="857645"/>
                </a:lnTo>
                <a:lnTo>
                  <a:pt x="172449" y="838799"/>
                </a:lnTo>
                <a:lnTo>
                  <a:pt x="171881" y="835852"/>
                </a:lnTo>
                <a:lnTo>
                  <a:pt x="169222" y="832254"/>
                </a:lnTo>
                <a:lnTo>
                  <a:pt x="166687" y="831201"/>
                </a:lnTo>
                <a:lnTo>
                  <a:pt x="146148" y="816926"/>
                </a:lnTo>
                <a:lnTo>
                  <a:pt x="132440" y="797613"/>
                </a:lnTo>
                <a:lnTo>
                  <a:pt x="122009" y="776013"/>
                </a:lnTo>
                <a:lnTo>
                  <a:pt x="111303" y="754876"/>
                </a:lnTo>
                <a:lnTo>
                  <a:pt x="90186" y="714121"/>
                </a:lnTo>
                <a:lnTo>
                  <a:pt x="75945" y="669598"/>
                </a:lnTo>
                <a:lnTo>
                  <a:pt x="71112" y="648406"/>
                </a:lnTo>
                <a:lnTo>
                  <a:pt x="65027" y="627467"/>
                </a:lnTo>
                <a:lnTo>
                  <a:pt x="57133" y="607015"/>
                </a:lnTo>
                <a:lnTo>
                  <a:pt x="46875" y="587283"/>
                </a:lnTo>
                <a:lnTo>
                  <a:pt x="41894" y="576642"/>
                </a:lnTo>
                <a:lnTo>
                  <a:pt x="38503" y="565086"/>
                </a:lnTo>
                <a:lnTo>
                  <a:pt x="32878" y="541407"/>
                </a:lnTo>
                <a:lnTo>
                  <a:pt x="21393" y="504326"/>
                </a:lnTo>
                <a:lnTo>
                  <a:pt x="11217" y="466937"/>
                </a:lnTo>
                <a:lnTo>
                  <a:pt x="2827" y="428573"/>
                </a:lnTo>
                <a:lnTo>
                  <a:pt x="0" y="390159"/>
                </a:lnTo>
                <a:lnTo>
                  <a:pt x="3272" y="305282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3" name="Google Shape;443;p54"/>
          <p:cNvSpPr/>
          <p:nvPr/>
        </p:nvSpPr>
        <p:spPr>
          <a:xfrm>
            <a:off x="5100949" y="2310995"/>
            <a:ext cx="570547" cy="794067"/>
          </a:xfrm>
          <a:custGeom>
            <a:rect b="b" l="l" r="r" t="t"/>
            <a:pathLst>
              <a:path extrusionOk="0" h="1588135" w="1141095">
                <a:moveTo>
                  <a:pt x="10885" y="436787"/>
                </a:moveTo>
                <a:lnTo>
                  <a:pt x="21711" y="391224"/>
                </a:lnTo>
                <a:lnTo>
                  <a:pt x="42333" y="337689"/>
                </a:lnTo>
                <a:lnTo>
                  <a:pt x="51467" y="309744"/>
                </a:lnTo>
                <a:lnTo>
                  <a:pt x="70277" y="266554"/>
                </a:lnTo>
                <a:lnTo>
                  <a:pt x="92617" y="225784"/>
                </a:lnTo>
                <a:lnTo>
                  <a:pt x="118787" y="187713"/>
                </a:lnTo>
                <a:lnTo>
                  <a:pt x="149082" y="152621"/>
                </a:lnTo>
                <a:lnTo>
                  <a:pt x="183802" y="120786"/>
                </a:lnTo>
                <a:lnTo>
                  <a:pt x="215827" y="95635"/>
                </a:lnTo>
                <a:lnTo>
                  <a:pt x="231656" y="82756"/>
                </a:lnTo>
                <a:lnTo>
                  <a:pt x="274909" y="49316"/>
                </a:lnTo>
                <a:lnTo>
                  <a:pt x="339190" y="31803"/>
                </a:lnTo>
                <a:lnTo>
                  <a:pt x="409075" y="24622"/>
                </a:lnTo>
                <a:lnTo>
                  <a:pt x="420997" y="22807"/>
                </a:lnTo>
                <a:lnTo>
                  <a:pt x="441321" y="18776"/>
                </a:lnTo>
                <a:lnTo>
                  <a:pt x="461624" y="15088"/>
                </a:lnTo>
                <a:lnTo>
                  <a:pt x="482113" y="12692"/>
                </a:lnTo>
                <a:lnTo>
                  <a:pt x="502992" y="12532"/>
                </a:lnTo>
                <a:lnTo>
                  <a:pt x="515217" y="12783"/>
                </a:lnTo>
                <a:lnTo>
                  <a:pt x="527578" y="12028"/>
                </a:lnTo>
                <a:lnTo>
                  <a:pt x="539656" y="9999"/>
                </a:lnTo>
                <a:lnTo>
                  <a:pt x="568055" y="1500"/>
                </a:lnTo>
                <a:lnTo>
                  <a:pt x="584672" y="0"/>
                </a:lnTo>
                <a:lnTo>
                  <a:pt x="601109" y="1597"/>
                </a:lnTo>
                <a:lnTo>
                  <a:pt x="617589" y="5964"/>
                </a:lnTo>
                <a:lnTo>
                  <a:pt x="678321" y="11039"/>
                </a:lnTo>
                <a:lnTo>
                  <a:pt x="726700" y="16063"/>
                </a:lnTo>
                <a:lnTo>
                  <a:pt x="752650" y="29066"/>
                </a:lnTo>
                <a:lnTo>
                  <a:pt x="762746" y="34927"/>
                </a:lnTo>
                <a:lnTo>
                  <a:pt x="774192" y="39050"/>
                </a:lnTo>
                <a:lnTo>
                  <a:pt x="798085" y="45977"/>
                </a:lnTo>
                <a:lnTo>
                  <a:pt x="816392" y="54035"/>
                </a:lnTo>
                <a:lnTo>
                  <a:pt x="832331" y="64832"/>
                </a:lnTo>
                <a:lnTo>
                  <a:pt x="845345" y="78726"/>
                </a:lnTo>
                <a:lnTo>
                  <a:pt x="854874" y="96076"/>
                </a:lnTo>
                <a:lnTo>
                  <a:pt x="864323" y="114562"/>
                </a:lnTo>
                <a:lnTo>
                  <a:pt x="876407" y="130411"/>
                </a:lnTo>
                <a:lnTo>
                  <a:pt x="890685" y="144253"/>
                </a:lnTo>
                <a:lnTo>
                  <a:pt x="906717" y="156716"/>
                </a:lnTo>
                <a:lnTo>
                  <a:pt x="924971" y="172269"/>
                </a:lnTo>
                <a:lnTo>
                  <a:pt x="935986" y="189264"/>
                </a:lnTo>
                <a:lnTo>
                  <a:pt x="940931" y="210336"/>
                </a:lnTo>
                <a:lnTo>
                  <a:pt x="940857" y="241138"/>
                </a:lnTo>
                <a:lnTo>
                  <a:pt x="939771" y="245017"/>
                </a:lnTo>
                <a:lnTo>
                  <a:pt x="941286" y="247264"/>
                </a:lnTo>
                <a:lnTo>
                  <a:pt x="949295" y="267544"/>
                </a:lnTo>
                <a:lnTo>
                  <a:pt x="949033" y="287531"/>
                </a:lnTo>
                <a:lnTo>
                  <a:pt x="944106" y="307261"/>
                </a:lnTo>
                <a:lnTo>
                  <a:pt x="938124" y="326770"/>
                </a:lnTo>
                <a:lnTo>
                  <a:pt x="934086" y="344715"/>
                </a:lnTo>
                <a:lnTo>
                  <a:pt x="932216" y="362402"/>
                </a:lnTo>
                <a:lnTo>
                  <a:pt x="932889" y="380185"/>
                </a:lnTo>
                <a:lnTo>
                  <a:pt x="936476" y="398421"/>
                </a:lnTo>
                <a:lnTo>
                  <a:pt x="940530" y="414524"/>
                </a:lnTo>
                <a:lnTo>
                  <a:pt x="943563" y="431012"/>
                </a:lnTo>
                <a:lnTo>
                  <a:pt x="945223" y="447609"/>
                </a:lnTo>
                <a:lnTo>
                  <a:pt x="945142" y="511052"/>
                </a:lnTo>
                <a:lnTo>
                  <a:pt x="950464" y="557012"/>
                </a:lnTo>
                <a:lnTo>
                  <a:pt x="959878" y="602186"/>
                </a:lnTo>
                <a:lnTo>
                  <a:pt x="972141" y="646841"/>
                </a:lnTo>
                <a:lnTo>
                  <a:pt x="990575" y="705146"/>
                </a:lnTo>
                <a:lnTo>
                  <a:pt x="992433" y="712192"/>
                </a:lnTo>
                <a:lnTo>
                  <a:pt x="997415" y="741126"/>
                </a:lnTo>
                <a:lnTo>
                  <a:pt x="1003969" y="761919"/>
                </a:lnTo>
                <a:lnTo>
                  <a:pt x="1012422" y="782049"/>
                </a:lnTo>
                <a:lnTo>
                  <a:pt x="1026838" y="811623"/>
                </a:lnTo>
                <a:lnTo>
                  <a:pt x="1031432" y="821683"/>
                </a:lnTo>
                <a:lnTo>
                  <a:pt x="1034869" y="831885"/>
                </a:lnTo>
                <a:lnTo>
                  <a:pt x="1036288" y="842069"/>
                </a:lnTo>
                <a:lnTo>
                  <a:pt x="1037745" y="855863"/>
                </a:lnTo>
                <a:lnTo>
                  <a:pt x="1041461" y="868480"/>
                </a:lnTo>
                <a:lnTo>
                  <a:pt x="1046736" y="880383"/>
                </a:lnTo>
                <a:lnTo>
                  <a:pt x="1074084" y="931440"/>
                </a:lnTo>
                <a:lnTo>
                  <a:pt x="1093031" y="971657"/>
                </a:lnTo>
                <a:lnTo>
                  <a:pt x="1107159" y="1013709"/>
                </a:lnTo>
                <a:lnTo>
                  <a:pt x="1115770" y="1070267"/>
                </a:lnTo>
                <a:lnTo>
                  <a:pt x="1119543" y="1081856"/>
                </a:lnTo>
                <a:lnTo>
                  <a:pt x="1128331" y="1105062"/>
                </a:lnTo>
                <a:lnTo>
                  <a:pt x="1134595" y="1126003"/>
                </a:lnTo>
                <a:lnTo>
                  <a:pt x="1139299" y="1147137"/>
                </a:lnTo>
                <a:lnTo>
                  <a:pt x="1141061" y="1168746"/>
                </a:lnTo>
                <a:lnTo>
                  <a:pt x="1137421" y="1200476"/>
                </a:lnTo>
                <a:lnTo>
                  <a:pt x="1137893" y="1210153"/>
                </a:lnTo>
                <a:lnTo>
                  <a:pt x="1140112" y="1229743"/>
                </a:lnTo>
                <a:lnTo>
                  <a:pt x="1140143" y="1251790"/>
                </a:lnTo>
                <a:lnTo>
                  <a:pt x="1137410" y="1273327"/>
                </a:lnTo>
                <a:lnTo>
                  <a:pt x="1132402" y="1294461"/>
                </a:lnTo>
                <a:lnTo>
                  <a:pt x="1124481" y="1318325"/>
                </a:lnTo>
                <a:lnTo>
                  <a:pt x="1123914" y="1322113"/>
                </a:lnTo>
                <a:lnTo>
                  <a:pt x="1121757" y="1324147"/>
                </a:lnTo>
                <a:lnTo>
                  <a:pt x="1098176" y="1352868"/>
                </a:lnTo>
                <a:lnTo>
                  <a:pt x="1077592" y="1384122"/>
                </a:lnTo>
                <a:lnTo>
                  <a:pt x="1054989" y="1413685"/>
                </a:lnTo>
                <a:lnTo>
                  <a:pt x="1025352" y="1437331"/>
                </a:lnTo>
                <a:lnTo>
                  <a:pt x="1019744" y="1441526"/>
                </a:lnTo>
                <a:lnTo>
                  <a:pt x="1014772" y="1446858"/>
                </a:lnTo>
                <a:lnTo>
                  <a:pt x="975138" y="1484721"/>
                </a:lnTo>
                <a:lnTo>
                  <a:pt x="943121" y="1507450"/>
                </a:lnTo>
                <a:lnTo>
                  <a:pt x="907716" y="1524778"/>
                </a:lnTo>
                <a:lnTo>
                  <a:pt x="842287" y="1541619"/>
                </a:lnTo>
                <a:lnTo>
                  <a:pt x="817520" y="1551644"/>
                </a:lnTo>
                <a:lnTo>
                  <a:pt x="793012" y="1563317"/>
                </a:lnTo>
                <a:lnTo>
                  <a:pt x="768464" y="1574622"/>
                </a:lnTo>
                <a:lnTo>
                  <a:pt x="760628" y="1576839"/>
                </a:lnTo>
                <a:lnTo>
                  <a:pt x="754571" y="1575929"/>
                </a:lnTo>
                <a:lnTo>
                  <a:pt x="750170" y="1571762"/>
                </a:lnTo>
                <a:lnTo>
                  <a:pt x="747301" y="1564210"/>
                </a:lnTo>
                <a:lnTo>
                  <a:pt x="745440" y="1554165"/>
                </a:lnTo>
                <a:lnTo>
                  <a:pt x="737686" y="1545258"/>
                </a:lnTo>
                <a:lnTo>
                  <a:pt x="728254" y="1544181"/>
                </a:lnTo>
                <a:lnTo>
                  <a:pt x="727028" y="1551238"/>
                </a:lnTo>
                <a:lnTo>
                  <a:pt x="723741" y="1561393"/>
                </a:lnTo>
                <a:lnTo>
                  <a:pt x="718170" y="1567527"/>
                </a:lnTo>
                <a:lnTo>
                  <a:pt x="710340" y="1570829"/>
                </a:lnTo>
                <a:lnTo>
                  <a:pt x="687387" y="1574669"/>
                </a:lnTo>
                <a:lnTo>
                  <a:pt x="674540" y="1577174"/>
                </a:lnTo>
                <a:lnTo>
                  <a:pt x="661579" y="1578336"/>
                </a:lnTo>
                <a:lnTo>
                  <a:pt x="648343" y="1576490"/>
                </a:lnTo>
                <a:lnTo>
                  <a:pt x="620887" y="1587635"/>
                </a:lnTo>
                <a:lnTo>
                  <a:pt x="594908" y="1585867"/>
                </a:lnTo>
                <a:lnTo>
                  <a:pt x="569789" y="1576462"/>
                </a:lnTo>
                <a:lnTo>
                  <a:pt x="524012" y="1554704"/>
                </a:lnTo>
                <a:lnTo>
                  <a:pt x="503191" y="1544488"/>
                </a:lnTo>
                <a:lnTo>
                  <a:pt x="482125" y="1535277"/>
                </a:lnTo>
                <a:lnTo>
                  <a:pt x="460488" y="1528302"/>
                </a:lnTo>
                <a:lnTo>
                  <a:pt x="444844" y="1521729"/>
                </a:lnTo>
                <a:lnTo>
                  <a:pt x="432898" y="1512065"/>
                </a:lnTo>
                <a:lnTo>
                  <a:pt x="412375" y="1489942"/>
                </a:lnTo>
                <a:lnTo>
                  <a:pt x="401553" y="1480396"/>
                </a:lnTo>
                <a:lnTo>
                  <a:pt x="391138" y="1470342"/>
                </a:lnTo>
                <a:lnTo>
                  <a:pt x="383371" y="1458413"/>
                </a:lnTo>
                <a:lnTo>
                  <a:pt x="380493" y="1443238"/>
                </a:lnTo>
                <a:lnTo>
                  <a:pt x="363499" y="1423196"/>
                </a:lnTo>
                <a:lnTo>
                  <a:pt x="348614" y="1401291"/>
                </a:lnTo>
                <a:lnTo>
                  <a:pt x="332627" y="1380421"/>
                </a:lnTo>
                <a:lnTo>
                  <a:pt x="312327" y="1363483"/>
                </a:lnTo>
                <a:lnTo>
                  <a:pt x="293019" y="1349119"/>
                </a:lnTo>
                <a:lnTo>
                  <a:pt x="277298" y="1331882"/>
                </a:lnTo>
                <a:lnTo>
                  <a:pt x="264848" y="1312610"/>
                </a:lnTo>
                <a:lnTo>
                  <a:pt x="244709" y="1269140"/>
                </a:lnTo>
                <a:lnTo>
                  <a:pt x="232231" y="1247506"/>
                </a:lnTo>
                <a:lnTo>
                  <a:pt x="219279" y="1226307"/>
                </a:lnTo>
                <a:lnTo>
                  <a:pt x="207206" y="1204608"/>
                </a:lnTo>
                <a:lnTo>
                  <a:pt x="195343" y="1181965"/>
                </a:lnTo>
                <a:lnTo>
                  <a:pt x="153846" y="1108045"/>
                </a:lnTo>
                <a:lnTo>
                  <a:pt x="148758" y="1101558"/>
                </a:lnTo>
                <a:lnTo>
                  <a:pt x="104834" y="987655"/>
                </a:lnTo>
                <a:lnTo>
                  <a:pt x="84799" y="934216"/>
                </a:lnTo>
                <a:lnTo>
                  <a:pt x="65583" y="880473"/>
                </a:lnTo>
                <a:lnTo>
                  <a:pt x="47894" y="838885"/>
                </a:lnTo>
                <a:lnTo>
                  <a:pt x="45024" y="816918"/>
                </a:lnTo>
                <a:lnTo>
                  <a:pt x="53872" y="793519"/>
                </a:lnTo>
                <a:lnTo>
                  <a:pt x="54728" y="792300"/>
                </a:lnTo>
                <a:lnTo>
                  <a:pt x="51640" y="785944"/>
                </a:lnTo>
                <a:lnTo>
                  <a:pt x="18427" y="749617"/>
                </a:lnTo>
                <a:lnTo>
                  <a:pt x="15725" y="733584"/>
                </a:lnTo>
                <a:lnTo>
                  <a:pt x="7488" y="693184"/>
                </a:lnTo>
                <a:lnTo>
                  <a:pt x="1410" y="652491"/>
                </a:lnTo>
                <a:lnTo>
                  <a:pt x="0" y="611392"/>
                </a:lnTo>
                <a:lnTo>
                  <a:pt x="7132" y="560374"/>
                </a:lnTo>
                <a:lnTo>
                  <a:pt x="7148" y="550598"/>
                </a:lnTo>
                <a:lnTo>
                  <a:pt x="5707" y="530871"/>
                </a:lnTo>
                <a:lnTo>
                  <a:pt x="5716" y="483356"/>
                </a:lnTo>
                <a:lnTo>
                  <a:pt x="10885" y="436787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4" name="Google Shape;444;p54"/>
          <p:cNvSpPr/>
          <p:nvPr/>
        </p:nvSpPr>
        <p:spPr>
          <a:xfrm>
            <a:off x="5754527" y="2955143"/>
            <a:ext cx="783272" cy="548640"/>
          </a:xfrm>
          <a:custGeom>
            <a:rect b="b" l="l" r="r" t="t"/>
            <a:pathLst>
              <a:path extrusionOk="0" h="1097279" w="1566544">
                <a:moveTo>
                  <a:pt x="828565" y="56969"/>
                </a:moveTo>
                <a:lnTo>
                  <a:pt x="858975" y="30376"/>
                </a:lnTo>
                <a:lnTo>
                  <a:pt x="872285" y="28374"/>
                </a:lnTo>
                <a:lnTo>
                  <a:pt x="884769" y="24623"/>
                </a:lnTo>
                <a:lnTo>
                  <a:pt x="929752" y="9243"/>
                </a:lnTo>
                <a:lnTo>
                  <a:pt x="972342" y="1481"/>
                </a:lnTo>
                <a:lnTo>
                  <a:pt x="994476" y="0"/>
                </a:lnTo>
                <a:lnTo>
                  <a:pt x="1047771" y="1236"/>
                </a:lnTo>
                <a:lnTo>
                  <a:pt x="1099124" y="8158"/>
                </a:lnTo>
                <a:lnTo>
                  <a:pt x="1149370" y="20993"/>
                </a:lnTo>
                <a:lnTo>
                  <a:pt x="1197831" y="39762"/>
                </a:lnTo>
                <a:lnTo>
                  <a:pt x="1244838" y="64626"/>
                </a:lnTo>
                <a:lnTo>
                  <a:pt x="1258786" y="72092"/>
                </a:lnTo>
                <a:lnTo>
                  <a:pt x="1273280" y="78549"/>
                </a:lnTo>
                <a:lnTo>
                  <a:pt x="1316261" y="98692"/>
                </a:lnTo>
                <a:lnTo>
                  <a:pt x="1357770" y="121961"/>
                </a:lnTo>
                <a:lnTo>
                  <a:pt x="1368553" y="131995"/>
                </a:lnTo>
                <a:lnTo>
                  <a:pt x="1373919" y="132126"/>
                </a:lnTo>
                <a:lnTo>
                  <a:pt x="1401997" y="138388"/>
                </a:lnTo>
                <a:lnTo>
                  <a:pt x="1425202" y="152839"/>
                </a:lnTo>
                <a:lnTo>
                  <a:pt x="1446425" y="170624"/>
                </a:lnTo>
                <a:lnTo>
                  <a:pt x="1468554" y="186887"/>
                </a:lnTo>
                <a:lnTo>
                  <a:pt x="1509361" y="240544"/>
                </a:lnTo>
                <a:lnTo>
                  <a:pt x="1531660" y="282307"/>
                </a:lnTo>
                <a:lnTo>
                  <a:pt x="1548851" y="326036"/>
                </a:lnTo>
                <a:lnTo>
                  <a:pt x="1560557" y="371909"/>
                </a:lnTo>
                <a:lnTo>
                  <a:pt x="1566405" y="420105"/>
                </a:lnTo>
                <a:lnTo>
                  <a:pt x="1565604" y="440144"/>
                </a:lnTo>
                <a:lnTo>
                  <a:pt x="1554165" y="484570"/>
                </a:lnTo>
                <a:lnTo>
                  <a:pt x="1531059" y="541781"/>
                </a:lnTo>
                <a:lnTo>
                  <a:pt x="1499060" y="615229"/>
                </a:lnTo>
                <a:lnTo>
                  <a:pt x="1484619" y="652503"/>
                </a:lnTo>
                <a:lnTo>
                  <a:pt x="1473706" y="678573"/>
                </a:lnTo>
                <a:lnTo>
                  <a:pt x="1460397" y="702943"/>
                </a:lnTo>
                <a:lnTo>
                  <a:pt x="1445361" y="726202"/>
                </a:lnTo>
                <a:lnTo>
                  <a:pt x="1416820" y="766824"/>
                </a:lnTo>
                <a:lnTo>
                  <a:pt x="1392443" y="802924"/>
                </a:lnTo>
                <a:lnTo>
                  <a:pt x="1363615" y="838718"/>
                </a:lnTo>
                <a:lnTo>
                  <a:pt x="1304275" y="878878"/>
                </a:lnTo>
                <a:lnTo>
                  <a:pt x="1267899" y="909110"/>
                </a:lnTo>
                <a:lnTo>
                  <a:pt x="1233651" y="941776"/>
                </a:lnTo>
                <a:lnTo>
                  <a:pt x="1199829" y="974869"/>
                </a:lnTo>
                <a:lnTo>
                  <a:pt x="1195302" y="979242"/>
                </a:lnTo>
                <a:lnTo>
                  <a:pt x="1192043" y="987510"/>
                </a:lnTo>
                <a:lnTo>
                  <a:pt x="1187163" y="988630"/>
                </a:lnTo>
                <a:lnTo>
                  <a:pt x="1156173" y="999922"/>
                </a:lnTo>
                <a:lnTo>
                  <a:pt x="1128225" y="1016610"/>
                </a:lnTo>
                <a:lnTo>
                  <a:pt x="1101329" y="1035129"/>
                </a:lnTo>
                <a:lnTo>
                  <a:pt x="1073493" y="1051913"/>
                </a:lnTo>
                <a:lnTo>
                  <a:pt x="1036768" y="1062237"/>
                </a:lnTo>
                <a:lnTo>
                  <a:pt x="1017055" y="1062366"/>
                </a:lnTo>
                <a:lnTo>
                  <a:pt x="998843" y="1065967"/>
                </a:lnTo>
                <a:lnTo>
                  <a:pt x="1050664" y="720154"/>
                </a:lnTo>
                <a:lnTo>
                  <a:pt x="1049364" y="717602"/>
                </a:lnTo>
                <a:lnTo>
                  <a:pt x="1047865" y="713000"/>
                </a:lnTo>
                <a:lnTo>
                  <a:pt x="1046664" y="713156"/>
                </a:lnTo>
                <a:lnTo>
                  <a:pt x="1042589" y="713388"/>
                </a:lnTo>
                <a:lnTo>
                  <a:pt x="1038433" y="715291"/>
                </a:lnTo>
                <a:lnTo>
                  <a:pt x="1033832" y="716790"/>
                </a:lnTo>
                <a:lnTo>
                  <a:pt x="980509" y="1072624"/>
                </a:lnTo>
                <a:lnTo>
                  <a:pt x="980086" y="1072780"/>
                </a:lnTo>
                <a:lnTo>
                  <a:pt x="962643" y="1081774"/>
                </a:lnTo>
                <a:lnTo>
                  <a:pt x="945856" y="1089335"/>
                </a:lnTo>
                <a:lnTo>
                  <a:pt x="1001132" y="720477"/>
                </a:lnTo>
                <a:lnTo>
                  <a:pt x="999214" y="718674"/>
                </a:lnTo>
                <a:lnTo>
                  <a:pt x="997436" y="717061"/>
                </a:lnTo>
                <a:lnTo>
                  <a:pt x="995518" y="715258"/>
                </a:lnTo>
                <a:lnTo>
                  <a:pt x="994662" y="716477"/>
                </a:lnTo>
                <a:lnTo>
                  <a:pt x="992794" y="717712"/>
                </a:lnTo>
                <a:lnTo>
                  <a:pt x="936635" y="1092468"/>
                </a:lnTo>
                <a:lnTo>
                  <a:pt x="919091" y="1096379"/>
                </a:lnTo>
                <a:lnTo>
                  <a:pt x="918880" y="1096384"/>
                </a:lnTo>
                <a:lnTo>
                  <a:pt x="974300" y="726559"/>
                </a:lnTo>
                <a:lnTo>
                  <a:pt x="974003" y="725167"/>
                </a:lnTo>
                <a:lnTo>
                  <a:pt x="973970" y="723142"/>
                </a:lnTo>
                <a:lnTo>
                  <a:pt x="973056" y="722500"/>
                </a:lnTo>
                <a:lnTo>
                  <a:pt x="972307" y="721882"/>
                </a:lnTo>
                <a:lnTo>
                  <a:pt x="970299" y="722928"/>
                </a:lnTo>
                <a:lnTo>
                  <a:pt x="968933" y="723061"/>
                </a:lnTo>
                <a:lnTo>
                  <a:pt x="912967" y="1096524"/>
                </a:lnTo>
                <a:lnTo>
                  <a:pt x="896514" y="1096916"/>
                </a:lnTo>
                <a:lnTo>
                  <a:pt x="873364" y="1093483"/>
                </a:lnTo>
                <a:lnTo>
                  <a:pt x="868640" y="1092439"/>
                </a:lnTo>
                <a:lnTo>
                  <a:pt x="864162" y="1089747"/>
                </a:lnTo>
                <a:lnTo>
                  <a:pt x="859643" y="1089575"/>
                </a:lnTo>
                <a:lnTo>
                  <a:pt x="797138" y="1085487"/>
                </a:lnTo>
                <a:lnTo>
                  <a:pt x="914219" y="304187"/>
                </a:lnTo>
                <a:lnTo>
                  <a:pt x="912553" y="304077"/>
                </a:lnTo>
                <a:lnTo>
                  <a:pt x="909244" y="303694"/>
                </a:lnTo>
                <a:lnTo>
                  <a:pt x="908244" y="303628"/>
                </a:lnTo>
                <a:lnTo>
                  <a:pt x="791207" y="1084627"/>
                </a:lnTo>
                <a:lnTo>
                  <a:pt x="745893" y="1077973"/>
                </a:lnTo>
                <a:lnTo>
                  <a:pt x="703040" y="1066739"/>
                </a:lnTo>
                <a:lnTo>
                  <a:pt x="678876" y="1056980"/>
                </a:lnTo>
                <a:lnTo>
                  <a:pt x="827594" y="64569"/>
                </a:lnTo>
                <a:lnTo>
                  <a:pt x="828565" y="56969"/>
                </a:lnTo>
                <a:close/>
              </a:path>
              <a:path extrusionOk="0" h="1097279" w="1566544">
                <a:moveTo>
                  <a:pt x="980509" y="1072624"/>
                </a:moveTo>
                <a:lnTo>
                  <a:pt x="1033832" y="716790"/>
                </a:lnTo>
                <a:lnTo>
                  <a:pt x="1036162" y="720338"/>
                </a:lnTo>
                <a:lnTo>
                  <a:pt x="1038039" y="724661"/>
                </a:lnTo>
                <a:lnTo>
                  <a:pt x="1039241" y="724504"/>
                </a:lnTo>
                <a:lnTo>
                  <a:pt x="1043199" y="723919"/>
                </a:lnTo>
                <a:lnTo>
                  <a:pt x="1046887" y="721777"/>
                </a:lnTo>
                <a:lnTo>
                  <a:pt x="1050664" y="720154"/>
                </a:lnTo>
                <a:lnTo>
                  <a:pt x="998843" y="1065967"/>
                </a:lnTo>
                <a:lnTo>
                  <a:pt x="998192" y="1066096"/>
                </a:lnTo>
                <a:lnTo>
                  <a:pt x="980509" y="1072624"/>
                </a:lnTo>
                <a:close/>
              </a:path>
              <a:path extrusionOk="0" h="1097279" w="1566544">
                <a:moveTo>
                  <a:pt x="936635" y="1092468"/>
                </a:moveTo>
                <a:lnTo>
                  <a:pt x="992794" y="717712"/>
                </a:lnTo>
                <a:lnTo>
                  <a:pt x="993263" y="721318"/>
                </a:lnTo>
                <a:lnTo>
                  <a:pt x="994424" y="723681"/>
                </a:lnTo>
                <a:lnTo>
                  <a:pt x="995231" y="726159"/>
                </a:lnTo>
                <a:lnTo>
                  <a:pt x="1001132" y="720477"/>
                </a:lnTo>
                <a:lnTo>
                  <a:pt x="945856" y="1089335"/>
                </a:lnTo>
                <a:lnTo>
                  <a:pt x="941124" y="1091467"/>
                </a:lnTo>
                <a:lnTo>
                  <a:pt x="936635" y="1092468"/>
                </a:lnTo>
                <a:close/>
              </a:path>
              <a:path extrusionOk="0" h="1097279" w="1566544">
                <a:moveTo>
                  <a:pt x="912967" y="1096524"/>
                </a:moveTo>
                <a:lnTo>
                  <a:pt x="968933" y="723061"/>
                </a:lnTo>
                <a:lnTo>
                  <a:pt x="969394" y="724477"/>
                </a:lnTo>
                <a:lnTo>
                  <a:pt x="969987" y="727260"/>
                </a:lnTo>
                <a:lnTo>
                  <a:pt x="971378" y="726963"/>
                </a:lnTo>
                <a:lnTo>
                  <a:pt x="972909" y="726855"/>
                </a:lnTo>
                <a:lnTo>
                  <a:pt x="974300" y="726559"/>
                </a:lnTo>
                <a:lnTo>
                  <a:pt x="918880" y="1096384"/>
                </a:lnTo>
                <a:lnTo>
                  <a:pt x="912967" y="1096524"/>
                </a:lnTo>
                <a:close/>
              </a:path>
              <a:path extrusionOk="0" h="1097279" w="1566544">
                <a:moveTo>
                  <a:pt x="913882" y="305315"/>
                </a:moveTo>
                <a:lnTo>
                  <a:pt x="914219" y="304187"/>
                </a:lnTo>
                <a:lnTo>
                  <a:pt x="913800" y="306986"/>
                </a:lnTo>
                <a:lnTo>
                  <a:pt x="913882" y="305315"/>
                </a:lnTo>
                <a:close/>
              </a:path>
              <a:path extrusionOk="0" h="1097279" w="1566544">
                <a:moveTo>
                  <a:pt x="791207" y="1084627"/>
                </a:moveTo>
                <a:lnTo>
                  <a:pt x="908244" y="303628"/>
                </a:lnTo>
                <a:lnTo>
                  <a:pt x="908589" y="304690"/>
                </a:lnTo>
                <a:lnTo>
                  <a:pt x="908886" y="306082"/>
                </a:lnTo>
                <a:lnTo>
                  <a:pt x="909207" y="307308"/>
                </a:lnTo>
                <a:lnTo>
                  <a:pt x="910549" y="307341"/>
                </a:lnTo>
                <a:lnTo>
                  <a:pt x="911956" y="308057"/>
                </a:lnTo>
                <a:lnTo>
                  <a:pt x="913800" y="306986"/>
                </a:lnTo>
                <a:lnTo>
                  <a:pt x="797138" y="1085487"/>
                </a:lnTo>
                <a:lnTo>
                  <a:pt x="791207" y="1084627"/>
                </a:lnTo>
                <a:close/>
              </a:path>
              <a:path extrusionOk="0" h="1097279" w="1566544">
                <a:moveTo>
                  <a:pt x="24635" y="251437"/>
                </a:moveTo>
                <a:lnTo>
                  <a:pt x="30599" y="233904"/>
                </a:lnTo>
                <a:lnTo>
                  <a:pt x="40892" y="218029"/>
                </a:lnTo>
                <a:lnTo>
                  <a:pt x="52511" y="202670"/>
                </a:lnTo>
                <a:lnTo>
                  <a:pt x="89636" y="151490"/>
                </a:lnTo>
                <a:lnTo>
                  <a:pt x="133520" y="105048"/>
                </a:lnTo>
                <a:lnTo>
                  <a:pt x="188103" y="73974"/>
                </a:lnTo>
                <a:lnTo>
                  <a:pt x="229879" y="62934"/>
                </a:lnTo>
                <a:lnTo>
                  <a:pt x="273298" y="56938"/>
                </a:lnTo>
                <a:lnTo>
                  <a:pt x="315434" y="52781"/>
                </a:lnTo>
                <a:lnTo>
                  <a:pt x="357651" y="50720"/>
                </a:lnTo>
                <a:lnTo>
                  <a:pt x="399924" y="52709"/>
                </a:lnTo>
                <a:lnTo>
                  <a:pt x="442227" y="60700"/>
                </a:lnTo>
                <a:lnTo>
                  <a:pt x="464687" y="65739"/>
                </a:lnTo>
                <a:lnTo>
                  <a:pt x="487566" y="69136"/>
                </a:lnTo>
                <a:lnTo>
                  <a:pt x="533829" y="73922"/>
                </a:lnTo>
                <a:lnTo>
                  <a:pt x="572732" y="77142"/>
                </a:lnTo>
                <a:lnTo>
                  <a:pt x="611784" y="79374"/>
                </a:lnTo>
                <a:lnTo>
                  <a:pt x="660334" y="82798"/>
                </a:lnTo>
                <a:lnTo>
                  <a:pt x="684615" y="83912"/>
                </a:lnTo>
                <a:lnTo>
                  <a:pt x="708743" y="83801"/>
                </a:lnTo>
                <a:lnTo>
                  <a:pt x="721570" y="82043"/>
                </a:lnTo>
                <a:lnTo>
                  <a:pt x="734335" y="78270"/>
                </a:lnTo>
                <a:lnTo>
                  <a:pt x="746932" y="73305"/>
                </a:lnTo>
                <a:lnTo>
                  <a:pt x="759254" y="67966"/>
                </a:lnTo>
                <a:lnTo>
                  <a:pt x="772829" y="62195"/>
                </a:lnTo>
                <a:lnTo>
                  <a:pt x="786264" y="58312"/>
                </a:lnTo>
                <a:lnTo>
                  <a:pt x="799953" y="58414"/>
                </a:lnTo>
                <a:lnTo>
                  <a:pt x="814293" y="64596"/>
                </a:lnTo>
                <a:lnTo>
                  <a:pt x="820574" y="68736"/>
                </a:lnTo>
                <a:lnTo>
                  <a:pt x="827594" y="64569"/>
                </a:lnTo>
                <a:lnTo>
                  <a:pt x="678876" y="1056980"/>
                </a:lnTo>
                <a:lnTo>
                  <a:pt x="665198" y="1051456"/>
                </a:lnTo>
                <a:lnTo>
                  <a:pt x="629113" y="1031807"/>
                </a:lnTo>
                <a:lnTo>
                  <a:pt x="591534" y="1007471"/>
                </a:lnTo>
                <a:lnTo>
                  <a:pt x="570931" y="994699"/>
                </a:lnTo>
                <a:lnTo>
                  <a:pt x="549921" y="982463"/>
                </a:lnTo>
                <a:lnTo>
                  <a:pt x="529724" y="969156"/>
                </a:lnTo>
                <a:lnTo>
                  <a:pt x="511328" y="953021"/>
                </a:lnTo>
                <a:lnTo>
                  <a:pt x="509155" y="950675"/>
                </a:lnTo>
                <a:lnTo>
                  <a:pt x="506060" y="948864"/>
                </a:lnTo>
                <a:lnTo>
                  <a:pt x="452855" y="926868"/>
                </a:lnTo>
                <a:lnTo>
                  <a:pt x="407399" y="898982"/>
                </a:lnTo>
                <a:lnTo>
                  <a:pt x="365071" y="866554"/>
                </a:lnTo>
                <a:lnTo>
                  <a:pt x="246496" y="765793"/>
                </a:lnTo>
                <a:lnTo>
                  <a:pt x="227008" y="751386"/>
                </a:lnTo>
                <a:lnTo>
                  <a:pt x="187439" y="727603"/>
                </a:lnTo>
                <a:lnTo>
                  <a:pt x="151088" y="694857"/>
                </a:lnTo>
                <a:lnTo>
                  <a:pt x="101570" y="644395"/>
                </a:lnTo>
                <a:lnTo>
                  <a:pt x="74008" y="610420"/>
                </a:lnTo>
                <a:lnTo>
                  <a:pt x="49206" y="574459"/>
                </a:lnTo>
                <a:lnTo>
                  <a:pt x="27206" y="536644"/>
                </a:lnTo>
                <a:lnTo>
                  <a:pt x="11850" y="500068"/>
                </a:lnTo>
                <a:lnTo>
                  <a:pt x="3068" y="459740"/>
                </a:lnTo>
                <a:lnTo>
                  <a:pt x="1460" y="435514"/>
                </a:lnTo>
                <a:lnTo>
                  <a:pt x="25998" y="271773"/>
                </a:lnTo>
                <a:lnTo>
                  <a:pt x="24635" y="251437"/>
                </a:lnTo>
                <a:close/>
              </a:path>
              <a:path extrusionOk="0" h="1097279" w="1566544">
                <a:moveTo>
                  <a:pt x="20961" y="280515"/>
                </a:moveTo>
                <a:lnTo>
                  <a:pt x="25998" y="271773"/>
                </a:lnTo>
                <a:lnTo>
                  <a:pt x="1460" y="435514"/>
                </a:lnTo>
                <a:lnTo>
                  <a:pt x="1206" y="431683"/>
                </a:lnTo>
                <a:lnTo>
                  <a:pt x="20974" y="299765"/>
                </a:lnTo>
                <a:lnTo>
                  <a:pt x="20540" y="290360"/>
                </a:lnTo>
                <a:lnTo>
                  <a:pt x="20961" y="280515"/>
                </a:lnTo>
                <a:close/>
              </a:path>
              <a:path extrusionOk="0" h="1097279" w="1566544">
                <a:moveTo>
                  <a:pt x="716" y="346906"/>
                </a:moveTo>
                <a:lnTo>
                  <a:pt x="2969" y="333905"/>
                </a:lnTo>
                <a:lnTo>
                  <a:pt x="8809" y="320557"/>
                </a:lnTo>
                <a:lnTo>
                  <a:pt x="18502" y="307187"/>
                </a:lnTo>
                <a:lnTo>
                  <a:pt x="20974" y="299765"/>
                </a:lnTo>
                <a:lnTo>
                  <a:pt x="1206" y="431683"/>
                </a:lnTo>
                <a:lnTo>
                  <a:pt x="0" y="413513"/>
                </a:lnTo>
                <a:lnTo>
                  <a:pt x="1782" y="359236"/>
                </a:lnTo>
                <a:lnTo>
                  <a:pt x="716" y="346906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5" name="Google Shape;445;p54"/>
          <p:cNvSpPr/>
          <p:nvPr/>
        </p:nvSpPr>
        <p:spPr>
          <a:xfrm>
            <a:off x="5794406" y="2271732"/>
            <a:ext cx="558482" cy="524510"/>
          </a:xfrm>
          <a:custGeom>
            <a:rect b="b" l="l" r="r" t="t"/>
            <a:pathLst>
              <a:path extrusionOk="0" h="1049020" w="1116965">
                <a:moveTo>
                  <a:pt x="1065193" y="767020"/>
                </a:moveTo>
                <a:lnTo>
                  <a:pt x="1097025" y="554606"/>
                </a:lnTo>
                <a:lnTo>
                  <a:pt x="1098003" y="565840"/>
                </a:lnTo>
                <a:lnTo>
                  <a:pt x="1105819" y="575667"/>
                </a:lnTo>
                <a:lnTo>
                  <a:pt x="1114132" y="586389"/>
                </a:lnTo>
                <a:lnTo>
                  <a:pt x="1116601" y="600308"/>
                </a:lnTo>
                <a:lnTo>
                  <a:pt x="1110394" y="648134"/>
                </a:lnTo>
                <a:lnTo>
                  <a:pt x="1102354" y="695243"/>
                </a:lnTo>
                <a:lnTo>
                  <a:pt x="1086233" y="739626"/>
                </a:lnTo>
                <a:lnTo>
                  <a:pt x="1065193" y="767020"/>
                </a:lnTo>
                <a:close/>
              </a:path>
              <a:path extrusionOk="0" h="1049020" w="1116965">
                <a:moveTo>
                  <a:pt x="3038" y="484738"/>
                </a:moveTo>
                <a:lnTo>
                  <a:pt x="12902" y="432219"/>
                </a:lnTo>
                <a:lnTo>
                  <a:pt x="28091" y="381143"/>
                </a:lnTo>
                <a:lnTo>
                  <a:pt x="44861" y="330572"/>
                </a:lnTo>
                <a:lnTo>
                  <a:pt x="64246" y="280867"/>
                </a:lnTo>
                <a:lnTo>
                  <a:pt x="87283" y="232388"/>
                </a:lnTo>
                <a:lnTo>
                  <a:pt x="115957" y="189581"/>
                </a:lnTo>
                <a:lnTo>
                  <a:pt x="150102" y="152392"/>
                </a:lnTo>
                <a:lnTo>
                  <a:pt x="181857" y="120547"/>
                </a:lnTo>
                <a:lnTo>
                  <a:pt x="214972" y="90153"/>
                </a:lnTo>
                <a:lnTo>
                  <a:pt x="251164" y="63661"/>
                </a:lnTo>
                <a:lnTo>
                  <a:pt x="292148" y="43522"/>
                </a:lnTo>
                <a:lnTo>
                  <a:pt x="307228" y="40184"/>
                </a:lnTo>
                <a:lnTo>
                  <a:pt x="314489" y="41803"/>
                </a:lnTo>
                <a:lnTo>
                  <a:pt x="322470" y="46719"/>
                </a:lnTo>
                <a:lnTo>
                  <a:pt x="332489" y="52451"/>
                </a:lnTo>
                <a:lnTo>
                  <a:pt x="341482" y="53231"/>
                </a:lnTo>
                <a:lnTo>
                  <a:pt x="348990" y="49178"/>
                </a:lnTo>
                <a:lnTo>
                  <a:pt x="354553" y="40414"/>
                </a:lnTo>
                <a:lnTo>
                  <a:pt x="363216" y="25903"/>
                </a:lnTo>
                <a:lnTo>
                  <a:pt x="374539" y="16700"/>
                </a:lnTo>
                <a:lnTo>
                  <a:pt x="388132" y="11089"/>
                </a:lnTo>
                <a:lnTo>
                  <a:pt x="403655" y="7346"/>
                </a:lnTo>
                <a:lnTo>
                  <a:pt x="434768" y="2284"/>
                </a:lnTo>
                <a:lnTo>
                  <a:pt x="465764" y="0"/>
                </a:lnTo>
                <a:lnTo>
                  <a:pt x="496959" y="1028"/>
                </a:lnTo>
                <a:lnTo>
                  <a:pt x="572417" y="15645"/>
                </a:lnTo>
                <a:lnTo>
                  <a:pt x="615981" y="26004"/>
                </a:lnTo>
                <a:lnTo>
                  <a:pt x="702939" y="47328"/>
                </a:lnTo>
                <a:lnTo>
                  <a:pt x="738498" y="62759"/>
                </a:lnTo>
                <a:lnTo>
                  <a:pt x="780745" y="94768"/>
                </a:lnTo>
                <a:lnTo>
                  <a:pt x="822350" y="127690"/>
                </a:lnTo>
                <a:lnTo>
                  <a:pt x="826285" y="130637"/>
                </a:lnTo>
                <a:lnTo>
                  <a:pt x="829602" y="134334"/>
                </a:lnTo>
                <a:lnTo>
                  <a:pt x="833776" y="136811"/>
                </a:lnTo>
                <a:lnTo>
                  <a:pt x="873691" y="165836"/>
                </a:lnTo>
                <a:lnTo>
                  <a:pt x="909337" y="199047"/>
                </a:lnTo>
                <a:lnTo>
                  <a:pt x="941680" y="235310"/>
                </a:lnTo>
                <a:lnTo>
                  <a:pt x="971692" y="273495"/>
                </a:lnTo>
                <a:lnTo>
                  <a:pt x="1000341" y="312470"/>
                </a:lnTo>
                <a:lnTo>
                  <a:pt x="1029690" y="356840"/>
                </a:lnTo>
                <a:lnTo>
                  <a:pt x="1055507" y="403727"/>
                </a:lnTo>
                <a:lnTo>
                  <a:pt x="1077994" y="452609"/>
                </a:lnTo>
                <a:lnTo>
                  <a:pt x="1097358" y="502964"/>
                </a:lnTo>
                <a:lnTo>
                  <a:pt x="1101988" y="528367"/>
                </a:lnTo>
                <a:lnTo>
                  <a:pt x="1100745" y="541167"/>
                </a:lnTo>
                <a:lnTo>
                  <a:pt x="1097025" y="554606"/>
                </a:lnTo>
                <a:lnTo>
                  <a:pt x="1065193" y="767020"/>
                </a:lnTo>
                <a:lnTo>
                  <a:pt x="1055783" y="779273"/>
                </a:lnTo>
                <a:lnTo>
                  <a:pt x="1047062" y="787766"/>
                </a:lnTo>
                <a:lnTo>
                  <a:pt x="1038873" y="796923"/>
                </a:lnTo>
                <a:lnTo>
                  <a:pt x="1031418" y="806663"/>
                </a:lnTo>
                <a:lnTo>
                  <a:pt x="1024896" y="816907"/>
                </a:lnTo>
                <a:lnTo>
                  <a:pt x="1007455" y="841089"/>
                </a:lnTo>
                <a:lnTo>
                  <a:pt x="986436" y="860710"/>
                </a:lnTo>
                <a:lnTo>
                  <a:pt x="962638" y="876978"/>
                </a:lnTo>
                <a:lnTo>
                  <a:pt x="936858" y="891102"/>
                </a:lnTo>
                <a:lnTo>
                  <a:pt x="903492" y="908760"/>
                </a:lnTo>
                <a:lnTo>
                  <a:pt x="870416" y="926902"/>
                </a:lnTo>
                <a:lnTo>
                  <a:pt x="803714" y="961906"/>
                </a:lnTo>
                <a:lnTo>
                  <a:pt x="756764" y="984623"/>
                </a:lnTo>
                <a:lnTo>
                  <a:pt x="709190" y="1005810"/>
                </a:lnTo>
                <a:lnTo>
                  <a:pt x="661682" y="1022387"/>
                </a:lnTo>
                <a:lnTo>
                  <a:pt x="789357" y="170397"/>
                </a:lnTo>
                <a:lnTo>
                  <a:pt x="788007" y="168174"/>
                </a:lnTo>
                <a:lnTo>
                  <a:pt x="786871" y="165647"/>
                </a:lnTo>
                <a:lnTo>
                  <a:pt x="785167" y="163539"/>
                </a:lnTo>
                <a:lnTo>
                  <a:pt x="784887" y="163161"/>
                </a:lnTo>
                <a:lnTo>
                  <a:pt x="782500" y="164487"/>
                </a:lnTo>
                <a:lnTo>
                  <a:pt x="781060" y="165113"/>
                </a:lnTo>
                <a:lnTo>
                  <a:pt x="652269" y="1024547"/>
                </a:lnTo>
                <a:lnTo>
                  <a:pt x="608510" y="1033512"/>
                </a:lnTo>
                <a:lnTo>
                  <a:pt x="588153" y="1036963"/>
                </a:lnTo>
                <a:lnTo>
                  <a:pt x="567897" y="1041423"/>
                </a:lnTo>
                <a:lnTo>
                  <a:pt x="547630" y="1045534"/>
                </a:lnTo>
                <a:lnTo>
                  <a:pt x="527241" y="1047937"/>
                </a:lnTo>
                <a:lnTo>
                  <a:pt x="494711" y="1048977"/>
                </a:lnTo>
                <a:lnTo>
                  <a:pt x="462131" y="1048872"/>
                </a:lnTo>
                <a:lnTo>
                  <a:pt x="429625" y="1048274"/>
                </a:lnTo>
                <a:lnTo>
                  <a:pt x="397317" y="1047831"/>
                </a:lnTo>
                <a:lnTo>
                  <a:pt x="345608" y="1030527"/>
                </a:lnTo>
                <a:lnTo>
                  <a:pt x="295294" y="1013179"/>
                </a:lnTo>
                <a:lnTo>
                  <a:pt x="255422" y="996206"/>
                </a:lnTo>
                <a:lnTo>
                  <a:pt x="242104" y="990728"/>
                </a:lnTo>
                <a:lnTo>
                  <a:pt x="200429" y="970907"/>
                </a:lnTo>
                <a:lnTo>
                  <a:pt x="164451" y="941711"/>
                </a:lnTo>
                <a:lnTo>
                  <a:pt x="138246" y="912896"/>
                </a:lnTo>
                <a:lnTo>
                  <a:pt x="112507" y="883708"/>
                </a:lnTo>
                <a:lnTo>
                  <a:pt x="88278" y="853295"/>
                </a:lnTo>
                <a:lnTo>
                  <a:pt x="66601" y="820801"/>
                </a:lnTo>
                <a:lnTo>
                  <a:pt x="65810" y="819335"/>
                </a:lnTo>
                <a:lnTo>
                  <a:pt x="64477" y="818125"/>
                </a:lnTo>
                <a:lnTo>
                  <a:pt x="63851" y="816685"/>
                </a:lnTo>
                <a:lnTo>
                  <a:pt x="51262" y="788934"/>
                </a:lnTo>
                <a:lnTo>
                  <a:pt x="38282" y="761266"/>
                </a:lnTo>
                <a:lnTo>
                  <a:pt x="26545" y="733311"/>
                </a:lnTo>
                <a:lnTo>
                  <a:pt x="17683" y="704698"/>
                </a:lnTo>
                <a:lnTo>
                  <a:pt x="8738" y="658009"/>
                </a:lnTo>
                <a:lnTo>
                  <a:pt x="2372" y="602524"/>
                </a:lnTo>
                <a:lnTo>
                  <a:pt x="0" y="543137"/>
                </a:lnTo>
                <a:lnTo>
                  <a:pt x="3038" y="484738"/>
                </a:lnTo>
                <a:close/>
              </a:path>
              <a:path extrusionOk="0" h="1049020" w="1116965">
                <a:moveTo>
                  <a:pt x="652269" y="1024547"/>
                </a:moveTo>
                <a:lnTo>
                  <a:pt x="781060" y="165113"/>
                </a:lnTo>
                <a:lnTo>
                  <a:pt x="785530" y="172349"/>
                </a:lnTo>
                <a:lnTo>
                  <a:pt x="789357" y="170397"/>
                </a:lnTo>
                <a:lnTo>
                  <a:pt x="661682" y="1022387"/>
                </a:lnTo>
                <a:lnTo>
                  <a:pt x="660078" y="1022947"/>
                </a:lnTo>
                <a:lnTo>
                  <a:pt x="652269" y="1024547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6" name="Google Shape;446;p54"/>
          <p:cNvSpPr/>
          <p:nvPr/>
        </p:nvSpPr>
        <p:spPr>
          <a:xfrm>
            <a:off x="5256068" y="3223538"/>
            <a:ext cx="454342" cy="605155"/>
          </a:xfrm>
          <a:custGeom>
            <a:rect b="b" l="l" r="r" t="t"/>
            <a:pathLst>
              <a:path extrusionOk="0" h="1210309" w="908684">
                <a:moveTo>
                  <a:pt x="780494" y="1005613"/>
                </a:moveTo>
                <a:lnTo>
                  <a:pt x="879751" y="343263"/>
                </a:lnTo>
                <a:lnTo>
                  <a:pt x="880903" y="346803"/>
                </a:lnTo>
                <a:lnTo>
                  <a:pt x="897931" y="403435"/>
                </a:lnTo>
                <a:lnTo>
                  <a:pt x="906750" y="449769"/>
                </a:lnTo>
                <a:lnTo>
                  <a:pt x="908548" y="490169"/>
                </a:lnTo>
                <a:lnTo>
                  <a:pt x="904515" y="529000"/>
                </a:lnTo>
                <a:lnTo>
                  <a:pt x="895837" y="570627"/>
                </a:lnTo>
                <a:lnTo>
                  <a:pt x="892074" y="589682"/>
                </a:lnTo>
                <a:lnTo>
                  <a:pt x="888911" y="608842"/>
                </a:lnTo>
                <a:lnTo>
                  <a:pt x="884743" y="627757"/>
                </a:lnTo>
                <a:lnTo>
                  <a:pt x="877966" y="646076"/>
                </a:lnTo>
                <a:lnTo>
                  <a:pt x="876938" y="648448"/>
                </a:lnTo>
                <a:lnTo>
                  <a:pt x="876353" y="651223"/>
                </a:lnTo>
                <a:lnTo>
                  <a:pt x="859047" y="766710"/>
                </a:lnTo>
                <a:lnTo>
                  <a:pt x="844325" y="810197"/>
                </a:lnTo>
                <a:lnTo>
                  <a:pt x="813559" y="897285"/>
                </a:lnTo>
                <a:lnTo>
                  <a:pt x="808321" y="915958"/>
                </a:lnTo>
                <a:lnTo>
                  <a:pt x="804078" y="944266"/>
                </a:lnTo>
                <a:lnTo>
                  <a:pt x="801694" y="952313"/>
                </a:lnTo>
                <a:lnTo>
                  <a:pt x="791624" y="978958"/>
                </a:lnTo>
                <a:lnTo>
                  <a:pt x="787608" y="988887"/>
                </a:lnTo>
                <a:lnTo>
                  <a:pt x="780494" y="1005613"/>
                </a:lnTo>
                <a:close/>
              </a:path>
              <a:path extrusionOk="0" h="1210309" w="908684">
                <a:moveTo>
                  <a:pt x="859047" y="766710"/>
                </a:moveTo>
                <a:lnTo>
                  <a:pt x="876353" y="651223"/>
                </a:lnTo>
                <a:lnTo>
                  <a:pt x="876477" y="653767"/>
                </a:lnTo>
                <a:lnTo>
                  <a:pt x="873604" y="707759"/>
                </a:lnTo>
                <a:lnTo>
                  <a:pt x="861463" y="759574"/>
                </a:lnTo>
                <a:lnTo>
                  <a:pt x="859047" y="766710"/>
                </a:lnTo>
                <a:close/>
              </a:path>
              <a:path extrusionOk="0" h="1210309" w="908684">
                <a:moveTo>
                  <a:pt x="804078" y="944266"/>
                </a:moveTo>
                <a:lnTo>
                  <a:pt x="808321" y="915958"/>
                </a:lnTo>
                <a:lnTo>
                  <a:pt x="805486" y="935433"/>
                </a:lnTo>
                <a:lnTo>
                  <a:pt x="804185" y="943907"/>
                </a:lnTo>
                <a:lnTo>
                  <a:pt x="804078" y="944266"/>
                </a:lnTo>
                <a:close/>
              </a:path>
              <a:path extrusionOk="0" h="1210309" w="908684">
                <a:moveTo>
                  <a:pt x="16133" y="212314"/>
                </a:moveTo>
                <a:lnTo>
                  <a:pt x="20304" y="190856"/>
                </a:lnTo>
                <a:lnTo>
                  <a:pt x="27582" y="169926"/>
                </a:lnTo>
                <a:lnTo>
                  <a:pt x="33492" y="148759"/>
                </a:lnTo>
                <a:lnTo>
                  <a:pt x="67924" y="95539"/>
                </a:lnTo>
                <a:lnTo>
                  <a:pt x="100282" y="61361"/>
                </a:lnTo>
                <a:lnTo>
                  <a:pt x="137405" y="32443"/>
                </a:lnTo>
                <a:lnTo>
                  <a:pt x="179799" y="9209"/>
                </a:lnTo>
                <a:lnTo>
                  <a:pt x="231476" y="0"/>
                </a:lnTo>
                <a:lnTo>
                  <a:pt x="248838" y="23"/>
                </a:lnTo>
                <a:lnTo>
                  <a:pt x="280780" y="855"/>
                </a:lnTo>
                <a:lnTo>
                  <a:pt x="312747" y="2465"/>
                </a:lnTo>
                <a:lnTo>
                  <a:pt x="344716" y="3854"/>
                </a:lnTo>
                <a:lnTo>
                  <a:pt x="399300" y="4801"/>
                </a:lnTo>
                <a:lnTo>
                  <a:pt x="442900" y="12482"/>
                </a:lnTo>
                <a:lnTo>
                  <a:pt x="464446" y="18021"/>
                </a:lnTo>
                <a:lnTo>
                  <a:pt x="481393" y="22178"/>
                </a:lnTo>
                <a:lnTo>
                  <a:pt x="532129" y="34730"/>
                </a:lnTo>
                <a:lnTo>
                  <a:pt x="566453" y="51660"/>
                </a:lnTo>
                <a:lnTo>
                  <a:pt x="597175" y="74341"/>
                </a:lnTo>
                <a:lnTo>
                  <a:pt x="630121" y="92919"/>
                </a:lnTo>
                <a:lnTo>
                  <a:pt x="664287" y="109250"/>
                </a:lnTo>
                <a:lnTo>
                  <a:pt x="698671" y="125186"/>
                </a:lnTo>
                <a:lnTo>
                  <a:pt x="703222" y="127384"/>
                </a:lnTo>
                <a:lnTo>
                  <a:pt x="710285" y="127432"/>
                </a:lnTo>
                <a:lnTo>
                  <a:pt x="712474" y="130791"/>
                </a:lnTo>
                <a:lnTo>
                  <a:pt x="729675" y="150756"/>
                </a:lnTo>
                <a:lnTo>
                  <a:pt x="750064" y="166921"/>
                </a:lnTo>
                <a:lnTo>
                  <a:pt x="771536" y="181765"/>
                </a:lnTo>
                <a:lnTo>
                  <a:pt x="791981" y="197765"/>
                </a:lnTo>
                <a:lnTo>
                  <a:pt x="815916" y="236885"/>
                </a:lnTo>
                <a:lnTo>
                  <a:pt x="824055" y="249928"/>
                </a:lnTo>
                <a:lnTo>
                  <a:pt x="834173" y="261562"/>
                </a:lnTo>
                <a:lnTo>
                  <a:pt x="845825" y="272007"/>
                </a:lnTo>
                <a:lnTo>
                  <a:pt x="859187" y="285314"/>
                </a:lnTo>
                <a:lnTo>
                  <a:pt x="869112" y="300395"/>
                </a:lnTo>
                <a:lnTo>
                  <a:pt x="875917" y="317124"/>
                </a:lnTo>
                <a:lnTo>
                  <a:pt x="879923" y="335375"/>
                </a:lnTo>
                <a:lnTo>
                  <a:pt x="880532" y="339171"/>
                </a:lnTo>
                <a:lnTo>
                  <a:pt x="879751" y="343263"/>
                </a:lnTo>
                <a:lnTo>
                  <a:pt x="780494" y="1005613"/>
                </a:lnTo>
                <a:lnTo>
                  <a:pt x="763958" y="1040287"/>
                </a:lnTo>
                <a:lnTo>
                  <a:pt x="726602" y="1099325"/>
                </a:lnTo>
                <a:lnTo>
                  <a:pt x="681715" y="1148327"/>
                </a:lnTo>
                <a:lnTo>
                  <a:pt x="620504" y="1181932"/>
                </a:lnTo>
                <a:lnTo>
                  <a:pt x="579573" y="1196241"/>
                </a:lnTo>
                <a:lnTo>
                  <a:pt x="570749" y="1200549"/>
                </a:lnTo>
                <a:lnTo>
                  <a:pt x="560408" y="1202546"/>
                </a:lnTo>
                <a:lnTo>
                  <a:pt x="548753" y="1201946"/>
                </a:lnTo>
                <a:lnTo>
                  <a:pt x="535983" y="1198464"/>
                </a:lnTo>
                <a:lnTo>
                  <a:pt x="529762" y="1198687"/>
                </a:lnTo>
                <a:lnTo>
                  <a:pt x="522854" y="1201696"/>
                </a:lnTo>
                <a:lnTo>
                  <a:pt x="515359" y="1204206"/>
                </a:lnTo>
                <a:lnTo>
                  <a:pt x="507373" y="1202933"/>
                </a:lnTo>
                <a:lnTo>
                  <a:pt x="492530" y="1209725"/>
                </a:lnTo>
                <a:lnTo>
                  <a:pt x="477725" y="1210255"/>
                </a:lnTo>
                <a:lnTo>
                  <a:pt x="462938" y="1207095"/>
                </a:lnTo>
                <a:lnTo>
                  <a:pt x="453468" y="1204354"/>
                </a:lnTo>
                <a:lnTo>
                  <a:pt x="578917" y="367217"/>
                </a:lnTo>
                <a:lnTo>
                  <a:pt x="577172" y="364261"/>
                </a:lnTo>
                <a:lnTo>
                  <a:pt x="576225" y="364961"/>
                </a:lnTo>
                <a:lnTo>
                  <a:pt x="574785" y="365587"/>
                </a:lnTo>
                <a:lnTo>
                  <a:pt x="574209" y="367185"/>
                </a:lnTo>
                <a:lnTo>
                  <a:pt x="448951" y="1203046"/>
                </a:lnTo>
                <a:lnTo>
                  <a:pt x="443131" y="1201451"/>
                </a:lnTo>
                <a:lnTo>
                  <a:pt x="570923" y="348676"/>
                </a:lnTo>
                <a:lnTo>
                  <a:pt x="568857" y="347861"/>
                </a:lnTo>
                <a:lnTo>
                  <a:pt x="566981" y="346906"/>
                </a:lnTo>
                <a:lnTo>
                  <a:pt x="564939" y="345927"/>
                </a:lnTo>
                <a:lnTo>
                  <a:pt x="564314" y="347854"/>
                </a:lnTo>
                <a:lnTo>
                  <a:pt x="562734" y="351658"/>
                </a:lnTo>
                <a:lnTo>
                  <a:pt x="435691" y="1199430"/>
                </a:lnTo>
                <a:lnTo>
                  <a:pt x="425499" y="1196685"/>
                </a:lnTo>
                <a:lnTo>
                  <a:pt x="557274" y="317333"/>
                </a:lnTo>
                <a:lnTo>
                  <a:pt x="556903" y="316435"/>
                </a:lnTo>
                <a:lnTo>
                  <a:pt x="555463" y="313694"/>
                </a:lnTo>
                <a:lnTo>
                  <a:pt x="552771" y="311438"/>
                </a:lnTo>
                <a:lnTo>
                  <a:pt x="550433" y="309067"/>
                </a:lnTo>
                <a:lnTo>
                  <a:pt x="549010" y="310706"/>
                </a:lnTo>
                <a:lnTo>
                  <a:pt x="545931" y="313276"/>
                </a:lnTo>
                <a:lnTo>
                  <a:pt x="414012" y="1193591"/>
                </a:lnTo>
                <a:lnTo>
                  <a:pt x="374879" y="1181336"/>
                </a:lnTo>
                <a:lnTo>
                  <a:pt x="331517" y="1155717"/>
                </a:lnTo>
                <a:lnTo>
                  <a:pt x="302865" y="1124677"/>
                </a:lnTo>
                <a:lnTo>
                  <a:pt x="276439" y="1079422"/>
                </a:lnTo>
                <a:lnTo>
                  <a:pt x="247703" y="1018183"/>
                </a:lnTo>
                <a:lnTo>
                  <a:pt x="231060" y="952063"/>
                </a:lnTo>
                <a:lnTo>
                  <a:pt x="228390" y="933905"/>
                </a:lnTo>
                <a:lnTo>
                  <a:pt x="224788" y="917540"/>
                </a:lnTo>
                <a:lnTo>
                  <a:pt x="282524" y="532263"/>
                </a:lnTo>
                <a:lnTo>
                  <a:pt x="282178" y="531201"/>
                </a:lnTo>
                <a:lnTo>
                  <a:pt x="282211" y="529859"/>
                </a:lnTo>
                <a:lnTo>
                  <a:pt x="281447" y="529340"/>
                </a:lnTo>
                <a:lnTo>
                  <a:pt x="280828" y="528978"/>
                </a:lnTo>
                <a:lnTo>
                  <a:pt x="279601" y="529300"/>
                </a:lnTo>
                <a:lnTo>
                  <a:pt x="278589" y="529316"/>
                </a:lnTo>
                <a:lnTo>
                  <a:pt x="222035" y="906706"/>
                </a:lnTo>
                <a:lnTo>
                  <a:pt x="214938" y="879939"/>
                </a:lnTo>
                <a:lnTo>
                  <a:pt x="210783" y="864880"/>
                </a:lnTo>
                <a:lnTo>
                  <a:pt x="206267" y="849910"/>
                </a:lnTo>
                <a:lnTo>
                  <a:pt x="196800" y="820141"/>
                </a:lnTo>
                <a:lnTo>
                  <a:pt x="185515" y="782985"/>
                </a:lnTo>
                <a:lnTo>
                  <a:pt x="172496" y="746453"/>
                </a:lnTo>
                <a:lnTo>
                  <a:pt x="146336" y="713235"/>
                </a:lnTo>
                <a:lnTo>
                  <a:pt x="138144" y="704720"/>
                </a:lnTo>
                <a:lnTo>
                  <a:pt x="131408" y="695760"/>
                </a:lnTo>
                <a:lnTo>
                  <a:pt x="127585" y="685468"/>
                </a:lnTo>
                <a:lnTo>
                  <a:pt x="127925" y="677725"/>
                </a:lnTo>
                <a:lnTo>
                  <a:pt x="129516" y="667105"/>
                </a:lnTo>
                <a:lnTo>
                  <a:pt x="124413" y="662972"/>
                </a:lnTo>
                <a:lnTo>
                  <a:pt x="118470" y="664439"/>
                </a:lnTo>
                <a:lnTo>
                  <a:pt x="108634" y="664949"/>
                </a:lnTo>
                <a:lnTo>
                  <a:pt x="100599" y="661971"/>
                </a:lnTo>
                <a:lnTo>
                  <a:pt x="94369" y="656423"/>
                </a:lnTo>
                <a:lnTo>
                  <a:pt x="89949" y="649220"/>
                </a:lnTo>
                <a:lnTo>
                  <a:pt x="84611" y="639815"/>
                </a:lnTo>
                <a:lnTo>
                  <a:pt x="78251" y="631535"/>
                </a:lnTo>
                <a:lnTo>
                  <a:pt x="44400" y="587861"/>
                </a:lnTo>
                <a:lnTo>
                  <a:pt x="11544" y="506186"/>
                </a:lnTo>
                <a:lnTo>
                  <a:pt x="1973" y="455262"/>
                </a:lnTo>
                <a:lnTo>
                  <a:pt x="0" y="403550"/>
                </a:lnTo>
                <a:lnTo>
                  <a:pt x="5731" y="350862"/>
                </a:lnTo>
                <a:lnTo>
                  <a:pt x="7406" y="338332"/>
                </a:lnTo>
                <a:lnTo>
                  <a:pt x="8144" y="325630"/>
                </a:lnTo>
                <a:lnTo>
                  <a:pt x="8191" y="324335"/>
                </a:lnTo>
                <a:lnTo>
                  <a:pt x="20956" y="239152"/>
                </a:lnTo>
                <a:lnTo>
                  <a:pt x="19548" y="235068"/>
                </a:lnTo>
                <a:lnTo>
                  <a:pt x="16133" y="212314"/>
                </a:lnTo>
                <a:close/>
              </a:path>
              <a:path extrusionOk="0" h="1210309" w="908684">
                <a:moveTo>
                  <a:pt x="448951" y="1203046"/>
                </a:moveTo>
                <a:lnTo>
                  <a:pt x="574209" y="367185"/>
                </a:lnTo>
                <a:lnTo>
                  <a:pt x="575542" y="368395"/>
                </a:lnTo>
                <a:lnTo>
                  <a:pt x="576078" y="369317"/>
                </a:lnTo>
                <a:lnTo>
                  <a:pt x="578917" y="367217"/>
                </a:lnTo>
                <a:lnTo>
                  <a:pt x="453468" y="1204354"/>
                </a:lnTo>
                <a:lnTo>
                  <a:pt x="448951" y="1203046"/>
                </a:lnTo>
                <a:close/>
              </a:path>
              <a:path extrusionOk="0" h="1210309" w="908684">
                <a:moveTo>
                  <a:pt x="435691" y="1199430"/>
                </a:moveTo>
                <a:lnTo>
                  <a:pt x="562734" y="351658"/>
                </a:lnTo>
                <a:lnTo>
                  <a:pt x="563700" y="351947"/>
                </a:lnTo>
                <a:lnTo>
                  <a:pt x="564016" y="352086"/>
                </a:lnTo>
                <a:lnTo>
                  <a:pt x="565409" y="352901"/>
                </a:lnTo>
                <a:lnTo>
                  <a:pt x="566142" y="352505"/>
                </a:lnTo>
                <a:lnTo>
                  <a:pt x="567960" y="351599"/>
                </a:lnTo>
                <a:lnTo>
                  <a:pt x="569384" y="349961"/>
                </a:lnTo>
                <a:lnTo>
                  <a:pt x="570923" y="348676"/>
                </a:lnTo>
                <a:lnTo>
                  <a:pt x="443131" y="1201451"/>
                </a:lnTo>
                <a:lnTo>
                  <a:pt x="435691" y="1199430"/>
                </a:lnTo>
                <a:close/>
              </a:path>
              <a:path extrusionOk="0" h="1210309" w="908684">
                <a:moveTo>
                  <a:pt x="414012" y="1193591"/>
                </a:moveTo>
                <a:lnTo>
                  <a:pt x="545931" y="313276"/>
                </a:lnTo>
                <a:lnTo>
                  <a:pt x="546327" y="314008"/>
                </a:lnTo>
                <a:lnTo>
                  <a:pt x="547883" y="317104"/>
                </a:lnTo>
                <a:lnTo>
                  <a:pt x="550525" y="319689"/>
                </a:lnTo>
                <a:lnTo>
                  <a:pt x="552599" y="322694"/>
                </a:lnTo>
                <a:lnTo>
                  <a:pt x="554525" y="319951"/>
                </a:lnTo>
                <a:lnTo>
                  <a:pt x="557274" y="317333"/>
                </a:lnTo>
                <a:lnTo>
                  <a:pt x="425499" y="1196685"/>
                </a:lnTo>
                <a:lnTo>
                  <a:pt x="414012" y="1193591"/>
                </a:lnTo>
                <a:close/>
              </a:path>
              <a:path extrusionOk="0" h="1210309" w="908684">
                <a:moveTo>
                  <a:pt x="222035" y="906706"/>
                </a:moveTo>
                <a:lnTo>
                  <a:pt x="278589" y="529316"/>
                </a:lnTo>
                <a:lnTo>
                  <a:pt x="279898" y="534059"/>
                </a:lnTo>
                <a:lnTo>
                  <a:pt x="280820" y="533523"/>
                </a:lnTo>
                <a:lnTo>
                  <a:pt x="282524" y="532263"/>
                </a:lnTo>
                <a:lnTo>
                  <a:pt x="224788" y="917540"/>
                </a:lnTo>
                <a:lnTo>
                  <a:pt x="224386" y="915731"/>
                </a:lnTo>
                <a:lnTo>
                  <a:pt x="222035" y="906706"/>
                </a:lnTo>
                <a:close/>
              </a:path>
              <a:path extrusionOk="0" h="1210309" w="908684">
                <a:moveTo>
                  <a:pt x="128134" y="672959"/>
                </a:moveTo>
                <a:lnTo>
                  <a:pt x="129516" y="667105"/>
                </a:lnTo>
                <a:lnTo>
                  <a:pt x="127925" y="677725"/>
                </a:lnTo>
                <a:lnTo>
                  <a:pt x="128134" y="672959"/>
                </a:lnTo>
                <a:close/>
              </a:path>
              <a:path extrusionOk="0" h="1210309" w="908684">
                <a:moveTo>
                  <a:pt x="12642" y="275117"/>
                </a:moveTo>
                <a:lnTo>
                  <a:pt x="17220" y="244990"/>
                </a:lnTo>
                <a:lnTo>
                  <a:pt x="20956" y="239152"/>
                </a:lnTo>
                <a:lnTo>
                  <a:pt x="8191" y="324335"/>
                </a:lnTo>
                <a:lnTo>
                  <a:pt x="8605" y="312887"/>
                </a:lnTo>
                <a:lnTo>
                  <a:pt x="9447" y="300232"/>
                </a:lnTo>
                <a:lnTo>
                  <a:pt x="10895" y="287668"/>
                </a:lnTo>
                <a:lnTo>
                  <a:pt x="12642" y="275117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7" name="Google Shape;447;p54"/>
          <p:cNvSpPr/>
          <p:nvPr/>
        </p:nvSpPr>
        <p:spPr>
          <a:xfrm>
            <a:off x="7513209" y="4611645"/>
            <a:ext cx="585788" cy="532129"/>
          </a:xfrm>
          <a:custGeom>
            <a:rect b="b" l="l" r="r" t="t"/>
            <a:pathLst>
              <a:path extrusionOk="0" h="1064259" w="1171575">
                <a:moveTo>
                  <a:pt x="1060817" y="1063700"/>
                </a:moveTo>
                <a:lnTo>
                  <a:pt x="0" y="1063700"/>
                </a:lnTo>
                <a:lnTo>
                  <a:pt x="1427" y="1061191"/>
                </a:lnTo>
                <a:lnTo>
                  <a:pt x="7000" y="1054150"/>
                </a:lnTo>
                <a:lnTo>
                  <a:pt x="12917" y="1047812"/>
                </a:lnTo>
                <a:lnTo>
                  <a:pt x="49889" y="1007391"/>
                </a:lnTo>
                <a:lnTo>
                  <a:pt x="84535" y="965220"/>
                </a:lnTo>
                <a:lnTo>
                  <a:pt x="117248" y="921587"/>
                </a:lnTo>
                <a:lnTo>
                  <a:pt x="148417" y="876780"/>
                </a:lnTo>
                <a:lnTo>
                  <a:pt x="178436" y="831085"/>
                </a:lnTo>
                <a:lnTo>
                  <a:pt x="191713" y="797472"/>
                </a:lnTo>
                <a:lnTo>
                  <a:pt x="196420" y="786309"/>
                </a:lnTo>
                <a:lnTo>
                  <a:pt x="206749" y="766989"/>
                </a:lnTo>
                <a:lnTo>
                  <a:pt x="228220" y="728725"/>
                </a:lnTo>
                <a:lnTo>
                  <a:pt x="246636" y="694250"/>
                </a:lnTo>
                <a:lnTo>
                  <a:pt x="254660" y="678923"/>
                </a:lnTo>
                <a:lnTo>
                  <a:pt x="261498" y="663315"/>
                </a:lnTo>
                <a:lnTo>
                  <a:pt x="266025" y="647317"/>
                </a:lnTo>
                <a:lnTo>
                  <a:pt x="273172" y="618796"/>
                </a:lnTo>
                <a:lnTo>
                  <a:pt x="282739" y="591180"/>
                </a:lnTo>
                <a:lnTo>
                  <a:pt x="292650" y="563751"/>
                </a:lnTo>
                <a:lnTo>
                  <a:pt x="300827" y="535792"/>
                </a:lnTo>
                <a:lnTo>
                  <a:pt x="302992" y="526803"/>
                </a:lnTo>
                <a:lnTo>
                  <a:pt x="306322" y="521310"/>
                </a:lnTo>
                <a:lnTo>
                  <a:pt x="315814" y="519645"/>
                </a:lnTo>
                <a:lnTo>
                  <a:pt x="318145" y="519312"/>
                </a:lnTo>
                <a:lnTo>
                  <a:pt x="321975" y="514319"/>
                </a:lnTo>
                <a:lnTo>
                  <a:pt x="321809" y="513986"/>
                </a:lnTo>
                <a:lnTo>
                  <a:pt x="315403" y="498477"/>
                </a:lnTo>
                <a:lnTo>
                  <a:pt x="317396" y="483670"/>
                </a:lnTo>
                <a:lnTo>
                  <a:pt x="322886" y="469206"/>
                </a:lnTo>
                <a:lnTo>
                  <a:pt x="326971" y="454727"/>
                </a:lnTo>
                <a:lnTo>
                  <a:pt x="334932" y="415264"/>
                </a:lnTo>
                <a:lnTo>
                  <a:pt x="347702" y="377346"/>
                </a:lnTo>
                <a:lnTo>
                  <a:pt x="363220" y="340333"/>
                </a:lnTo>
                <a:lnTo>
                  <a:pt x="379424" y="303585"/>
                </a:lnTo>
                <a:lnTo>
                  <a:pt x="399240" y="275745"/>
                </a:lnTo>
                <a:lnTo>
                  <a:pt x="409819" y="262246"/>
                </a:lnTo>
                <a:lnTo>
                  <a:pt x="417057" y="247655"/>
                </a:lnTo>
                <a:lnTo>
                  <a:pt x="422133" y="231345"/>
                </a:lnTo>
                <a:lnTo>
                  <a:pt x="427943" y="215550"/>
                </a:lnTo>
                <a:lnTo>
                  <a:pt x="462126" y="162531"/>
                </a:lnTo>
                <a:lnTo>
                  <a:pt x="504724" y="119830"/>
                </a:lnTo>
                <a:lnTo>
                  <a:pt x="537703" y="98570"/>
                </a:lnTo>
                <a:lnTo>
                  <a:pt x="544590" y="93496"/>
                </a:lnTo>
                <a:lnTo>
                  <a:pt x="575638" y="69615"/>
                </a:lnTo>
                <a:lnTo>
                  <a:pt x="615714" y="46576"/>
                </a:lnTo>
                <a:lnTo>
                  <a:pt x="647293" y="35444"/>
                </a:lnTo>
                <a:lnTo>
                  <a:pt x="677638" y="21067"/>
                </a:lnTo>
                <a:lnTo>
                  <a:pt x="708702" y="8000"/>
                </a:lnTo>
                <a:lnTo>
                  <a:pt x="742435" y="801"/>
                </a:lnTo>
                <a:lnTo>
                  <a:pt x="772353" y="0"/>
                </a:lnTo>
                <a:lnTo>
                  <a:pt x="801445" y="2382"/>
                </a:lnTo>
                <a:lnTo>
                  <a:pt x="855834" y="18445"/>
                </a:lnTo>
                <a:lnTo>
                  <a:pt x="897942" y="42685"/>
                </a:lnTo>
                <a:lnTo>
                  <a:pt x="935430" y="75540"/>
                </a:lnTo>
                <a:lnTo>
                  <a:pt x="968692" y="113034"/>
                </a:lnTo>
                <a:lnTo>
                  <a:pt x="996209" y="155772"/>
                </a:lnTo>
                <a:lnTo>
                  <a:pt x="1011177" y="184673"/>
                </a:lnTo>
                <a:lnTo>
                  <a:pt x="1028285" y="212575"/>
                </a:lnTo>
                <a:lnTo>
                  <a:pt x="1046297" y="240040"/>
                </a:lnTo>
                <a:lnTo>
                  <a:pt x="1063982" y="267630"/>
                </a:lnTo>
                <a:lnTo>
                  <a:pt x="1073848" y="282278"/>
                </a:lnTo>
                <a:lnTo>
                  <a:pt x="1077892" y="289774"/>
                </a:lnTo>
                <a:lnTo>
                  <a:pt x="1079968" y="297426"/>
                </a:lnTo>
                <a:lnTo>
                  <a:pt x="1086392" y="328585"/>
                </a:lnTo>
                <a:lnTo>
                  <a:pt x="1097889" y="357558"/>
                </a:lnTo>
                <a:lnTo>
                  <a:pt x="1112166" y="385346"/>
                </a:lnTo>
                <a:lnTo>
                  <a:pt x="1126926" y="412947"/>
                </a:lnTo>
                <a:lnTo>
                  <a:pt x="1138301" y="438529"/>
                </a:lnTo>
                <a:lnTo>
                  <a:pt x="1153808" y="491878"/>
                </a:lnTo>
                <a:lnTo>
                  <a:pt x="1162603" y="538372"/>
                </a:lnTo>
                <a:lnTo>
                  <a:pt x="1164060" y="548031"/>
                </a:lnTo>
                <a:lnTo>
                  <a:pt x="1165891" y="557597"/>
                </a:lnTo>
                <a:lnTo>
                  <a:pt x="1167994" y="569697"/>
                </a:lnTo>
                <a:lnTo>
                  <a:pt x="1168348" y="581484"/>
                </a:lnTo>
                <a:lnTo>
                  <a:pt x="1165891" y="592897"/>
                </a:lnTo>
                <a:lnTo>
                  <a:pt x="1159564" y="603872"/>
                </a:lnTo>
                <a:lnTo>
                  <a:pt x="1156899" y="607201"/>
                </a:lnTo>
                <a:lnTo>
                  <a:pt x="1154735" y="615191"/>
                </a:lnTo>
                <a:lnTo>
                  <a:pt x="1156233" y="616689"/>
                </a:lnTo>
                <a:lnTo>
                  <a:pt x="1168093" y="635000"/>
                </a:lnTo>
                <a:lnTo>
                  <a:pt x="1171054" y="654558"/>
                </a:lnTo>
                <a:lnTo>
                  <a:pt x="1169768" y="674741"/>
                </a:lnTo>
                <a:lnTo>
                  <a:pt x="1168889" y="694924"/>
                </a:lnTo>
                <a:lnTo>
                  <a:pt x="1166995" y="742489"/>
                </a:lnTo>
                <a:lnTo>
                  <a:pt x="1158606" y="788805"/>
                </a:lnTo>
                <a:lnTo>
                  <a:pt x="1146034" y="834248"/>
                </a:lnTo>
                <a:lnTo>
                  <a:pt x="1131589" y="879191"/>
                </a:lnTo>
                <a:lnTo>
                  <a:pt x="1118733" y="915934"/>
                </a:lnTo>
                <a:lnTo>
                  <a:pt x="1104925" y="952411"/>
                </a:lnTo>
                <a:lnTo>
                  <a:pt x="1090961" y="988857"/>
                </a:lnTo>
                <a:lnTo>
                  <a:pt x="1077637" y="1025506"/>
                </a:lnTo>
                <a:lnTo>
                  <a:pt x="1063821" y="1058218"/>
                </a:lnTo>
                <a:lnTo>
                  <a:pt x="1060817" y="1063700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8" name="Google Shape;448;p54"/>
          <p:cNvSpPr/>
          <p:nvPr/>
        </p:nvSpPr>
        <p:spPr>
          <a:xfrm>
            <a:off x="8285919" y="4765789"/>
            <a:ext cx="786447" cy="377825"/>
          </a:xfrm>
          <a:custGeom>
            <a:rect b="b" l="l" r="r" t="t"/>
            <a:pathLst>
              <a:path extrusionOk="0" h="755650" w="1572894">
                <a:moveTo>
                  <a:pt x="1535675" y="338699"/>
                </a:moveTo>
                <a:lnTo>
                  <a:pt x="294899" y="338699"/>
                </a:lnTo>
                <a:lnTo>
                  <a:pt x="312667" y="337927"/>
                </a:lnTo>
                <a:lnTo>
                  <a:pt x="330154" y="334626"/>
                </a:lnTo>
                <a:lnTo>
                  <a:pt x="347657" y="328376"/>
                </a:lnTo>
                <a:lnTo>
                  <a:pt x="362982" y="321981"/>
                </a:lnTo>
                <a:lnTo>
                  <a:pt x="378837" y="316537"/>
                </a:lnTo>
                <a:lnTo>
                  <a:pt x="395005" y="312436"/>
                </a:lnTo>
                <a:lnTo>
                  <a:pt x="457760" y="303114"/>
                </a:lnTo>
                <a:lnTo>
                  <a:pt x="502423" y="291040"/>
                </a:lnTo>
                <a:lnTo>
                  <a:pt x="545703" y="275034"/>
                </a:lnTo>
                <a:lnTo>
                  <a:pt x="588048" y="256289"/>
                </a:lnTo>
                <a:lnTo>
                  <a:pt x="629906" y="235993"/>
                </a:lnTo>
                <a:lnTo>
                  <a:pt x="636410" y="232674"/>
                </a:lnTo>
                <a:lnTo>
                  <a:pt x="642977" y="229418"/>
                </a:lnTo>
                <a:lnTo>
                  <a:pt x="649669" y="226536"/>
                </a:lnTo>
                <a:lnTo>
                  <a:pt x="656549" y="224341"/>
                </a:lnTo>
                <a:lnTo>
                  <a:pt x="677546" y="217321"/>
                </a:lnTo>
                <a:lnTo>
                  <a:pt x="697138" y="207758"/>
                </a:lnTo>
                <a:lnTo>
                  <a:pt x="715793" y="196416"/>
                </a:lnTo>
                <a:lnTo>
                  <a:pt x="733980" y="184059"/>
                </a:lnTo>
                <a:lnTo>
                  <a:pt x="742904" y="177775"/>
                </a:lnTo>
                <a:lnTo>
                  <a:pt x="752172" y="171741"/>
                </a:lnTo>
                <a:lnTo>
                  <a:pt x="761752" y="166830"/>
                </a:lnTo>
                <a:lnTo>
                  <a:pt x="771613" y="163917"/>
                </a:lnTo>
                <a:lnTo>
                  <a:pt x="785039" y="160432"/>
                </a:lnTo>
                <a:lnTo>
                  <a:pt x="796966" y="154887"/>
                </a:lnTo>
                <a:lnTo>
                  <a:pt x="807956" y="147906"/>
                </a:lnTo>
                <a:lnTo>
                  <a:pt x="818571" y="140114"/>
                </a:lnTo>
                <a:lnTo>
                  <a:pt x="854396" y="113294"/>
                </a:lnTo>
                <a:lnTo>
                  <a:pt x="891361" y="88596"/>
                </a:lnTo>
                <a:lnTo>
                  <a:pt x="930854" y="68392"/>
                </a:lnTo>
                <a:lnTo>
                  <a:pt x="985511" y="51494"/>
                </a:lnTo>
                <a:lnTo>
                  <a:pt x="996413" y="46046"/>
                </a:lnTo>
                <a:lnTo>
                  <a:pt x="1037843" y="24617"/>
                </a:lnTo>
                <a:lnTo>
                  <a:pt x="1079155" y="11888"/>
                </a:lnTo>
                <a:lnTo>
                  <a:pt x="1111074" y="10785"/>
                </a:lnTo>
                <a:lnTo>
                  <a:pt x="1120574" y="8884"/>
                </a:lnTo>
                <a:lnTo>
                  <a:pt x="1130104" y="6265"/>
                </a:lnTo>
                <a:lnTo>
                  <a:pt x="1139619" y="3786"/>
                </a:lnTo>
                <a:lnTo>
                  <a:pt x="1161418" y="488"/>
                </a:lnTo>
                <a:lnTo>
                  <a:pt x="1183122" y="0"/>
                </a:lnTo>
                <a:lnTo>
                  <a:pt x="1204764" y="1820"/>
                </a:lnTo>
                <a:lnTo>
                  <a:pt x="1226375" y="5451"/>
                </a:lnTo>
                <a:lnTo>
                  <a:pt x="1229539" y="6117"/>
                </a:lnTo>
                <a:lnTo>
                  <a:pt x="1233369" y="6117"/>
                </a:lnTo>
                <a:lnTo>
                  <a:pt x="1235701" y="7948"/>
                </a:lnTo>
                <a:lnTo>
                  <a:pt x="1267599" y="27012"/>
                </a:lnTo>
                <a:lnTo>
                  <a:pt x="1301559" y="42737"/>
                </a:lnTo>
                <a:lnTo>
                  <a:pt x="1334144" y="60709"/>
                </a:lnTo>
                <a:lnTo>
                  <a:pt x="1361922" y="86515"/>
                </a:lnTo>
                <a:lnTo>
                  <a:pt x="1366902" y="91439"/>
                </a:lnTo>
                <a:lnTo>
                  <a:pt x="1372912" y="95566"/>
                </a:lnTo>
                <a:lnTo>
                  <a:pt x="1416230" y="129151"/>
                </a:lnTo>
                <a:lnTo>
                  <a:pt x="1443453" y="157446"/>
                </a:lnTo>
                <a:lnTo>
                  <a:pt x="1465837" y="189892"/>
                </a:lnTo>
                <a:lnTo>
                  <a:pt x="1482148" y="228003"/>
                </a:lnTo>
                <a:lnTo>
                  <a:pt x="1492189" y="252103"/>
                </a:lnTo>
                <a:lnTo>
                  <a:pt x="1505773" y="275110"/>
                </a:lnTo>
                <a:lnTo>
                  <a:pt x="1520950" y="297618"/>
                </a:lnTo>
                <a:lnTo>
                  <a:pt x="1535767" y="320220"/>
                </a:lnTo>
                <a:lnTo>
                  <a:pt x="1539121" y="327640"/>
                </a:lnTo>
                <a:lnTo>
                  <a:pt x="1539118" y="333765"/>
                </a:lnTo>
                <a:lnTo>
                  <a:pt x="1535675" y="338699"/>
                </a:lnTo>
                <a:close/>
              </a:path>
              <a:path extrusionOk="0" h="755650" w="1572894">
                <a:moveTo>
                  <a:pt x="1517379" y="347852"/>
                </a:moveTo>
                <a:lnTo>
                  <a:pt x="195459" y="347852"/>
                </a:lnTo>
                <a:lnTo>
                  <a:pt x="197457" y="346021"/>
                </a:lnTo>
                <a:lnTo>
                  <a:pt x="216325" y="335095"/>
                </a:lnTo>
                <a:lnTo>
                  <a:pt x="236131" y="332392"/>
                </a:lnTo>
                <a:lnTo>
                  <a:pt x="256373" y="334340"/>
                </a:lnTo>
                <a:lnTo>
                  <a:pt x="276553" y="337365"/>
                </a:lnTo>
                <a:lnTo>
                  <a:pt x="294899" y="338699"/>
                </a:lnTo>
                <a:lnTo>
                  <a:pt x="1535675" y="338699"/>
                </a:lnTo>
                <a:lnTo>
                  <a:pt x="1528607" y="342692"/>
                </a:lnTo>
                <a:lnTo>
                  <a:pt x="1524111" y="344356"/>
                </a:lnTo>
                <a:lnTo>
                  <a:pt x="1518949" y="346021"/>
                </a:lnTo>
                <a:lnTo>
                  <a:pt x="1517379" y="347852"/>
                </a:lnTo>
                <a:close/>
              </a:path>
              <a:path extrusionOk="0" h="755650" w="1572894">
                <a:moveTo>
                  <a:pt x="1432755" y="755412"/>
                </a:moveTo>
                <a:lnTo>
                  <a:pt x="11493" y="755412"/>
                </a:lnTo>
                <a:lnTo>
                  <a:pt x="9720" y="751553"/>
                </a:lnTo>
                <a:lnTo>
                  <a:pt x="5773" y="735342"/>
                </a:lnTo>
                <a:lnTo>
                  <a:pt x="4917" y="718849"/>
                </a:lnTo>
                <a:lnTo>
                  <a:pt x="6793" y="701905"/>
                </a:lnTo>
                <a:lnTo>
                  <a:pt x="5508" y="681654"/>
                </a:lnTo>
                <a:lnTo>
                  <a:pt x="4252" y="661352"/>
                </a:lnTo>
                <a:lnTo>
                  <a:pt x="2812" y="641091"/>
                </a:lnTo>
                <a:lnTo>
                  <a:pt x="965" y="620840"/>
                </a:lnTo>
                <a:lnTo>
                  <a:pt x="0" y="606437"/>
                </a:lnTo>
                <a:lnTo>
                  <a:pt x="611" y="592501"/>
                </a:lnTo>
                <a:lnTo>
                  <a:pt x="3564" y="578753"/>
                </a:lnTo>
                <a:lnTo>
                  <a:pt x="9624" y="564911"/>
                </a:lnTo>
                <a:lnTo>
                  <a:pt x="13925" y="554058"/>
                </a:lnTo>
                <a:lnTo>
                  <a:pt x="16305" y="542127"/>
                </a:lnTo>
                <a:lnTo>
                  <a:pt x="17843" y="529729"/>
                </a:lnTo>
                <a:lnTo>
                  <a:pt x="19615" y="517471"/>
                </a:lnTo>
                <a:lnTo>
                  <a:pt x="33186" y="480809"/>
                </a:lnTo>
                <a:lnTo>
                  <a:pt x="60745" y="453885"/>
                </a:lnTo>
                <a:lnTo>
                  <a:pt x="77626" y="441801"/>
                </a:lnTo>
                <a:lnTo>
                  <a:pt x="91509" y="427501"/>
                </a:lnTo>
                <a:lnTo>
                  <a:pt x="103082" y="411329"/>
                </a:lnTo>
                <a:lnTo>
                  <a:pt x="113032" y="393627"/>
                </a:lnTo>
                <a:lnTo>
                  <a:pt x="125708" y="373270"/>
                </a:lnTo>
                <a:lnTo>
                  <a:pt x="140882" y="359858"/>
                </a:lnTo>
                <a:lnTo>
                  <a:pt x="160989" y="351844"/>
                </a:lnTo>
                <a:lnTo>
                  <a:pt x="188465" y="347685"/>
                </a:lnTo>
                <a:lnTo>
                  <a:pt x="191462" y="347352"/>
                </a:lnTo>
                <a:lnTo>
                  <a:pt x="195459" y="347852"/>
                </a:lnTo>
                <a:lnTo>
                  <a:pt x="1517379" y="347852"/>
                </a:lnTo>
                <a:lnTo>
                  <a:pt x="1511289" y="355009"/>
                </a:lnTo>
                <a:lnTo>
                  <a:pt x="1511622" y="364498"/>
                </a:lnTo>
                <a:lnTo>
                  <a:pt x="1518782" y="364664"/>
                </a:lnTo>
                <a:lnTo>
                  <a:pt x="1529312" y="366409"/>
                </a:lnTo>
                <a:lnTo>
                  <a:pt x="1536204" y="371010"/>
                </a:lnTo>
                <a:lnTo>
                  <a:pt x="1540630" y="378264"/>
                </a:lnTo>
                <a:lnTo>
                  <a:pt x="1543760" y="387968"/>
                </a:lnTo>
                <a:lnTo>
                  <a:pt x="1547829" y="400395"/>
                </a:lnTo>
                <a:lnTo>
                  <a:pt x="1552211" y="412728"/>
                </a:lnTo>
                <a:lnTo>
                  <a:pt x="1555281" y="425374"/>
                </a:lnTo>
                <a:lnTo>
                  <a:pt x="1555416" y="438737"/>
                </a:lnTo>
                <a:lnTo>
                  <a:pt x="1570507" y="464239"/>
                </a:lnTo>
                <a:lnTo>
                  <a:pt x="1567031" y="516428"/>
                </a:lnTo>
                <a:lnTo>
                  <a:pt x="1552297" y="564924"/>
                </a:lnTo>
                <a:lnTo>
                  <a:pt x="1545279" y="587029"/>
                </a:lnTo>
                <a:lnTo>
                  <a:pt x="1539293" y="609228"/>
                </a:lnTo>
                <a:lnTo>
                  <a:pt x="1535601" y="631660"/>
                </a:lnTo>
                <a:lnTo>
                  <a:pt x="1531419" y="648105"/>
                </a:lnTo>
                <a:lnTo>
                  <a:pt x="1523615" y="661373"/>
                </a:lnTo>
                <a:lnTo>
                  <a:pt x="1514127" y="673069"/>
                </a:lnTo>
                <a:lnTo>
                  <a:pt x="1504795" y="684926"/>
                </a:lnTo>
                <a:lnTo>
                  <a:pt x="1496958" y="697044"/>
                </a:lnTo>
                <a:lnTo>
                  <a:pt x="1488559" y="708833"/>
                </a:lnTo>
                <a:lnTo>
                  <a:pt x="1477912" y="718282"/>
                </a:lnTo>
                <a:lnTo>
                  <a:pt x="1463331" y="723378"/>
                </a:lnTo>
                <a:lnTo>
                  <a:pt x="1446029" y="743155"/>
                </a:lnTo>
                <a:lnTo>
                  <a:pt x="1432755" y="755412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9" name="Google Shape;449;p54"/>
          <p:cNvSpPr/>
          <p:nvPr/>
        </p:nvSpPr>
        <p:spPr>
          <a:xfrm>
            <a:off x="8794891" y="3873977"/>
            <a:ext cx="349250" cy="780732"/>
          </a:xfrm>
          <a:custGeom>
            <a:rect b="b" l="l" r="r" t="t"/>
            <a:pathLst>
              <a:path extrusionOk="0" h="1561465" w="698500">
                <a:moveTo>
                  <a:pt x="88372" y="785674"/>
                </a:moveTo>
                <a:lnTo>
                  <a:pt x="57566" y="759540"/>
                </a:lnTo>
                <a:lnTo>
                  <a:pt x="53613" y="746674"/>
                </a:lnTo>
                <a:lnTo>
                  <a:pt x="48053" y="734884"/>
                </a:lnTo>
                <a:lnTo>
                  <a:pt x="26177" y="692677"/>
                </a:lnTo>
                <a:lnTo>
                  <a:pt x="12189" y="651708"/>
                </a:lnTo>
                <a:lnTo>
                  <a:pt x="768" y="577148"/>
                </a:lnTo>
                <a:lnTo>
                  <a:pt x="0" y="525082"/>
                </a:lnTo>
                <a:lnTo>
                  <a:pt x="5249" y="473743"/>
                </a:lnTo>
                <a:lnTo>
                  <a:pt x="16630" y="423035"/>
                </a:lnTo>
                <a:lnTo>
                  <a:pt x="34253" y="372862"/>
                </a:lnTo>
                <a:lnTo>
                  <a:pt x="39569" y="357962"/>
                </a:lnTo>
                <a:lnTo>
                  <a:pt x="43807" y="342671"/>
                </a:lnTo>
                <a:lnTo>
                  <a:pt x="57358" y="297179"/>
                </a:lnTo>
                <a:lnTo>
                  <a:pt x="74218" y="252681"/>
                </a:lnTo>
                <a:lnTo>
                  <a:pt x="82543" y="240529"/>
                </a:lnTo>
                <a:lnTo>
                  <a:pt x="81877" y="235203"/>
                </a:lnTo>
                <a:lnTo>
                  <a:pt x="83909" y="206507"/>
                </a:lnTo>
                <a:lnTo>
                  <a:pt x="94762" y="181416"/>
                </a:lnTo>
                <a:lnTo>
                  <a:pt x="109205" y="157793"/>
                </a:lnTo>
                <a:lnTo>
                  <a:pt x="122008" y="133498"/>
                </a:lnTo>
                <a:lnTo>
                  <a:pt x="169025" y="85190"/>
                </a:lnTo>
                <a:lnTo>
                  <a:pt x="207022" y="56947"/>
                </a:lnTo>
                <a:lnTo>
                  <a:pt x="247721" y="33466"/>
                </a:lnTo>
                <a:lnTo>
                  <a:pt x="291353" y="15090"/>
                </a:lnTo>
                <a:lnTo>
                  <a:pt x="338150" y="2164"/>
                </a:lnTo>
                <a:lnTo>
                  <a:pt x="365067" y="0"/>
                </a:lnTo>
                <a:lnTo>
                  <a:pt x="382277" y="1019"/>
                </a:lnTo>
                <a:lnTo>
                  <a:pt x="403716" y="4715"/>
                </a:lnTo>
                <a:lnTo>
                  <a:pt x="424906" y="9488"/>
                </a:lnTo>
                <a:lnTo>
                  <a:pt x="463720" y="19088"/>
                </a:lnTo>
                <a:lnTo>
                  <a:pt x="541099" y="39848"/>
                </a:lnTo>
                <a:lnTo>
                  <a:pt x="580101" y="48605"/>
                </a:lnTo>
                <a:lnTo>
                  <a:pt x="607501" y="55534"/>
                </a:lnTo>
                <a:lnTo>
                  <a:pt x="633574" y="65084"/>
                </a:lnTo>
                <a:lnTo>
                  <a:pt x="658805" y="76507"/>
                </a:lnTo>
                <a:lnTo>
                  <a:pt x="698216" y="96245"/>
                </a:lnTo>
                <a:lnTo>
                  <a:pt x="698216" y="664327"/>
                </a:lnTo>
                <a:lnTo>
                  <a:pt x="320166" y="664327"/>
                </a:lnTo>
                <a:lnTo>
                  <a:pt x="320304" y="665992"/>
                </a:lnTo>
                <a:lnTo>
                  <a:pt x="320415" y="669321"/>
                </a:lnTo>
                <a:lnTo>
                  <a:pt x="320499" y="670320"/>
                </a:lnTo>
                <a:lnTo>
                  <a:pt x="698216" y="670320"/>
                </a:lnTo>
                <a:lnTo>
                  <a:pt x="698216" y="785508"/>
                </a:lnTo>
                <a:lnTo>
                  <a:pt x="96031" y="785508"/>
                </a:lnTo>
                <a:lnTo>
                  <a:pt x="88372" y="785674"/>
                </a:lnTo>
                <a:close/>
              </a:path>
              <a:path extrusionOk="0" h="1561465" w="698500">
                <a:moveTo>
                  <a:pt x="321331" y="664494"/>
                </a:moveTo>
                <a:lnTo>
                  <a:pt x="320166" y="664327"/>
                </a:lnTo>
                <a:lnTo>
                  <a:pt x="322996" y="664327"/>
                </a:lnTo>
                <a:lnTo>
                  <a:pt x="321331" y="664494"/>
                </a:lnTo>
                <a:close/>
              </a:path>
              <a:path extrusionOk="0" h="1561465" w="698500">
                <a:moveTo>
                  <a:pt x="698216" y="670320"/>
                </a:moveTo>
                <a:lnTo>
                  <a:pt x="320499" y="670320"/>
                </a:lnTo>
                <a:lnTo>
                  <a:pt x="321498" y="669820"/>
                </a:lnTo>
                <a:lnTo>
                  <a:pt x="322830" y="669321"/>
                </a:lnTo>
                <a:lnTo>
                  <a:pt x="323995" y="668822"/>
                </a:lnTo>
                <a:lnTo>
                  <a:pt x="323829" y="667490"/>
                </a:lnTo>
                <a:lnTo>
                  <a:pt x="324329" y="665992"/>
                </a:lnTo>
                <a:lnTo>
                  <a:pt x="322996" y="664327"/>
                </a:lnTo>
                <a:lnTo>
                  <a:pt x="698216" y="664327"/>
                </a:lnTo>
                <a:lnTo>
                  <a:pt x="698216" y="670320"/>
                </a:lnTo>
                <a:close/>
              </a:path>
              <a:path extrusionOk="0" h="1561465" w="698500">
                <a:moveTo>
                  <a:pt x="399834" y="1551907"/>
                </a:moveTo>
                <a:lnTo>
                  <a:pt x="381611" y="1548606"/>
                </a:lnTo>
                <a:lnTo>
                  <a:pt x="364387" y="1540780"/>
                </a:lnTo>
                <a:lnTo>
                  <a:pt x="347475" y="1531565"/>
                </a:lnTo>
                <a:lnTo>
                  <a:pt x="291358" y="1502436"/>
                </a:lnTo>
                <a:lnTo>
                  <a:pt x="238925" y="1465919"/>
                </a:lnTo>
                <a:lnTo>
                  <a:pt x="200106" y="1416544"/>
                </a:lnTo>
                <a:lnTo>
                  <a:pt x="182996" y="1376865"/>
                </a:lnTo>
                <a:lnTo>
                  <a:pt x="170632" y="1334814"/>
                </a:lnTo>
                <a:lnTo>
                  <a:pt x="160276" y="1293759"/>
                </a:lnTo>
                <a:lnTo>
                  <a:pt x="151982" y="1252314"/>
                </a:lnTo>
                <a:lnTo>
                  <a:pt x="147683" y="1210213"/>
                </a:lnTo>
                <a:lnTo>
                  <a:pt x="149317" y="1167192"/>
                </a:lnTo>
                <a:lnTo>
                  <a:pt x="150972" y="1144234"/>
                </a:lnTo>
                <a:lnTo>
                  <a:pt x="150941" y="1121105"/>
                </a:lnTo>
                <a:lnTo>
                  <a:pt x="148818" y="1074642"/>
                </a:lnTo>
                <a:lnTo>
                  <a:pt x="146237" y="1035692"/>
                </a:lnTo>
                <a:lnTo>
                  <a:pt x="142657" y="996741"/>
                </a:lnTo>
                <a:lnTo>
                  <a:pt x="138848" y="948219"/>
                </a:lnTo>
                <a:lnTo>
                  <a:pt x="132666" y="900196"/>
                </a:lnTo>
                <a:lnTo>
                  <a:pt x="116625" y="863984"/>
                </a:lnTo>
                <a:lnTo>
                  <a:pt x="109519" y="852590"/>
                </a:lnTo>
                <a:lnTo>
                  <a:pt x="101800" y="840020"/>
                </a:lnTo>
                <a:lnTo>
                  <a:pt x="95969" y="827309"/>
                </a:lnTo>
                <a:lnTo>
                  <a:pt x="94041" y="813756"/>
                </a:lnTo>
                <a:lnTo>
                  <a:pt x="98030" y="798658"/>
                </a:lnTo>
                <a:lnTo>
                  <a:pt x="101194" y="791833"/>
                </a:lnTo>
                <a:lnTo>
                  <a:pt x="96031" y="785508"/>
                </a:lnTo>
                <a:lnTo>
                  <a:pt x="698216" y="785508"/>
                </a:lnTo>
                <a:lnTo>
                  <a:pt x="698216" y="1493707"/>
                </a:lnTo>
                <a:lnTo>
                  <a:pt x="681511" y="1507096"/>
                </a:lnTo>
                <a:lnTo>
                  <a:pt x="647614" y="1527703"/>
                </a:lnTo>
                <a:lnTo>
                  <a:pt x="609034" y="1542364"/>
                </a:lnTo>
                <a:lnTo>
                  <a:pt x="585313" y="1547545"/>
                </a:lnTo>
                <a:lnTo>
                  <a:pt x="419744" y="1547545"/>
                </a:lnTo>
                <a:lnTo>
                  <a:pt x="399834" y="1551907"/>
                </a:lnTo>
                <a:close/>
              </a:path>
              <a:path extrusionOk="0" h="1561465" w="698500">
                <a:moveTo>
                  <a:pt x="429136" y="1551231"/>
                </a:moveTo>
                <a:lnTo>
                  <a:pt x="419744" y="1547545"/>
                </a:lnTo>
                <a:lnTo>
                  <a:pt x="585313" y="1547545"/>
                </a:lnTo>
                <a:lnTo>
                  <a:pt x="581562" y="1548365"/>
                </a:lnTo>
                <a:lnTo>
                  <a:pt x="448172" y="1548365"/>
                </a:lnTo>
                <a:lnTo>
                  <a:pt x="438935" y="1550188"/>
                </a:lnTo>
                <a:lnTo>
                  <a:pt x="429136" y="1551231"/>
                </a:lnTo>
                <a:close/>
              </a:path>
              <a:path extrusionOk="0" h="1561465" w="698500">
                <a:moveTo>
                  <a:pt x="497794" y="1561413"/>
                </a:moveTo>
                <a:lnTo>
                  <a:pt x="484603" y="1561111"/>
                </a:lnTo>
                <a:lnTo>
                  <a:pt x="470537" y="1557314"/>
                </a:lnTo>
                <a:lnTo>
                  <a:pt x="455878" y="1549709"/>
                </a:lnTo>
                <a:lnTo>
                  <a:pt x="448172" y="1548365"/>
                </a:lnTo>
                <a:lnTo>
                  <a:pt x="581562" y="1548365"/>
                </a:lnTo>
                <a:lnTo>
                  <a:pt x="563772" y="1552250"/>
                </a:lnTo>
                <a:lnTo>
                  <a:pt x="509830" y="1558531"/>
                </a:lnTo>
                <a:lnTo>
                  <a:pt x="497794" y="1561413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50" name="Google Shape;450;p54"/>
          <p:cNvSpPr/>
          <p:nvPr/>
        </p:nvSpPr>
        <p:spPr>
          <a:xfrm>
            <a:off x="8154215" y="4145493"/>
            <a:ext cx="525145" cy="559752"/>
          </a:xfrm>
          <a:custGeom>
            <a:rect b="b" l="l" r="r" t="t"/>
            <a:pathLst>
              <a:path extrusionOk="0" h="1119504" w="1050290">
                <a:moveTo>
                  <a:pt x="673320" y="27082"/>
                </a:moveTo>
                <a:lnTo>
                  <a:pt x="458535" y="27082"/>
                </a:lnTo>
                <a:lnTo>
                  <a:pt x="469499" y="24450"/>
                </a:lnTo>
                <a:lnTo>
                  <a:pt x="478059" y="15264"/>
                </a:lnTo>
                <a:lnTo>
                  <a:pt x="487431" y="5454"/>
                </a:lnTo>
                <a:lnTo>
                  <a:pt x="500830" y="949"/>
                </a:lnTo>
                <a:lnTo>
                  <a:pt x="549048" y="0"/>
                </a:lnTo>
                <a:lnTo>
                  <a:pt x="596828" y="970"/>
                </a:lnTo>
                <a:lnTo>
                  <a:pt x="643110" y="10335"/>
                </a:lnTo>
                <a:lnTo>
                  <a:pt x="673320" y="27082"/>
                </a:lnTo>
                <a:close/>
              </a:path>
              <a:path extrusionOk="0" h="1119504" w="1050290">
                <a:moveTo>
                  <a:pt x="551567" y="1119344"/>
                </a:moveTo>
                <a:lnTo>
                  <a:pt x="498166" y="1117372"/>
                </a:lnTo>
                <a:lnTo>
                  <a:pt x="445403" y="1109921"/>
                </a:lnTo>
                <a:lnTo>
                  <a:pt x="392905" y="1100831"/>
                </a:lnTo>
                <a:lnTo>
                  <a:pt x="340876" y="1089025"/>
                </a:lnTo>
                <a:lnTo>
                  <a:pt x="289518" y="1073428"/>
                </a:lnTo>
                <a:lnTo>
                  <a:pt x="242935" y="1051414"/>
                </a:lnTo>
                <a:lnTo>
                  <a:pt x="201097" y="1023158"/>
                </a:lnTo>
                <a:lnTo>
                  <a:pt x="164897" y="996473"/>
                </a:lnTo>
                <a:lnTo>
                  <a:pt x="129931" y="968227"/>
                </a:lnTo>
                <a:lnTo>
                  <a:pt x="98368" y="936361"/>
                </a:lnTo>
                <a:lnTo>
                  <a:pt x="72378" y="898815"/>
                </a:lnTo>
                <a:lnTo>
                  <a:pt x="66841" y="884396"/>
                </a:lnTo>
                <a:lnTo>
                  <a:pt x="67367" y="876975"/>
                </a:lnTo>
                <a:lnTo>
                  <a:pt x="71046" y="868353"/>
                </a:lnTo>
                <a:lnTo>
                  <a:pt x="75230" y="857596"/>
                </a:lnTo>
                <a:lnTo>
                  <a:pt x="74667" y="848587"/>
                </a:lnTo>
                <a:lnTo>
                  <a:pt x="69547" y="841762"/>
                </a:lnTo>
                <a:lnTo>
                  <a:pt x="60055" y="837559"/>
                </a:lnTo>
                <a:lnTo>
                  <a:pt x="44421" y="831143"/>
                </a:lnTo>
                <a:lnTo>
                  <a:pt x="33641" y="821309"/>
                </a:lnTo>
                <a:lnTo>
                  <a:pt x="10459" y="763881"/>
                </a:lnTo>
                <a:lnTo>
                  <a:pt x="0" y="702563"/>
                </a:lnTo>
                <a:lnTo>
                  <a:pt x="109" y="670437"/>
                </a:lnTo>
                <a:lnTo>
                  <a:pt x="3273" y="625772"/>
                </a:lnTo>
                <a:lnTo>
                  <a:pt x="7061" y="581154"/>
                </a:lnTo>
                <a:lnTo>
                  <a:pt x="15262" y="491995"/>
                </a:lnTo>
                <a:lnTo>
                  <a:pt x="25253" y="454543"/>
                </a:lnTo>
                <a:lnTo>
                  <a:pt x="50647" y="408018"/>
                </a:lnTo>
                <a:lnTo>
                  <a:pt x="77040" y="361993"/>
                </a:lnTo>
                <a:lnTo>
                  <a:pt x="79372" y="357665"/>
                </a:lnTo>
                <a:lnTo>
                  <a:pt x="82536" y="353836"/>
                </a:lnTo>
                <a:lnTo>
                  <a:pt x="84367" y="349342"/>
                </a:lnTo>
                <a:lnTo>
                  <a:pt x="107156" y="305565"/>
                </a:lnTo>
                <a:lnTo>
                  <a:pt x="134717" y="265392"/>
                </a:lnTo>
                <a:lnTo>
                  <a:pt x="165787" y="228031"/>
                </a:lnTo>
                <a:lnTo>
                  <a:pt x="199103" y="192692"/>
                </a:lnTo>
                <a:lnTo>
                  <a:pt x="233401" y="158583"/>
                </a:lnTo>
                <a:lnTo>
                  <a:pt x="272931" y="122982"/>
                </a:lnTo>
                <a:lnTo>
                  <a:pt x="315474" y="90502"/>
                </a:lnTo>
                <a:lnTo>
                  <a:pt x="360484" y="61019"/>
                </a:lnTo>
                <a:lnTo>
                  <a:pt x="407413" y="34407"/>
                </a:lnTo>
                <a:lnTo>
                  <a:pt x="444693" y="25395"/>
                </a:lnTo>
                <a:lnTo>
                  <a:pt x="458535" y="27082"/>
                </a:lnTo>
                <a:lnTo>
                  <a:pt x="673320" y="27082"/>
                </a:lnTo>
                <a:lnTo>
                  <a:pt x="686832" y="34573"/>
                </a:lnTo>
                <a:lnTo>
                  <a:pt x="696524" y="41939"/>
                </a:lnTo>
                <a:lnTo>
                  <a:pt x="706793" y="48680"/>
                </a:lnTo>
                <a:lnTo>
                  <a:pt x="717531" y="54610"/>
                </a:lnTo>
                <a:lnTo>
                  <a:pt x="728628" y="59541"/>
                </a:lnTo>
                <a:lnTo>
                  <a:pt x="755128" y="73207"/>
                </a:lnTo>
                <a:lnTo>
                  <a:pt x="777647" y="91085"/>
                </a:lnTo>
                <a:lnTo>
                  <a:pt x="797262" y="112209"/>
                </a:lnTo>
                <a:lnTo>
                  <a:pt x="815051" y="135612"/>
                </a:lnTo>
                <a:lnTo>
                  <a:pt x="837458" y="165993"/>
                </a:lnTo>
                <a:lnTo>
                  <a:pt x="860302" y="196015"/>
                </a:lnTo>
                <a:lnTo>
                  <a:pt x="904805" y="256792"/>
                </a:lnTo>
                <a:lnTo>
                  <a:pt x="934229" y="299858"/>
                </a:lnTo>
                <a:lnTo>
                  <a:pt x="962233" y="343766"/>
                </a:lnTo>
                <a:lnTo>
                  <a:pt x="985667" y="388293"/>
                </a:lnTo>
                <a:lnTo>
                  <a:pt x="124165" y="388293"/>
                </a:lnTo>
                <a:lnTo>
                  <a:pt x="122167" y="389958"/>
                </a:lnTo>
                <a:lnTo>
                  <a:pt x="119836" y="391456"/>
                </a:lnTo>
                <a:lnTo>
                  <a:pt x="118004" y="393453"/>
                </a:lnTo>
                <a:lnTo>
                  <a:pt x="117671" y="393786"/>
                </a:lnTo>
                <a:lnTo>
                  <a:pt x="119336" y="395950"/>
                </a:lnTo>
                <a:lnTo>
                  <a:pt x="120169" y="397282"/>
                </a:lnTo>
                <a:lnTo>
                  <a:pt x="989198" y="397282"/>
                </a:lnTo>
                <a:lnTo>
                  <a:pt x="1004549" y="439229"/>
                </a:lnTo>
                <a:lnTo>
                  <a:pt x="1010978" y="458850"/>
                </a:lnTo>
                <a:lnTo>
                  <a:pt x="1018391" y="478221"/>
                </a:lnTo>
                <a:lnTo>
                  <a:pt x="1030859" y="517463"/>
                </a:lnTo>
                <a:lnTo>
                  <a:pt x="1041433" y="581715"/>
                </a:lnTo>
                <a:lnTo>
                  <a:pt x="1045659" y="613951"/>
                </a:lnTo>
                <a:lnTo>
                  <a:pt x="1050009" y="645968"/>
                </a:lnTo>
                <a:lnTo>
                  <a:pt x="1040559" y="699671"/>
                </a:lnTo>
                <a:lnTo>
                  <a:pt x="1030859" y="752000"/>
                </a:lnTo>
                <a:lnTo>
                  <a:pt x="1019982" y="793947"/>
                </a:lnTo>
                <a:lnTo>
                  <a:pt x="1016539" y="807930"/>
                </a:lnTo>
                <a:lnTo>
                  <a:pt x="1003113" y="852082"/>
                </a:lnTo>
                <a:lnTo>
                  <a:pt x="979571" y="891990"/>
                </a:lnTo>
                <a:lnTo>
                  <a:pt x="954958" y="922176"/>
                </a:lnTo>
                <a:lnTo>
                  <a:pt x="929907" y="951956"/>
                </a:lnTo>
                <a:lnTo>
                  <a:pt x="903420" y="980425"/>
                </a:lnTo>
                <a:lnTo>
                  <a:pt x="874498" y="1006679"/>
                </a:lnTo>
                <a:lnTo>
                  <a:pt x="873166" y="1007677"/>
                </a:lnTo>
                <a:lnTo>
                  <a:pt x="872167" y="1009176"/>
                </a:lnTo>
                <a:lnTo>
                  <a:pt x="870835" y="1010008"/>
                </a:lnTo>
                <a:lnTo>
                  <a:pt x="845256" y="1026570"/>
                </a:lnTo>
                <a:lnTo>
                  <a:pt x="819818" y="1043507"/>
                </a:lnTo>
                <a:lnTo>
                  <a:pt x="793911" y="1059258"/>
                </a:lnTo>
                <a:lnTo>
                  <a:pt x="766927" y="1072263"/>
                </a:lnTo>
                <a:lnTo>
                  <a:pt x="722079" y="1088028"/>
                </a:lnTo>
                <a:lnTo>
                  <a:pt x="668151" y="1102547"/>
                </a:lnTo>
                <a:lnTo>
                  <a:pt x="609771" y="1113694"/>
                </a:lnTo>
                <a:lnTo>
                  <a:pt x="551567" y="1119344"/>
                </a:lnTo>
                <a:close/>
              </a:path>
              <a:path extrusionOk="0" h="1119504" w="1050290">
                <a:moveTo>
                  <a:pt x="989198" y="397282"/>
                </a:moveTo>
                <a:lnTo>
                  <a:pt x="120169" y="397282"/>
                </a:lnTo>
                <a:lnTo>
                  <a:pt x="126663" y="391789"/>
                </a:lnTo>
                <a:lnTo>
                  <a:pt x="124165" y="388293"/>
                </a:lnTo>
                <a:lnTo>
                  <a:pt x="985667" y="388293"/>
                </a:lnTo>
                <a:lnTo>
                  <a:pt x="986459" y="389796"/>
                </a:lnTo>
                <a:lnTo>
                  <a:pt x="989198" y="397282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51" name="Google Shape;451;p54"/>
          <p:cNvGrpSpPr/>
          <p:nvPr/>
        </p:nvGrpSpPr>
        <p:grpSpPr>
          <a:xfrm>
            <a:off x="4951050" y="0"/>
            <a:ext cx="2324092" cy="1120146"/>
            <a:chOff x="9902101" y="0"/>
            <a:chExt cx="4648184" cy="2240291"/>
          </a:xfrm>
        </p:grpSpPr>
        <p:sp>
          <p:nvSpPr>
            <p:cNvPr id="452" name="Google Shape;452;p54"/>
            <p:cNvSpPr/>
            <p:nvPr/>
          </p:nvSpPr>
          <p:spPr>
            <a:xfrm>
              <a:off x="12956435" y="514707"/>
              <a:ext cx="1593850" cy="1356995"/>
            </a:xfrm>
            <a:custGeom>
              <a:rect b="b" l="l" r="r" t="t"/>
              <a:pathLst>
                <a:path extrusionOk="0" h="1356995" w="1593850">
                  <a:moveTo>
                    <a:pt x="1414006" y="63565"/>
                  </a:moveTo>
                  <a:lnTo>
                    <a:pt x="1450547" y="86513"/>
                  </a:lnTo>
                  <a:lnTo>
                    <a:pt x="1462390" y="96853"/>
                  </a:lnTo>
                  <a:lnTo>
                    <a:pt x="1472791" y="107960"/>
                  </a:lnTo>
                  <a:lnTo>
                    <a:pt x="1492416" y="131035"/>
                  </a:lnTo>
                  <a:lnTo>
                    <a:pt x="1507510" y="145978"/>
                  </a:lnTo>
                  <a:lnTo>
                    <a:pt x="1524191" y="159548"/>
                  </a:lnTo>
                  <a:lnTo>
                    <a:pt x="1558971" y="185371"/>
                  </a:lnTo>
                  <a:lnTo>
                    <a:pt x="1568674" y="194744"/>
                  </a:lnTo>
                  <a:lnTo>
                    <a:pt x="1575345" y="205349"/>
                  </a:lnTo>
                  <a:lnTo>
                    <a:pt x="1579439" y="217429"/>
                  </a:lnTo>
                  <a:lnTo>
                    <a:pt x="1581410" y="231227"/>
                  </a:lnTo>
                  <a:lnTo>
                    <a:pt x="1584344" y="257622"/>
                  </a:lnTo>
                  <a:lnTo>
                    <a:pt x="1588359" y="283874"/>
                  </a:lnTo>
                  <a:lnTo>
                    <a:pt x="1591942" y="310295"/>
                  </a:lnTo>
                  <a:lnTo>
                    <a:pt x="1593579" y="337197"/>
                  </a:lnTo>
                  <a:lnTo>
                    <a:pt x="1591570" y="365048"/>
                  </a:lnTo>
                  <a:lnTo>
                    <a:pt x="1585070" y="390569"/>
                  </a:lnTo>
                  <a:lnTo>
                    <a:pt x="1574039" y="413984"/>
                  </a:lnTo>
                  <a:lnTo>
                    <a:pt x="1558434" y="435517"/>
                  </a:lnTo>
                  <a:lnTo>
                    <a:pt x="1547317" y="448385"/>
                  </a:lnTo>
                  <a:lnTo>
                    <a:pt x="1537004" y="461565"/>
                  </a:lnTo>
                  <a:lnTo>
                    <a:pt x="1528189" y="475731"/>
                  </a:lnTo>
                  <a:lnTo>
                    <a:pt x="1518664" y="498044"/>
                  </a:lnTo>
                  <a:lnTo>
                    <a:pt x="1514743" y="504199"/>
                  </a:lnTo>
                  <a:lnTo>
                    <a:pt x="1482052" y="549619"/>
                  </a:lnTo>
                  <a:lnTo>
                    <a:pt x="1456528" y="581801"/>
                  </a:lnTo>
                  <a:lnTo>
                    <a:pt x="1429548" y="612774"/>
                  </a:lnTo>
                  <a:lnTo>
                    <a:pt x="1401210" y="642586"/>
                  </a:lnTo>
                  <a:lnTo>
                    <a:pt x="1366760" y="669359"/>
                  </a:lnTo>
                  <a:lnTo>
                    <a:pt x="1353087" y="677025"/>
                  </a:lnTo>
                  <a:lnTo>
                    <a:pt x="1340079" y="685282"/>
                  </a:lnTo>
                  <a:lnTo>
                    <a:pt x="1328460" y="695447"/>
                  </a:lnTo>
                  <a:lnTo>
                    <a:pt x="1318955" y="708835"/>
                  </a:lnTo>
                  <a:lnTo>
                    <a:pt x="1314076" y="714641"/>
                  </a:lnTo>
                  <a:lnTo>
                    <a:pt x="1307035" y="719393"/>
                  </a:lnTo>
                  <a:lnTo>
                    <a:pt x="1298915" y="723228"/>
                  </a:lnTo>
                  <a:lnTo>
                    <a:pt x="1239726" y="746087"/>
                  </a:lnTo>
                  <a:lnTo>
                    <a:pt x="1189960" y="768493"/>
                  </a:lnTo>
                  <a:lnTo>
                    <a:pt x="1141277" y="793068"/>
                  </a:lnTo>
                  <a:lnTo>
                    <a:pt x="1093456" y="819381"/>
                  </a:lnTo>
                  <a:lnTo>
                    <a:pt x="1046272" y="846999"/>
                  </a:lnTo>
                  <a:lnTo>
                    <a:pt x="1019452" y="871225"/>
                  </a:lnTo>
                  <a:lnTo>
                    <a:pt x="1010279" y="879138"/>
                  </a:lnTo>
                  <a:lnTo>
                    <a:pt x="992447" y="891864"/>
                  </a:lnTo>
                  <a:lnTo>
                    <a:pt x="956221" y="916619"/>
                  </a:lnTo>
                  <a:lnTo>
                    <a:pt x="910420" y="949506"/>
                  </a:lnTo>
                  <a:lnTo>
                    <a:pt x="897365" y="960456"/>
                  </a:lnTo>
                  <a:lnTo>
                    <a:pt x="886206" y="972782"/>
                  </a:lnTo>
                  <a:lnTo>
                    <a:pt x="867140" y="995165"/>
                  </a:lnTo>
                  <a:lnTo>
                    <a:pt x="846307" y="1015664"/>
                  </a:lnTo>
                  <a:lnTo>
                    <a:pt x="825250" y="1035842"/>
                  </a:lnTo>
                  <a:lnTo>
                    <a:pt x="805510" y="1057265"/>
                  </a:lnTo>
                  <a:lnTo>
                    <a:pt x="799580" y="1064358"/>
                  </a:lnTo>
                  <a:lnTo>
                    <a:pt x="794157" y="1067802"/>
                  </a:lnTo>
                  <a:lnTo>
                    <a:pt x="782677" y="1064343"/>
                  </a:lnTo>
                  <a:lnTo>
                    <a:pt x="777028" y="1067118"/>
                  </a:lnTo>
                  <a:lnTo>
                    <a:pt x="775884" y="1084231"/>
                  </a:lnTo>
                  <a:lnTo>
                    <a:pt x="767525" y="1096614"/>
                  </a:lnTo>
                  <a:lnTo>
                    <a:pt x="756185" y="1107137"/>
                  </a:lnTo>
                  <a:lnTo>
                    <a:pt x="746097" y="1118297"/>
                  </a:lnTo>
                  <a:lnTo>
                    <a:pt x="721443" y="1150124"/>
                  </a:lnTo>
                  <a:lnTo>
                    <a:pt x="693168" y="1178432"/>
                  </a:lnTo>
                  <a:lnTo>
                    <a:pt x="662831" y="1204709"/>
                  </a:lnTo>
                  <a:lnTo>
                    <a:pt x="631998" y="1230443"/>
                  </a:lnTo>
                  <a:lnTo>
                    <a:pt x="617774" y="1239471"/>
                  </a:lnTo>
                  <a:lnTo>
                    <a:pt x="601883" y="1246593"/>
                  </a:lnTo>
                  <a:lnTo>
                    <a:pt x="586410" y="1253992"/>
                  </a:lnTo>
                  <a:lnTo>
                    <a:pt x="573447" y="1263853"/>
                  </a:lnTo>
                  <a:lnTo>
                    <a:pt x="561658" y="1276214"/>
                  </a:lnTo>
                  <a:lnTo>
                    <a:pt x="549440" y="1287788"/>
                  </a:lnTo>
                  <a:lnTo>
                    <a:pt x="495272" y="1320121"/>
                  </a:lnTo>
                  <a:lnTo>
                    <a:pt x="438146" y="1339473"/>
                  </a:lnTo>
                  <a:lnTo>
                    <a:pt x="399157" y="1343882"/>
                  </a:lnTo>
                  <a:lnTo>
                    <a:pt x="352311" y="1352987"/>
                  </a:lnTo>
                  <a:lnTo>
                    <a:pt x="325331" y="1356415"/>
                  </a:lnTo>
                  <a:lnTo>
                    <a:pt x="315580" y="1356878"/>
                  </a:lnTo>
                  <a:lnTo>
                    <a:pt x="272934" y="1351795"/>
                  </a:lnTo>
                  <a:lnTo>
                    <a:pt x="239360" y="1351207"/>
                  </a:lnTo>
                  <a:lnTo>
                    <a:pt x="172302" y="1340601"/>
                  </a:lnTo>
                  <a:lnTo>
                    <a:pt x="120128" y="1312987"/>
                  </a:lnTo>
                  <a:lnTo>
                    <a:pt x="78523" y="1274448"/>
                  </a:lnTo>
                  <a:lnTo>
                    <a:pt x="51552" y="1234034"/>
                  </a:lnTo>
                  <a:lnTo>
                    <a:pt x="32547" y="1187953"/>
                  </a:lnTo>
                  <a:lnTo>
                    <a:pt x="19387" y="1139589"/>
                  </a:lnTo>
                  <a:lnTo>
                    <a:pt x="13703" y="1089078"/>
                  </a:lnTo>
                  <a:lnTo>
                    <a:pt x="13121" y="1056536"/>
                  </a:lnTo>
                  <a:lnTo>
                    <a:pt x="10178" y="1023939"/>
                  </a:lnTo>
                  <a:lnTo>
                    <a:pt x="6231" y="991332"/>
                  </a:lnTo>
                  <a:lnTo>
                    <a:pt x="295" y="941253"/>
                  </a:lnTo>
                  <a:lnTo>
                    <a:pt x="0" y="932742"/>
                  </a:lnTo>
                  <a:lnTo>
                    <a:pt x="1536" y="924964"/>
                  </a:lnTo>
                  <a:lnTo>
                    <a:pt x="9612" y="894192"/>
                  </a:lnTo>
                  <a:lnTo>
                    <a:pt x="12172" y="863126"/>
                  </a:lnTo>
                  <a:lnTo>
                    <a:pt x="11716" y="831888"/>
                  </a:lnTo>
                  <a:lnTo>
                    <a:pt x="10743" y="800604"/>
                  </a:lnTo>
                  <a:lnTo>
                    <a:pt x="11907" y="772631"/>
                  </a:lnTo>
                  <a:lnTo>
                    <a:pt x="15837" y="745123"/>
                  </a:lnTo>
                  <a:lnTo>
                    <a:pt x="21695" y="717943"/>
                  </a:lnTo>
                  <a:lnTo>
                    <a:pt x="28643" y="690954"/>
                  </a:lnTo>
                  <a:lnTo>
                    <a:pt x="37438" y="663075"/>
                  </a:lnTo>
                  <a:lnTo>
                    <a:pt x="43531" y="641915"/>
                  </a:lnTo>
                  <a:lnTo>
                    <a:pt x="48447" y="631196"/>
                  </a:lnTo>
                  <a:lnTo>
                    <a:pt x="55714" y="622060"/>
                  </a:lnTo>
                  <a:lnTo>
                    <a:pt x="66257" y="615035"/>
                  </a:lnTo>
                  <a:lnTo>
                    <a:pt x="70122" y="613234"/>
                  </a:lnTo>
                  <a:lnTo>
                    <a:pt x="75609" y="607036"/>
                  </a:lnTo>
                  <a:lnTo>
                    <a:pt x="74931" y="605028"/>
                  </a:lnTo>
                  <a:lnTo>
                    <a:pt x="72433" y="583356"/>
                  </a:lnTo>
                  <a:lnTo>
                    <a:pt x="78462" y="564516"/>
                  </a:lnTo>
                  <a:lnTo>
                    <a:pt x="88574" y="547002"/>
                  </a:lnTo>
                  <a:lnTo>
                    <a:pt x="121135" y="487527"/>
                  </a:lnTo>
                  <a:lnTo>
                    <a:pt x="149213" y="449749"/>
                  </a:lnTo>
                  <a:lnTo>
                    <a:pt x="180652" y="414611"/>
                  </a:lnTo>
                  <a:lnTo>
                    <a:pt x="213548" y="380752"/>
                  </a:lnTo>
                  <a:lnTo>
                    <a:pt x="241379" y="353536"/>
                  </a:lnTo>
                  <a:lnTo>
                    <a:pt x="298638" y="300521"/>
                  </a:lnTo>
                  <a:lnTo>
                    <a:pt x="326847" y="273597"/>
                  </a:lnTo>
                  <a:lnTo>
                    <a:pt x="353749" y="250419"/>
                  </a:lnTo>
                  <a:lnTo>
                    <a:pt x="382596" y="230278"/>
                  </a:lnTo>
                  <a:lnTo>
                    <a:pt x="442109" y="192864"/>
                  </a:lnTo>
                  <a:lnTo>
                    <a:pt x="455335" y="191745"/>
                  </a:lnTo>
                  <a:lnTo>
                    <a:pt x="465211" y="185431"/>
                  </a:lnTo>
                  <a:lnTo>
                    <a:pt x="495431" y="159775"/>
                  </a:lnTo>
                  <a:lnTo>
                    <a:pt x="563862" y="135586"/>
                  </a:lnTo>
                  <a:lnTo>
                    <a:pt x="587312" y="126338"/>
                  </a:lnTo>
                  <a:lnTo>
                    <a:pt x="609735" y="114943"/>
                  </a:lnTo>
                  <a:lnTo>
                    <a:pt x="631347" y="101597"/>
                  </a:lnTo>
                  <a:lnTo>
                    <a:pt x="642191" y="94337"/>
                  </a:lnTo>
                  <a:lnTo>
                    <a:pt x="648139" y="91711"/>
                  </a:lnTo>
                  <a:lnTo>
                    <a:pt x="656480" y="88718"/>
                  </a:lnTo>
                  <a:lnTo>
                    <a:pt x="663681" y="88660"/>
                  </a:lnTo>
                  <a:lnTo>
                    <a:pt x="669598" y="92599"/>
                  </a:lnTo>
                  <a:lnTo>
                    <a:pt x="674090" y="101596"/>
                  </a:lnTo>
                  <a:lnTo>
                    <a:pt x="676727" y="109776"/>
                  </a:lnTo>
                  <a:lnTo>
                    <a:pt x="687887" y="107131"/>
                  </a:lnTo>
                  <a:lnTo>
                    <a:pt x="705559" y="71790"/>
                  </a:lnTo>
                  <a:lnTo>
                    <a:pt x="737236" y="62661"/>
                  </a:lnTo>
                  <a:lnTo>
                    <a:pt x="756978" y="58641"/>
                  </a:lnTo>
                  <a:lnTo>
                    <a:pt x="775962" y="51684"/>
                  </a:lnTo>
                  <a:lnTo>
                    <a:pt x="795131" y="45550"/>
                  </a:lnTo>
                  <a:lnTo>
                    <a:pt x="815427" y="43998"/>
                  </a:lnTo>
                  <a:lnTo>
                    <a:pt x="818407" y="44360"/>
                  </a:lnTo>
                  <a:lnTo>
                    <a:pt x="822646" y="42931"/>
                  </a:lnTo>
                  <a:lnTo>
                    <a:pt x="824425" y="40840"/>
                  </a:lnTo>
                  <a:lnTo>
                    <a:pt x="844304" y="25660"/>
                  </a:lnTo>
                  <a:lnTo>
                    <a:pt x="866888" y="18524"/>
                  </a:lnTo>
                  <a:lnTo>
                    <a:pt x="890644" y="15209"/>
                  </a:lnTo>
                  <a:lnTo>
                    <a:pt x="914043" y="11491"/>
                  </a:lnTo>
                  <a:lnTo>
                    <a:pt x="936470" y="6934"/>
                  </a:lnTo>
                  <a:lnTo>
                    <a:pt x="959307" y="3869"/>
                  </a:lnTo>
                  <a:lnTo>
                    <a:pt x="982515" y="2729"/>
                  </a:lnTo>
                  <a:lnTo>
                    <a:pt x="1006052" y="3947"/>
                  </a:lnTo>
                  <a:lnTo>
                    <a:pt x="1027707" y="5837"/>
                  </a:lnTo>
                  <a:lnTo>
                    <a:pt x="1049503" y="6456"/>
                  </a:lnTo>
                  <a:lnTo>
                    <a:pt x="1071389" y="5204"/>
                  </a:lnTo>
                  <a:lnTo>
                    <a:pt x="1093315" y="1482"/>
                  </a:lnTo>
                  <a:lnTo>
                    <a:pt x="1104970" y="0"/>
                  </a:lnTo>
                  <a:lnTo>
                    <a:pt x="1117009" y="310"/>
                  </a:lnTo>
                  <a:lnTo>
                    <a:pt x="1141273" y="2207"/>
                  </a:lnTo>
                  <a:lnTo>
                    <a:pt x="1180089" y="2629"/>
                  </a:lnTo>
                  <a:lnTo>
                    <a:pt x="1218799" y="4392"/>
                  </a:lnTo>
                  <a:lnTo>
                    <a:pt x="1257888" y="8154"/>
                  </a:lnTo>
                  <a:lnTo>
                    <a:pt x="1295323" y="17226"/>
                  </a:lnTo>
                  <a:lnTo>
                    <a:pt x="1375120" y="4633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53" name="Google Shape;453;p54"/>
            <p:cNvSpPr/>
            <p:nvPr/>
          </p:nvSpPr>
          <p:spPr>
            <a:xfrm>
              <a:off x="11311742" y="0"/>
              <a:ext cx="1604645" cy="838835"/>
            </a:xfrm>
            <a:custGeom>
              <a:rect b="b" l="l" r="r" t="t"/>
              <a:pathLst>
                <a:path extrusionOk="0" h="838835" w="1604645">
                  <a:moveTo>
                    <a:pt x="8285" y="238065"/>
                  </a:moveTo>
                  <a:lnTo>
                    <a:pt x="1120092" y="788893"/>
                  </a:lnTo>
                  <a:lnTo>
                    <a:pt x="1103828" y="781697"/>
                  </a:lnTo>
                  <a:lnTo>
                    <a:pt x="1086694" y="776892"/>
                  </a:lnTo>
                  <a:lnTo>
                    <a:pt x="1068236" y="774722"/>
                  </a:lnTo>
                  <a:lnTo>
                    <a:pt x="1051664" y="773649"/>
                  </a:lnTo>
                  <a:lnTo>
                    <a:pt x="1035040" y="771488"/>
                  </a:lnTo>
                  <a:lnTo>
                    <a:pt x="1018732" y="767986"/>
                  </a:lnTo>
                  <a:lnTo>
                    <a:pt x="958362" y="748480"/>
                  </a:lnTo>
                  <a:lnTo>
                    <a:pt x="912981" y="739471"/>
                  </a:lnTo>
                  <a:lnTo>
                    <a:pt x="867094" y="734599"/>
                  </a:lnTo>
                  <a:lnTo>
                    <a:pt x="820828" y="732597"/>
                  </a:lnTo>
                  <a:lnTo>
                    <a:pt x="774312" y="732201"/>
                  </a:lnTo>
                  <a:lnTo>
                    <a:pt x="767010" y="732288"/>
                  </a:lnTo>
                  <a:lnTo>
                    <a:pt x="759680" y="732290"/>
                  </a:lnTo>
                  <a:lnTo>
                    <a:pt x="752404" y="731901"/>
                  </a:lnTo>
                  <a:lnTo>
                    <a:pt x="745265" y="730814"/>
                  </a:lnTo>
                  <a:lnTo>
                    <a:pt x="723335" y="727783"/>
                  </a:lnTo>
                  <a:lnTo>
                    <a:pt x="701533" y="727655"/>
                  </a:lnTo>
                  <a:lnTo>
                    <a:pt x="679782" y="729537"/>
                  </a:lnTo>
                  <a:lnTo>
                    <a:pt x="658000" y="732535"/>
                  </a:lnTo>
                  <a:lnTo>
                    <a:pt x="647213" y="734204"/>
                  </a:lnTo>
                  <a:lnTo>
                    <a:pt x="636230" y="735496"/>
                  </a:lnTo>
                  <a:lnTo>
                    <a:pt x="625466" y="735643"/>
                  </a:lnTo>
                  <a:lnTo>
                    <a:pt x="615337" y="733876"/>
                  </a:lnTo>
                  <a:lnTo>
                    <a:pt x="601759" y="731039"/>
                  </a:lnTo>
                  <a:lnTo>
                    <a:pt x="588611" y="730713"/>
                  </a:lnTo>
                  <a:lnTo>
                    <a:pt x="575664" y="732089"/>
                  </a:lnTo>
                  <a:lnTo>
                    <a:pt x="562692" y="734358"/>
                  </a:lnTo>
                  <a:lnTo>
                    <a:pt x="518685" y="742487"/>
                  </a:lnTo>
                  <a:lnTo>
                    <a:pt x="474598" y="748208"/>
                  </a:lnTo>
                  <a:lnTo>
                    <a:pt x="430240" y="748779"/>
                  </a:lnTo>
                  <a:lnTo>
                    <a:pt x="373763" y="739656"/>
                  </a:lnTo>
                  <a:lnTo>
                    <a:pt x="361575" y="739698"/>
                  </a:lnTo>
                  <a:lnTo>
                    <a:pt x="349153" y="740496"/>
                  </a:lnTo>
                  <a:lnTo>
                    <a:pt x="336793" y="740958"/>
                  </a:lnTo>
                  <a:lnTo>
                    <a:pt x="314939" y="740508"/>
                  </a:lnTo>
                  <a:lnTo>
                    <a:pt x="293380" y="738514"/>
                  </a:lnTo>
                  <a:lnTo>
                    <a:pt x="272270" y="733573"/>
                  </a:lnTo>
                  <a:lnTo>
                    <a:pt x="243179" y="720391"/>
                  </a:lnTo>
                  <a:lnTo>
                    <a:pt x="233823" y="717878"/>
                  </a:lnTo>
                  <a:lnTo>
                    <a:pt x="193497" y="707268"/>
                  </a:lnTo>
                  <a:lnTo>
                    <a:pt x="155247" y="686832"/>
                  </a:lnTo>
                  <a:lnTo>
                    <a:pt x="134955" y="671983"/>
                  </a:lnTo>
                  <a:lnTo>
                    <a:pt x="131523" y="670283"/>
                  </a:lnTo>
                  <a:lnTo>
                    <a:pt x="130247" y="667607"/>
                  </a:lnTo>
                  <a:lnTo>
                    <a:pt x="110127" y="636363"/>
                  </a:lnTo>
                  <a:lnTo>
                    <a:pt x="86679" y="607197"/>
                  </a:lnTo>
                  <a:lnTo>
                    <a:pt x="65458" y="576627"/>
                  </a:lnTo>
                  <a:lnTo>
                    <a:pt x="52025" y="541172"/>
                  </a:lnTo>
                  <a:lnTo>
                    <a:pt x="49748" y="534549"/>
                  </a:lnTo>
                  <a:lnTo>
                    <a:pt x="46195" y="528183"/>
                  </a:lnTo>
                  <a:lnTo>
                    <a:pt x="22289" y="478858"/>
                  </a:lnTo>
                  <a:lnTo>
                    <a:pt x="10457" y="441418"/>
                  </a:lnTo>
                  <a:lnTo>
                    <a:pt x="4803" y="402408"/>
                  </a:lnTo>
                  <a:lnTo>
                    <a:pt x="7107" y="361018"/>
                  </a:lnTo>
                  <a:lnTo>
                    <a:pt x="8809" y="334965"/>
                  </a:lnTo>
                  <a:lnTo>
                    <a:pt x="6850" y="308319"/>
                  </a:lnTo>
                  <a:lnTo>
                    <a:pt x="3243" y="281413"/>
                  </a:lnTo>
                  <a:lnTo>
                    <a:pt x="0" y="254582"/>
                  </a:lnTo>
                  <a:lnTo>
                    <a:pt x="288" y="246444"/>
                  </a:lnTo>
                  <a:lnTo>
                    <a:pt x="3010" y="240957"/>
                  </a:lnTo>
                  <a:lnTo>
                    <a:pt x="8285" y="238065"/>
                  </a:lnTo>
                  <a:close/>
                </a:path>
                <a:path extrusionOk="0" h="838835" w="1604645">
                  <a:moveTo>
                    <a:pt x="28743" y="237986"/>
                  </a:moveTo>
                  <a:lnTo>
                    <a:pt x="1213260" y="824837"/>
                  </a:lnTo>
                  <a:lnTo>
                    <a:pt x="1210656" y="825591"/>
                  </a:lnTo>
                  <a:lnTo>
                    <a:pt x="1188898" y="827005"/>
                  </a:lnTo>
                  <a:lnTo>
                    <a:pt x="1169952" y="820634"/>
                  </a:lnTo>
                  <a:lnTo>
                    <a:pt x="1152678" y="809902"/>
                  </a:lnTo>
                  <a:lnTo>
                    <a:pt x="1135939" y="798233"/>
                  </a:lnTo>
                  <a:lnTo>
                    <a:pt x="1120092" y="788893"/>
                  </a:lnTo>
                  <a:lnTo>
                    <a:pt x="8285" y="238065"/>
                  </a:lnTo>
                  <a:lnTo>
                    <a:pt x="16392" y="237625"/>
                  </a:lnTo>
                  <a:lnTo>
                    <a:pt x="21159" y="238130"/>
                  </a:lnTo>
                  <a:lnTo>
                    <a:pt x="26524" y="238930"/>
                  </a:lnTo>
                  <a:lnTo>
                    <a:pt x="28743" y="237986"/>
                  </a:lnTo>
                  <a:close/>
                </a:path>
                <a:path extrusionOk="0" h="838835" w="1604645">
                  <a:moveTo>
                    <a:pt x="1468008" y="0"/>
                  </a:moveTo>
                  <a:lnTo>
                    <a:pt x="1519228" y="60846"/>
                  </a:lnTo>
                  <a:lnTo>
                    <a:pt x="1543357" y="100433"/>
                  </a:lnTo>
                  <a:lnTo>
                    <a:pt x="1563029" y="143234"/>
                  </a:lnTo>
                  <a:lnTo>
                    <a:pt x="1577165" y="181422"/>
                  </a:lnTo>
                  <a:lnTo>
                    <a:pt x="1584578" y="200435"/>
                  </a:lnTo>
                  <a:lnTo>
                    <a:pt x="1593030" y="219214"/>
                  </a:lnTo>
                  <a:lnTo>
                    <a:pt x="1603165" y="251850"/>
                  </a:lnTo>
                  <a:lnTo>
                    <a:pt x="1604450" y="285013"/>
                  </a:lnTo>
                  <a:lnTo>
                    <a:pt x="1600151" y="318405"/>
                  </a:lnTo>
                  <a:lnTo>
                    <a:pt x="1593535" y="351729"/>
                  </a:lnTo>
                  <a:lnTo>
                    <a:pt x="1590941" y="363511"/>
                  </a:lnTo>
                  <a:lnTo>
                    <a:pt x="1588151" y="375301"/>
                  </a:lnTo>
                  <a:lnTo>
                    <a:pt x="1585585" y="387132"/>
                  </a:lnTo>
                  <a:lnTo>
                    <a:pt x="1583662" y="399038"/>
                  </a:lnTo>
                  <a:lnTo>
                    <a:pt x="1581276" y="419619"/>
                  </a:lnTo>
                  <a:lnTo>
                    <a:pt x="1578569" y="440076"/>
                  </a:lnTo>
                  <a:lnTo>
                    <a:pt x="1574576" y="460314"/>
                  </a:lnTo>
                  <a:lnTo>
                    <a:pt x="1568334" y="480239"/>
                  </a:lnTo>
                  <a:lnTo>
                    <a:pt x="1564351" y="491801"/>
                  </a:lnTo>
                  <a:lnTo>
                    <a:pt x="1561284" y="503799"/>
                  </a:lnTo>
                  <a:lnTo>
                    <a:pt x="1559516" y="515918"/>
                  </a:lnTo>
                  <a:lnTo>
                    <a:pt x="1559430" y="527842"/>
                  </a:lnTo>
                  <a:lnTo>
                    <a:pt x="1558910" y="545555"/>
                  </a:lnTo>
                  <a:lnTo>
                    <a:pt x="1555250" y="561833"/>
                  </a:lnTo>
                  <a:lnTo>
                    <a:pt x="1548696" y="576991"/>
                  </a:lnTo>
                  <a:lnTo>
                    <a:pt x="1539492" y="591342"/>
                  </a:lnTo>
                  <a:lnTo>
                    <a:pt x="1531654" y="610058"/>
                  </a:lnTo>
                  <a:lnTo>
                    <a:pt x="1523774" y="628788"/>
                  </a:lnTo>
                  <a:lnTo>
                    <a:pt x="1516062" y="647602"/>
                  </a:lnTo>
                  <a:lnTo>
                    <a:pt x="1508727" y="666567"/>
                  </a:lnTo>
                  <a:lnTo>
                    <a:pt x="1503198" y="679902"/>
                  </a:lnTo>
                  <a:lnTo>
                    <a:pt x="1496463" y="692118"/>
                  </a:lnTo>
                  <a:lnTo>
                    <a:pt x="1487714" y="703126"/>
                  </a:lnTo>
                  <a:lnTo>
                    <a:pt x="1476139" y="712839"/>
                  </a:lnTo>
                  <a:lnTo>
                    <a:pt x="1467467" y="720655"/>
                  </a:lnTo>
                  <a:lnTo>
                    <a:pt x="1460038" y="730289"/>
                  </a:lnTo>
                  <a:lnTo>
                    <a:pt x="1453156" y="740716"/>
                  </a:lnTo>
                  <a:lnTo>
                    <a:pt x="1446126" y="750913"/>
                  </a:lnTo>
                  <a:lnTo>
                    <a:pt x="1417690" y="777739"/>
                  </a:lnTo>
                  <a:lnTo>
                    <a:pt x="1381043" y="789631"/>
                  </a:lnTo>
                  <a:lnTo>
                    <a:pt x="1360552" y="792964"/>
                  </a:lnTo>
                  <a:lnTo>
                    <a:pt x="1341764" y="799614"/>
                  </a:lnTo>
                  <a:lnTo>
                    <a:pt x="1324214" y="808968"/>
                  </a:lnTo>
                  <a:lnTo>
                    <a:pt x="1307440" y="820412"/>
                  </a:lnTo>
                  <a:lnTo>
                    <a:pt x="1287044" y="833026"/>
                  </a:lnTo>
                  <a:lnTo>
                    <a:pt x="1267493" y="838308"/>
                  </a:lnTo>
                  <a:lnTo>
                    <a:pt x="1245919" y="836562"/>
                  </a:lnTo>
                  <a:lnTo>
                    <a:pt x="1219453" y="828091"/>
                  </a:lnTo>
                  <a:lnTo>
                    <a:pt x="1216619" y="827059"/>
                  </a:lnTo>
                  <a:lnTo>
                    <a:pt x="1213260" y="824837"/>
                  </a:lnTo>
                  <a:lnTo>
                    <a:pt x="28743" y="237986"/>
                  </a:lnTo>
                  <a:lnTo>
                    <a:pt x="37378" y="234276"/>
                  </a:lnTo>
                  <a:lnTo>
                    <a:pt x="41291" y="225626"/>
                  </a:lnTo>
                  <a:lnTo>
                    <a:pt x="34949" y="222298"/>
                  </a:lnTo>
                  <a:lnTo>
                    <a:pt x="26289" y="216060"/>
                  </a:lnTo>
                  <a:lnTo>
                    <a:pt x="22155" y="208878"/>
                  </a:lnTo>
                  <a:lnTo>
                    <a:pt x="21410" y="200413"/>
                  </a:lnTo>
                  <a:lnTo>
                    <a:pt x="22913" y="190328"/>
                  </a:lnTo>
                  <a:lnTo>
                    <a:pt x="24784" y="177386"/>
                  </a:lnTo>
                  <a:lnTo>
                    <a:pt x="26333" y="164390"/>
                  </a:lnTo>
                  <a:lnTo>
                    <a:pt x="29196" y="151696"/>
                  </a:lnTo>
                  <a:lnTo>
                    <a:pt x="35007" y="139661"/>
                  </a:lnTo>
                  <a:lnTo>
                    <a:pt x="32806" y="110111"/>
                  </a:lnTo>
                  <a:lnTo>
                    <a:pt x="59089" y="64890"/>
                  </a:lnTo>
                  <a:lnTo>
                    <a:pt x="93821" y="27976"/>
                  </a:lnTo>
                  <a:lnTo>
                    <a:pt x="109922" y="11283"/>
                  </a:lnTo>
                  <a:lnTo>
                    <a:pt x="119888" y="0"/>
                  </a:lnTo>
                  <a:lnTo>
                    <a:pt x="1468008" y="0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10087028" y="713218"/>
              <a:ext cx="1204595" cy="1517014"/>
            </a:xfrm>
            <a:custGeom>
              <a:rect b="b" l="l" r="r" t="t"/>
              <a:pathLst>
                <a:path extrusionOk="0" h="1517014" w="1204595">
                  <a:moveTo>
                    <a:pt x="1024341" y="913169"/>
                  </a:moveTo>
                  <a:lnTo>
                    <a:pt x="1034387" y="920352"/>
                  </a:lnTo>
                  <a:lnTo>
                    <a:pt x="1039929" y="929484"/>
                  </a:lnTo>
                  <a:lnTo>
                    <a:pt x="1041679" y="939732"/>
                  </a:lnTo>
                  <a:lnTo>
                    <a:pt x="1040344" y="950262"/>
                  </a:lnTo>
                  <a:lnTo>
                    <a:pt x="1038173" y="963546"/>
                  </a:lnTo>
                  <a:lnTo>
                    <a:pt x="1037921" y="976579"/>
                  </a:lnTo>
                  <a:lnTo>
                    <a:pt x="1038577" y="989539"/>
                  </a:lnTo>
                  <a:lnTo>
                    <a:pt x="1039128" y="1002603"/>
                  </a:lnTo>
                  <a:lnTo>
                    <a:pt x="1038786" y="1024111"/>
                  </a:lnTo>
                  <a:lnTo>
                    <a:pt x="1033132" y="1067031"/>
                  </a:lnTo>
                  <a:lnTo>
                    <a:pt x="1010267" y="1138911"/>
                  </a:lnTo>
                  <a:lnTo>
                    <a:pt x="987951" y="1185677"/>
                  </a:lnTo>
                  <a:lnTo>
                    <a:pt x="960345" y="1229579"/>
                  </a:lnTo>
                  <a:lnTo>
                    <a:pt x="927637" y="1269964"/>
                  </a:lnTo>
                  <a:lnTo>
                    <a:pt x="889572" y="1307098"/>
                  </a:lnTo>
                  <a:lnTo>
                    <a:pt x="878194" y="1318090"/>
                  </a:lnTo>
                  <a:lnTo>
                    <a:pt x="867608" y="1329909"/>
                  </a:lnTo>
                  <a:lnTo>
                    <a:pt x="835270" y="1364657"/>
                  </a:lnTo>
                  <a:lnTo>
                    <a:pt x="800408" y="1397045"/>
                  </a:lnTo>
                  <a:lnTo>
                    <a:pt x="787553" y="1404238"/>
                  </a:lnTo>
                  <a:lnTo>
                    <a:pt x="785785" y="1409306"/>
                  </a:lnTo>
                  <a:lnTo>
                    <a:pt x="771226" y="1434117"/>
                  </a:lnTo>
                  <a:lnTo>
                    <a:pt x="750363" y="1451782"/>
                  </a:lnTo>
                  <a:lnTo>
                    <a:pt x="726933" y="1466538"/>
                  </a:lnTo>
                  <a:lnTo>
                    <a:pt x="704675" y="1482624"/>
                  </a:lnTo>
                  <a:lnTo>
                    <a:pt x="641099" y="1505038"/>
                  </a:lnTo>
                  <a:lnTo>
                    <a:pt x="594514" y="1513477"/>
                  </a:lnTo>
                  <a:lnTo>
                    <a:pt x="547622" y="1516450"/>
                  </a:lnTo>
                  <a:lnTo>
                    <a:pt x="500367" y="1513545"/>
                  </a:lnTo>
                  <a:lnTo>
                    <a:pt x="452696" y="1504353"/>
                  </a:lnTo>
                  <a:lnTo>
                    <a:pt x="412647" y="1485789"/>
                  </a:lnTo>
                  <a:lnTo>
                    <a:pt x="378209" y="1459276"/>
                  </a:lnTo>
                  <a:lnTo>
                    <a:pt x="347691" y="1433443"/>
                  </a:lnTo>
                  <a:lnTo>
                    <a:pt x="287571" y="1380489"/>
                  </a:lnTo>
                  <a:lnTo>
                    <a:pt x="256511" y="1355327"/>
                  </a:lnTo>
                  <a:lnTo>
                    <a:pt x="235035" y="1336955"/>
                  </a:lnTo>
                  <a:lnTo>
                    <a:pt x="215911" y="1316822"/>
                  </a:lnTo>
                  <a:lnTo>
                    <a:pt x="198375" y="1295386"/>
                  </a:lnTo>
                  <a:lnTo>
                    <a:pt x="168445" y="1255775"/>
                  </a:lnTo>
                  <a:lnTo>
                    <a:pt x="141545" y="1221515"/>
                  </a:lnTo>
                  <a:lnTo>
                    <a:pt x="116299" y="1183110"/>
                  </a:lnTo>
                  <a:lnTo>
                    <a:pt x="96240" y="1114323"/>
                  </a:lnTo>
                  <a:lnTo>
                    <a:pt x="78601" y="1070436"/>
                  </a:lnTo>
                  <a:lnTo>
                    <a:pt x="57992" y="1027830"/>
                  </a:lnTo>
                  <a:lnTo>
                    <a:pt x="36847" y="985498"/>
                  </a:lnTo>
                  <a:lnTo>
                    <a:pt x="34070" y="979850"/>
                  </a:lnTo>
                  <a:lnTo>
                    <a:pt x="27198" y="974216"/>
                  </a:lnTo>
                  <a:lnTo>
                    <a:pt x="27626" y="969226"/>
                  </a:lnTo>
                  <a:lnTo>
                    <a:pt x="26367" y="936268"/>
                  </a:lnTo>
                  <a:lnTo>
                    <a:pt x="19040" y="904552"/>
                  </a:lnTo>
                  <a:lnTo>
                    <a:pt x="9647" y="873277"/>
                  </a:lnTo>
                  <a:lnTo>
                    <a:pt x="2195" y="841638"/>
                  </a:lnTo>
                  <a:lnTo>
                    <a:pt x="727" y="832023"/>
                  </a:lnTo>
                  <a:lnTo>
                    <a:pt x="0" y="822531"/>
                  </a:lnTo>
                  <a:lnTo>
                    <a:pt x="724" y="813062"/>
                  </a:lnTo>
                  <a:lnTo>
                    <a:pt x="3613" y="803516"/>
                  </a:lnTo>
                  <a:lnTo>
                    <a:pt x="9527" y="784711"/>
                  </a:lnTo>
                  <a:lnTo>
                    <a:pt x="11676" y="766271"/>
                  </a:lnTo>
                  <a:lnTo>
                    <a:pt x="325004" y="921504"/>
                  </a:lnTo>
                  <a:lnTo>
                    <a:pt x="327832" y="921048"/>
                  </a:lnTo>
                  <a:lnTo>
                    <a:pt x="332672" y="921031"/>
                  </a:lnTo>
                  <a:lnTo>
                    <a:pt x="332891" y="919839"/>
                  </a:lnTo>
                  <a:lnTo>
                    <a:pt x="333918" y="915890"/>
                  </a:lnTo>
                  <a:lnTo>
                    <a:pt x="333380" y="911350"/>
                  </a:lnTo>
                  <a:lnTo>
                    <a:pt x="333361" y="906511"/>
                  </a:lnTo>
                  <a:lnTo>
                    <a:pt x="10954" y="746779"/>
                  </a:lnTo>
                  <a:lnTo>
                    <a:pt x="10935" y="746328"/>
                  </a:lnTo>
                  <a:lnTo>
                    <a:pt x="7715" y="726969"/>
                  </a:lnTo>
                  <a:lnTo>
                    <a:pt x="5658" y="708674"/>
                  </a:lnTo>
                  <a:lnTo>
                    <a:pt x="339866" y="874252"/>
                  </a:lnTo>
                  <a:lnTo>
                    <a:pt x="342169" y="872979"/>
                  </a:lnTo>
                  <a:lnTo>
                    <a:pt x="344250" y="871780"/>
                  </a:lnTo>
                  <a:lnTo>
                    <a:pt x="346553" y="870507"/>
                  </a:lnTo>
                  <a:lnTo>
                    <a:pt x="345655" y="869319"/>
                  </a:lnTo>
                  <a:lnTo>
                    <a:pt x="345051" y="867162"/>
                  </a:lnTo>
                  <a:lnTo>
                    <a:pt x="5500" y="698936"/>
                  </a:lnTo>
                  <a:lnTo>
                    <a:pt x="7149" y="681037"/>
                  </a:lnTo>
                  <a:lnTo>
                    <a:pt x="7209" y="680835"/>
                  </a:lnTo>
                  <a:lnTo>
                    <a:pt x="342293" y="846847"/>
                  </a:lnTo>
                  <a:lnTo>
                    <a:pt x="343708" y="846991"/>
                  </a:lnTo>
                  <a:lnTo>
                    <a:pt x="345647" y="847580"/>
                  </a:lnTo>
                  <a:lnTo>
                    <a:pt x="346538" y="846907"/>
                  </a:lnTo>
                  <a:lnTo>
                    <a:pt x="347355" y="846383"/>
                  </a:lnTo>
                  <a:lnTo>
                    <a:pt x="346974" y="844151"/>
                  </a:lnTo>
                  <a:lnTo>
                    <a:pt x="347267" y="842810"/>
                  </a:lnTo>
                  <a:lnTo>
                    <a:pt x="8886" y="675164"/>
                  </a:lnTo>
                  <a:lnTo>
                    <a:pt x="13552" y="659381"/>
                  </a:lnTo>
                  <a:lnTo>
                    <a:pt x="23909" y="638394"/>
                  </a:lnTo>
                  <a:lnTo>
                    <a:pt x="26350" y="634217"/>
                  </a:lnTo>
                  <a:lnTo>
                    <a:pt x="30284" y="630778"/>
                  </a:lnTo>
                  <a:lnTo>
                    <a:pt x="31831" y="626529"/>
                  </a:lnTo>
                  <a:lnTo>
                    <a:pt x="54864" y="568279"/>
                  </a:lnTo>
                  <a:lnTo>
                    <a:pt x="762770" y="919001"/>
                  </a:lnTo>
                  <a:lnTo>
                    <a:pt x="763385" y="917447"/>
                  </a:lnTo>
                  <a:lnTo>
                    <a:pt x="764763" y="914415"/>
                  </a:lnTo>
                  <a:lnTo>
                    <a:pt x="765132" y="913483"/>
                  </a:lnTo>
                  <a:lnTo>
                    <a:pt x="57499" y="562897"/>
                  </a:lnTo>
                  <a:lnTo>
                    <a:pt x="77711" y="521797"/>
                  </a:lnTo>
                  <a:lnTo>
                    <a:pt x="101529" y="484444"/>
                  </a:lnTo>
                  <a:lnTo>
                    <a:pt x="118218" y="464429"/>
                  </a:lnTo>
                  <a:lnTo>
                    <a:pt x="1017404" y="909918"/>
                  </a:lnTo>
                  <a:lnTo>
                    <a:pt x="1024341" y="913169"/>
                  </a:lnTo>
                  <a:close/>
                </a:path>
                <a:path extrusionOk="0" h="1517014" w="1204595">
                  <a:moveTo>
                    <a:pt x="10954" y="746779"/>
                  </a:moveTo>
                  <a:lnTo>
                    <a:pt x="333361" y="906511"/>
                  </a:lnTo>
                  <a:lnTo>
                    <a:pt x="329270" y="907642"/>
                  </a:lnTo>
                  <a:lnTo>
                    <a:pt x="324580" y="908105"/>
                  </a:lnTo>
                  <a:lnTo>
                    <a:pt x="324362" y="909297"/>
                  </a:lnTo>
                  <a:lnTo>
                    <a:pt x="323706" y="913245"/>
                  </a:lnTo>
                  <a:lnTo>
                    <a:pt x="324616" y="917411"/>
                  </a:lnTo>
                  <a:lnTo>
                    <a:pt x="325004" y="921504"/>
                  </a:lnTo>
                  <a:lnTo>
                    <a:pt x="11676" y="766271"/>
                  </a:lnTo>
                  <a:lnTo>
                    <a:pt x="11753" y="765612"/>
                  </a:lnTo>
                  <a:lnTo>
                    <a:pt x="10954" y="746779"/>
                  </a:lnTo>
                  <a:close/>
                </a:path>
                <a:path extrusionOk="0" h="1517014" w="1204595">
                  <a:moveTo>
                    <a:pt x="5500" y="698936"/>
                  </a:moveTo>
                  <a:lnTo>
                    <a:pt x="345051" y="867162"/>
                  </a:lnTo>
                  <a:lnTo>
                    <a:pt x="341474" y="866504"/>
                  </a:lnTo>
                  <a:lnTo>
                    <a:pt x="338870" y="866886"/>
                  </a:lnTo>
                  <a:lnTo>
                    <a:pt x="336263" y="866895"/>
                  </a:lnTo>
                  <a:lnTo>
                    <a:pt x="339866" y="874252"/>
                  </a:lnTo>
                  <a:lnTo>
                    <a:pt x="5658" y="708674"/>
                  </a:lnTo>
                  <a:lnTo>
                    <a:pt x="5078" y="703516"/>
                  </a:lnTo>
                  <a:lnTo>
                    <a:pt x="5500" y="698936"/>
                  </a:lnTo>
                  <a:close/>
                </a:path>
                <a:path extrusionOk="0" h="1517014" w="1204595">
                  <a:moveTo>
                    <a:pt x="8886" y="675164"/>
                  </a:moveTo>
                  <a:lnTo>
                    <a:pt x="347267" y="842810"/>
                  </a:lnTo>
                  <a:lnTo>
                    <a:pt x="345778" y="842815"/>
                  </a:lnTo>
                  <a:lnTo>
                    <a:pt x="342947" y="842527"/>
                  </a:lnTo>
                  <a:lnTo>
                    <a:pt x="342803" y="843942"/>
                  </a:lnTo>
                  <a:lnTo>
                    <a:pt x="342437" y="845432"/>
                  </a:lnTo>
                  <a:lnTo>
                    <a:pt x="342293" y="846847"/>
                  </a:lnTo>
                  <a:lnTo>
                    <a:pt x="7209" y="680835"/>
                  </a:lnTo>
                  <a:lnTo>
                    <a:pt x="8886" y="675164"/>
                  </a:lnTo>
                  <a:close/>
                </a:path>
                <a:path extrusionOk="0" h="1517014" w="1204595">
                  <a:moveTo>
                    <a:pt x="761800" y="918334"/>
                  </a:moveTo>
                  <a:lnTo>
                    <a:pt x="762770" y="919001"/>
                  </a:lnTo>
                  <a:lnTo>
                    <a:pt x="760234" y="917744"/>
                  </a:lnTo>
                  <a:lnTo>
                    <a:pt x="761800" y="918334"/>
                  </a:lnTo>
                  <a:close/>
                </a:path>
                <a:path extrusionOk="0" h="1517014" w="1204595">
                  <a:moveTo>
                    <a:pt x="57499" y="562897"/>
                  </a:moveTo>
                  <a:lnTo>
                    <a:pt x="765132" y="913483"/>
                  </a:lnTo>
                  <a:lnTo>
                    <a:pt x="764015" y="913487"/>
                  </a:lnTo>
                  <a:lnTo>
                    <a:pt x="762600" y="913343"/>
                  </a:lnTo>
                  <a:lnTo>
                    <a:pt x="761334" y="913273"/>
                  </a:lnTo>
                  <a:lnTo>
                    <a:pt x="760892" y="914540"/>
                  </a:lnTo>
                  <a:lnTo>
                    <a:pt x="759779" y="915661"/>
                  </a:lnTo>
                  <a:lnTo>
                    <a:pt x="760234" y="917744"/>
                  </a:lnTo>
                  <a:lnTo>
                    <a:pt x="54864" y="568279"/>
                  </a:lnTo>
                  <a:lnTo>
                    <a:pt x="57499" y="562897"/>
                  </a:lnTo>
                  <a:close/>
                </a:path>
                <a:path extrusionOk="0" h="1517014" w="1204595">
                  <a:moveTo>
                    <a:pt x="1085413" y="88310"/>
                  </a:moveTo>
                  <a:lnTo>
                    <a:pt x="1100277" y="99358"/>
                  </a:lnTo>
                  <a:lnTo>
                    <a:pt x="1112236" y="114017"/>
                  </a:lnTo>
                  <a:lnTo>
                    <a:pt x="1123300" y="129782"/>
                  </a:lnTo>
                  <a:lnTo>
                    <a:pt x="1160652" y="180797"/>
                  </a:lnTo>
                  <a:lnTo>
                    <a:pt x="1178027" y="207961"/>
                  </a:lnTo>
                  <a:lnTo>
                    <a:pt x="1191423" y="236794"/>
                  </a:lnTo>
                  <a:lnTo>
                    <a:pt x="1200342" y="266997"/>
                  </a:lnTo>
                  <a:lnTo>
                    <a:pt x="1204288" y="298271"/>
                  </a:lnTo>
                  <a:lnTo>
                    <a:pt x="1204064" y="319647"/>
                  </a:lnTo>
                  <a:lnTo>
                    <a:pt x="1198619" y="363200"/>
                  </a:lnTo>
                  <a:lnTo>
                    <a:pt x="1185469" y="425975"/>
                  </a:lnTo>
                  <a:lnTo>
                    <a:pt x="1174502" y="466794"/>
                  </a:lnTo>
                  <a:lnTo>
                    <a:pt x="1159664" y="506427"/>
                  </a:lnTo>
                  <a:lnTo>
                    <a:pt x="1139101" y="544251"/>
                  </a:lnTo>
                  <a:lnTo>
                    <a:pt x="1127426" y="564088"/>
                  </a:lnTo>
                  <a:lnTo>
                    <a:pt x="1117186" y="584827"/>
                  </a:lnTo>
                  <a:lnTo>
                    <a:pt x="1098462" y="627403"/>
                  </a:lnTo>
                  <a:lnTo>
                    <a:pt x="1083483" y="663451"/>
                  </a:lnTo>
                  <a:lnTo>
                    <a:pt x="1069399" y="699942"/>
                  </a:lnTo>
                  <a:lnTo>
                    <a:pt x="1051272" y="745112"/>
                  </a:lnTo>
                  <a:lnTo>
                    <a:pt x="1042775" y="767885"/>
                  </a:lnTo>
                  <a:lnTo>
                    <a:pt x="1035492" y="790887"/>
                  </a:lnTo>
                  <a:lnTo>
                    <a:pt x="1033238" y="803636"/>
                  </a:lnTo>
                  <a:lnTo>
                    <a:pt x="1032920" y="816944"/>
                  </a:lnTo>
                  <a:lnTo>
                    <a:pt x="1033789" y="830456"/>
                  </a:lnTo>
                  <a:lnTo>
                    <a:pt x="1035098" y="843821"/>
                  </a:lnTo>
                  <a:lnTo>
                    <a:pt x="1036435" y="858511"/>
                  </a:lnTo>
                  <a:lnTo>
                    <a:pt x="1036017" y="872489"/>
                  </a:lnTo>
                  <a:lnTo>
                    <a:pt x="1031728" y="885490"/>
                  </a:lnTo>
                  <a:lnTo>
                    <a:pt x="1021451" y="897248"/>
                  </a:lnTo>
                  <a:lnTo>
                    <a:pt x="1015586" y="901958"/>
                  </a:lnTo>
                  <a:lnTo>
                    <a:pt x="1017404" y="909918"/>
                  </a:lnTo>
                  <a:lnTo>
                    <a:pt x="118218" y="464429"/>
                  </a:lnTo>
                  <a:lnTo>
                    <a:pt x="127665" y="453100"/>
                  </a:lnTo>
                  <a:lnTo>
                    <a:pt x="157421" y="424767"/>
                  </a:lnTo>
                  <a:lnTo>
                    <a:pt x="192096" y="396445"/>
                  </a:lnTo>
                  <a:lnTo>
                    <a:pt x="210564" y="380743"/>
                  </a:lnTo>
                  <a:lnTo>
                    <a:pt x="228646" y="364490"/>
                  </a:lnTo>
                  <a:lnTo>
                    <a:pt x="247499" y="349338"/>
                  </a:lnTo>
                  <a:lnTo>
                    <a:pt x="268492" y="336768"/>
                  </a:lnTo>
                  <a:lnTo>
                    <a:pt x="271391" y="335418"/>
                  </a:lnTo>
                  <a:lnTo>
                    <a:pt x="274063" y="333026"/>
                  </a:lnTo>
                  <a:lnTo>
                    <a:pt x="311295" y="289113"/>
                  </a:lnTo>
                  <a:lnTo>
                    <a:pt x="351762" y="254380"/>
                  </a:lnTo>
                  <a:lnTo>
                    <a:pt x="395595" y="224017"/>
                  </a:lnTo>
                  <a:lnTo>
                    <a:pt x="527827" y="141996"/>
                  </a:lnTo>
                  <a:lnTo>
                    <a:pt x="547509" y="127857"/>
                  </a:lnTo>
                  <a:lnTo>
                    <a:pt x="582267" y="97472"/>
                  </a:lnTo>
                  <a:lnTo>
                    <a:pt x="624572" y="72895"/>
                  </a:lnTo>
                  <a:lnTo>
                    <a:pt x="687774" y="41210"/>
                  </a:lnTo>
                  <a:lnTo>
                    <a:pt x="728557" y="25377"/>
                  </a:lnTo>
                  <a:lnTo>
                    <a:pt x="770386" y="12779"/>
                  </a:lnTo>
                  <a:lnTo>
                    <a:pt x="813121" y="3416"/>
                  </a:lnTo>
                  <a:lnTo>
                    <a:pt x="852643" y="0"/>
                  </a:lnTo>
                  <a:lnTo>
                    <a:pt x="893722" y="3990"/>
                  </a:lnTo>
                  <a:lnTo>
                    <a:pt x="917277" y="9878"/>
                  </a:lnTo>
                  <a:lnTo>
                    <a:pt x="1065636" y="83380"/>
                  </a:lnTo>
                  <a:lnTo>
                    <a:pt x="1085413" y="88310"/>
                  </a:lnTo>
                  <a:close/>
                </a:path>
                <a:path extrusionOk="0" h="1517014" w="1204595">
                  <a:moveTo>
                    <a:pt x="1058856" y="75908"/>
                  </a:moveTo>
                  <a:lnTo>
                    <a:pt x="1065636" y="83380"/>
                  </a:lnTo>
                  <a:lnTo>
                    <a:pt x="917277" y="9878"/>
                  </a:lnTo>
                  <a:lnTo>
                    <a:pt x="921001" y="10809"/>
                  </a:lnTo>
                  <a:lnTo>
                    <a:pt x="1040527" y="70026"/>
                  </a:lnTo>
                  <a:lnTo>
                    <a:pt x="1049613" y="72493"/>
                  </a:lnTo>
                  <a:lnTo>
                    <a:pt x="1058856" y="75908"/>
                  </a:lnTo>
                  <a:close/>
                </a:path>
                <a:path extrusionOk="0" h="1517014" w="1204595">
                  <a:moveTo>
                    <a:pt x="1001855" y="36304"/>
                  </a:moveTo>
                  <a:lnTo>
                    <a:pt x="1013542" y="42431"/>
                  </a:lnTo>
                  <a:lnTo>
                    <a:pt x="1024459" y="52078"/>
                  </a:lnTo>
                  <a:lnTo>
                    <a:pt x="1034218" y="65400"/>
                  </a:lnTo>
                  <a:lnTo>
                    <a:pt x="1040527" y="70026"/>
                  </a:lnTo>
                  <a:lnTo>
                    <a:pt x="921001" y="10809"/>
                  </a:lnTo>
                  <a:lnTo>
                    <a:pt x="938668" y="15225"/>
                  </a:lnTo>
                  <a:lnTo>
                    <a:pt x="989791" y="33543"/>
                  </a:lnTo>
                  <a:lnTo>
                    <a:pt x="1001855" y="3630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55" name="Google Shape;455;p54"/>
            <p:cNvSpPr/>
            <p:nvPr/>
          </p:nvSpPr>
          <p:spPr>
            <a:xfrm>
              <a:off x="9902101" y="11"/>
              <a:ext cx="2665095" cy="2240280"/>
            </a:xfrm>
            <a:custGeom>
              <a:rect b="b" l="l" r="r" t="t"/>
              <a:pathLst>
                <a:path extrusionOk="0" h="2240280" w="2665095">
                  <a:moveTo>
                    <a:pt x="1227785" y="0"/>
                  </a:moveTo>
                  <a:lnTo>
                    <a:pt x="848753" y="0"/>
                  </a:lnTo>
                  <a:lnTo>
                    <a:pt x="848753" y="171005"/>
                  </a:lnTo>
                  <a:lnTo>
                    <a:pt x="845781" y="172504"/>
                  </a:lnTo>
                  <a:lnTo>
                    <a:pt x="842810" y="174371"/>
                  </a:lnTo>
                  <a:lnTo>
                    <a:pt x="839749" y="174904"/>
                  </a:lnTo>
                  <a:lnTo>
                    <a:pt x="838784" y="174980"/>
                  </a:lnTo>
                  <a:lnTo>
                    <a:pt x="837133" y="171564"/>
                  </a:lnTo>
                  <a:lnTo>
                    <a:pt x="835113" y="168897"/>
                  </a:lnTo>
                  <a:lnTo>
                    <a:pt x="838606" y="167843"/>
                  </a:lnTo>
                  <a:lnTo>
                    <a:pt x="841883" y="166116"/>
                  </a:lnTo>
                  <a:lnTo>
                    <a:pt x="845299" y="165582"/>
                  </a:lnTo>
                  <a:lnTo>
                    <a:pt x="846124" y="165430"/>
                  </a:lnTo>
                  <a:lnTo>
                    <a:pt x="847623" y="169151"/>
                  </a:lnTo>
                  <a:lnTo>
                    <a:pt x="848753" y="171005"/>
                  </a:lnTo>
                  <a:lnTo>
                    <a:pt x="848753" y="0"/>
                  </a:lnTo>
                  <a:lnTo>
                    <a:pt x="809218" y="0"/>
                  </a:lnTo>
                  <a:lnTo>
                    <a:pt x="809218" y="173520"/>
                  </a:lnTo>
                  <a:lnTo>
                    <a:pt x="807656" y="175171"/>
                  </a:lnTo>
                  <a:lnTo>
                    <a:pt x="806170" y="176669"/>
                  </a:lnTo>
                  <a:lnTo>
                    <a:pt x="804773" y="178384"/>
                  </a:lnTo>
                  <a:lnTo>
                    <a:pt x="804011" y="176517"/>
                  </a:lnTo>
                  <a:lnTo>
                    <a:pt x="802894" y="174663"/>
                  </a:lnTo>
                  <a:lnTo>
                    <a:pt x="802589" y="172656"/>
                  </a:lnTo>
                  <a:lnTo>
                    <a:pt x="802436" y="171843"/>
                  </a:lnTo>
                  <a:lnTo>
                    <a:pt x="803643" y="170764"/>
                  </a:lnTo>
                  <a:lnTo>
                    <a:pt x="803871" y="170497"/>
                  </a:lnTo>
                  <a:lnTo>
                    <a:pt x="804443" y="169672"/>
                  </a:lnTo>
                  <a:lnTo>
                    <a:pt x="807580" y="172339"/>
                  </a:lnTo>
                  <a:lnTo>
                    <a:pt x="809218" y="173520"/>
                  </a:lnTo>
                  <a:lnTo>
                    <a:pt x="809218" y="0"/>
                  </a:lnTo>
                  <a:lnTo>
                    <a:pt x="788022" y="0"/>
                  </a:lnTo>
                  <a:lnTo>
                    <a:pt x="788022" y="179552"/>
                  </a:lnTo>
                  <a:lnTo>
                    <a:pt x="784669" y="180314"/>
                  </a:lnTo>
                  <a:lnTo>
                    <a:pt x="783539" y="176961"/>
                  </a:lnTo>
                  <a:lnTo>
                    <a:pt x="784580" y="176733"/>
                  </a:lnTo>
                  <a:lnTo>
                    <a:pt x="786142" y="175844"/>
                  </a:lnTo>
                  <a:lnTo>
                    <a:pt x="787488" y="176872"/>
                  </a:lnTo>
                  <a:lnTo>
                    <a:pt x="787641" y="178435"/>
                  </a:lnTo>
                  <a:lnTo>
                    <a:pt x="788022" y="179552"/>
                  </a:lnTo>
                  <a:lnTo>
                    <a:pt x="788022" y="0"/>
                  </a:lnTo>
                  <a:lnTo>
                    <a:pt x="512203" y="0"/>
                  </a:lnTo>
                  <a:lnTo>
                    <a:pt x="485584" y="0"/>
                  </a:lnTo>
                  <a:lnTo>
                    <a:pt x="0" y="0"/>
                  </a:lnTo>
                  <a:lnTo>
                    <a:pt x="889" y="7162"/>
                  </a:lnTo>
                  <a:lnTo>
                    <a:pt x="23291" y="67437"/>
                  </a:lnTo>
                  <a:lnTo>
                    <a:pt x="63842" y="124358"/>
                  </a:lnTo>
                  <a:lnTo>
                    <a:pt x="112750" y="174561"/>
                  </a:lnTo>
                  <a:lnTo>
                    <a:pt x="159461" y="213207"/>
                  </a:lnTo>
                  <a:lnTo>
                    <a:pt x="192036" y="230644"/>
                  </a:lnTo>
                  <a:lnTo>
                    <a:pt x="208216" y="241350"/>
                  </a:lnTo>
                  <a:lnTo>
                    <a:pt x="281698" y="297307"/>
                  </a:lnTo>
                  <a:lnTo>
                    <a:pt x="318579" y="324637"/>
                  </a:lnTo>
                  <a:lnTo>
                    <a:pt x="324637" y="329133"/>
                  </a:lnTo>
                  <a:lnTo>
                    <a:pt x="370243" y="356552"/>
                  </a:lnTo>
                  <a:lnTo>
                    <a:pt x="420763" y="375818"/>
                  </a:lnTo>
                  <a:lnTo>
                    <a:pt x="423227" y="376478"/>
                  </a:lnTo>
                  <a:lnTo>
                    <a:pt x="425691" y="377888"/>
                  </a:lnTo>
                  <a:lnTo>
                    <a:pt x="427621" y="379590"/>
                  </a:lnTo>
                  <a:lnTo>
                    <a:pt x="442988" y="391655"/>
                  </a:lnTo>
                  <a:lnTo>
                    <a:pt x="459727" y="401421"/>
                  </a:lnTo>
                  <a:lnTo>
                    <a:pt x="476986" y="410298"/>
                  </a:lnTo>
                  <a:lnTo>
                    <a:pt x="493979" y="419709"/>
                  </a:lnTo>
                  <a:lnTo>
                    <a:pt x="530948" y="440728"/>
                  </a:lnTo>
                  <a:lnTo>
                    <a:pt x="566674" y="456450"/>
                  </a:lnTo>
                  <a:lnTo>
                    <a:pt x="605688" y="467118"/>
                  </a:lnTo>
                  <a:lnTo>
                    <a:pt x="652500" y="472909"/>
                  </a:lnTo>
                  <a:lnTo>
                    <a:pt x="711619" y="474040"/>
                  </a:lnTo>
                  <a:lnTo>
                    <a:pt x="715340" y="474027"/>
                  </a:lnTo>
                  <a:lnTo>
                    <a:pt x="718997" y="476021"/>
                  </a:lnTo>
                  <a:lnTo>
                    <a:pt x="722807" y="476605"/>
                  </a:lnTo>
                  <a:lnTo>
                    <a:pt x="741400" y="478383"/>
                  </a:lnTo>
                  <a:lnTo>
                    <a:pt x="759409" y="477024"/>
                  </a:lnTo>
                  <a:lnTo>
                    <a:pt x="776808" y="472198"/>
                  </a:lnTo>
                  <a:lnTo>
                    <a:pt x="793572" y="463550"/>
                  </a:lnTo>
                  <a:lnTo>
                    <a:pt x="807072" y="455663"/>
                  </a:lnTo>
                  <a:lnTo>
                    <a:pt x="821258" y="449592"/>
                  </a:lnTo>
                  <a:lnTo>
                    <a:pt x="836155" y="445833"/>
                  </a:lnTo>
                  <a:lnTo>
                    <a:pt x="851877" y="444881"/>
                  </a:lnTo>
                  <a:lnTo>
                    <a:pt x="859790" y="444271"/>
                  </a:lnTo>
                  <a:lnTo>
                    <a:pt x="902220" y="420471"/>
                  </a:lnTo>
                  <a:lnTo>
                    <a:pt x="922934" y="404571"/>
                  </a:lnTo>
                  <a:lnTo>
                    <a:pt x="944562" y="390118"/>
                  </a:lnTo>
                  <a:lnTo>
                    <a:pt x="968832" y="379857"/>
                  </a:lnTo>
                  <a:lnTo>
                    <a:pt x="972705" y="378802"/>
                  </a:lnTo>
                  <a:lnTo>
                    <a:pt x="974915" y="372097"/>
                  </a:lnTo>
                  <a:lnTo>
                    <a:pt x="978395" y="368427"/>
                  </a:lnTo>
                  <a:lnTo>
                    <a:pt x="1004100" y="340575"/>
                  </a:lnTo>
                  <a:lnTo>
                    <a:pt x="1030109" y="313055"/>
                  </a:lnTo>
                  <a:lnTo>
                    <a:pt x="1057884" y="287388"/>
                  </a:lnTo>
                  <a:lnTo>
                    <a:pt x="1088885" y="265087"/>
                  </a:lnTo>
                  <a:lnTo>
                    <a:pt x="1096518" y="259524"/>
                  </a:lnTo>
                  <a:lnTo>
                    <a:pt x="1125042" y="223024"/>
                  </a:lnTo>
                  <a:lnTo>
                    <a:pt x="1143000" y="193141"/>
                  </a:lnTo>
                  <a:lnTo>
                    <a:pt x="1152144" y="178282"/>
                  </a:lnTo>
                  <a:lnTo>
                    <a:pt x="1175042" y="140309"/>
                  </a:lnTo>
                  <a:lnTo>
                    <a:pt x="1192352" y="98996"/>
                  </a:lnTo>
                  <a:lnTo>
                    <a:pt x="1202296" y="68643"/>
                  </a:lnTo>
                  <a:lnTo>
                    <a:pt x="1213408" y="38633"/>
                  </a:lnTo>
                  <a:lnTo>
                    <a:pt x="1224724" y="8699"/>
                  </a:lnTo>
                  <a:lnTo>
                    <a:pt x="1227785" y="0"/>
                  </a:lnTo>
                  <a:close/>
                </a:path>
                <a:path extrusionOk="0" h="2240280" w="2665095">
                  <a:moveTo>
                    <a:pt x="2664536" y="1715668"/>
                  </a:moveTo>
                  <a:lnTo>
                    <a:pt x="2663367" y="1700999"/>
                  </a:lnTo>
                  <a:lnTo>
                    <a:pt x="2658072" y="1687410"/>
                  </a:lnTo>
                  <a:lnTo>
                    <a:pt x="2646908" y="1674710"/>
                  </a:lnTo>
                  <a:lnTo>
                    <a:pt x="2640266" y="1666735"/>
                  </a:lnTo>
                  <a:lnTo>
                    <a:pt x="2638704" y="1658353"/>
                  </a:lnTo>
                  <a:lnTo>
                    <a:pt x="2642209" y="1650022"/>
                  </a:lnTo>
                  <a:lnTo>
                    <a:pt x="2650731" y="1642249"/>
                  </a:lnTo>
                  <a:lnTo>
                    <a:pt x="2657856" y="1636153"/>
                  </a:lnTo>
                  <a:lnTo>
                    <a:pt x="2661615" y="1629740"/>
                  </a:lnTo>
                  <a:lnTo>
                    <a:pt x="2663025" y="1622602"/>
                  </a:lnTo>
                  <a:lnTo>
                    <a:pt x="2663063" y="1614360"/>
                  </a:lnTo>
                  <a:lnTo>
                    <a:pt x="2656433" y="1569173"/>
                  </a:lnTo>
                  <a:lnTo>
                    <a:pt x="2642298" y="1526616"/>
                  </a:lnTo>
                  <a:lnTo>
                    <a:pt x="2623515" y="1485773"/>
                  </a:lnTo>
                  <a:lnTo>
                    <a:pt x="2602915" y="1445793"/>
                  </a:lnTo>
                  <a:lnTo>
                    <a:pt x="2577973" y="1401902"/>
                  </a:lnTo>
                  <a:lnTo>
                    <a:pt x="2546007" y="1361503"/>
                  </a:lnTo>
                  <a:lnTo>
                    <a:pt x="2506916" y="1324724"/>
                  </a:lnTo>
                  <a:lnTo>
                    <a:pt x="2465527" y="1291043"/>
                  </a:lnTo>
                  <a:lnTo>
                    <a:pt x="2422525" y="1259598"/>
                  </a:lnTo>
                  <a:lnTo>
                    <a:pt x="2398268" y="1242999"/>
                  </a:lnTo>
                  <a:lnTo>
                    <a:pt x="2398268" y="2046782"/>
                  </a:lnTo>
                  <a:lnTo>
                    <a:pt x="2397823" y="2046935"/>
                  </a:lnTo>
                  <a:lnTo>
                    <a:pt x="2395296" y="2047913"/>
                  </a:lnTo>
                  <a:lnTo>
                    <a:pt x="2392540" y="2048217"/>
                  </a:lnTo>
                  <a:lnTo>
                    <a:pt x="2390013" y="2048827"/>
                  </a:lnTo>
                  <a:lnTo>
                    <a:pt x="2389327" y="2044585"/>
                  </a:lnTo>
                  <a:lnTo>
                    <a:pt x="2397582" y="2042541"/>
                  </a:lnTo>
                  <a:lnTo>
                    <a:pt x="2397747" y="2044103"/>
                  </a:lnTo>
                  <a:lnTo>
                    <a:pt x="2398268" y="2046782"/>
                  </a:lnTo>
                  <a:lnTo>
                    <a:pt x="2398268" y="1242999"/>
                  </a:lnTo>
                  <a:lnTo>
                    <a:pt x="2378557" y="1229499"/>
                  </a:lnTo>
                  <a:lnTo>
                    <a:pt x="2331580" y="1204023"/>
                  </a:lnTo>
                  <a:lnTo>
                    <a:pt x="2276919" y="1183246"/>
                  </a:lnTo>
                  <a:lnTo>
                    <a:pt x="2219655" y="1167320"/>
                  </a:lnTo>
                  <a:lnTo>
                    <a:pt x="2164892" y="1156385"/>
                  </a:lnTo>
                  <a:lnTo>
                    <a:pt x="2117699" y="1150607"/>
                  </a:lnTo>
                  <a:lnTo>
                    <a:pt x="2087753" y="1150277"/>
                  </a:lnTo>
                  <a:lnTo>
                    <a:pt x="2057539" y="1152893"/>
                  </a:lnTo>
                  <a:lnTo>
                    <a:pt x="2027237" y="1156766"/>
                  </a:lnTo>
                  <a:lnTo>
                    <a:pt x="1996960" y="1160259"/>
                  </a:lnTo>
                  <a:lnTo>
                    <a:pt x="1995398" y="1160411"/>
                  </a:lnTo>
                  <a:lnTo>
                    <a:pt x="1993836" y="1161313"/>
                  </a:lnTo>
                  <a:lnTo>
                    <a:pt x="1992198" y="1161618"/>
                  </a:lnTo>
                  <a:lnTo>
                    <a:pt x="1954631" y="1172298"/>
                  </a:lnTo>
                  <a:lnTo>
                    <a:pt x="1918258" y="1186053"/>
                  </a:lnTo>
                  <a:lnTo>
                    <a:pt x="1882584" y="1201610"/>
                  </a:lnTo>
                  <a:lnTo>
                    <a:pt x="1847126" y="1217739"/>
                  </a:lnTo>
                  <a:lnTo>
                    <a:pt x="1808314" y="1243037"/>
                  </a:lnTo>
                  <a:lnTo>
                    <a:pt x="1776691" y="1276642"/>
                  </a:lnTo>
                  <a:lnTo>
                    <a:pt x="1767395" y="1287640"/>
                  </a:lnTo>
                  <a:lnTo>
                    <a:pt x="1757743" y="1298473"/>
                  </a:lnTo>
                  <a:lnTo>
                    <a:pt x="1723021" y="1341539"/>
                  </a:lnTo>
                  <a:lnTo>
                    <a:pt x="1674799" y="1406918"/>
                  </a:lnTo>
                  <a:lnTo>
                    <a:pt x="1664487" y="1437538"/>
                  </a:lnTo>
                  <a:lnTo>
                    <a:pt x="1653959" y="1468297"/>
                  </a:lnTo>
                  <a:lnTo>
                    <a:pt x="1634909" y="1530565"/>
                  </a:lnTo>
                  <a:lnTo>
                    <a:pt x="1628660" y="1571256"/>
                  </a:lnTo>
                  <a:lnTo>
                    <a:pt x="1626704" y="1591906"/>
                  </a:lnTo>
                  <a:lnTo>
                    <a:pt x="1623758" y="1612341"/>
                  </a:lnTo>
                  <a:lnTo>
                    <a:pt x="1618881" y="1656753"/>
                  </a:lnTo>
                  <a:lnTo>
                    <a:pt x="1618018" y="1664665"/>
                  </a:lnTo>
                  <a:lnTo>
                    <a:pt x="1618056" y="1666367"/>
                  </a:lnTo>
                  <a:lnTo>
                    <a:pt x="1619288" y="1716671"/>
                  </a:lnTo>
                  <a:lnTo>
                    <a:pt x="1624888" y="1768449"/>
                  </a:lnTo>
                  <a:lnTo>
                    <a:pt x="1632140" y="1820100"/>
                  </a:lnTo>
                  <a:lnTo>
                    <a:pt x="1645031" y="1894319"/>
                  </a:lnTo>
                  <a:lnTo>
                    <a:pt x="1652181" y="1931365"/>
                  </a:lnTo>
                  <a:lnTo>
                    <a:pt x="1658772" y="1968525"/>
                  </a:lnTo>
                  <a:lnTo>
                    <a:pt x="1672513" y="2025027"/>
                  </a:lnTo>
                  <a:lnTo>
                    <a:pt x="1702435" y="2075065"/>
                  </a:lnTo>
                  <a:lnTo>
                    <a:pt x="1710194" y="2084400"/>
                  </a:lnTo>
                  <a:lnTo>
                    <a:pt x="1717179" y="2094484"/>
                  </a:lnTo>
                  <a:lnTo>
                    <a:pt x="1723390" y="2105088"/>
                  </a:lnTo>
                  <a:lnTo>
                    <a:pt x="1728800" y="2115985"/>
                  </a:lnTo>
                  <a:lnTo>
                    <a:pt x="1737588" y="2128697"/>
                  </a:lnTo>
                  <a:lnTo>
                    <a:pt x="1794535" y="2186051"/>
                  </a:lnTo>
                  <a:lnTo>
                    <a:pt x="1836915" y="2208136"/>
                  </a:lnTo>
                  <a:lnTo>
                    <a:pt x="1880539" y="2228685"/>
                  </a:lnTo>
                  <a:lnTo>
                    <a:pt x="1894547" y="2230602"/>
                  </a:lnTo>
                  <a:lnTo>
                    <a:pt x="1907298" y="2225967"/>
                  </a:lnTo>
                  <a:lnTo>
                    <a:pt x="1919058" y="2221534"/>
                  </a:lnTo>
                  <a:lnTo>
                    <a:pt x="1930044" y="2224049"/>
                  </a:lnTo>
                  <a:lnTo>
                    <a:pt x="1941703" y="2231707"/>
                  </a:lnTo>
                  <a:lnTo>
                    <a:pt x="1953501" y="2236813"/>
                  </a:lnTo>
                  <a:lnTo>
                    <a:pt x="1965845" y="2239568"/>
                  </a:lnTo>
                  <a:lnTo>
                    <a:pt x="1979104" y="2240178"/>
                  </a:lnTo>
                  <a:lnTo>
                    <a:pt x="2032965" y="2237168"/>
                  </a:lnTo>
                  <a:lnTo>
                    <a:pt x="2086394" y="2230729"/>
                  </a:lnTo>
                  <a:lnTo>
                    <a:pt x="2138934" y="2220518"/>
                  </a:lnTo>
                  <a:lnTo>
                    <a:pt x="2190153" y="2206167"/>
                  </a:lnTo>
                  <a:lnTo>
                    <a:pt x="2236038" y="2190826"/>
                  </a:lnTo>
                  <a:lnTo>
                    <a:pt x="2281567" y="2173948"/>
                  </a:lnTo>
                  <a:lnTo>
                    <a:pt x="2326005" y="2154263"/>
                  </a:lnTo>
                  <a:lnTo>
                    <a:pt x="2368524" y="2130501"/>
                  </a:lnTo>
                  <a:lnTo>
                    <a:pt x="2408390" y="2101392"/>
                  </a:lnTo>
                  <a:lnTo>
                    <a:pt x="2412022" y="2098179"/>
                  </a:lnTo>
                  <a:lnTo>
                    <a:pt x="2416556" y="2096147"/>
                  </a:lnTo>
                  <a:lnTo>
                    <a:pt x="2420569" y="2093315"/>
                  </a:lnTo>
                  <a:lnTo>
                    <a:pt x="2464651" y="2063788"/>
                  </a:lnTo>
                  <a:lnTo>
                    <a:pt x="2486520" y="2048814"/>
                  </a:lnTo>
                  <a:lnTo>
                    <a:pt x="2522169" y="2020087"/>
                  </a:lnTo>
                  <a:lnTo>
                    <a:pt x="2580563" y="1927999"/>
                  </a:lnTo>
                  <a:lnTo>
                    <a:pt x="2603766" y="1889696"/>
                  </a:lnTo>
                  <a:lnTo>
                    <a:pt x="2626436" y="1851075"/>
                  </a:lnTo>
                  <a:lnTo>
                    <a:pt x="2651328" y="1792960"/>
                  </a:lnTo>
                  <a:lnTo>
                    <a:pt x="2663355" y="1731581"/>
                  </a:lnTo>
                  <a:lnTo>
                    <a:pt x="2664536" y="1715668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456" name="Google Shape;456;p54"/>
          <p:cNvSpPr/>
          <p:nvPr/>
        </p:nvSpPr>
        <p:spPr>
          <a:xfrm>
            <a:off x="3521513" y="4182450"/>
            <a:ext cx="880110" cy="572135"/>
          </a:xfrm>
          <a:custGeom>
            <a:rect b="b" l="l" r="r" t="t"/>
            <a:pathLst>
              <a:path extrusionOk="0" h="1144270" w="1760220">
                <a:moveTo>
                  <a:pt x="114535" y="944235"/>
                </a:moveTo>
                <a:lnTo>
                  <a:pt x="86081" y="911797"/>
                </a:lnTo>
                <a:lnTo>
                  <a:pt x="77688" y="898502"/>
                </a:lnTo>
                <a:lnTo>
                  <a:pt x="70897" y="884886"/>
                </a:lnTo>
                <a:lnTo>
                  <a:pt x="58688" y="857163"/>
                </a:lnTo>
                <a:lnTo>
                  <a:pt x="48497" y="838527"/>
                </a:lnTo>
                <a:lnTo>
                  <a:pt x="36393" y="820755"/>
                </a:lnTo>
                <a:lnTo>
                  <a:pt x="10448" y="786066"/>
                </a:lnTo>
                <a:lnTo>
                  <a:pt x="3829" y="774309"/>
                </a:lnTo>
                <a:lnTo>
                  <a:pt x="469" y="762240"/>
                </a:lnTo>
                <a:lnTo>
                  <a:pt x="0" y="749494"/>
                </a:lnTo>
                <a:lnTo>
                  <a:pt x="2055" y="735709"/>
                </a:lnTo>
                <a:lnTo>
                  <a:pt x="6791" y="709576"/>
                </a:lnTo>
                <a:lnTo>
                  <a:pt x="10449" y="683272"/>
                </a:lnTo>
                <a:lnTo>
                  <a:pt x="20693" y="630682"/>
                </a:lnTo>
                <a:lnTo>
                  <a:pt x="44107" y="581972"/>
                </a:lnTo>
                <a:lnTo>
                  <a:pt x="82482" y="546516"/>
                </a:lnTo>
                <a:lnTo>
                  <a:pt x="96814" y="537363"/>
                </a:lnTo>
                <a:lnTo>
                  <a:pt x="110465" y="527682"/>
                </a:lnTo>
                <a:lnTo>
                  <a:pt x="122963" y="516628"/>
                </a:lnTo>
                <a:lnTo>
                  <a:pt x="138469" y="497970"/>
                </a:lnTo>
                <a:lnTo>
                  <a:pt x="143986" y="493192"/>
                </a:lnTo>
                <a:lnTo>
                  <a:pt x="188299" y="459016"/>
                </a:lnTo>
                <a:lnTo>
                  <a:pt x="221958" y="435475"/>
                </a:lnTo>
                <a:lnTo>
                  <a:pt x="256668" y="413509"/>
                </a:lnTo>
                <a:lnTo>
                  <a:pt x="292347" y="393043"/>
                </a:lnTo>
                <a:lnTo>
                  <a:pt x="333014" y="377238"/>
                </a:lnTo>
                <a:lnTo>
                  <a:pt x="348308" y="373801"/>
                </a:lnTo>
                <a:lnTo>
                  <a:pt x="363134" y="369608"/>
                </a:lnTo>
                <a:lnTo>
                  <a:pt x="377174" y="363190"/>
                </a:lnTo>
                <a:lnTo>
                  <a:pt x="390110" y="353078"/>
                </a:lnTo>
                <a:lnTo>
                  <a:pt x="396446" y="348910"/>
                </a:lnTo>
                <a:lnTo>
                  <a:pt x="404551" y="346369"/>
                </a:lnTo>
                <a:lnTo>
                  <a:pt x="413428" y="345016"/>
                </a:lnTo>
                <a:lnTo>
                  <a:pt x="476682" y="340034"/>
                </a:lnTo>
                <a:lnTo>
                  <a:pt x="530777" y="332792"/>
                </a:lnTo>
                <a:lnTo>
                  <a:pt x="584454" y="323162"/>
                </a:lnTo>
                <a:lnTo>
                  <a:pt x="637802" y="311621"/>
                </a:lnTo>
                <a:lnTo>
                  <a:pt x="690913" y="298646"/>
                </a:lnTo>
                <a:lnTo>
                  <a:pt x="723539" y="283100"/>
                </a:lnTo>
                <a:lnTo>
                  <a:pt x="734592" y="278140"/>
                </a:lnTo>
                <a:lnTo>
                  <a:pt x="755319" y="271044"/>
                </a:lnTo>
                <a:lnTo>
                  <a:pt x="797110" y="257679"/>
                </a:lnTo>
                <a:lnTo>
                  <a:pt x="850402" y="239260"/>
                </a:lnTo>
                <a:lnTo>
                  <a:pt x="866043" y="232500"/>
                </a:lnTo>
                <a:lnTo>
                  <a:pt x="880260" y="223880"/>
                </a:lnTo>
                <a:lnTo>
                  <a:pt x="904930" y="207882"/>
                </a:lnTo>
                <a:lnTo>
                  <a:pt x="930754" y="194195"/>
                </a:lnTo>
                <a:lnTo>
                  <a:pt x="956701" y="180880"/>
                </a:lnTo>
                <a:lnTo>
                  <a:pt x="981742" y="165995"/>
                </a:lnTo>
                <a:lnTo>
                  <a:pt x="989453" y="160893"/>
                </a:lnTo>
                <a:lnTo>
                  <a:pt x="995634" y="159144"/>
                </a:lnTo>
                <a:lnTo>
                  <a:pt x="1005646" y="165741"/>
                </a:lnTo>
                <a:lnTo>
                  <a:pt x="1011852" y="164697"/>
                </a:lnTo>
                <a:lnTo>
                  <a:pt x="1017841" y="148626"/>
                </a:lnTo>
                <a:lnTo>
                  <a:pt x="1029392" y="139150"/>
                </a:lnTo>
                <a:lnTo>
                  <a:pt x="1043267" y="132308"/>
                </a:lnTo>
                <a:lnTo>
                  <a:pt x="1056125" y="124498"/>
                </a:lnTo>
                <a:lnTo>
                  <a:pt x="1088849" y="101049"/>
                </a:lnTo>
                <a:lnTo>
                  <a:pt x="1124038" y="82007"/>
                </a:lnTo>
                <a:lnTo>
                  <a:pt x="1160621" y="65500"/>
                </a:lnTo>
                <a:lnTo>
                  <a:pt x="1197526" y="49656"/>
                </a:lnTo>
                <a:lnTo>
                  <a:pt x="1213736" y="45072"/>
                </a:lnTo>
                <a:lnTo>
                  <a:pt x="1231001" y="42791"/>
                </a:lnTo>
                <a:lnTo>
                  <a:pt x="1247943" y="40125"/>
                </a:lnTo>
                <a:lnTo>
                  <a:pt x="1263184" y="34382"/>
                </a:lnTo>
                <a:lnTo>
                  <a:pt x="1278016" y="25908"/>
                </a:lnTo>
                <a:lnTo>
                  <a:pt x="1293033" y="18310"/>
                </a:lnTo>
                <a:lnTo>
                  <a:pt x="1308409" y="12113"/>
                </a:lnTo>
                <a:lnTo>
                  <a:pt x="1324318" y="7841"/>
                </a:lnTo>
                <a:lnTo>
                  <a:pt x="1354183" y="2814"/>
                </a:lnTo>
                <a:lnTo>
                  <a:pt x="1384249" y="0"/>
                </a:lnTo>
                <a:lnTo>
                  <a:pt x="1414458" y="603"/>
                </a:lnTo>
                <a:lnTo>
                  <a:pt x="1444755" y="5831"/>
                </a:lnTo>
                <a:lnTo>
                  <a:pt x="1453080" y="7525"/>
                </a:lnTo>
                <a:lnTo>
                  <a:pt x="1500574" y="12195"/>
                </a:lnTo>
                <a:lnTo>
                  <a:pt x="1527408" y="16624"/>
                </a:lnTo>
                <a:lnTo>
                  <a:pt x="1536884" y="18968"/>
                </a:lnTo>
                <a:lnTo>
                  <a:pt x="1576296" y="36032"/>
                </a:lnTo>
                <a:lnTo>
                  <a:pt x="1608301" y="46195"/>
                </a:lnTo>
                <a:lnTo>
                  <a:pt x="1669527" y="75531"/>
                </a:lnTo>
                <a:lnTo>
                  <a:pt x="1711628" y="116910"/>
                </a:lnTo>
                <a:lnTo>
                  <a:pt x="1740478" y="165735"/>
                </a:lnTo>
                <a:lnTo>
                  <a:pt x="1754767" y="212173"/>
                </a:lnTo>
                <a:lnTo>
                  <a:pt x="1759804" y="261765"/>
                </a:lnTo>
                <a:lnTo>
                  <a:pt x="1759443" y="286943"/>
                </a:lnTo>
                <a:lnTo>
                  <a:pt x="1758587" y="311872"/>
                </a:lnTo>
                <a:lnTo>
                  <a:pt x="1755786" y="336782"/>
                </a:lnTo>
                <a:lnTo>
                  <a:pt x="1749592" y="361900"/>
                </a:lnTo>
                <a:lnTo>
                  <a:pt x="1740845" y="393250"/>
                </a:lnTo>
                <a:lnTo>
                  <a:pt x="1734345" y="425327"/>
                </a:lnTo>
                <a:lnTo>
                  <a:pt x="1720175" y="507387"/>
                </a:lnTo>
                <a:lnTo>
                  <a:pt x="1697791" y="549820"/>
                </a:lnTo>
                <a:lnTo>
                  <a:pt x="1686455" y="578858"/>
                </a:lnTo>
                <a:lnTo>
                  <a:pt x="1677962" y="608922"/>
                </a:lnTo>
                <a:lnTo>
                  <a:pt x="1669949" y="639178"/>
                </a:lnTo>
                <a:lnTo>
                  <a:pt x="1660836" y="665651"/>
                </a:lnTo>
                <a:lnTo>
                  <a:pt x="1649205" y="690887"/>
                </a:lnTo>
                <a:lnTo>
                  <a:pt x="1635820" y="715257"/>
                </a:lnTo>
                <a:lnTo>
                  <a:pt x="1621446" y="739132"/>
                </a:lnTo>
                <a:lnTo>
                  <a:pt x="1605047" y="763333"/>
                </a:lnTo>
                <a:lnTo>
                  <a:pt x="1593159" y="781867"/>
                </a:lnTo>
                <a:lnTo>
                  <a:pt x="1585383" y="790734"/>
                </a:lnTo>
                <a:lnTo>
                  <a:pt x="1575807" y="797410"/>
                </a:lnTo>
                <a:lnTo>
                  <a:pt x="1563696" y="801129"/>
                </a:lnTo>
                <a:lnTo>
                  <a:pt x="1559477" y="801749"/>
                </a:lnTo>
                <a:lnTo>
                  <a:pt x="1552448" y="806120"/>
                </a:lnTo>
                <a:lnTo>
                  <a:pt x="1552523" y="808237"/>
                </a:lnTo>
                <a:lnTo>
                  <a:pt x="1548720" y="829719"/>
                </a:lnTo>
                <a:lnTo>
                  <a:pt x="1537556" y="846048"/>
                </a:lnTo>
                <a:lnTo>
                  <a:pt x="1522859" y="859940"/>
                </a:lnTo>
                <a:lnTo>
                  <a:pt x="1474652" y="907622"/>
                </a:lnTo>
                <a:lnTo>
                  <a:pt x="1436945" y="935796"/>
                </a:lnTo>
                <a:lnTo>
                  <a:pt x="1396772" y="960478"/>
                </a:lnTo>
                <a:lnTo>
                  <a:pt x="1355568" y="983518"/>
                </a:lnTo>
                <a:lnTo>
                  <a:pt x="1321118" y="1001641"/>
                </a:lnTo>
                <a:lnTo>
                  <a:pt x="1251091" y="1036071"/>
                </a:lnTo>
                <a:lnTo>
                  <a:pt x="1216362" y="1053806"/>
                </a:lnTo>
                <a:lnTo>
                  <a:pt x="1183956" y="1068325"/>
                </a:lnTo>
                <a:lnTo>
                  <a:pt x="1150555" y="1079378"/>
                </a:lnTo>
                <a:lnTo>
                  <a:pt x="1082829" y="1098214"/>
                </a:lnTo>
                <a:lnTo>
                  <a:pt x="1069835" y="1095505"/>
                </a:lnTo>
                <a:lnTo>
                  <a:pt x="1058566" y="1098731"/>
                </a:lnTo>
                <a:lnTo>
                  <a:pt x="1022273" y="1114676"/>
                </a:lnTo>
                <a:lnTo>
                  <a:pt x="990990" y="1118927"/>
                </a:lnTo>
                <a:lnTo>
                  <a:pt x="949782" y="1118289"/>
                </a:lnTo>
                <a:lnTo>
                  <a:pt x="924666" y="1120447"/>
                </a:lnTo>
                <a:lnTo>
                  <a:pt x="899922" y="1124955"/>
                </a:lnTo>
                <a:lnTo>
                  <a:pt x="875396" y="1131565"/>
                </a:lnTo>
                <a:lnTo>
                  <a:pt x="862929" y="1135421"/>
                </a:lnTo>
                <a:lnTo>
                  <a:pt x="856479" y="1136237"/>
                </a:lnTo>
                <a:lnTo>
                  <a:pt x="834249" y="1110752"/>
                </a:lnTo>
                <a:lnTo>
                  <a:pt x="822799" y="1110096"/>
                </a:lnTo>
                <a:lnTo>
                  <a:pt x="820281" y="1115486"/>
                </a:lnTo>
                <a:lnTo>
                  <a:pt x="809367" y="1130894"/>
                </a:lnTo>
                <a:lnTo>
                  <a:pt x="795760" y="1138909"/>
                </a:lnTo>
                <a:lnTo>
                  <a:pt x="780042" y="1140991"/>
                </a:lnTo>
                <a:lnTo>
                  <a:pt x="762795" y="1138599"/>
                </a:lnTo>
                <a:lnTo>
                  <a:pt x="742727" y="1136808"/>
                </a:lnTo>
                <a:lnTo>
                  <a:pt x="722547" y="1138046"/>
                </a:lnTo>
                <a:lnTo>
                  <a:pt x="702425" y="1138443"/>
                </a:lnTo>
                <a:lnTo>
                  <a:pt x="682532" y="1134127"/>
                </a:lnTo>
                <a:lnTo>
                  <a:pt x="679780" y="1132929"/>
                </a:lnTo>
                <a:lnTo>
                  <a:pt x="675309" y="1133086"/>
                </a:lnTo>
                <a:lnTo>
                  <a:pt x="673006" y="1134581"/>
                </a:lnTo>
                <a:lnTo>
                  <a:pt x="649617" y="1143444"/>
                </a:lnTo>
                <a:lnTo>
                  <a:pt x="625936" y="1143825"/>
                </a:lnTo>
                <a:lnTo>
                  <a:pt x="602224" y="1140209"/>
                </a:lnTo>
                <a:lnTo>
                  <a:pt x="578738" y="1137082"/>
                </a:lnTo>
                <a:lnTo>
                  <a:pt x="533185" y="1131444"/>
                </a:lnTo>
                <a:lnTo>
                  <a:pt x="488413" y="1118004"/>
                </a:lnTo>
                <a:lnTo>
                  <a:pt x="468203" y="1110002"/>
                </a:lnTo>
                <a:lnTo>
                  <a:pt x="447494" y="1103177"/>
                </a:lnTo>
                <a:lnTo>
                  <a:pt x="426163" y="1098119"/>
                </a:lnTo>
                <a:lnTo>
                  <a:pt x="404088" y="1095417"/>
                </a:lnTo>
                <a:lnTo>
                  <a:pt x="392496" y="1093505"/>
                </a:lnTo>
                <a:lnTo>
                  <a:pt x="381048" y="1089765"/>
                </a:lnTo>
                <a:lnTo>
                  <a:pt x="358340" y="1081010"/>
                </a:lnTo>
                <a:lnTo>
                  <a:pt x="321264" y="1069507"/>
                </a:lnTo>
                <a:lnTo>
                  <a:pt x="284675" y="1056751"/>
                </a:lnTo>
                <a:lnTo>
                  <a:pt x="248293" y="1041969"/>
                </a:lnTo>
                <a:lnTo>
                  <a:pt x="215015" y="1022573"/>
                </a:lnTo>
                <a:lnTo>
                  <a:pt x="146871" y="971865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57" name="Google Shape;457;p54"/>
          <p:cNvSpPr/>
          <p:nvPr/>
        </p:nvSpPr>
        <p:spPr>
          <a:xfrm>
            <a:off x="4229502" y="4785779"/>
            <a:ext cx="790257" cy="357822"/>
          </a:xfrm>
          <a:custGeom>
            <a:rect b="b" l="l" r="r" t="t"/>
            <a:pathLst>
              <a:path extrusionOk="0" h="715645" w="1580515">
                <a:moveTo>
                  <a:pt x="1287861" y="715441"/>
                </a:moveTo>
                <a:lnTo>
                  <a:pt x="616455" y="90024"/>
                </a:lnTo>
                <a:lnTo>
                  <a:pt x="629982" y="101570"/>
                </a:lnTo>
                <a:lnTo>
                  <a:pt x="645028" y="111074"/>
                </a:lnTo>
                <a:lnTo>
                  <a:pt x="662095" y="118430"/>
                </a:lnTo>
                <a:lnTo>
                  <a:pt x="677668" y="124196"/>
                </a:lnTo>
                <a:lnTo>
                  <a:pt x="692980" y="131020"/>
                </a:lnTo>
                <a:lnTo>
                  <a:pt x="707606" y="139039"/>
                </a:lnTo>
                <a:lnTo>
                  <a:pt x="759879" y="174992"/>
                </a:lnTo>
                <a:lnTo>
                  <a:pt x="800790" y="196600"/>
                </a:lnTo>
                <a:lnTo>
                  <a:pt x="843368" y="214388"/>
                </a:lnTo>
                <a:lnTo>
                  <a:pt x="887130" y="229534"/>
                </a:lnTo>
                <a:lnTo>
                  <a:pt x="931592" y="243213"/>
                </a:lnTo>
                <a:lnTo>
                  <a:pt x="938613" y="245219"/>
                </a:lnTo>
                <a:lnTo>
                  <a:pt x="945638" y="247312"/>
                </a:lnTo>
                <a:lnTo>
                  <a:pt x="952499" y="249765"/>
                </a:lnTo>
                <a:lnTo>
                  <a:pt x="959029" y="252847"/>
                </a:lnTo>
                <a:lnTo>
                  <a:pt x="979178" y="262022"/>
                </a:lnTo>
                <a:lnTo>
                  <a:pt x="1000032" y="268378"/>
                </a:lnTo>
                <a:lnTo>
                  <a:pt x="1021414" y="272794"/>
                </a:lnTo>
                <a:lnTo>
                  <a:pt x="1043144" y="276149"/>
                </a:lnTo>
                <a:lnTo>
                  <a:pt x="1053957" y="277634"/>
                </a:lnTo>
                <a:lnTo>
                  <a:pt x="1064851" y="279536"/>
                </a:lnTo>
                <a:lnTo>
                  <a:pt x="1075208" y="282472"/>
                </a:lnTo>
                <a:lnTo>
                  <a:pt x="1084409" y="287062"/>
                </a:lnTo>
                <a:lnTo>
                  <a:pt x="1096609" y="293663"/>
                </a:lnTo>
                <a:lnTo>
                  <a:pt x="1109115" y="297735"/>
                </a:lnTo>
                <a:lnTo>
                  <a:pt x="1121915" y="300118"/>
                </a:lnTo>
                <a:lnTo>
                  <a:pt x="1134994" y="301652"/>
                </a:lnTo>
                <a:lnTo>
                  <a:pt x="1179489" y="306445"/>
                </a:lnTo>
                <a:lnTo>
                  <a:pt x="1223371" y="313568"/>
                </a:lnTo>
                <a:lnTo>
                  <a:pt x="1266040" y="325704"/>
                </a:lnTo>
                <a:lnTo>
                  <a:pt x="1317552" y="350593"/>
                </a:lnTo>
                <a:lnTo>
                  <a:pt x="1329243" y="354037"/>
                </a:lnTo>
                <a:lnTo>
                  <a:pt x="1374163" y="366596"/>
                </a:lnTo>
                <a:lnTo>
                  <a:pt x="1413068" y="385440"/>
                </a:lnTo>
                <a:lnTo>
                  <a:pt x="1437176" y="406390"/>
                </a:lnTo>
                <a:lnTo>
                  <a:pt x="1445423" y="411473"/>
                </a:lnTo>
                <a:lnTo>
                  <a:pt x="1481032" y="433169"/>
                </a:lnTo>
                <a:lnTo>
                  <a:pt x="1511842" y="463689"/>
                </a:lnTo>
                <a:lnTo>
                  <a:pt x="1527042" y="483720"/>
                </a:lnTo>
                <a:lnTo>
                  <a:pt x="1529844" y="486330"/>
                </a:lnTo>
                <a:lnTo>
                  <a:pt x="1530302" y="489259"/>
                </a:lnTo>
                <a:lnTo>
                  <a:pt x="1540649" y="524951"/>
                </a:lnTo>
                <a:lnTo>
                  <a:pt x="1554780" y="559604"/>
                </a:lnTo>
                <a:lnTo>
                  <a:pt x="1566374" y="594965"/>
                </a:lnTo>
                <a:lnTo>
                  <a:pt x="1569110" y="632781"/>
                </a:lnTo>
                <a:lnTo>
                  <a:pt x="1569398" y="639778"/>
                </a:lnTo>
                <a:lnTo>
                  <a:pt x="1570982" y="646895"/>
                </a:lnTo>
                <a:lnTo>
                  <a:pt x="1573032" y="654062"/>
                </a:lnTo>
                <a:lnTo>
                  <a:pt x="1574717" y="661208"/>
                </a:lnTo>
                <a:lnTo>
                  <a:pt x="1579787" y="700996"/>
                </a:lnTo>
                <a:lnTo>
                  <a:pt x="1580021" y="715441"/>
                </a:lnTo>
                <a:lnTo>
                  <a:pt x="1287861" y="715441"/>
                </a:lnTo>
                <a:close/>
              </a:path>
              <a:path extrusionOk="0" h="715645" w="1580515">
                <a:moveTo>
                  <a:pt x="1274433" y="715441"/>
                </a:moveTo>
                <a:lnTo>
                  <a:pt x="537454" y="28942"/>
                </a:lnTo>
                <a:lnTo>
                  <a:pt x="540164" y="28965"/>
                </a:lnTo>
                <a:lnTo>
                  <a:pt x="561418" y="33831"/>
                </a:lnTo>
                <a:lnTo>
                  <a:pt x="577752" y="45353"/>
                </a:lnTo>
                <a:lnTo>
                  <a:pt x="591236" y="60575"/>
                </a:lnTo>
                <a:lnTo>
                  <a:pt x="603940" y="76543"/>
                </a:lnTo>
                <a:lnTo>
                  <a:pt x="616455" y="90024"/>
                </a:lnTo>
                <a:lnTo>
                  <a:pt x="1287861" y="715441"/>
                </a:lnTo>
                <a:lnTo>
                  <a:pt x="1274433" y="715441"/>
                </a:lnTo>
                <a:close/>
              </a:path>
              <a:path extrusionOk="0" h="715645" w="1580515">
                <a:moveTo>
                  <a:pt x="41939" y="715441"/>
                </a:moveTo>
                <a:lnTo>
                  <a:pt x="25821" y="673560"/>
                </a:lnTo>
                <a:lnTo>
                  <a:pt x="14019" y="628727"/>
                </a:lnTo>
                <a:lnTo>
                  <a:pt x="7405" y="582088"/>
                </a:lnTo>
                <a:lnTo>
                  <a:pt x="4778" y="541452"/>
                </a:lnTo>
                <a:lnTo>
                  <a:pt x="3111" y="521114"/>
                </a:lnTo>
                <a:lnTo>
                  <a:pt x="380" y="500702"/>
                </a:lnTo>
                <a:lnTo>
                  <a:pt x="0" y="466530"/>
                </a:lnTo>
                <a:lnTo>
                  <a:pt x="8250" y="434384"/>
                </a:lnTo>
                <a:lnTo>
                  <a:pt x="21916" y="403615"/>
                </a:lnTo>
                <a:lnTo>
                  <a:pt x="37785" y="373575"/>
                </a:lnTo>
                <a:lnTo>
                  <a:pt x="43639" y="363026"/>
                </a:lnTo>
                <a:lnTo>
                  <a:pt x="49683" y="352526"/>
                </a:lnTo>
                <a:lnTo>
                  <a:pt x="55524" y="341922"/>
                </a:lnTo>
                <a:lnTo>
                  <a:pt x="60771" y="331063"/>
                </a:lnTo>
                <a:lnTo>
                  <a:pt x="68942" y="312023"/>
                </a:lnTo>
                <a:lnTo>
                  <a:pt x="77386" y="293194"/>
                </a:lnTo>
                <a:lnTo>
                  <a:pt x="86998" y="274943"/>
                </a:lnTo>
                <a:lnTo>
                  <a:pt x="98676" y="257634"/>
                </a:lnTo>
                <a:lnTo>
                  <a:pt x="105799" y="247694"/>
                </a:lnTo>
                <a:lnTo>
                  <a:pt x="112168" y="237074"/>
                </a:lnTo>
                <a:lnTo>
                  <a:pt x="117327" y="225966"/>
                </a:lnTo>
                <a:lnTo>
                  <a:pt x="120818" y="214564"/>
                </a:lnTo>
                <a:lnTo>
                  <a:pt x="126381" y="197740"/>
                </a:lnTo>
                <a:lnTo>
                  <a:pt x="134543" y="183187"/>
                </a:lnTo>
                <a:lnTo>
                  <a:pt x="145157" y="170536"/>
                </a:lnTo>
                <a:lnTo>
                  <a:pt x="158080" y="159416"/>
                </a:lnTo>
                <a:lnTo>
                  <a:pt x="170942" y="143722"/>
                </a:lnTo>
                <a:lnTo>
                  <a:pt x="183848" y="128027"/>
                </a:lnTo>
                <a:lnTo>
                  <a:pt x="196617" y="112204"/>
                </a:lnTo>
                <a:lnTo>
                  <a:pt x="209068" y="96127"/>
                </a:lnTo>
                <a:lnTo>
                  <a:pt x="218180" y="84929"/>
                </a:lnTo>
                <a:lnTo>
                  <a:pt x="228126" y="75149"/>
                </a:lnTo>
                <a:lnTo>
                  <a:pt x="239657" y="67102"/>
                </a:lnTo>
                <a:lnTo>
                  <a:pt x="253526" y="61104"/>
                </a:lnTo>
                <a:lnTo>
                  <a:pt x="264071" y="56094"/>
                </a:lnTo>
                <a:lnTo>
                  <a:pt x="273944" y="48987"/>
                </a:lnTo>
                <a:lnTo>
                  <a:pt x="283520" y="40963"/>
                </a:lnTo>
                <a:lnTo>
                  <a:pt x="293172" y="33201"/>
                </a:lnTo>
                <a:lnTo>
                  <a:pt x="310172" y="22662"/>
                </a:lnTo>
                <a:lnTo>
                  <a:pt x="328091" y="15625"/>
                </a:lnTo>
                <a:lnTo>
                  <a:pt x="346910" y="12752"/>
                </a:lnTo>
                <a:lnTo>
                  <a:pt x="366608" y="14708"/>
                </a:lnTo>
                <a:lnTo>
                  <a:pt x="387197" y="17372"/>
                </a:lnTo>
                <a:lnTo>
                  <a:pt x="407102" y="16372"/>
                </a:lnTo>
                <a:lnTo>
                  <a:pt x="426594" y="12426"/>
                </a:lnTo>
                <a:lnTo>
                  <a:pt x="445939" y="6255"/>
                </a:lnTo>
                <a:lnTo>
                  <a:pt x="469090" y="0"/>
                </a:lnTo>
                <a:lnTo>
                  <a:pt x="509510" y="8369"/>
                </a:lnTo>
                <a:lnTo>
                  <a:pt x="537454" y="28942"/>
                </a:lnTo>
                <a:lnTo>
                  <a:pt x="1274433" y="715441"/>
                </a:lnTo>
                <a:lnTo>
                  <a:pt x="41939" y="715441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58" name="Google Shape;458;p54"/>
          <p:cNvGrpSpPr/>
          <p:nvPr/>
        </p:nvGrpSpPr>
        <p:grpSpPr>
          <a:xfrm>
            <a:off x="4588566" y="4200280"/>
            <a:ext cx="1188072" cy="885977"/>
            <a:chOff x="9177133" y="8400561"/>
            <a:chExt cx="2376144" cy="1771953"/>
          </a:xfrm>
        </p:grpSpPr>
        <p:sp>
          <p:nvSpPr>
            <p:cNvPr id="459" name="Google Shape;459;p54"/>
            <p:cNvSpPr/>
            <p:nvPr/>
          </p:nvSpPr>
          <p:spPr>
            <a:xfrm>
              <a:off x="10226762" y="8778689"/>
              <a:ext cx="1326515" cy="1393825"/>
            </a:xfrm>
            <a:custGeom>
              <a:rect b="b" l="l" r="r" t="t"/>
              <a:pathLst>
                <a:path extrusionOk="0" h="1393825" w="1326515">
                  <a:moveTo>
                    <a:pt x="353492" y="457902"/>
                  </a:moveTo>
                  <a:lnTo>
                    <a:pt x="345920" y="448147"/>
                  </a:lnTo>
                  <a:lnTo>
                    <a:pt x="343219" y="437812"/>
                  </a:lnTo>
                  <a:lnTo>
                    <a:pt x="344473" y="427492"/>
                  </a:lnTo>
                  <a:lnTo>
                    <a:pt x="348763" y="417782"/>
                  </a:lnTo>
                  <a:lnTo>
                    <a:pt x="354641" y="405674"/>
                  </a:lnTo>
                  <a:lnTo>
                    <a:pt x="358608" y="393257"/>
                  </a:lnTo>
                  <a:lnTo>
                    <a:pt x="371369" y="347462"/>
                  </a:lnTo>
                  <a:lnTo>
                    <a:pt x="389059" y="307950"/>
                  </a:lnTo>
                  <a:lnTo>
                    <a:pt x="431522" y="245608"/>
                  </a:lnTo>
                  <a:lnTo>
                    <a:pt x="466277" y="207175"/>
                  </a:lnTo>
                  <a:lnTo>
                    <a:pt x="505282" y="172999"/>
                  </a:lnTo>
                  <a:lnTo>
                    <a:pt x="548172" y="143652"/>
                  </a:lnTo>
                  <a:lnTo>
                    <a:pt x="595265" y="118951"/>
                  </a:lnTo>
                  <a:lnTo>
                    <a:pt x="609311" y="111671"/>
                  </a:lnTo>
                  <a:lnTo>
                    <a:pt x="622834" y="103372"/>
                  </a:lnTo>
                  <a:lnTo>
                    <a:pt x="663757" y="79320"/>
                  </a:lnTo>
                  <a:lnTo>
                    <a:pt x="706424" y="58251"/>
                  </a:lnTo>
                  <a:lnTo>
                    <a:pt x="720799" y="55035"/>
                  </a:lnTo>
                  <a:lnTo>
                    <a:pt x="723942" y="50683"/>
                  </a:lnTo>
                  <a:lnTo>
                    <a:pt x="744988" y="31071"/>
                  </a:lnTo>
                  <a:lnTo>
                    <a:pt x="770030" y="20109"/>
                  </a:lnTo>
                  <a:lnTo>
                    <a:pt x="796701" y="12667"/>
                  </a:lnTo>
                  <a:lnTo>
                    <a:pt x="822629" y="3617"/>
                  </a:lnTo>
                  <a:lnTo>
                    <a:pt x="828305" y="943"/>
                  </a:lnTo>
                  <a:lnTo>
                    <a:pt x="835234" y="345"/>
                  </a:lnTo>
                  <a:lnTo>
                    <a:pt x="841701" y="0"/>
                  </a:lnTo>
                  <a:lnTo>
                    <a:pt x="889959" y="316"/>
                  </a:lnTo>
                  <a:lnTo>
                    <a:pt x="937013" y="5549"/>
                  </a:lnTo>
                  <a:lnTo>
                    <a:pt x="982797" y="16107"/>
                  </a:lnTo>
                  <a:lnTo>
                    <a:pt x="1027249" y="32401"/>
                  </a:lnTo>
                  <a:lnTo>
                    <a:pt x="1070302" y="54840"/>
                  </a:lnTo>
                  <a:lnTo>
                    <a:pt x="1103371" y="84080"/>
                  </a:lnTo>
                  <a:lnTo>
                    <a:pt x="1128791" y="119332"/>
                  </a:lnTo>
                  <a:lnTo>
                    <a:pt x="1150649" y="152813"/>
                  </a:lnTo>
                  <a:lnTo>
                    <a:pt x="1193119" y="220745"/>
                  </a:lnTo>
                  <a:lnTo>
                    <a:pt x="1215689" y="253737"/>
                  </a:lnTo>
                  <a:lnTo>
                    <a:pt x="1231016" y="277483"/>
                  </a:lnTo>
                  <a:lnTo>
                    <a:pt x="1243584" y="302242"/>
                  </a:lnTo>
                  <a:lnTo>
                    <a:pt x="1254260" y="327798"/>
                  </a:lnTo>
                  <a:lnTo>
                    <a:pt x="1271615" y="374312"/>
                  </a:lnTo>
                  <a:lnTo>
                    <a:pt x="1287597" y="414834"/>
                  </a:lnTo>
                  <a:lnTo>
                    <a:pt x="1294844" y="435298"/>
                  </a:lnTo>
                  <a:lnTo>
                    <a:pt x="1298238" y="446873"/>
                  </a:lnTo>
                  <a:lnTo>
                    <a:pt x="1300808" y="458853"/>
                  </a:lnTo>
                  <a:lnTo>
                    <a:pt x="1302144" y="470921"/>
                  </a:lnTo>
                  <a:lnTo>
                    <a:pt x="1301837" y="482759"/>
                  </a:lnTo>
                  <a:lnTo>
                    <a:pt x="1300362" y="530505"/>
                  </a:lnTo>
                  <a:lnTo>
                    <a:pt x="1304718" y="577603"/>
                  </a:lnTo>
                  <a:lnTo>
                    <a:pt x="1312284" y="624322"/>
                  </a:lnTo>
                  <a:lnTo>
                    <a:pt x="1320443" y="670933"/>
                  </a:lnTo>
                  <a:lnTo>
                    <a:pt x="1321489" y="677139"/>
                  </a:lnTo>
                  <a:lnTo>
                    <a:pt x="1326464" y="684503"/>
                  </a:lnTo>
                  <a:lnTo>
                    <a:pt x="1324627" y="689161"/>
                  </a:lnTo>
                  <a:lnTo>
                    <a:pt x="1316410" y="721104"/>
                  </a:lnTo>
                  <a:lnTo>
                    <a:pt x="1314364" y="753591"/>
                  </a:lnTo>
                  <a:lnTo>
                    <a:pt x="1314422" y="786246"/>
                  </a:lnTo>
                  <a:lnTo>
                    <a:pt x="1312518" y="818695"/>
                  </a:lnTo>
                  <a:lnTo>
                    <a:pt x="1300259" y="854820"/>
                  </a:lnTo>
                  <a:lnTo>
                    <a:pt x="1289216" y="871149"/>
                  </a:lnTo>
                  <a:lnTo>
                    <a:pt x="1281884" y="888205"/>
                  </a:lnTo>
                  <a:lnTo>
                    <a:pt x="1026019" y="649866"/>
                  </a:lnTo>
                  <a:lnTo>
                    <a:pt x="1023179" y="649495"/>
                  </a:lnTo>
                  <a:lnTo>
                    <a:pt x="1018536" y="648128"/>
                  </a:lnTo>
                  <a:lnTo>
                    <a:pt x="1017985" y="649207"/>
                  </a:lnTo>
                  <a:lnTo>
                    <a:pt x="1015871" y="652698"/>
                  </a:lnTo>
                  <a:lnTo>
                    <a:pt x="1015090" y="657202"/>
                  </a:lnTo>
                  <a:lnTo>
                    <a:pt x="1013724" y="661844"/>
                  </a:lnTo>
                  <a:lnTo>
                    <a:pt x="1277003" y="907089"/>
                  </a:lnTo>
                  <a:lnTo>
                    <a:pt x="1276892" y="907527"/>
                  </a:lnTo>
                  <a:lnTo>
                    <a:pt x="1274443" y="926998"/>
                  </a:lnTo>
                  <a:lnTo>
                    <a:pt x="1271183" y="945118"/>
                  </a:lnTo>
                  <a:lnTo>
                    <a:pt x="998268" y="690897"/>
                  </a:lnTo>
                  <a:lnTo>
                    <a:pt x="995696" y="691458"/>
                  </a:lnTo>
                  <a:lnTo>
                    <a:pt x="993360" y="692012"/>
                  </a:lnTo>
                  <a:lnTo>
                    <a:pt x="990788" y="692574"/>
                  </a:lnTo>
                  <a:lnTo>
                    <a:pt x="991309" y="693969"/>
                  </a:lnTo>
                  <a:lnTo>
                    <a:pt x="991271" y="696209"/>
                  </a:lnTo>
                  <a:lnTo>
                    <a:pt x="1268550" y="954495"/>
                  </a:lnTo>
                  <a:lnTo>
                    <a:pt x="1261852" y="971175"/>
                  </a:lnTo>
                  <a:lnTo>
                    <a:pt x="1261737" y="971352"/>
                  </a:lnTo>
                  <a:lnTo>
                    <a:pt x="988106" y="716464"/>
                  </a:lnTo>
                  <a:lnTo>
                    <a:pt x="986791" y="715921"/>
                  </a:lnTo>
                  <a:lnTo>
                    <a:pt x="985102" y="714803"/>
                  </a:lnTo>
                  <a:lnTo>
                    <a:pt x="984055" y="715193"/>
                  </a:lnTo>
                  <a:lnTo>
                    <a:pt x="983123" y="715462"/>
                  </a:lnTo>
                  <a:lnTo>
                    <a:pt x="982849" y="717709"/>
                  </a:lnTo>
                  <a:lnTo>
                    <a:pt x="982185" y="718911"/>
                  </a:lnTo>
                  <a:lnTo>
                    <a:pt x="1258509" y="976307"/>
                  </a:lnTo>
                  <a:lnTo>
                    <a:pt x="1249525" y="990097"/>
                  </a:lnTo>
                  <a:lnTo>
                    <a:pt x="1233600" y="1007246"/>
                  </a:lnTo>
                  <a:lnTo>
                    <a:pt x="1230066" y="1010551"/>
                  </a:lnTo>
                  <a:lnTo>
                    <a:pt x="1225314" y="1012721"/>
                  </a:lnTo>
                  <a:lnTo>
                    <a:pt x="1222616" y="1016350"/>
                  </a:lnTo>
                  <a:lnTo>
                    <a:pt x="1183890" y="1065584"/>
                  </a:lnTo>
                  <a:lnTo>
                    <a:pt x="605811" y="527102"/>
                  </a:lnTo>
                  <a:lnTo>
                    <a:pt x="604778" y="528414"/>
                  </a:lnTo>
                  <a:lnTo>
                    <a:pt x="602590" y="530926"/>
                  </a:lnTo>
                  <a:lnTo>
                    <a:pt x="601970" y="531713"/>
                  </a:lnTo>
                  <a:lnTo>
                    <a:pt x="1179826" y="1069988"/>
                  </a:lnTo>
                  <a:lnTo>
                    <a:pt x="1148707" y="1103593"/>
                  </a:lnTo>
                  <a:lnTo>
                    <a:pt x="1115204" y="1132577"/>
                  </a:lnTo>
                  <a:lnTo>
                    <a:pt x="1093488" y="1146984"/>
                  </a:lnTo>
                  <a:lnTo>
                    <a:pt x="359210" y="463001"/>
                  </a:lnTo>
                  <a:lnTo>
                    <a:pt x="353492" y="457902"/>
                  </a:lnTo>
                  <a:close/>
                </a:path>
                <a:path extrusionOk="0" h="1393825" w="1326515">
                  <a:moveTo>
                    <a:pt x="1277003" y="907089"/>
                  </a:moveTo>
                  <a:lnTo>
                    <a:pt x="1013724" y="661844"/>
                  </a:lnTo>
                  <a:lnTo>
                    <a:pt x="1017968" y="661930"/>
                  </a:lnTo>
                  <a:lnTo>
                    <a:pt x="1022594" y="662827"/>
                  </a:lnTo>
                  <a:lnTo>
                    <a:pt x="1023144" y="661748"/>
                  </a:lnTo>
                  <a:lnTo>
                    <a:pt x="1024901" y="658152"/>
                  </a:lnTo>
                  <a:lnTo>
                    <a:pt x="1025220" y="653900"/>
                  </a:lnTo>
                  <a:lnTo>
                    <a:pt x="1026019" y="649866"/>
                  </a:lnTo>
                  <a:lnTo>
                    <a:pt x="1281884" y="888205"/>
                  </a:lnTo>
                  <a:lnTo>
                    <a:pt x="1281622" y="888814"/>
                  </a:lnTo>
                  <a:lnTo>
                    <a:pt x="1277003" y="907089"/>
                  </a:lnTo>
                  <a:close/>
                </a:path>
                <a:path extrusionOk="0" h="1393825" w="1326515">
                  <a:moveTo>
                    <a:pt x="1268550" y="954495"/>
                  </a:moveTo>
                  <a:lnTo>
                    <a:pt x="991271" y="696209"/>
                  </a:lnTo>
                  <a:lnTo>
                    <a:pt x="994511" y="697861"/>
                  </a:lnTo>
                  <a:lnTo>
                    <a:pt x="997116" y="698241"/>
                  </a:lnTo>
                  <a:lnTo>
                    <a:pt x="999616" y="698977"/>
                  </a:lnTo>
                  <a:lnTo>
                    <a:pt x="998268" y="690897"/>
                  </a:lnTo>
                  <a:lnTo>
                    <a:pt x="1271183" y="945118"/>
                  </a:lnTo>
                  <a:lnTo>
                    <a:pt x="1270264" y="950227"/>
                  </a:lnTo>
                  <a:lnTo>
                    <a:pt x="1268550" y="954495"/>
                  </a:lnTo>
                  <a:close/>
                </a:path>
                <a:path extrusionOk="0" h="1393825" w="1326515">
                  <a:moveTo>
                    <a:pt x="1258509" y="976307"/>
                  </a:moveTo>
                  <a:lnTo>
                    <a:pt x="982185" y="718911"/>
                  </a:lnTo>
                  <a:lnTo>
                    <a:pt x="983614" y="719332"/>
                  </a:lnTo>
                  <a:lnTo>
                    <a:pt x="986244" y="720417"/>
                  </a:lnTo>
                  <a:lnTo>
                    <a:pt x="986786" y="719102"/>
                  </a:lnTo>
                  <a:lnTo>
                    <a:pt x="987564" y="717779"/>
                  </a:lnTo>
                  <a:lnTo>
                    <a:pt x="988106" y="716464"/>
                  </a:lnTo>
                  <a:lnTo>
                    <a:pt x="1261737" y="971352"/>
                  </a:lnTo>
                  <a:lnTo>
                    <a:pt x="1258509" y="976307"/>
                  </a:lnTo>
                  <a:close/>
                </a:path>
                <a:path extrusionOk="0" h="1393825" w="1326515">
                  <a:moveTo>
                    <a:pt x="606550" y="528018"/>
                  </a:moveTo>
                  <a:lnTo>
                    <a:pt x="605811" y="527102"/>
                  </a:lnTo>
                  <a:lnTo>
                    <a:pt x="607882" y="529031"/>
                  </a:lnTo>
                  <a:lnTo>
                    <a:pt x="606550" y="528018"/>
                  </a:lnTo>
                  <a:close/>
                </a:path>
                <a:path extrusionOk="0" h="1393825" w="1326515">
                  <a:moveTo>
                    <a:pt x="1179826" y="1069988"/>
                  </a:moveTo>
                  <a:lnTo>
                    <a:pt x="601970" y="531713"/>
                  </a:lnTo>
                  <a:lnTo>
                    <a:pt x="603042" y="532029"/>
                  </a:lnTo>
                  <a:lnTo>
                    <a:pt x="604357" y="532572"/>
                  </a:lnTo>
                  <a:lnTo>
                    <a:pt x="605550" y="533001"/>
                  </a:lnTo>
                  <a:lnTo>
                    <a:pt x="606336" y="531913"/>
                  </a:lnTo>
                  <a:lnTo>
                    <a:pt x="607723" y="531157"/>
                  </a:lnTo>
                  <a:lnTo>
                    <a:pt x="607882" y="529031"/>
                  </a:lnTo>
                  <a:lnTo>
                    <a:pt x="1183890" y="1065584"/>
                  </a:lnTo>
                  <a:lnTo>
                    <a:pt x="1179826" y="1069988"/>
                  </a:lnTo>
                  <a:close/>
                </a:path>
                <a:path extrusionOk="0" h="1393825" w="1326515">
                  <a:moveTo>
                    <a:pt x="59131" y="1230866"/>
                  </a:moveTo>
                  <a:lnTo>
                    <a:pt x="48046" y="1216030"/>
                  </a:lnTo>
                  <a:lnTo>
                    <a:pt x="40777" y="1198563"/>
                  </a:lnTo>
                  <a:lnTo>
                    <a:pt x="34683" y="1180293"/>
                  </a:lnTo>
                  <a:lnTo>
                    <a:pt x="13476" y="1120729"/>
                  </a:lnTo>
                  <a:lnTo>
                    <a:pt x="4592" y="1089730"/>
                  </a:lnTo>
                  <a:lnTo>
                    <a:pt x="0" y="1058271"/>
                  </a:lnTo>
                  <a:lnTo>
                    <a:pt x="88" y="1026779"/>
                  </a:lnTo>
                  <a:lnTo>
                    <a:pt x="11575" y="975262"/>
                  </a:lnTo>
                  <a:lnTo>
                    <a:pt x="29245" y="935085"/>
                  </a:lnTo>
                  <a:lnTo>
                    <a:pt x="59795" y="878690"/>
                  </a:lnTo>
                  <a:lnTo>
                    <a:pt x="81974" y="842710"/>
                  </a:lnTo>
                  <a:lnTo>
                    <a:pt x="107525" y="808974"/>
                  </a:lnTo>
                  <a:lnTo>
                    <a:pt x="138044" y="778608"/>
                  </a:lnTo>
                  <a:lnTo>
                    <a:pt x="154903" y="762937"/>
                  </a:lnTo>
                  <a:lnTo>
                    <a:pt x="170645" y="745992"/>
                  </a:lnTo>
                  <a:lnTo>
                    <a:pt x="200760" y="710547"/>
                  </a:lnTo>
                  <a:lnTo>
                    <a:pt x="225421" y="680287"/>
                  </a:lnTo>
                  <a:lnTo>
                    <a:pt x="249350" y="649345"/>
                  </a:lnTo>
                  <a:lnTo>
                    <a:pt x="279635" y="611244"/>
                  </a:lnTo>
                  <a:lnTo>
                    <a:pt x="307844" y="571891"/>
                  </a:lnTo>
                  <a:lnTo>
                    <a:pt x="320789" y="534461"/>
                  </a:lnTo>
                  <a:lnTo>
                    <a:pt x="323356" y="521280"/>
                  </a:lnTo>
                  <a:lnTo>
                    <a:pt x="326276" y="506821"/>
                  </a:lnTo>
                  <a:lnTo>
                    <a:pt x="330673" y="493546"/>
                  </a:lnTo>
                  <a:lnTo>
                    <a:pt x="338500" y="482315"/>
                  </a:lnTo>
                  <a:lnTo>
                    <a:pt x="351709" y="473986"/>
                  </a:lnTo>
                  <a:lnTo>
                    <a:pt x="358676" y="471148"/>
                  </a:lnTo>
                  <a:lnTo>
                    <a:pt x="359210" y="463001"/>
                  </a:lnTo>
                  <a:lnTo>
                    <a:pt x="1093488" y="1146984"/>
                  </a:lnTo>
                  <a:lnTo>
                    <a:pt x="1081196" y="1155140"/>
                  </a:lnTo>
                  <a:lnTo>
                    <a:pt x="1044582" y="1173782"/>
                  </a:lnTo>
                  <a:lnTo>
                    <a:pt x="1003257" y="1191007"/>
                  </a:lnTo>
                  <a:lnTo>
                    <a:pt x="981071" y="1200774"/>
                  </a:lnTo>
                  <a:lnTo>
                    <a:pt x="959096" y="1211178"/>
                  </a:lnTo>
                  <a:lnTo>
                    <a:pt x="936698" y="1220307"/>
                  </a:lnTo>
                  <a:lnTo>
                    <a:pt x="912987" y="1226350"/>
                  </a:lnTo>
                  <a:lnTo>
                    <a:pt x="909823" y="1226815"/>
                  </a:lnTo>
                  <a:lnTo>
                    <a:pt x="906579" y="1228343"/>
                  </a:lnTo>
                  <a:lnTo>
                    <a:pt x="858346" y="1259778"/>
                  </a:lnTo>
                  <a:lnTo>
                    <a:pt x="809637" y="1281491"/>
                  </a:lnTo>
                  <a:lnTo>
                    <a:pt x="758953" y="1298054"/>
                  </a:lnTo>
                  <a:lnTo>
                    <a:pt x="608791" y="1338844"/>
                  </a:lnTo>
                  <a:lnTo>
                    <a:pt x="585887" y="1346765"/>
                  </a:lnTo>
                  <a:lnTo>
                    <a:pt x="543892" y="1365944"/>
                  </a:lnTo>
                  <a:lnTo>
                    <a:pt x="496327" y="1377399"/>
                  </a:lnTo>
                  <a:lnTo>
                    <a:pt x="426704" y="1389691"/>
                  </a:lnTo>
                  <a:lnTo>
                    <a:pt x="383096" y="1393202"/>
                  </a:lnTo>
                  <a:lnTo>
                    <a:pt x="339411" y="1393315"/>
                  </a:lnTo>
                  <a:lnTo>
                    <a:pt x="295784" y="1390069"/>
                  </a:lnTo>
                  <a:lnTo>
                    <a:pt x="256935" y="1382043"/>
                  </a:lnTo>
                  <a:lnTo>
                    <a:pt x="218712" y="1366474"/>
                  </a:lnTo>
                  <a:lnTo>
                    <a:pt x="197823" y="1354097"/>
                  </a:lnTo>
                  <a:lnTo>
                    <a:pt x="76672" y="1241245"/>
                  </a:lnTo>
                  <a:lnTo>
                    <a:pt x="59131" y="1230866"/>
                  </a:lnTo>
                  <a:close/>
                </a:path>
                <a:path extrusionOk="0" h="1393825" w="1326515">
                  <a:moveTo>
                    <a:pt x="81033" y="1250343"/>
                  </a:moveTo>
                  <a:lnTo>
                    <a:pt x="76672" y="1241245"/>
                  </a:lnTo>
                  <a:lnTo>
                    <a:pt x="197823" y="1354097"/>
                  </a:lnTo>
                  <a:lnTo>
                    <a:pt x="194520" y="1352140"/>
                  </a:lnTo>
                  <a:lnTo>
                    <a:pt x="96915" y="1261221"/>
                  </a:lnTo>
                  <a:lnTo>
                    <a:pt x="88914" y="1256259"/>
                  </a:lnTo>
                  <a:lnTo>
                    <a:pt x="81033" y="1250343"/>
                  </a:lnTo>
                  <a:close/>
                </a:path>
                <a:path extrusionOk="0" h="1393825" w="1326515">
                  <a:moveTo>
                    <a:pt x="124331" y="1304591"/>
                  </a:moveTo>
                  <a:lnTo>
                    <a:pt x="114884" y="1295379"/>
                  </a:lnTo>
                  <a:lnTo>
                    <a:pt x="107180" y="1283014"/>
                  </a:lnTo>
                  <a:lnTo>
                    <a:pt x="101638" y="1267457"/>
                  </a:lnTo>
                  <a:lnTo>
                    <a:pt x="96915" y="1261221"/>
                  </a:lnTo>
                  <a:lnTo>
                    <a:pt x="194520" y="1352140"/>
                  </a:lnTo>
                  <a:lnTo>
                    <a:pt x="178854" y="1342857"/>
                  </a:lnTo>
                  <a:lnTo>
                    <a:pt x="135103" y="1310687"/>
                  </a:lnTo>
                  <a:lnTo>
                    <a:pt x="124331" y="1304591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60" name="Google Shape;460;p54"/>
            <p:cNvSpPr/>
            <p:nvPr/>
          </p:nvSpPr>
          <p:spPr>
            <a:xfrm>
              <a:off x="9177133" y="8400561"/>
              <a:ext cx="1073784" cy="1058545"/>
            </a:xfrm>
            <a:custGeom>
              <a:rect b="b" l="l" r="r" t="t"/>
              <a:pathLst>
                <a:path extrusionOk="0" h="1058545" w="1073784">
                  <a:moveTo>
                    <a:pt x="1040471" y="203627"/>
                  </a:moveTo>
                  <a:lnTo>
                    <a:pt x="883308" y="57229"/>
                  </a:lnTo>
                  <a:lnTo>
                    <a:pt x="893124" y="62776"/>
                  </a:lnTo>
                  <a:lnTo>
                    <a:pt x="905649" y="61889"/>
                  </a:lnTo>
                  <a:lnTo>
                    <a:pt x="967998" y="99106"/>
                  </a:lnTo>
                  <a:lnTo>
                    <a:pt x="1002299" y="132383"/>
                  </a:lnTo>
                  <a:lnTo>
                    <a:pt x="1029781" y="170782"/>
                  </a:lnTo>
                  <a:lnTo>
                    <a:pt x="1040471" y="203627"/>
                  </a:lnTo>
                  <a:close/>
                </a:path>
                <a:path extrusionOk="0" h="1058545" w="1073784">
                  <a:moveTo>
                    <a:pt x="206894" y="919872"/>
                  </a:moveTo>
                  <a:lnTo>
                    <a:pt x="169164" y="882031"/>
                  </a:lnTo>
                  <a:lnTo>
                    <a:pt x="135635" y="840615"/>
                  </a:lnTo>
                  <a:lnTo>
                    <a:pt x="103417" y="798182"/>
                  </a:lnTo>
                  <a:lnTo>
                    <a:pt x="73393" y="754080"/>
                  </a:lnTo>
                  <a:lnTo>
                    <a:pt x="46444" y="707661"/>
                  </a:lnTo>
                  <a:lnTo>
                    <a:pt x="27362" y="659802"/>
                  </a:lnTo>
                  <a:lnTo>
                    <a:pt x="16008" y="610609"/>
                  </a:lnTo>
                  <a:lnTo>
                    <a:pt x="7709" y="566409"/>
                  </a:lnTo>
                  <a:lnTo>
                    <a:pt x="1375" y="521908"/>
                  </a:lnTo>
                  <a:lnTo>
                    <a:pt x="0" y="477078"/>
                  </a:lnTo>
                  <a:lnTo>
                    <a:pt x="6574" y="431890"/>
                  </a:lnTo>
                  <a:lnTo>
                    <a:pt x="8967" y="423999"/>
                  </a:lnTo>
                  <a:lnTo>
                    <a:pt x="12351" y="417565"/>
                  </a:lnTo>
                  <a:lnTo>
                    <a:pt x="17793" y="412493"/>
                  </a:lnTo>
                  <a:lnTo>
                    <a:pt x="26362" y="408692"/>
                  </a:lnTo>
                  <a:lnTo>
                    <a:pt x="36755" y="403673"/>
                  </a:lnTo>
                  <a:lnTo>
                    <a:pt x="42485" y="396697"/>
                  </a:lnTo>
                  <a:lnTo>
                    <a:pt x="43390" y="388213"/>
                  </a:lnTo>
                  <a:lnTo>
                    <a:pt x="39309" y="378668"/>
                  </a:lnTo>
                  <a:lnTo>
                    <a:pt x="32243" y="363317"/>
                  </a:lnTo>
                  <a:lnTo>
                    <a:pt x="31058" y="348774"/>
                  </a:lnTo>
                  <a:lnTo>
                    <a:pt x="53237" y="290951"/>
                  </a:lnTo>
                  <a:lnTo>
                    <a:pt x="87378" y="238954"/>
                  </a:lnTo>
                  <a:lnTo>
                    <a:pt x="142114" y="184995"/>
                  </a:lnTo>
                  <a:lnTo>
                    <a:pt x="175298" y="154929"/>
                  </a:lnTo>
                  <a:lnTo>
                    <a:pt x="242069" y="95280"/>
                  </a:lnTo>
                  <a:lnTo>
                    <a:pt x="274908" y="74685"/>
                  </a:lnTo>
                  <a:lnTo>
                    <a:pt x="325201" y="57951"/>
                  </a:lnTo>
                  <a:lnTo>
                    <a:pt x="375884" y="42263"/>
                  </a:lnTo>
                  <a:lnTo>
                    <a:pt x="380540" y="40685"/>
                  </a:lnTo>
                  <a:lnTo>
                    <a:pt x="385464" y="40040"/>
                  </a:lnTo>
                  <a:lnTo>
                    <a:pt x="389868" y="38000"/>
                  </a:lnTo>
                  <a:lnTo>
                    <a:pt x="436381" y="21501"/>
                  </a:lnTo>
                  <a:lnTo>
                    <a:pt x="483931" y="10891"/>
                  </a:lnTo>
                  <a:lnTo>
                    <a:pt x="532130" y="4730"/>
                  </a:lnTo>
                  <a:lnTo>
                    <a:pt x="580595" y="1580"/>
                  </a:lnTo>
                  <a:lnTo>
                    <a:pt x="628941" y="0"/>
                  </a:lnTo>
                  <a:lnTo>
                    <a:pt x="682132" y="893"/>
                  </a:lnTo>
                  <a:lnTo>
                    <a:pt x="735400" y="6124"/>
                  </a:lnTo>
                  <a:lnTo>
                    <a:pt x="788430" y="15229"/>
                  </a:lnTo>
                  <a:lnTo>
                    <a:pt x="840909" y="27744"/>
                  </a:lnTo>
                  <a:lnTo>
                    <a:pt x="874330" y="46559"/>
                  </a:lnTo>
                  <a:lnTo>
                    <a:pt x="883308" y="57229"/>
                  </a:lnTo>
                  <a:lnTo>
                    <a:pt x="1040471" y="203627"/>
                  </a:lnTo>
                  <a:lnTo>
                    <a:pt x="1045252" y="218318"/>
                  </a:lnTo>
                  <a:lnTo>
                    <a:pt x="1047324" y="230314"/>
                  </a:lnTo>
                  <a:lnTo>
                    <a:pt x="1050243" y="242246"/>
                  </a:lnTo>
                  <a:lnTo>
                    <a:pt x="1054058" y="253904"/>
                  </a:lnTo>
                  <a:lnTo>
                    <a:pt x="1058817" y="265076"/>
                  </a:lnTo>
                  <a:lnTo>
                    <a:pt x="1068894" y="293138"/>
                  </a:lnTo>
                  <a:lnTo>
                    <a:pt x="1073185" y="321569"/>
                  </a:lnTo>
                  <a:lnTo>
                    <a:pt x="1073140" y="350396"/>
                  </a:lnTo>
                  <a:lnTo>
                    <a:pt x="1070205" y="379645"/>
                  </a:lnTo>
                  <a:lnTo>
                    <a:pt x="1065893" y="417148"/>
                  </a:lnTo>
                  <a:lnTo>
                    <a:pt x="1062146" y="454687"/>
                  </a:lnTo>
                  <a:lnTo>
                    <a:pt x="1053283" y="529492"/>
                  </a:lnTo>
                  <a:lnTo>
                    <a:pt x="1045460" y="581059"/>
                  </a:lnTo>
                  <a:lnTo>
                    <a:pt x="1036024" y="632275"/>
                  </a:lnTo>
                  <a:lnTo>
                    <a:pt x="1022822" y="680830"/>
                  </a:lnTo>
                  <a:lnTo>
                    <a:pt x="392440" y="93628"/>
                  </a:lnTo>
                  <a:lnTo>
                    <a:pt x="389843" y="93484"/>
                  </a:lnTo>
                  <a:lnTo>
                    <a:pt x="387116" y="92991"/>
                  </a:lnTo>
                  <a:lnTo>
                    <a:pt x="384415" y="93204"/>
                  </a:lnTo>
                  <a:lnTo>
                    <a:pt x="383944" y="93221"/>
                  </a:lnTo>
                  <a:lnTo>
                    <a:pt x="383688" y="95939"/>
                  </a:lnTo>
                  <a:lnTo>
                    <a:pt x="383389" y="97481"/>
                  </a:lnTo>
                  <a:lnTo>
                    <a:pt x="1019278" y="689814"/>
                  </a:lnTo>
                  <a:lnTo>
                    <a:pt x="1001920" y="730971"/>
                  </a:lnTo>
                  <a:lnTo>
                    <a:pt x="993251" y="749710"/>
                  </a:lnTo>
                  <a:lnTo>
                    <a:pt x="985471" y="768937"/>
                  </a:lnTo>
                  <a:lnTo>
                    <a:pt x="967847" y="806150"/>
                  </a:lnTo>
                  <a:lnTo>
                    <a:pt x="931790" y="860372"/>
                  </a:lnTo>
                  <a:lnTo>
                    <a:pt x="912910" y="886839"/>
                  </a:lnTo>
                  <a:lnTo>
                    <a:pt x="894270" y="913232"/>
                  </a:lnTo>
                  <a:lnTo>
                    <a:pt x="850752" y="946086"/>
                  </a:lnTo>
                  <a:lnTo>
                    <a:pt x="807986" y="977766"/>
                  </a:lnTo>
                  <a:lnTo>
                    <a:pt x="771436" y="1001046"/>
                  </a:lnTo>
                  <a:lnTo>
                    <a:pt x="759386" y="1008930"/>
                  </a:lnTo>
                  <a:lnTo>
                    <a:pt x="719468" y="1032086"/>
                  </a:lnTo>
                  <a:lnTo>
                    <a:pt x="675040" y="1045242"/>
                  </a:lnTo>
                  <a:lnTo>
                    <a:pt x="636455" y="1050553"/>
                  </a:lnTo>
                  <a:lnTo>
                    <a:pt x="597827" y="1055269"/>
                  </a:lnTo>
                  <a:lnTo>
                    <a:pt x="559041" y="1058047"/>
                  </a:lnTo>
                  <a:lnTo>
                    <a:pt x="519984" y="1057543"/>
                  </a:lnTo>
                  <a:lnTo>
                    <a:pt x="518329" y="1057366"/>
                  </a:lnTo>
                  <a:lnTo>
                    <a:pt x="516576" y="1057781"/>
                  </a:lnTo>
                  <a:lnTo>
                    <a:pt x="515034" y="1057482"/>
                  </a:lnTo>
                  <a:lnTo>
                    <a:pt x="485029" y="1052167"/>
                  </a:lnTo>
                  <a:lnTo>
                    <a:pt x="454871" y="1047221"/>
                  </a:lnTo>
                  <a:lnTo>
                    <a:pt x="425178" y="1041089"/>
                  </a:lnTo>
                  <a:lnTo>
                    <a:pt x="396570" y="1032212"/>
                  </a:lnTo>
                  <a:lnTo>
                    <a:pt x="353008" y="1013179"/>
                  </a:lnTo>
                  <a:lnTo>
                    <a:pt x="303651" y="987046"/>
                  </a:lnTo>
                  <a:lnTo>
                    <a:pt x="253335" y="955410"/>
                  </a:lnTo>
                  <a:lnTo>
                    <a:pt x="206894" y="919872"/>
                  </a:lnTo>
                  <a:close/>
                </a:path>
                <a:path extrusionOk="0" h="1058545" w="1073784">
                  <a:moveTo>
                    <a:pt x="1019278" y="689814"/>
                  </a:moveTo>
                  <a:lnTo>
                    <a:pt x="383389" y="97481"/>
                  </a:lnTo>
                  <a:lnTo>
                    <a:pt x="391885" y="97888"/>
                  </a:lnTo>
                  <a:lnTo>
                    <a:pt x="392440" y="93628"/>
                  </a:lnTo>
                  <a:lnTo>
                    <a:pt x="1022822" y="680830"/>
                  </a:lnTo>
                  <a:lnTo>
                    <a:pt x="1022376" y="682469"/>
                  </a:lnTo>
                  <a:lnTo>
                    <a:pt x="1019278" y="689814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grpSp>
        <p:nvGrpSpPr>
          <p:cNvPr id="461" name="Google Shape;461;p54"/>
          <p:cNvGrpSpPr/>
          <p:nvPr/>
        </p:nvGrpSpPr>
        <p:grpSpPr>
          <a:xfrm>
            <a:off x="3661094" y="38053"/>
            <a:ext cx="1204250" cy="1579372"/>
            <a:chOff x="7322188" y="76107"/>
            <a:chExt cx="2408500" cy="3158745"/>
          </a:xfrm>
        </p:grpSpPr>
        <p:sp>
          <p:nvSpPr>
            <p:cNvPr id="462" name="Google Shape;462;p54"/>
            <p:cNvSpPr/>
            <p:nvPr/>
          </p:nvSpPr>
          <p:spPr>
            <a:xfrm>
              <a:off x="7524674" y="1572422"/>
              <a:ext cx="1267459" cy="1662430"/>
            </a:xfrm>
            <a:custGeom>
              <a:rect b="b" l="l" r="r" t="t"/>
              <a:pathLst>
                <a:path extrusionOk="0" h="1662430" w="1267459">
                  <a:moveTo>
                    <a:pt x="1153474" y="1514678"/>
                  </a:moveTo>
                  <a:lnTo>
                    <a:pt x="1126324" y="1548215"/>
                  </a:lnTo>
                  <a:lnTo>
                    <a:pt x="1114642" y="1558737"/>
                  </a:lnTo>
                  <a:lnTo>
                    <a:pt x="1102372" y="1567737"/>
                  </a:lnTo>
                  <a:lnTo>
                    <a:pt x="1077117" y="1584464"/>
                  </a:lnTo>
                  <a:lnTo>
                    <a:pt x="1060477" y="1597664"/>
                  </a:lnTo>
                  <a:lnTo>
                    <a:pt x="1045011" y="1612603"/>
                  </a:lnTo>
                  <a:lnTo>
                    <a:pt x="1015216" y="1644048"/>
                  </a:lnTo>
                  <a:lnTo>
                    <a:pt x="1004751" y="1652561"/>
                  </a:lnTo>
                  <a:lnTo>
                    <a:pt x="993424" y="1657917"/>
                  </a:lnTo>
                  <a:lnTo>
                    <a:pt x="980942" y="1660538"/>
                  </a:lnTo>
                  <a:lnTo>
                    <a:pt x="967008" y="1660846"/>
                  </a:lnTo>
                  <a:lnTo>
                    <a:pt x="940451" y="1660604"/>
                  </a:lnTo>
                  <a:lnTo>
                    <a:pt x="913907" y="1661453"/>
                  </a:lnTo>
                  <a:lnTo>
                    <a:pt x="860342" y="1660263"/>
                  </a:lnTo>
                  <a:lnTo>
                    <a:pt x="808370" y="1645437"/>
                  </a:lnTo>
                  <a:lnTo>
                    <a:pt x="766928" y="1613620"/>
                  </a:lnTo>
                  <a:lnTo>
                    <a:pt x="755480" y="1601045"/>
                  </a:lnTo>
                  <a:lnTo>
                    <a:pt x="743627" y="1589230"/>
                  </a:lnTo>
                  <a:lnTo>
                    <a:pt x="730617" y="1578785"/>
                  </a:lnTo>
                  <a:lnTo>
                    <a:pt x="709602" y="1566662"/>
                  </a:lnTo>
                  <a:lnTo>
                    <a:pt x="703959" y="1562034"/>
                  </a:lnTo>
                  <a:lnTo>
                    <a:pt x="662772" y="1524149"/>
                  </a:lnTo>
                  <a:lnTo>
                    <a:pt x="633871" y="1494962"/>
                  </a:lnTo>
                  <a:lnTo>
                    <a:pt x="606344" y="1464474"/>
                  </a:lnTo>
                  <a:lnTo>
                    <a:pt x="580133" y="1432775"/>
                  </a:lnTo>
                  <a:lnTo>
                    <a:pt x="557668" y="1395373"/>
                  </a:lnTo>
                  <a:lnTo>
                    <a:pt x="551691" y="1380881"/>
                  </a:lnTo>
                  <a:lnTo>
                    <a:pt x="545048" y="1366980"/>
                  </a:lnTo>
                  <a:lnTo>
                    <a:pt x="536345" y="1354230"/>
                  </a:lnTo>
                  <a:lnTo>
                    <a:pt x="524188" y="1343193"/>
                  </a:lnTo>
                  <a:lnTo>
                    <a:pt x="519008" y="1337654"/>
                  </a:lnTo>
                  <a:lnTo>
                    <a:pt x="515131" y="1330096"/>
                  </a:lnTo>
                  <a:lnTo>
                    <a:pt x="512294" y="1321576"/>
                  </a:lnTo>
                  <a:lnTo>
                    <a:pt x="496673" y="1260079"/>
                  </a:lnTo>
                  <a:lnTo>
                    <a:pt x="480375" y="1207992"/>
                  </a:lnTo>
                  <a:lnTo>
                    <a:pt x="461794" y="1156721"/>
                  </a:lnTo>
                  <a:lnTo>
                    <a:pt x="441385" y="1106098"/>
                  </a:lnTo>
                  <a:lnTo>
                    <a:pt x="419603" y="1055951"/>
                  </a:lnTo>
                  <a:lnTo>
                    <a:pt x="398757" y="1026429"/>
                  </a:lnTo>
                  <a:lnTo>
                    <a:pt x="391997" y="1016376"/>
                  </a:lnTo>
                  <a:lnTo>
                    <a:pt x="381493" y="997150"/>
                  </a:lnTo>
                  <a:lnTo>
                    <a:pt x="361245" y="958226"/>
                  </a:lnTo>
                  <a:lnTo>
                    <a:pt x="334067" y="908823"/>
                  </a:lnTo>
                  <a:lnTo>
                    <a:pt x="324756" y="894552"/>
                  </a:lnTo>
                  <a:lnTo>
                    <a:pt x="313852" y="882000"/>
                  </a:lnTo>
                  <a:lnTo>
                    <a:pt x="293907" y="860396"/>
                  </a:lnTo>
                  <a:lnTo>
                    <a:pt x="276046" y="837263"/>
                  </a:lnTo>
                  <a:lnTo>
                    <a:pt x="258529" y="813945"/>
                  </a:lnTo>
                  <a:lnTo>
                    <a:pt x="239618" y="791786"/>
                  </a:lnTo>
                  <a:lnTo>
                    <a:pt x="233285" y="785051"/>
                  </a:lnTo>
                  <a:lnTo>
                    <a:pt x="230514" y="779255"/>
                  </a:lnTo>
                  <a:lnTo>
                    <a:pt x="235320" y="768270"/>
                  </a:lnTo>
                  <a:lnTo>
                    <a:pt x="233240" y="762331"/>
                  </a:lnTo>
                  <a:lnTo>
                    <a:pt x="216387" y="759150"/>
                  </a:lnTo>
                  <a:lnTo>
                    <a:pt x="205091" y="749371"/>
                  </a:lnTo>
                  <a:lnTo>
                    <a:pt x="195999" y="736854"/>
                  </a:lnTo>
                  <a:lnTo>
                    <a:pt x="186124" y="725505"/>
                  </a:lnTo>
                  <a:lnTo>
                    <a:pt x="157472" y="697224"/>
                  </a:lnTo>
                  <a:lnTo>
                    <a:pt x="132746" y="665768"/>
                  </a:lnTo>
                  <a:lnTo>
                    <a:pt x="110283" y="632509"/>
                  </a:lnTo>
                  <a:lnTo>
                    <a:pt x="88418" y="598821"/>
                  </a:lnTo>
                  <a:lnTo>
                    <a:pt x="81155" y="583620"/>
                  </a:lnTo>
                  <a:lnTo>
                    <a:pt x="75984" y="566991"/>
                  </a:lnTo>
                  <a:lnTo>
                    <a:pt x="70487" y="550746"/>
                  </a:lnTo>
                  <a:lnTo>
                    <a:pt x="62246" y="536697"/>
                  </a:lnTo>
                  <a:lnTo>
                    <a:pt x="51382" y="523515"/>
                  </a:lnTo>
                  <a:lnTo>
                    <a:pt x="41351" y="510001"/>
                  </a:lnTo>
                  <a:lnTo>
                    <a:pt x="15723" y="452358"/>
                  </a:lnTo>
                  <a:lnTo>
                    <a:pt x="3337" y="393328"/>
                  </a:lnTo>
                  <a:lnTo>
                    <a:pt x="3359" y="362583"/>
                  </a:lnTo>
                  <a:lnTo>
                    <a:pt x="3619" y="354092"/>
                  </a:lnTo>
                  <a:lnTo>
                    <a:pt x="178" y="306493"/>
                  </a:lnTo>
                  <a:lnTo>
                    <a:pt x="0" y="279296"/>
                  </a:lnTo>
                  <a:lnTo>
                    <a:pt x="705" y="269560"/>
                  </a:lnTo>
                  <a:lnTo>
                    <a:pt x="10847" y="227827"/>
                  </a:lnTo>
                  <a:lnTo>
                    <a:pt x="15444" y="194564"/>
                  </a:lnTo>
                  <a:lnTo>
                    <a:pt x="33988" y="129254"/>
                  </a:lnTo>
                  <a:lnTo>
                    <a:pt x="67640" y="80754"/>
                  </a:lnTo>
                  <a:lnTo>
                    <a:pt x="110874" y="44053"/>
                  </a:lnTo>
                  <a:lnTo>
                    <a:pt x="154222" y="22105"/>
                  </a:lnTo>
                  <a:lnTo>
                    <a:pt x="202245" y="8743"/>
                  </a:lnTo>
                  <a:lnTo>
                    <a:pt x="251834" y="1458"/>
                  </a:lnTo>
                  <a:lnTo>
                    <a:pt x="276858" y="0"/>
                  </a:lnTo>
                  <a:lnTo>
                    <a:pt x="302663" y="1851"/>
                  </a:lnTo>
                  <a:lnTo>
                    <a:pt x="335041" y="5162"/>
                  </a:lnTo>
                  <a:lnTo>
                    <a:pt x="367756" y="6136"/>
                  </a:lnTo>
                  <a:lnTo>
                    <a:pt x="451030" y="6205"/>
                  </a:lnTo>
                  <a:lnTo>
                    <a:pt x="496641" y="21080"/>
                  </a:lnTo>
                  <a:lnTo>
                    <a:pt x="527178" y="27335"/>
                  </a:lnTo>
                  <a:lnTo>
                    <a:pt x="558246" y="30615"/>
                  </a:lnTo>
                  <a:lnTo>
                    <a:pt x="589423" y="33387"/>
                  </a:lnTo>
                  <a:lnTo>
                    <a:pt x="617056" y="37886"/>
                  </a:lnTo>
                  <a:lnTo>
                    <a:pt x="643898" y="45076"/>
                  </a:lnTo>
                  <a:lnTo>
                    <a:pt x="670183" y="54140"/>
                  </a:lnTo>
                  <a:lnTo>
                    <a:pt x="696147" y="64264"/>
                  </a:lnTo>
                  <a:lnTo>
                    <a:pt x="722775" y="76327"/>
                  </a:lnTo>
                  <a:lnTo>
                    <a:pt x="743055" y="84906"/>
                  </a:lnTo>
                  <a:lnTo>
                    <a:pt x="753110" y="91067"/>
                  </a:lnTo>
                  <a:lnTo>
                    <a:pt x="761312" y="99374"/>
                  </a:lnTo>
                  <a:lnTo>
                    <a:pt x="767027" y="110681"/>
                  </a:lnTo>
                  <a:lnTo>
                    <a:pt x="768353" y="114734"/>
                  </a:lnTo>
                  <a:lnTo>
                    <a:pt x="773851" y="120922"/>
                  </a:lnTo>
                  <a:lnTo>
                    <a:pt x="775925" y="120489"/>
                  </a:lnTo>
                  <a:lnTo>
                    <a:pt x="797740" y="120599"/>
                  </a:lnTo>
                  <a:lnTo>
                    <a:pt x="815725" y="128837"/>
                  </a:lnTo>
                  <a:lnTo>
                    <a:pt x="831905" y="140969"/>
                  </a:lnTo>
                  <a:lnTo>
                    <a:pt x="887062" y="180405"/>
                  </a:lnTo>
                  <a:lnTo>
                    <a:pt x="921214" y="212796"/>
                  </a:lnTo>
                  <a:lnTo>
                    <a:pt x="952343" y="248209"/>
                  </a:lnTo>
                  <a:lnTo>
                    <a:pt x="982027" y="284916"/>
                  </a:lnTo>
                  <a:lnTo>
                    <a:pt x="1005723" y="315800"/>
                  </a:lnTo>
                  <a:lnTo>
                    <a:pt x="1051514" y="378985"/>
                  </a:lnTo>
                  <a:lnTo>
                    <a:pt x="1074874" y="410209"/>
                  </a:lnTo>
                  <a:lnTo>
                    <a:pt x="1094671" y="439688"/>
                  </a:lnTo>
                  <a:lnTo>
                    <a:pt x="1111221" y="470735"/>
                  </a:lnTo>
                  <a:lnTo>
                    <a:pt x="1141254" y="534293"/>
                  </a:lnTo>
                  <a:lnTo>
                    <a:pt x="1140784" y="547558"/>
                  </a:lnTo>
                  <a:lnTo>
                    <a:pt x="1145873" y="558118"/>
                  </a:lnTo>
                  <a:lnTo>
                    <a:pt x="1167733" y="591187"/>
                  </a:lnTo>
                  <a:lnTo>
                    <a:pt x="1183570" y="662019"/>
                  </a:lnTo>
                  <a:lnTo>
                    <a:pt x="1189950" y="686407"/>
                  </a:lnTo>
                  <a:lnTo>
                    <a:pt x="1198583" y="710030"/>
                  </a:lnTo>
                  <a:lnTo>
                    <a:pt x="1209251" y="733083"/>
                  </a:lnTo>
                  <a:lnTo>
                    <a:pt x="1215162" y="744717"/>
                  </a:lnTo>
                  <a:lnTo>
                    <a:pt x="1217059" y="750935"/>
                  </a:lnTo>
                  <a:lnTo>
                    <a:pt x="1219034" y="759575"/>
                  </a:lnTo>
                  <a:lnTo>
                    <a:pt x="1218231" y="766731"/>
                  </a:lnTo>
                  <a:lnTo>
                    <a:pt x="1213613" y="772135"/>
                  </a:lnTo>
                  <a:lnTo>
                    <a:pt x="1204144" y="775519"/>
                  </a:lnTo>
                  <a:lnTo>
                    <a:pt x="1195707" y="777160"/>
                  </a:lnTo>
                  <a:lnTo>
                    <a:pt x="1196999" y="788556"/>
                  </a:lnTo>
                  <a:lnTo>
                    <a:pt x="1229975" y="810325"/>
                  </a:lnTo>
                  <a:lnTo>
                    <a:pt x="1235252" y="842866"/>
                  </a:lnTo>
                  <a:lnTo>
                    <a:pt x="1236885" y="862948"/>
                  </a:lnTo>
                  <a:lnTo>
                    <a:pt x="1241523" y="882627"/>
                  </a:lnTo>
                  <a:lnTo>
                    <a:pt x="1245321" y="902391"/>
                  </a:lnTo>
                  <a:lnTo>
                    <a:pt x="1244437" y="922727"/>
                  </a:lnTo>
                  <a:lnTo>
                    <a:pt x="1243721" y="925643"/>
                  </a:lnTo>
                  <a:lnTo>
                    <a:pt x="1244634" y="930022"/>
                  </a:lnTo>
                  <a:lnTo>
                    <a:pt x="1246497" y="932039"/>
                  </a:lnTo>
                  <a:lnTo>
                    <a:pt x="1259193" y="953589"/>
                  </a:lnTo>
                  <a:lnTo>
                    <a:pt x="1263578" y="976863"/>
                  </a:lnTo>
                  <a:lnTo>
                    <a:pt x="1264030" y="1000846"/>
                  </a:lnTo>
                  <a:lnTo>
                    <a:pt x="1264925" y="1024522"/>
                  </a:lnTo>
                  <a:lnTo>
                    <a:pt x="1266770" y="1047332"/>
                  </a:lnTo>
                  <a:lnTo>
                    <a:pt x="1267083" y="1070372"/>
                  </a:lnTo>
                  <a:lnTo>
                    <a:pt x="1265442" y="1093550"/>
                  </a:lnTo>
                  <a:lnTo>
                    <a:pt x="1261420" y="1116773"/>
                  </a:lnTo>
                  <a:lnTo>
                    <a:pt x="1256955" y="1138046"/>
                  </a:lnTo>
                  <a:lnTo>
                    <a:pt x="1253736" y="1159612"/>
                  </a:lnTo>
                  <a:lnTo>
                    <a:pt x="1252363" y="1181491"/>
                  </a:lnTo>
                  <a:lnTo>
                    <a:pt x="1253438" y="1203705"/>
                  </a:lnTo>
                  <a:lnTo>
                    <a:pt x="1253517" y="1215454"/>
                  </a:lnTo>
                  <a:lnTo>
                    <a:pt x="1251770" y="1227369"/>
                  </a:lnTo>
                  <a:lnTo>
                    <a:pt x="1246987" y="1251233"/>
                  </a:lnTo>
                  <a:lnTo>
                    <a:pt x="1241929" y="1289720"/>
                  </a:lnTo>
                  <a:lnTo>
                    <a:pt x="1235553" y="1327942"/>
                  </a:lnTo>
                  <a:lnTo>
                    <a:pt x="1227146" y="1366302"/>
                  </a:lnTo>
                  <a:lnTo>
                    <a:pt x="1213665" y="1402383"/>
                  </a:lnTo>
                  <a:lnTo>
                    <a:pt x="1175229" y="1478130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63" name="Google Shape;463;p54"/>
            <p:cNvSpPr/>
            <p:nvPr/>
          </p:nvSpPr>
          <p:spPr>
            <a:xfrm>
              <a:off x="8634043" y="76107"/>
              <a:ext cx="1096645" cy="1605280"/>
            </a:xfrm>
            <a:custGeom>
              <a:rect b="b" l="l" r="r" t="t"/>
              <a:pathLst>
                <a:path extrusionOk="0" h="1605280" w="1096645">
                  <a:moveTo>
                    <a:pt x="943902" y="1363183"/>
                  </a:moveTo>
                  <a:lnTo>
                    <a:pt x="915030" y="1400056"/>
                  </a:lnTo>
                  <a:lnTo>
                    <a:pt x="873927" y="1440078"/>
                  </a:lnTo>
                  <a:lnTo>
                    <a:pt x="853952" y="1461650"/>
                  </a:lnTo>
                  <a:lnTo>
                    <a:pt x="818818" y="1493031"/>
                  </a:lnTo>
                  <a:lnTo>
                    <a:pt x="781486" y="1520738"/>
                  </a:lnTo>
                  <a:lnTo>
                    <a:pt x="741804" y="1544392"/>
                  </a:lnTo>
                  <a:lnTo>
                    <a:pt x="699617" y="1563617"/>
                  </a:lnTo>
                  <a:lnTo>
                    <a:pt x="654772" y="1578033"/>
                  </a:lnTo>
                  <a:lnTo>
                    <a:pt x="615168" y="1587503"/>
                  </a:lnTo>
                  <a:lnTo>
                    <a:pt x="595406" y="1592591"/>
                  </a:lnTo>
                  <a:lnTo>
                    <a:pt x="575751" y="1598738"/>
                  </a:lnTo>
                  <a:lnTo>
                    <a:pt x="542138" y="1604901"/>
                  </a:lnTo>
                  <a:lnTo>
                    <a:pt x="509059" y="1602213"/>
                  </a:lnTo>
                  <a:lnTo>
                    <a:pt x="476420" y="1593954"/>
                  </a:lnTo>
                  <a:lnTo>
                    <a:pt x="444126" y="1583403"/>
                  </a:lnTo>
                  <a:lnTo>
                    <a:pt x="409926" y="1571279"/>
                  </a:lnTo>
                  <a:lnTo>
                    <a:pt x="398336" y="1567947"/>
                  </a:lnTo>
                  <a:lnTo>
                    <a:pt x="358200" y="1557986"/>
                  </a:lnTo>
                  <a:lnTo>
                    <a:pt x="319548" y="1543024"/>
                  </a:lnTo>
                  <a:lnTo>
                    <a:pt x="308546" y="1537688"/>
                  </a:lnTo>
                  <a:lnTo>
                    <a:pt x="297000" y="1533210"/>
                  </a:lnTo>
                  <a:lnTo>
                    <a:pt x="285179" y="1530006"/>
                  </a:lnTo>
                  <a:lnTo>
                    <a:pt x="255827" y="1525862"/>
                  </a:lnTo>
                  <a:lnTo>
                    <a:pt x="240103" y="1520283"/>
                  </a:lnTo>
                  <a:lnTo>
                    <a:pt x="225837" y="1511964"/>
                  </a:lnTo>
                  <a:lnTo>
                    <a:pt x="212689" y="1501112"/>
                  </a:lnTo>
                  <a:lnTo>
                    <a:pt x="159633" y="1471125"/>
                  </a:lnTo>
                  <a:lnTo>
                    <a:pt x="117778" y="1446347"/>
                  </a:lnTo>
                  <a:lnTo>
                    <a:pt x="99634" y="1423692"/>
                  </a:lnTo>
                  <a:lnTo>
                    <a:pt x="92910" y="1414148"/>
                  </a:lnTo>
                  <a:lnTo>
                    <a:pt x="84234" y="1405621"/>
                  </a:lnTo>
                  <a:lnTo>
                    <a:pt x="65420" y="1389344"/>
                  </a:lnTo>
                  <a:lnTo>
                    <a:pt x="52155" y="1374375"/>
                  </a:lnTo>
                  <a:lnTo>
                    <a:pt x="42184" y="1357906"/>
                  </a:lnTo>
                  <a:lnTo>
                    <a:pt x="36166" y="1339845"/>
                  </a:lnTo>
                  <a:lnTo>
                    <a:pt x="34758" y="1320100"/>
                  </a:lnTo>
                  <a:lnTo>
                    <a:pt x="33897" y="1299358"/>
                  </a:lnTo>
                  <a:lnTo>
                    <a:pt x="29540" y="1279909"/>
                  </a:lnTo>
                  <a:lnTo>
                    <a:pt x="22351" y="1261368"/>
                  </a:lnTo>
                  <a:lnTo>
                    <a:pt x="12993" y="1243346"/>
                  </a:lnTo>
                  <a:lnTo>
                    <a:pt x="2907" y="1221589"/>
                  </a:lnTo>
                  <a:lnTo>
                    <a:pt x="0" y="1201547"/>
                  </a:lnTo>
                  <a:lnTo>
                    <a:pt x="4311" y="1180335"/>
                  </a:lnTo>
                  <a:lnTo>
                    <a:pt x="17248" y="1152381"/>
                  </a:lnTo>
                  <a:lnTo>
                    <a:pt x="19855" y="1149312"/>
                  </a:lnTo>
                  <a:lnTo>
                    <a:pt x="19418" y="1146637"/>
                  </a:lnTo>
                  <a:lnTo>
                    <a:pt x="20615" y="1124866"/>
                  </a:lnTo>
                  <a:lnTo>
                    <a:pt x="29204" y="1106817"/>
                  </a:lnTo>
                  <a:lnTo>
                    <a:pt x="41923" y="1090949"/>
                  </a:lnTo>
                  <a:lnTo>
                    <a:pt x="55509" y="1075724"/>
                  </a:lnTo>
                  <a:lnTo>
                    <a:pt x="66676" y="1061108"/>
                  </a:lnTo>
                  <a:lnTo>
                    <a:pt x="75764" y="1045820"/>
                  </a:lnTo>
                  <a:lnTo>
                    <a:pt x="82583" y="1029383"/>
                  </a:lnTo>
                  <a:lnTo>
                    <a:pt x="86943" y="1011316"/>
                  </a:lnTo>
                  <a:lnTo>
                    <a:pt x="89989" y="994992"/>
                  </a:lnTo>
                  <a:lnTo>
                    <a:pt x="94121" y="978745"/>
                  </a:lnTo>
                  <a:lnTo>
                    <a:pt x="99547" y="962972"/>
                  </a:lnTo>
                  <a:lnTo>
                    <a:pt x="126129" y="905366"/>
                  </a:lnTo>
                  <a:lnTo>
                    <a:pt x="140496" y="861387"/>
                  </a:lnTo>
                  <a:lnTo>
                    <a:pt x="150817" y="816411"/>
                  </a:lnTo>
                  <a:lnTo>
                    <a:pt x="158334" y="770716"/>
                  </a:lnTo>
                  <a:lnTo>
                    <a:pt x="165947" y="710042"/>
                  </a:lnTo>
                  <a:lnTo>
                    <a:pt x="167202" y="702865"/>
                  </a:lnTo>
                  <a:lnTo>
                    <a:pt x="174765" y="674496"/>
                  </a:lnTo>
                  <a:lnTo>
                    <a:pt x="177498" y="652867"/>
                  </a:lnTo>
                  <a:lnTo>
                    <a:pt x="178229" y="631046"/>
                  </a:lnTo>
                  <a:lnTo>
                    <a:pt x="177488" y="598153"/>
                  </a:lnTo>
                  <a:lnTo>
                    <a:pt x="177517" y="587094"/>
                  </a:lnTo>
                  <a:lnTo>
                    <a:pt x="178657" y="576390"/>
                  </a:lnTo>
                  <a:lnTo>
                    <a:pt x="181623" y="566544"/>
                  </a:lnTo>
                  <a:lnTo>
                    <a:pt x="186062" y="553403"/>
                  </a:lnTo>
                  <a:lnTo>
                    <a:pt x="187957" y="540388"/>
                  </a:lnTo>
                  <a:lnTo>
                    <a:pt x="188138" y="527369"/>
                  </a:lnTo>
                  <a:lnTo>
                    <a:pt x="184624" y="469555"/>
                  </a:lnTo>
                  <a:lnTo>
                    <a:pt x="184213" y="425101"/>
                  </a:lnTo>
                  <a:lnTo>
                    <a:pt x="188948" y="380993"/>
                  </a:lnTo>
                  <a:lnTo>
                    <a:pt x="204755" y="326010"/>
                  </a:lnTo>
                  <a:lnTo>
                    <a:pt x="206169" y="313905"/>
                  </a:lnTo>
                  <a:lnTo>
                    <a:pt x="210939" y="267506"/>
                  </a:lnTo>
                  <a:lnTo>
                    <a:pt x="222923" y="225972"/>
                  </a:lnTo>
                  <a:lnTo>
                    <a:pt x="239488" y="198665"/>
                  </a:lnTo>
                  <a:lnTo>
                    <a:pt x="243101" y="189676"/>
                  </a:lnTo>
                  <a:lnTo>
                    <a:pt x="258454" y="150907"/>
                  </a:lnTo>
                  <a:lnTo>
                    <a:pt x="283315" y="115374"/>
                  </a:lnTo>
                  <a:lnTo>
                    <a:pt x="300482" y="97001"/>
                  </a:lnTo>
                  <a:lnTo>
                    <a:pt x="302581" y="93797"/>
                  </a:lnTo>
                  <a:lnTo>
                    <a:pt x="305390" y="92850"/>
                  </a:lnTo>
                  <a:lnTo>
                    <a:pt x="338814" y="76609"/>
                  </a:lnTo>
                  <a:lnTo>
                    <a:pt x="370574" y="56814"/>
                  </a:lnTo>
                  <a:lnTo>
                    <a:pt x="403461" y="39399"/>
                  </a:lnTo>
                  <a:lnTo>
                    <a:pt x="440267" y="30299"/>
                  </a:lnTo>
                  <a:lnTo>
                    <a:pt x="447114" y="28830"/>
                  </a:lnTo>
                  <a:lnTo>
                    <a:pt x="453860" y="26063"/>
                  </a:lnTo>
                  <a:lnTo>
                    <a:pt x="505688" y="8223"/>
                  </a:lnTo>
                  <a:lnTo>
                    <a:pt x="544273" y="950"/>
                  </a:lnTo>
                  <a:lnTo>
                    <a:pt x="583680" y="0"/>
                  </a:lnTo>
                  <a:lnTo>
                    <a:pt x="650160" y="12036"/>
                  </a:lnTo>
                  <a:lnTo>
                    <a:pt x="676850" y="13276"/>
                  </a:lnTo>
                  <a:lnTo>
                    <a:pt x="703994" y="12910"/>
                  </a:lnTo>
                  <a:lnTo>
                    <a:pt x="731020" y="12897"/>
                  </a:lnTo>
                  <a:lnTo>
                    <a:pt x="739065" y="14156"/>
                  </a:lnTo>
                  <a:lnTo>
                    <a:pt x="744188" y="17514"/>
                  </a:lnTo>
                  <a:lnTo>
                    <a:pt x="746446" y="23138"/>
                  </a:lnTo>
                  <a:lnTo>
                    <a:pt x="745896" y="31198"/>
                  </a:lnTo>
                  <a:lnTo>
                    <a:pt x="743390" y="41101"/>
                  </a:lnTo>
                  <a:lnTo>
                    <a:pt x="746714" y="52434"/>
                  </a:lnTo>
                  <a:lnTo>
                    <a:pt x="754834" y="57353"/>
                  </a:lnTo>
                  <a:lnTo>
                    <a:pt x="758896" y="51454"/>
                  </a:lnTo>
                  <a:lnTo>
                    <a:pt x="766124" y="43601"/>
                  </a:lnTo>
                  <a:lnTo>
                    <a:pt x="773749" y="40356"/>
                  </a:lnTo>
                  <a:lnTo>
                    <a:pt x="782242" y="40627"/>
                  </a:lnTo>
                  <a:lnTo>
                    <a:pt x="804701" y="46729"/>
                  </a:lnTo>
                  <a:lnTo>
                    <a:pt x="817419" y="49820"/>
                  </a:lnTo>
                  <a:lnTo>
                    <a:pt x="829680" y="54179"/>
                  </a:lnTo>
                  <a:lnTo>
                    <a:pt x="840933" y="61387"/>
                  </a:lnTo>
                  <a:lnTo>
                    <a:pt x="870535" y="62734"/>
                  </a:lnTo>
                  <a:lnTo>
                    <a:pt x="893399" y="75194"/>
                  </a:lnTo>
                  <a:lnTo>
                    <a:pt x="912291" y="94233"/>
                  </a:lnTo>
                  <a:lnTo>
                    <a:pt x="944790" y="133128"/>
                  </a:lnTo>
                  <a:lnTo>
                    <a:pt x="959438" y="151108"/>
                  </a:lnTo>
                  <a:lnTo>
                    <a:pt x="974729" y="168278"/>
                  </a:lnTo>
                  <a:lnTo>
                    <a:pt x="991473" y="183656"/>
                  </a:lnTo>
                  <a:lnTo>
                    <a:pt x="1002940" y="196164"/>
                  </a:lnTo>
                  <a:lnTo>
                    <a:pt x="1009755" y="209936"/>
                  </a:lnTo>
                  <a:lnTo>
                    <a:pt x="1019157" y="238610"/>
                  </a:lnTo>
                  <a:lnTo>
                    <a:pt x="1025001" y="251804"/>
                  </a:lnTo>
                  <a:lnTo>
                    <a:pt x="1030263" y="265290"/>
                  </a:lnTo>
                  <a:lnTo>
                    <a:pt x="1032335" y="279373"/>
                  </a:lnTo>
                  <a:lnTo>
                    <a:pt x="1028610" y="294362"/>
                  </a:lnTo>
                  <a:lnTo>
                    <a:pt x="1035676" y="319672"/>
                  </a:lnTo>
                  <a:lnTo>
                    <a:pt x="1040047" y="345792"/>
                  </a:lnTo>
                  <a:lnTo>
                    <a:pt x="1045852" y="371433"/>
                  </a:lnTo>
                  <a:lnTo>
                    <a:pt x="1057218" y="395303"/>
                  </a:lnTo>
                  <a:lnTo>
                    <a:pt x="1068758" y="416421"/>
                  </a:lnTo>
                  <a:lnTo>
                    <a:pt x="1075840" y="438649"/>
                  </a:lnTo>
                  <a:lnTo>
                    <a:pt x="1079099" y="461360"/>
                  </a:lnTo>
                  <a:lnTo>
                    <a:pt x="1079234" y="509269"/>
                  </a:lnTo>
                  <a:lnTo>
                    <a:pt x="1081531" y="534137"/>
                  </a:lnTo>
                  <a:lnTo>
                    <a:pt x="1084442" y="558809"/>
                  </a:lnTo>
                  <a:lnTo>
                    <a:pt x="1086344" y="583567"/>
                  </a:lnTo>
                  <a:lnTo>
                    <a:pt x="1087661" y="609096"/>
                  </a:lnTo>
                  <a:lnTo>
                    <a:pt x="1094478" y="693593"/>
                  </a:lnTo>
                  <a:lnTo>
                    <a:pt x="1096390" y="701612"/>
                  </a:lnTo>
                  <a:lnTo>
                    <a:pt x="1088707" y="823448"/>
                  </a:lnTo>
                  <a:lnTo>
                    <a:pt x="1084581" y="880370"/>
                  </a:lnTo>
                  <a:lnTo>
                    <a:pt x="1079585" y="937226"/>
                  </a:lnTo>
                  <a:lnTo>
                    <a:pt x="1078280" y="982402"/>
                  </a:lnTo>
                  <a:lnTo>
                    <a:pt x="1071710" y="1003558"/>
                  </a:lnTo>
                  <a:lnTo>
                    <a:pt x="1053895" y="1021121"/>
                  </a:lnTo>
                  <a:lnTo>
                    <a:pt x="1052608" y="1021870"/>
                  </a:lnTo>
                  <a:lnTo>
                    <a:pt x="1052757" y="1028935"/>
                  </a:lnTo>
                  <a:lnTo>
                    <a:pt x="1054289" y="1029938"/>
                  </a:lnTo>
                  <a:lnTo>
                    <a:pt x="1067615" y="1043927"/>
                  </a:lnTo>
                  <a:lnTo>
                    <a:pt x="1070613" y="1059587"/>
                  </a:lnTo>
                  <a:lnTo>
                    <a:pt x="1067755" y="1075816"/>
                  </a:lnTo>
                  <a:lnTo>
                    <a:pt x="1063511" y="1091511"/>
                  </a:lnTo>
                  <a:lnTo>
                    <a:pt x="1054114" y="1131658"/>
                  </a:lnTo>
                  <a:lnTo>
                    <a:pt x="1042635" y="1171168"/>
                  </a:lnTo>
                  <a:lnTo>
                    <a:pt x="1026745" y="1209097"/>
                  </a:lnTo>
                  <a:lnTo>
                    <a:pt x="998949" y="1252468"/>
                  </a:lnTo>
                  <a:lnTo>
                    <a:pt x="994849" y="1261344"/>
                  </a:lnTo>
                  <a:lnTo>
                    <a:pt x="987916" y="1279869"/>
                  </a:lnTo>
                  <a:lnTo>
                    <a:pt x="968056" y="1323034"/>
                  </a:lnTo>
                  <a:lnTo>
                    <a:pt x="943902" y="1363183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64" name="Google Shape;464;p54"/>
            <p:cNvSpPr/>
            <p:nvPr/>
          </p:nvSpPr>
          <p:spPr>
            <a:xfrm>
              <a:off x="7322188" y="121797"/>
              <a:ext cx="1073784" cy="1049655"/>
            </a:xfrm>
            <a:custGeom>
              <a:rect b="b" l="l" r="r" t="t"/>
              <a:pathLst>
                <a:path extrusionOk="0" h="1049655" w="1073784">
                  <a:moveTo>
                    <a:pt x="142995" y="68833"/>
                  </a:moveTo>
                  <a:lnTo>
                    <a:pt x="25326" y="248518"/>
                  </a:lnTo>
                  <a:lnTo>
                    <a:pt x="29130" y="237904"/>
                  </a:lnTo>
                  <a:lnTo>
                    <a:pt x="26135" y="225710"/>
                  </a:lnTo>
                  <a:lnTo>
                    <a:pt x="52256" y="157959"/>
                  </a:lnTo>
                  <a:lnTo>
                    <a:pt x="79244" y="118518"/>
                  </a:lnTo>
                  <a:lnTo>
                    <a:pt x="112434" y="84931"/>
                  </a:lnTo>
                  <a:lnTo>
                    <a:pt x="142995" y="68833"/>
                  </a:lnTo>
                  <a:close/>
                </a:path>
                <a:path extrusionOk="0" h="1049655" w="1073784">
                  <a:moveTo>
                    <a:pt x="990056" y="769079"/>
                  </a:moveTo>
                  <a:lnTo>
                    <a:pt x="959151" y="812672"/>
                  </a:lnTo>
                  <a:lnTo>
                    <a:pt x="924011" y="852730"/>
                  </a:lnTo>
                  <a:lnTo>
                    <a:pt x="887646" y="891669"/>
                  </a:lnTo>
                  <a:lnTo>
                    <a:pt x="849266" y="928728"/>
                  </a:lnTo>
                  <a:lnTo>
                    <a:pt x="808081" y="963148"/>
                  </a:lnTo>
                  <a:lnTo>
                    <a:pt x="764145" y="990059"/>
                  </a:lnTo>
                  <a:lnTo>
                    <a:pt x="717586" y="1009580"/>
                  </a:lnTo>
                  <a:lnTo>
                    <a:pt x="675430" y="1025245"/>
                  </a:lnTo>
                  <a:lnTo>
                    <a:pt x="632644" y="1039023"/>
                  </a:lnTo>
                  <a:lnTo>
                    <a:pt x="588694" y="1047970"/>
                  </a:lnTo>
                  <a:lnTo>
                    <a:pt x="543045" y="1049143"/>
                  </a:lnTo>
                  <a:lnTo>
                    <a:pt x="534863" y="1048121"/>
                  </a:lnTo>
                  <a:lnTo>
                    <a:pt x="527949" y="1045876"/>
                  </a:lnTo>
                  <a:lnTo>
                    <a:pt x="522029" y="1041371"/>
                  </a:lnTo>
                  <a:lnTo>
                    <a:pt x="516832" y="1033570"/>
                  </a:lnTo>
                  <a:lnTo>
                    <a:pt x="510124" y="1024176"/>
                  </a:lnTo>
                  <a:lnTo>
                    <a:pt x="502279" y="1019711"/>
                  </a:lnTo>
                  <a:lnTo>
                    <a:pt x="493765" y="1020255"/>
                  </a:lnTo>
                  <a:lnTo>
                    <a:pt x="485049" y="1025893"/>
                  </a:lnTo>
                  <a:lnTo>
                    <a:pt x="471116" y="1035458"/>
                  </a:lnTo>
                  <a:lnTo>
                    <a:pt x="456983" y="1039088"/>
                  </a:lnTo>
                  <a:lnTo>
                    <a:pt x="396240" y="1027021"/>
                  </a:lnTo>
                  <a:lnTo>
                    <a:pt x="339212" y="1002178"/>
                  </a:lnTo>
                  <a:lnTo>
                    <a:pt x="276764" y="957370"/>
                  </a:lnTo>
                  <a:lnTo>
                    <a:pt x="241513" y="929757"/>
                  </a:lnTo>
                  <a:lnTo>
                    <a:pt x="171418" y="874052"/>
                  </a:lnTo>
                  <a:lnTo>
                    <a:pt x="145559" y="845175"/>
                  </a:lnTo>
                  <a:lnTo>
                    <a:pt x="120550" y="798443"/>
                  </a:lnTo>
                  <a:lnTo>
                    <a:pt x="96505" y="751148"/>
                  </a:lnTo>
                  <a:lnTo>
                    <a:pt x="94162" y="746827"/>
                  </a:lnTo>
                  <a:lnTo>
                    <a:pt x="92692" y="742082"/>
                  </a:lnTo>
                  <a:lnTo>
                    <a:pt x="89936" y="738088"/>
                  </a:lnTo>
                  <a:lnTo>
                    <a:pt x="65798" y="695040"/>
                  </a:lnTo>
                  <a:lnTo>
                    <a:pt x="47289" y="649974"/>
                  </a:lnTo>
                  <a:lnTo>
                    <a:pt x="33055" y="603514"/>
                  </a:lnTo>
                  <a:lnTo>
                    <a:pt x="21743" y="556282"/>
                  </a:lnTo>
                  <a:lnTo>
                    <a:pt x="11998" y="508902"/>
                  </a:lnTo>
                  <a:lnTo>
                    <a:pt x="3872" y="456329"/>
                  </a:lnTo>
                  <a:lnTo>
                    <a:pt x="7" y="402944"/>
                  </a:lnTo>
                  <a:lnTo>
                    <a:pt x="0" y="349138"/>
                  </a:lnTo>
                  <a:lnTo>
                    <a:pt x="3446" y="295298"/>
                  </a:lnTo>
                  <a:lnTo>
                    <a:pt x="5643" y="282206"/>
                  </a:lnTo>
                  <a:lnTo>
                    <a:pt x="9854" y="270283"/>
                  </a:lnTo>
                  <a:lnTo>
                    <a:pt x="16330" y="259173"/>
                  </a:lnTo>
                  <a:lnTo>
                    <a:pt x="25326" y="248518"/>
                  </a:lnTo>
                  <a:lnTo>
                    <a:pt x="142995" y="68833"/>
                  </a:lnTo>
                  <a:lnTo>
                    <a:pt x="156663" y="61633"/>
                  </a:lnTo>
                  <a:lnTo>
                    <a:pt x="168135" y="57560"/>
                  </a:lnTo>
                  <a:lnTo>
                    <a:pt x="179401" y="52662"/>
                  </a:lnTo>
                  <a:lnTo>
                    <a:pt x="190245" y="46928"/>
                  </a:lnTo>
                  <a:lnTo>
                    <a:pt x="200449" y="40346"/>
                  </a:lnTo>
                  <a:lnTo>
                    <a:pt x="226399" y="25663"/>
                  </a:lnTo>
                  <a:lnTo>
                    <a:pt x="253693" y="16618"/>
                  </a:lnTo>
                  <a:lnTo>
                    <a:pt x="282111" y="11781"/>
                  </a:lnTo>
                  <a:lnTo>
                    <a:pt x="311435" y="9720"/>
                  </a:lnTo>
                  <a:lnTo>
                    <a:pt x="349127" y="7619"/>
                  </a:lnTo>
                  <a:lnTo>
                    <a:pt x="386757" y="4955"/>
                  </a:lnTo>
                  <a:lnTo>
                    <a:pt x="424364" y="2500"/>
                  </a:lnTo>
                  <a:lnTo>
                    <a:pt x="461983" y="1022"/>
                  </a:lnTo>
                  <a:lnTo>
                    <a:pt x="514130" y="0"/>
                  </a:lnTo>
                  <a:lnTo>
                    <a:pt x="566205" y="627"/>
                  </a:lnTo>
                  <a:lnTo>
                    <a:pt x="616294" y="5416"/>
                  </a:lnTo>
                  <a:lnTo>
                    <a:pt x="144324" y="726133"/>
                  </a:lnTo>
                  <a:lnTo>
                    <a:pt x="144622" y="728716"/>
                  </a:lnTo>
                  <a:lnTo>
                    <a:pt x="144598" y="731487"/>
                  </a:lnTo>
                  <a:lnTo>
                    <a:pt x="145266" y="734114"/>
                  </a:lnTo>
                  <a:lnTo>
                    <a:pt x="145362" y="734575"/>
                  </a:lnTo>
                  <a:lnTo>
                    <a:pt x="148084" y="734367"/>
                  </a:lnTo>
                  <a:lnTo>
                    <a:pt x="149655" y="734400"/>
                  </a:lnTo>
                  <a:lnTo>
                    <a:pt x="625748" y="7387"/>
                  </a:lnTo>
                  <a:lnTo>
                    <a:pt x="669250" y="17524"/>
                  </a:lnTo>
                  <a:lnTo>
                    <a:pt x="689186" y="22895"/>
                  </a:lnTo>
                  <a:lnTo>
                    <a:pt x="709453" y="27306"/>
                  </a:lnTo>
                  <a:lnTo>
                    <a:pt x="749113" y="38374"/>
                  </a:lnTo>
                  <a:lnTo>
                    <a:pt x="808658" y="64729"/>
                  </a:lnTo>
                  <a:lnTo>
                    <a:pt x="837940" y="78854"/>
                  </a:lnTo>
                  <a:lnTo>
                    <a:pt x="867108" y="92754"/>
                  </a:lnTo>
                  <a:lnTo>
                    <a:pt x="906858" y="130081"/>
                  </a:lnTo>
                  <a:lnTo>
                    <a:pt x="945322" y="166864"/>
                  </a:lnTo>
                  <a:lnTo>
                    <a:pt x="974455" y="198944"/>
                  </a:lnTo>
                  <a:lnTo>
                    <a:pt x="984266" y="209485"/>
                  </a:lnTo>
                  <a:lnTo>
                    <a:pt x="1013848" y="244905"/>
                  </a:lnTo>
                  <a:lnTo>
                    <a:pt x="1034337" y="286463"/>
                  </a:lnTo>
                  <a:lnTo>
                    <a:pt x="1046105" y="323591"/>
                  </a:lnTo>
                  <a:lnTo>
                    <a:pt x="1057295" y="360863"/>
                  </a:lnTo>
                  <a:lnTo>
                    <a:pt x="1066601" y="398618"/>
                  </a:lnTo>
                  <a:lnTo>
                    <a:pt x="1072719" y="437197"/>
                  </a:lnTo>
                  <a:lnTo>
                    <a:pt x="1072824" y="438858"/>
                  </a:lnTo>
                  <a:lnTo>
                    <a:pt x="1073530" y="440515"/>
                  </a:lnTo>
                  <a:lnTo>
                    <a:pt x="1073497" y="442085"/>
                  </a:lnTo>
                  <a:lnTo>
                    <a:pt x="1073339" y="472558"/>
                  </a:lnTo>
                  <a:lnTo>
                    <a:pt x="1073572" y="503118"/>
                  </a:lnTo>
                  <a:lnTo>
                    <a:pt x="1072556" y="533420"/>
                  </a:lnTo>
                  <a:lnTo>
                    <a:pt x="1068653" y="563119"/>
                  </a:lnTo>
                  <a:lnTo>
                    <a:pt x="1057272" y="609275"/>
                  </a:lnTo>
                  <a:lnTo>
                    <a:pt x="1039874" y="662344"/>
                  </a:lnTo>
                  <a:lnTo>
                    <a:pt x="1017216" y="717291"/>
                  </a:lnTo>
                  <a:lnTo>
                    <a:pt x="990056" y="769079"/>
                  </a:lnTo>
                  <a:close/>
                </a:path>
                <a:path extrusionOk="0" h="1049655" w="1073784">
                  <a:moveTo>
                    <a:pt x="625748" y="7387"/>
                  </a:moveTo>
                  <a:lnTo>
                    <a:pt x="149655" y="734400"/>
                  </a:lnTo>
                  <a:lnTo>
                    <a:pt x="148617" y="725958"/>
                  </a:lnTo>
                  <a:lnTo>
                    <a:pt x="144324" y="726133"/>
                  </a:lnTo>
                  <a:lnTo>
                    <a:pt x="616294" y="5416"/>
                  </a:lnTo>
                  <a:lnTo>
                    <a:pt x="617985" y="5577"/>
                  </a:lnTo>
                  <a:lnTo>
                    <a:pt x="625748" y="7387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465" name="Google Shape;465;p54"/>
          <p:cNvSpPr txBox="1"/>
          <p:nvPr>
            <p:ph type="title"/>
          </p:nvPr>
        </p:nvSpPr>
        <p:spPr>
          <a:xfrm>
            <a:off x="297650" y="96538"/>
            <a:ext cx="3061800" cy="1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0975">
            <a:spAutoFit/>
          </a:bodyPr>
          <a:lstStyle/>
          <a:p>
            <a:pPr indent="0" lvl="0" marL="12700" marR="0" rtl="0" algn="l">
              <a:lnSpc>
                <a:spcPct val="995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ética</a:t>
            </a: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romántica</a:t>
            </a:r>
            <a:endParaRPr sz="5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54"/>
          <p:cNvSpPr txBox="1"/>
          <p:nvPr/>
        </p:nvSpPr>
        <p:spPr>
          <a:xfrm>
            <a:off x="297647" y="2021562"/>
            <a:ext cx="3723900" cy="19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500" wrap="square" tIns="6025">
            <a:spAutoFit/>
          </a:bodyPr>
          <a:lstStyle/>
          <a:p>
            <a:pPr indent="0" lvl="0" marL="12700" marR="4572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latin typeface="Arial"/>
                <a:ea typeface="Arial"/>
                <a:cs typeface="Arial"/>
                <a:sym typeface="Arial"/>
              </a:rPr>
              <a:t>Lo	bueno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lo	malo	es	una  verdad	revelada	como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certeza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(casi	divina)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en	algún  lugar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misterioso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nuestro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ser,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inalcanzable	para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la  razón</a:t>
            </a:r>
            <a:r>
              <a:rPr lang="es-419" sz="1900"/>
              <a:t>. 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4"/>
          <p:cNvSpPr/>
          <p:nvPr/>
        </p:nvSpPr>
        <p:spPr>
          <a:xfrm>
            <a:off x="4088309" y="889889"/>
            <a:ext cx="4591200" cy="2771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/>
          <p:nvPr/>
        </p:nvSpPr>
        <p:spPr>
          <a:xfrm>
            <a:off x="0" y="1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3E6E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3" name="Google Shape;473;p55"/>
          <p:cNvSpPr/>
          <p:nvPr/>
        </p:nvSpPr>
        <p:spPr>
          <a:xfrm>
            <a:off x="8415798" y="1293844"/>
            <a:ext cx="728345" cy="697230"/>
          </a:xfrm>
          <a:custGeom>
            <a:rect b="b" l="l" r="r" t="t"/>
            <a:pathLst>
              <a:path extrusionOk="0" h="1394460" w="1456690">
                <a:moveTo>
                  <a:pt x="8441" y="261609"/>
                </a:moveTo>
                <a:lnTo>
                  <a:pt x="19318" y="219853"/>
                </a:lnTo>
                <a:lnTo>
                  <a:pt x="25612" y="205446"/>
                </a:lnTo>
                <a:lnTo>
                  <a:pt x="33069" y="192183"/>
                </a:lnTo>
                <a:lnTo>
                  <a:pt x="41113" y="179421"/>
                </a:lnTo>
                <a:lnTo>
                  <a:pt x="49162" y="166519"/>
                </a:lnTo>
                <a:lnTo>
                  <a:pt x="58866" y="147625"/>
                </a:lnTo>
                <a:lnTo>
                  <a:pt x="66782" y="127632"/>
                </a:lnTo>
                <a:lnTo>
                  <a:pt x="80930" y="86689"/>
                </a:lnTo>
                <a:lnTo>
                  <a:pt x="86946" y="74614"/>
                </a:lnTo>
                <a:lnTo>
                  <a:pt x="95049" y="65058"/>
                </a:lnTo>
                <a:lnTo>
                  <a:pt x="105335" y="57516"/>
                </a:lnTo>
                <a:lnTo>
                  <a:pt x="117898" y="51481"/>
                </a:lnTo>
                <a:lnTo>
                  <a:pt x="142184" y="40734"/>
                </a:lnTo>
                <a:lnTo>
                  <a:pt x="166008" y="28998"/>
                </a:lnTo>
                <a:lnTo>
                  <a:pt x="190123" y="17624"/>
                </a:lnTo>
                <a:lnTo>
                  <a:pt x="215283" y="7960"/>
                </a:lnTo>
                <a:lnTo>
                  <a:pt x="242445" y="1488"/>
                </a:lnTo>
                <a:lnTo>
                  <a:pt x="268739" y="0"/>
                </a:lnTo>
                <a:lnTo>
                  <a:pt x="294390" y="3467"/>
                </a:lnTo>
                <a:lnTo>
                  <a:pt x="319622" y="11861"/>
                </a:lnTo>
                <a:lnTo>
                  <a:pt x="335242" y="18586"/>
                </a:lnTo>
                <a:lnTo>
                  <a:pt x="350915" y="24451"/>
                </a:lnTo>
                <a:lnTo>
                  <a:pt x="367078" y="28591"/>
                </a:lnTo>
                <a:lnTo>
                  <a:pt x="384164" y="30141"/>
                </a:lnTo>
                <a:lnTo>
                  <a:pt x="391224" y="30952"/>
                </a:lnTo>
                <a:lnTo>
                  <a:pt x="398274" y="32837"/>
                </a:lnTo>
                <a:lnTo>
                  <a:pt x="405310" y="35225"/>
                </a:lnTo>
                <a:lnTo>
                  <a:pt x="412806" y="37704"/>
                </a:lnTo>
                <a:lnTo>
                  <a:pt x="451431" y="50331"/>
                </a:lnTo>
                <a:lnTo>
                  <a:pt x="489806" y="64976"/>
                </a:lnTo>
                <a:lnTo>
                  <a:pt x="527467" y="81375"/>
                </a:lnTo>
                <a:lnTo>
                  <a:pt x="564430" y="99419"/>
                </a:lnTo>
                <a:lnTo>
                  <a:pt x="600336" y="124205"/>
                </a:lnTo>
                <a:lnTo>
                  <a:pt x="611764" y="134935"/>
                </a:lnTo>
                <a:lnTo>
                  <a:pt x="623555" y="144852"/>
                </a:lnTo>
                <a:lnTo>
                  <a:pt x="636747" y="152870"/>
                </a:lnTo>
                <a:lnTo>
                  <a:pt x="652377" y="157901"/>
                </a:lnTo>
                <a:lnTo>
                  <a:pt x="659382" y="160805"/>
                </a:lnTo>
                <a:lnTo>
                  <a:pt x="666034" y="166088"/>
                </a:lnTo>
                <a:lnTo>
                  <a:pt x="672136" y="172676"/>
                </a:lnTo>
                <a:lnTo>
                  <a:pt x="677492" y="179495"/>
                </a:lnTo>
                <a:lnTo>
                  <a:pt x="711761" y="222232"/>
                </a:lnTo>
                <a:lnTo>
                  <a:pt x="748116" y="262939"/>
                </a:lnTo>
                <a:lnTo>
                  <a:pt x="786212" y="301959"/>
                </a:lnTo>
                <a:lnTo>
                  <a:pt x="825706" y="339635"/>
                </a:lnTo>
                <a:lnTo>
                  <a:pt x="866253" y="376310"/>
                </a:lnTo>
                <a:lnTo>
                  <a:pt x="897431" y="394588"/>
                </a:lnTo>
                <a:lnTo>
                  <a:pt x="907740" y="400951"/>
                </a:lnTo>
                <a:lnTo>
                  <a:pt x="925246" y="414123"/>
                </a:lnTo>
                <a:lnTo>
                  <a:pt x="959762" y="441211"/>
                </a:lnTo>
                <a:lnTo>
                  <a:pt x="991003" y="464698"/>
                </a:lnTo>
                <a:lnTo>
                  <a:pt x="1004917" y="474979"/>
                </a:lnTo>
                <a:lnTo>
                  <a:pt x="1019291" y="484131"/>
                </a:lnTo>
                <a:lnTo>
                  <a:pt x="1034404" y="491060"/>
                </a:lnTo>
                <a:lnTo>
                  <a:pt x="1061491" y="502499"/>
                </a:lnTo>
                <a:lnTo>
                  <a:pt x="1087312" y="516190"/>
                </a:lnTo>
                <a:lnTo>
                  <a:pt x="1112896" y="530192"/>
                </a:lnTo>
                <a:lnTo>
                  <a:pt x="1139269" y="542563"/>
                </a:lnTo>
                <a:lnTo>
                  <a:pt x="1147819" y="546081"/>
                </a:lnTo>
                <a:lnTo>
                  <a:pt x="1152736" y="550215"/>
                </a:lnTo>
                <a:lnTo>
                  <a:pt x="1152924" y="559850"/>
                </a:lnTo>
                <a:lnTo>
                  <a:pt x="1152896" y="562204"/>
                </a:lnTo>
                <a:lnTo>
                  <a:pt x="1157243" y="566755"/>
                </a:lnTo>
                <a:lnTo>
                  <a:pt x="1157597" y="566642"/>
                </a:lnTo>
                <a:lnTo>
                  <a:pt x="1173905" y="562692"/>
                </a:lnTo>
                <a:lnTo>
                  <a:pt x="1188231" y="566933"/>
                </a:lnTo>
                <a:lnTo>
                  <a:pt x="1201681" y="574577"/>
                </a:lnTo>
                <a:lnTo>
                  <a:pt x="1215362" y="580836"/>
                </a:lnTo>
                <a:lnTo>
                  <a:pt x="1253136" y="594759"/>
                </a:lnTo>
                <a:lnTo>
                  <a:pt x="1288645" y="613196"/>
                </a:lnTo>
                <a:lnTo>
                  <a:pt x="1322839" y="634209"/>
                </a:lnTo>
                <a:lnTo>
                  <a:pt x="1356665" y="655860"/>
                </a:lnTo>
                <a:lnTo>
                  <a:pt x="1381135" y="679713"/>
                </a:lnTo>
                <a:lnTo>
                  <a:pt x="1392850" y="692238"/>
                </a:lnTo>
                <a:lnTo>
                  <a:pt x="1406158" y="701630"/>
                </a:lnTo>
                <a:lnTo>
                  <a:pt x="1421496" y="709149"/>
                </a:lnTo>
                <a:lnTo>
                  <a:pt x="1436212" y="717313"/>
                </a:lnTo>
                <a:lnTo>
                  <a:pt x="1449971" y="726562"/>
                </a:lnTo>
                <a:lnTo>
                  <a:pt x="1456402" y="732118"/>
                </a:lnTo>
                <a:lnTo>
                  <a:pt x="1456402" y="1266216"/>
                </a:lnTo>
                <a:lnTo>
                  <a:pt x="1454539" y="1267388"/>
                </a:lnTo>
                <a:lnTo>
                  <a:pt x="1432350" y="1279051"/>
                </a:lnTo>
                <a:lnTo>
                  <a:pt x="1408085" y="1288022"/>
                </a:lnTo>
                <a:lnTo>
                  <a:pt x="1377229" y="1298378"/>
                </a:lnTo>
                <a:lnTo>
                  <a:pt x="1347033" y="1311001"/>
                </a:lnTo>
                <a:lnTo>
                  <a:pt x="1317129" y="1324586"/>
                </a:lnTo>
                <a:lnTo>
                  <a:pt x="1287151" y="1337828"/>
                </a:lnTo>
                <a:lnTo>
                  <a:pt x="1271163" y="1345330"/>
                </a:lnTo>
                <a:lnTo>
                  <a:pt x="1263135" y="1348175"/>
                </a:lnTo>
                <a:lnTo>
                  <a:pt x="1255256" y="1349053"/>
                </a:lnTo>
                <a:lnTo>
                  <a:pt x="1223480" y="1350619"/>
                </a:lnTo>
                <a:lnTo>
                  <a:pt x="1193086" y="1357535"/>
                </a:lnTo>
                <a:lnTo>
                  <a:pt x="1163436" y="1367378"/>
                </a:lnTo>
                <a:lnTo>
                  <a:pt x="1133898" y="1377729"/>
                </a:lnTo>
                <a:lnTo>
                  <a:pt x="1106873" y="1385044"/>
                </a:lnTo>
                <a:lnTo>
                  <a:pt x="1079458" y="1389581"/>
                </a:lnTo>
                <a:lnTo>
                  <a:pt x="1051776" y="1392181"/>
                </a:lnTo>
                <a:lnTo>
                  <a:pt x="1023948" y="1393684"/>
                </a:lnTo>
                <a:lnTo>
                  <a:pt x="1014243" y="1393841"/>
                </a:lnTo>
                <a:lnTo>
                  <a:pt x="1004484" y="1393737"/>
                </a:lnTo>
                <a:lnTo>
                  <a:pt x="994715" y="1393694"/>
                </a:lnTo>
                <a:lnTo>
                  <a:pt x="984981" y="1394036"/>
                </a:lnTo>
                <a:lnTo>
                  <a:pt x="972702" y="1394257"/>
                </a:lnTo>
                <a:lnTo>
                  <a:pt x="961001" y="1392798"/>
                </a:lnTo>
                <a:lnTo>
                  <a:pt x="950100" y="1388620"/>
                </a:lnTo>
                <a:lnTo>
                  <a:pt x="940225" y="1380683"/>
                </a:lnTo>
                <a:lnTo>
                  <a:pt x="937344" y="1377539"/>
                </a:lnTo>
                <a:lnTo>
                  <a:pt x="929781" y="1374174"/>
                </a:lnTo>
                <a:lnTo>
                  <a:pt x="928071" y="1375425"/>
                </a:lnTo>
                <a:lnTo>
                  <a:pt x="908158" y="1384334"/>
                </a:lnTo>
                <a:lnTo>
                  <a:pt x="888376" y="1384259"/>
                </a:lnTo>
                <a:lnTo>
                  <a:pt x="868630" y="1379892"/>
                </a:lnTo>
                <a:lnTo>
                  <a:pt x="848821" y="1375926"/>
                </a:lnTo>
                <a:lnTo>
                  <a:pt x="802110" y="1366756"/>
                </a:lnTo>
                <a:lnTo>
                  <a:pt x="757629" y="1351360"/>
                </a:lnTo>
                <a:lnTo>
                  <a:pt x="714654" y="1331963"/>
                </a:lnTo>
                <a:lnTo>
                  <a:pt x="672460" y="1310793"/>
                </a:lnTo>
                <a:lnTo>
                  <a:pt x="638125" y="1292451"/>
                </a:lnTo>
                <a:lnTo>
                  <a:pt x="604198" y="1273209"/>
                </a:lnTo>
                <a:lnTo>
                  <a:pt x="570326" y="1253818"/>
                </a:lnTo>
                <a:lnTo>
                  <a:pt x="536156" y="1235028"/>
                </a:lnTo>
                <a:lnTo>
                  <a:pt x="505952" y="1216356"/>
                </a:lnTo>
                <a:lnTo>
                  <a:pt x="478058" y="1194915"/>
                </a:lnTo>
                <a:lnTo>
                  <a:pt x="451287" y="1172132"/>
                </a:lnTo>
                <a:lnTo>
                  <a:pt x="424456" y="1149435"/>
                </a:lnTo>
                <a:lnTo>
                  <a:pt x="419406" y="1137160"/>
                </a:lnTo>
                <a:lnTo>
                  <a:pt x="410411" y="1129644"/>
                </a:lnTo>
                <a:lnTo>
                  <a:pt x="399540" y="1124238"/>
                </a:lnTo>
                <a:lnTo>
                  <a:pt x="388864" y="1118293"/>
                </a:lnTo>
                <a:lnTo>
                  <a:pt x="376845" y="1108554"/>
                </a:lnTo>
                <a:lnTo>
                  <a:pt x="365733" y="1097345"/>
                </a:lnTo>
                <a:lnTo>
                  <a:pt x="355769" y="1085049"/>
                </a:lnTo>
                <a:lnTo>
                  <a:pt x="333169" y="1050586"/>
                </a:lnTo>
                <a:lnTo>
                  <a:pt x="317287" y="1031010"/>
                </a:lnTo>
                <a:lnTo>
                  <a:pt x="299668" y="1013060"/>
                </a:lnTo>
                <a:lnTo>
                  <a:pt x="280432" y="996471"/>
                </a:lnTo>
                <a:lnTo>
                  <a:pt x="275325" y="992476"/>
                </a:lnTo>
                <a:lnTo>
                  <a:pt x="270243" y="988317"/>
                </a:lnTo>
                <a:lnTo>
                  <a:pt x="268955" y="986853"/>
                </a:lnTo>
                <a:lnTo>
                  <a:pt x="274563" y="950735"/>
                </a:lnTo>
                <a:lnTo>
                  <a:pt x="268680" y="940890"/>
                </a:lnTo>
                <a:lnTo>
                  <a:pt x="262807" y="941832"/>
                </a:lnTo>
                <a:lnTo>
                  <a:pt x="243929" y="941446"/>
                </a:lnTo>
                <a:lnTo>
                  <a:pt x="229658" y="934683"/>
                </a:lnTo>
                <a:lnTo>
                  <a:pt x="219113" y="922843"/>
                </a:lnTo>
                <a:lnTo>
                  <a:pt x="211412" y="907226"/>
                </a:lnTo>
                <a:lnTo>
                  <a:pt x="201632" y="889611"/>
                </a:lnTo>
                <a:lnTo>
                  <a:pt x="189281" y="873604"/>
                </a:lnTo>
                <a:lnTo>
                  <a:pt x="177659" y="857173"/>
                </a:lnTo>
                <a:lnTo>
                  <a:pt x="170066" y="838286"/>
                </a:lnTo>
                <a:lnTo>
                  <a:pt x="169514" y="835336"/>
                </a:lnTo>
                <a:lnTo>
                  <a:pt x="166874" y="831724"/>
                </a:lnTo>
                <a:lnTo>
                  <a:pt x="164344" y="830657"/>
                </a:lnTo>
                <a:lnTo>
                  <a:pt x="143882" y="816274"/>
                </a:lnTo>
                <a:lnTo>
                  <a:pt x="130276" y="796888"/>
                </a:lnTo>
                <a:lnTo>
                  <a:pt x="119960" y="775233"/>
                </a:lnTo>
                <a:lnTo>
                  <a:pt x="109367" y="754040"/>
                </a:lnTo>
                <a:lnTo>
                  <a:pt x="88466" y="713174"/>
                </a:lnTo>
                <a:lnTo>
                  <a:pt x="74461" y="668576"/>
                </a:lnTo>
                <a:lnTo>
                  <a:pt x="69741" y="647358"/>
                </a:lnTo>
                <a:lnTo>
                  <a:pt x="63767" y="626387"/>
                </a:lnTo>
                <a:lnTo>
                  <a:pt x="55981" y="605894"/>
                </a:lnTo>
                <a:lnTo>
                  <a:pt x="45828" y="586107"/>
                </a:lnTo>
                <a:lnTo>
                  <a:pt x="40904" y="575440"/>
                </a:lnTo>
                <a:lnTo>
                  <a:pt x="37574" y="563867"/>
                </a:lnTo>
                <a:lnTo>
                  <a:pt x="34933" y="551926"/>
                </a:lnTo>
                <a:lnTo>
                  <a:pt x="32075" y="540158"/>
                </a:lnTo>
                <a:lnTo>
                  <a:pt x="20787" y="503017"/>
                </a:lnTo>
                <a:lnTo>
                  <a:pt x="10809" y="465574"/>
                </a:lnTo>
                <a:lnTo>
                  <a:pt x="2623" y="427167"/>
                </a:lnTo>
                <a:lnTo>
                  <a:pt x="0" y="388738"/>
                </a:lnTo>
                <a:lnTo>
                  <a:pt x="3722" y="303879"/>
                </a:lnTo>
                <a:lnTo>
                  <a:pt x="8441" y="261609"/>
                </a:lnTo>
                <a:close/>
              </a:path>
              <a:path extrusionOk="0" h="1394460" w="1456690">
                <a:moveTo>
                  <a:pt x="258357" y="969535"/>
                </a:moveTo>
                <a:lnTo>
                  <a:pt x="260331" y="962706"/>
                </a:lnTo>
                <a:lnTo>
                  <a:pt x="267557" y="955714"/>
                </a:lnTo>
                <a:lnTo>
                  <a:pt x="274563" y="950735"/>
                </a:lnTo>
                <a:lnTo>
                  <a:pt x="268955" y="986853"/>
                </a:lnTo>
                <a:lnTo>
                  <a:pt x="265948" y="983437"/>
                </a:lnTo>
                <a:lnTo>
                  <a:pt x="260581" y="976384"/>
                </a:lnTo>
                <a:lnTo>
                  <a:pt x="258357" y="969535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4" name="Google Shape;474;p55"/>
          <p:cNvSpPr/>
          <p:nvPr/>
        </p:nvSpPr>
        <p:spPr>
          <a:xfrm>
            <a:off x="8344636" y="2143943"/>
            <a:ext cx="569277" cy="794067"/>
          </a:xfrm>
          <a:custGeom>
            <a:rect b="b" l="l" r="r" t="t"/>
            <a:pathLst>
              <a:path extrusionOk="0" h="1588135" w="1138555">
                <a:moveTo>
                  <a:pt x="11811" y="433735"/>
                </a:moveTo>
                <a:lnTo>
                  <a:pt x="22878" y="388230"/>
                </a:lnTo>
                <a:lnTo>
                  <a:pt x="43785" y="334806"/>
                </a:lnTo>
                <a:lnTo>
                  <a:pt x="53067" y="306910"/>
                </a:lnTo>
                <a:lnTo>
                  <a:pt x="72105" y="263820"/>
                </a:lnTo>
                <a:lnTo>
                  <a:pt x="94662" y="223169"/>
                </a:lnTo>
                <a:lnTo>
                  <a:pt x="121033" y="185238"/>
                </a:lnTo>
                <a:lnTo>
                  <a:pt x="151515" y="150307"/>
                </a:lnTo>
                <a:lnTo>
                  <a:pt x="186403" y="118657"/>
                </a:lnTo>
                <a:lnTo>
                  <a:pt x="218561" y="93676"/>
                </a:lnTo>
                <a:lnTo>
                  <a:pt x="234458" y="80881"/>
                </a:lnTo>
                <a:lnTo>
                  <a:pt x="277888" y="47672"/>
                </a:lnTo>
                <a:lnTo>
                  <a:pt x="342260" y="30500"/>
                </a:lnTo>
                <a:lnTo>
                  <a:pt x="412183" y="23690"/>
                </a:lnTo>
                <a:lnTo>
                  <a:pt x="424115" y="21938"/>
                </a:lnTo>
                <a:lnTo>
                  <a:pt x="444459" y="18015"/>
                </a:lnTo>
                <a:lnTo>
                  <a:pt x="464782" y="14435"/>
                </a:lnTo>
                <a:lnTo>
                  <a:pt x="485283" y="12147"/>
                </a:lnTo>
                <a:lnTo>
                  <a:pt x="506162" y="12098"/>
                </a:lnTo>
                <a:lnTo>
                  <a:pt x="518387" y="12414"/>
                </a:lnTo>
                <a:lnTo>
                  <a:pt x="530751" y="11725"/>
                </a:lnTo>
                <a:lnTo>
                  <a:pt x="542840" y="9760"/>
                </a:lnTo>
                <a:lnTo>
                  <a:pt x="571283" y="1412"/>
                </a:lnTo>
                <a:lnTo>
                  <a:pt x="587908" y="0"/>
                </a:lnTo>
                <a:lnTo>
                  <a:pt x="604336" y="1684"/>
                </a:lnTo>
                <a:lnTo>
                  <a:pt x="620793" y="6138"/>
                </a:lnTo>
                <a:lnTo>
                  <a:pt x="681497" y="11536"/>
                </a:lnTo>
                <a:lnTo>
                  <a:pt x="729849" y="16817"/>
                </a:lnTo>
                <a:lnTo>
                  <a:pt x="755729" y="29956"/>
                </a:lnTo>
                <a:lnTo>
                  <a:pt x="765794" y="35872"/>
                </a:lnTo>
                <a:lnTo>
                  <a:pt x="777218" y="40055"/>
                </a:lnTo>
                <a:lnTo>
                  <a:pt x="801074" y="47109"/>
                </a:lnTo>
                <a:lnTo>
                  <a:pt x="819338" y="55264"/>
                </a:lnTo>
                <a:lnTo>
                  <a:pt x="835220" y="66145"/>
                </a:lnTo>
                <a:lnTo>
                  <a:pt x="848159" y="80108"/>
                </a:lnTo>
                <a:lnTo>
                  <a:pt x="857596" y="97509"/>
                </a:lnTo>
                <a:lnTo>
                  <a:pt x="866947" y="116044"/>
                </a:lnTo>
                <a:lnTo>
                  <a:pt x="878947" y="131957"/>
                </a:lnTo>
                <a:lnTo>
                  <a:pt x="893152" y="145875"/>
                </a:lnTo>
                <a:lnTo>
                  <a:pt x="909117" y="158423"/>
                </a:lnTo>
                <a:lnTo>
                  <a:pt x="927288" y="174072"/>
                </a:lnTo>
                <a:lnTo>
                  <a:pt x="938213" y="191125"/>
                </a:lnTo>
                <a:lnTo>
                  <a:pt x="943046" y="212224"/>
                </a:lnTo>
                <a:lnTo>
                  <a:pt x="942809" y="243025"/>
                </a:lnTo>
                <a:lnTo>
                  <a:pt x="941702" y="246897"/>
                </a:lnTo>
                <a:lnTo>
                  <a:pt x="943205" y="249153"/>
                </a:lnTo>
                <a:lnTo>
                  <a:pt x="951106" y="269475"/>
                </a:lnTo>
                <a:lnTo>
                  <a:pt x="950738" y="289460"/>
                </a:lnTo>
                <a:lnTo>
                  <a:pt x="945707" y="309164"/>
                </a:lnTo>
                <a:lnTo>
                  <a:pt x="939621" y="328641"/>
                </a:lnTo>
                <a:lnTo>
                  <a:pt x="935488" y="346564"/>
                </a:lnTo>
                <a:lnTo>
                  <a:pt x="933524" y="364240"/>
                </a:lnTo>
                <a:lnTo>
                  <a:pt x="934103" y="382027"/>
                </a:lnTo>
                <a:lnTo>
                  <a:pt x="937593" y="400281"/>
                </a:lnTo>
                <a:lnTo>
                  <a:pt x="941561" y="416406"/>
                </a:lnTo>
                <a:lnTo>
                  <a:pt x="944507" y="432909"/>
                </a:lnTo>
                <a:lnTo>
                  <a:pt x="946079" y="449515"/>
                </a:lnTo>
                <a:lnTo>
                  <a:pt x="945661" y="512957"/>
                </a:lnTo>
                <a:lnTo>
                  <a:pt x="950739" y="558944"/>
                </a:lnTo>
                <a:lnTo>
                  <a:pt x="959914" y="604168"/>
                </a:lnTo>
                <a:lnTo>
                  <a:pt x="971940" y="648888"/>
                </a:lnTo>
                <a:lnTo>
                  <a:pt x="990063" y="707289"/>
                </a:lnTo>
                <a:lnTo>
                  <a:pt x="991884" y="714344"/>
                </a:lnTo>
                <a:lnTo>
                  <a:pt x="996712" y="743304"/>
                </a:lnTo>
                <a:lnTo>
                  <a:pt x="1003156" y="764132"/>
                </a:lnTo>
                <a:lnTo>
                  <a:pt x="1011502" y="784307"/>
                </a:lnTo>
                <a:lnTo>
                  <a:pt x="1025761" y="813957"/>
                </a:lnTo>
                <a:lnTo>
                  <a:pt x="1030302" y="824041"/>
                </a:lnTo>
                <a:lnTo>
                  <a:pt x="1033684" y="834261"/>
                </a:lnTo>
                <a:lnTo>
                  <a:pt x="1035050" y="844452"/>
                </a:lnTo>
                <a:lnTo>
                  <a:pt x="1036433" y="858254"/>
                </a:lnTo>
                <a:lnTo>
                  <a:pt x="1040083" y="870890"/>
                </a:lnTo>
                <a:lnTo>
                  <a:pt x="1045294" y="882821"/>
                </a:lnTo>
                <a:lnTo>
                  <a:pt x="1072371" y="934023"/>
                </a:lnTo>
                <a:lnTo>
                  <a:pt x="1091104" y="974340"/>
                </a:lnTo>
                <a:lnTo>
                  <a:pt x="1105009" y="1016466"/>
                </a:lnTo>
                <a:lnTo>
                  <a:pt x="1113319" y="1073068"/>
                </a:lnTo>
                <a:lnTo>
                  <a:pt x="1117031" y="1084677"/>
                </a:lnTo>
                <a:lnTo>
                  <a:pt x="1125696" y="1107930"/>
                </a:lnTo>
                <a:lnTo>
                  <a:pt x="1131849" y="1128904"/>
                </a:lnTo>
                <a:lnTo>
                  <a:pt x="1136441" y="1150063"/>
                </a:lnTo>
                <a:lnTo>
                  <a:pt x="1138087" y="1171680"/>
                </a:lnTo>
                <a:lnTo>
                  <a:pt x="1134279" y="1203391"/>
                </a:lnTo>
                <a:lnTo>
                  <a:pt x="1134700" y="1213070"/>
                </a:lnTo>
                <a:lnTo>
                  <a:pt x="1136815" y="1232672"/>
                </a:lnTo>
                <a:lnTo>
                  <a:pt x="1136729" y="1254718"/>
                </a:lnTo>
                <a:lnTo>
                  <a:pt x="1133882" y="1276241"/>
                </a:lnTo>
                <a:lnTo>
                  <a:pt x="1128762" y="1297347"/>
                </a:lnTo>
                <a:lnTo>
                  <a:pt x="1120714" y="1321169"/>
                </a:lnTo>
                <a:lnTo>
                  <a:pt x="1120127" y="1324954"/>
                </a:lnTo>
                <a:lnTo>
                  <a:pt x="1117960" y="1326977"/>
                </a:lnTo>
                <a:lnTo>
                  <a:pt x="1094226" y="1355572"/>
                </a:lnTo>
                <a:lnTo>
                  <a:pt x="1073477" y="1386716"/>
                </a:lnTo>
                <a:lnTo>
                  <a:pt x="1050717" y="1416158"/>
                </a:lnTo>
                <a:lnTo>
                  <a:pt x="1020955" y="1439647"/>
                </a:lnTo>
                <a:lnTo>
                  <a:pt x="1015325" y="1443813"/>
                </a:lnTo>
                <a:lnTo>
                  <a:pt x="1010324" y="1449118"/>
                </a:lnTo>
                <a:lnTo>
                  <a:pt x="970490" y="1486770"/>
                </a:lnTo>
                <a:lnTo>
                  <a:pt x="938353" y="1509329"/>
                </a:lnTo>
                <a:lnTo>
                  <a:pt x="902856" y="1526469"/>
                </a:lnTo>
                <a:lnTo>
                  <a:pt x="837339" y="1542963"/>
                </a:lnTo>
                <a:lnTo>
                  <a:pt x="812520" y="1552856"/>
                </a:lnTo>
                <a:lnTo>
                  <a:pt x="787950" y="1564399"/>
                </a:lnTo>
                <a:lnTo>
                  <a:pt x="763342" y="1575573"/>
                </a:lnTo>
                <a:lnTo>
                  <a:pt x="755495" y="1577748"/>
                </a:lnTo>
                <a:lnTo>
                  <a:pt x="749443" y="1576806"/>
                </a:lnTo>
                <a:lnTo>
                  <a:pt x="745063" y="1572616"/>
                </a:lnTo>
                <a:lnTo>
                  <a:pt x="742235" y="1565049"/>
                </a:lnTo>
                <a:lnTo>
                  <a:pt x="740427" y="1554994"/>
                </a:lnTo>
                <a:lnTo>
                  <a:pt x="732721" y="1546046"/>
                </a:lnTo>
                <a:lnTo>
                  <a:pt x="723294" y="1544919"/>
                </a:lnTo>
                <a:lnTo>
                  <a:pt x="722031" y="1551969"/>
                </a:lnTo>
                <a:lnTo>
                  <a:pt x="718690" y="1562106"/>
                </a:lnTo>
                <a:lnTo>
                  <a:pt x="713086" y="1568211"/>
                </a:lnTo>
                <a:lnTo>
                  <a:pt x="705239" y="1571471"/>
                </a:lnTo>
                <a:lnTo>
                  <a:pt x="682266" y="1575190"/>
                </a:lnTo>
                <a:lnTo>
                  <a:pt x="669406" y="1577627"/>
                </a:lnTo>
                <a:lnTo>
                  <a:pt x="656439" y="1578720"/>
                </a:lnTo>
                <a:lnTo>
                  <a:pt x="643213" y="1576803"/>
                </a:lnTo>
                <a:lnTo>
                  <a:pt x="615698" y="1587802"/>
                </a:lnTo>
                <a:lnTo>
                  <a:pt x="589729" y="1585897"/>
                </a:lnTo>
                <a:lnTo>
                  <a:pt x="564660" y="1576359"/>
                </a:lnTo>
                <a:lnTo>
                  <a:pt x="519000" y="1554358"/>
                </a:lnTo>
                <a:lnTo>
                  <a:pt x="498233" y="1544032"/>
                </a:lnTo>
                <a:lnTo>
                  <a:pt x="477216" y="1534709"/>
                </a:lnTo>
                <a:lnTo>
                  <a:pt x="455616" y="1527619"/>
                </a:lnTo>
                <a:lnTo>
                  <a:pt x="440007" y="1520964"/>
                </a:lnTo>
                <a:lnTo>
                  <a:pt x="428112" y="1511236"/>
                </a:lnTo>
                <a:lnTo>
                  <a:pt x="407708" y="1489004"/>
                </a:lnTo>
                <a:lnTo>
                  <a:pt x="396936" y="1479401"/>
                </a:lnTo>
                <a:lnTo>
                  <a:pt x="386575" y="1469293"/>
                </a:lnTo>
                <a:lnTo>
                  <a:pt x="378872" y="1457322"/>
                </a:lnTo>
                <a:lnTo>
                  <a:pt x="376074" y="1442132"/>
                </a:lnTo>
                <a:lnTo>
                  <a:pt x="359186" y="1422000"/>
                </a:lnTo>
                <a:lnTo>
                  <a:pt x="344418" y="1400017"/>
                </a:lnTo>
                <a:lnTo>
                  <a:pt x="328542" y="1379062"/>
                </a:lnTo>
                <a:lnTo>
                  <a:pt x="308332" y="1362016"/>
                </a:lnTo>
                <a:lnTo>
                  <a:pt x="289101" y="1347550"/>
                </a:lnTo>
                <a:lnTo>
                  <a:pt x="273471" y="1330231"/>
                </a:lnTo>
                <a:lnTo>
                  <a:pt x="261124" y="1310893"/>
                </a:lnTo>
                <a:lnTo>
                  <a:pt x="241215" y="1267316"/>
                </a:lnTo>
                <a:lnTo>
                  <a:pt x="228853" y="1245617"/>
                </a:lnTo>
                <a:lnTo>
                  <a:pt x="216013" y="1224349"/>
                </a:lnTo>
                <a:lnTo>
                  <a:pt x="204055" y="1202587"/>
                </a:lnTo>
                <a:lnTo>
                  <a:pt x="192313" y="1179881"/>
                </a:lnTo>
                <a:lnTo>
                  <a:pt x="151208" y="1105742"/>
                </a:lnTo>
                <a:lnTo>
                  <a:pt x="146155" y="1099228"/>
                </a:lnTo>
                <a:lnTo>
                  <a:pt x="102836" y="985094"/>
                </a:lnTo>
                <a:lnTo>
                  <a:pt x="83085" y="931549"/>
                </a:lnTo>
                <a:lnTo>
                  <a:pt x="64155" y="877705"/>
                </a:lnTo>
                <a:lnTo>
                  <a:pt x="46686" y="836023"/>
                </a:lnTo>
                <a:lnTo>
                  <a:pt x="43933" y="814042"/>
                </a:lnTo>
                <a:lnTo>
                  <a:pt x="52904" y="790690"/>
                </a:lnTo>
                <a:lnTo>
                  <a:pt x="53767" y="789475"/>
                </a:lnTo>
                <a:lnTo>
                  <a:pt x="50714" y="783103"/>
                </a:lnTo>
                <a:lnTo>
                  <a:pt x="17693" y="746600"/>
                </a:lnTo>
                <a:lnTo>
                  <a:pt x="15076" y="730554"/>
                </a:lnTo>
                <a:lnTo>
                  <a:pt x="7054" y="690110"/>
                </a:lnTo>
                <a:lnTo>
                  <a:pt x="1192" y="649386"/>
                </a:lnTo>
                <a:lnTo>
                  <a:pt x="0" y="608280"/>
                </a:lnTo>
                <a:lnTo>
                  <a:pt x="7403" y="557301"/>
                </a:lnTo>
                <a:lnTo>
                  <a:pt x="7470" y="547525"/>
                </a:lnTo>
                <a:lnTo>
                  <a:pt x="6134" y="527791"/>
                </a:lnTo>
                <a:lnTo>
                  <a:pt x="6395" y="480276"/>
                </a:lnTo>
                <a:lnTo>
                  <a:pt x="11811" y="433735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5" name="Google Shape;475;p55"/>
          <p:cNvSpPr/>
          <p:nvPr/>
        </p:nvSpPr>
        <p:spPr>
          <a:xfrm>
            <a:off x="8995311" y="2818156"/>
            <a:ext cx="148907" cy="378142"/>
          </a:xfrm>
          <a:custGeom>
            <a:rect b="b" l="l" r="r" t="t"/>
            <a:pathLst>
              <a:path extrusionOk="0" h="756285" w="297815">
                <a:moveTo>
                  <a:pt x="25494" y="195246"/>
                </a:moveTo>
                <a:lnTo>
                  <a:pt x="31552" y="177745"/>
                </a:lnTo>
                <a:lnTo>
                  <a:pt x="41928" y="161925"/>
                </a:lnTo>
                <a:lnTo>
                  <a:pt x="53629" y="146627"/>
                </a:lnTo>
                <a:lnTo>
                  <a:pt x="91025" y="95645"/>
                </a:lnTo>
                <a:lnTo>
                  <a:pt x="135154" y="49437"/>
                </a:lnTo>
                <a:lnTo>
                  <a:pt x="189902" y="18653"/>
                </a:lnTo>
                <a:lnTo>
                  <a:pt x="231736" y="7835"/>
                </a:lnTo>
                <a:lnTo>
                  <a:pt x="275186" y="2070"/>
                </a:lnTo>
                <a:lnTo>
                  <a:pt x="297376" y="0"/>
                </a:lnTo>
                <a:lnTo>
                  <a:pt x="297376" y="756106"/>
                </a:lnTo>
                <a:lnTo>
                  <a:pt x="281495" y="742490"/>
                </a:lnTo>
                <a:lnTo>
                  <a:pt x="244624" y="710771"/>
                </a:lnTo>
                <a:lnTo>
                  <a:pt x="225212" y="696261"/>
                </a:lnTo>
                <a:lnTo>
                  <a:pt x="185770" y="672269"/>
                </a:lnTo>
                <a:lnTo>
                  <a:pt x="149593" y="639331"/>
                </a:lnTo>
                <a:lnTo>
                  <a:pt x="100344" y="588606"/>
                </a:lnTo>
                <a:lnTo>
                  <a:pt x="72963" y="554485"/>
                </a:lnTo>
                <a:lnTo>
                  <a:pt x="48351" y="518393"/>
                </a:lnTo>
                <a:lnTo>
                  <a:pt x="26552" y="480463"/>
                </a:lnTo>
                <a:lnTo>
                  <a:pt x="11391" y="443805"/>
                </a:lnTo>
                <a:lnTo>
                  <a:pt x="2823" y="403432"/>
                </a:lnTo>
                <a:lnTo>
                  <a:pt x="1343" y="379197"/>
                </a:lnTo>
                <a:lnTo>
                  <a:pt x="26749" y="215589"/>
                </a:lnTo>
                <a:lnTo>
                  <a:pt x="25494" y="195246"/>
                </a:lnTo>
                <a:close/>
              </a:path>
              <a:path extrusionOk="0" h="756285" w="297815">
                <a:moveTo>
                  <a:pt x="21666" y="224305"/>
                </a:moveTo>
                <a:lnTo>
                  <a:pt x="26749" y="215589"/>
                </a:lnTo>
                <a:lnTo>
                  <a:pt x="1343" y="379197"/>
                </a:lnTo>
                <a:lnTo>
                  <a:pt x="1109" y="375365"/>
                </a:lnTo>
                <a:lnTo>
                  <a:pt x="21578" y="243554"/>
                </a:lnTo>
                <a:lnTo>
                  <a:pt x="21193" y="234147"/>
                </a:lnTo>
                <a:lnTo>
                  <a:pt x="21666" y="224305"/>
                </a:lnTo>
                <a:close/>
              </a:path>
              <a:path extrusionOk="0" h="756285" w="297815">
                <a:moveTo>
                  <a:pt x="1069" y="290587"/>
                </a:moveTo>
                <a:lnTo>
                  <a:pt x="3391" y="277598"/>
                </a:lnTo>
                <a:lnTo>
                  <a:pt x="9302" y="264282"/>
                </a:lnTo>
                <a:lnTo>
                  <a:pt x="19066" y="250963"/>
                </a:lnTo>
                <a:lnTo>
                  <a:pt x="21578" y="243554"/>
                </a:lnTo>
                <a:lnTo>
                  <a:pt x="1109" y="375365"/>
                </a:lnTo>
                <a:lnTo>
                  <a:pt x="0" y="357189"/>
                </a:lnTo>
                <a:lnTo>
                  <a:pt x="2070" y="302923"/>
                </a:lnTo>
                <a:lnTo>
                  <a:pt x="1069" y="290587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6" name="Google Shape;476;p55"/>
          <p:cNvSpPr/>
          <p:nvPr/>
        </p:nvSpPr>
        <p:spPr>
          <a:xfrm>
            <a:off x="9038473" y="2155325"/>
            <a:ext cx="105727" cy="441007"/>
          </a:xfrm>
          <a:custGeom>
            <a:rect b="b" l="l" r="r" t="t"/>
            <a:pathLst>
              <a:path extrusionOk="0" h="882014" w="211455">
                <a:moveTo>
                  <a:pt x="3347" y="387715"/>
                </a:moveTo>
                <a:lnTo>
                  <a:pt x="13490" y="335249"/>
                </a:lnTo>
                <a:lnTo>
                  <a:pt x="28950" y="284255"/>
                </a:lnTo>
                <a:lnTo>
                  <a:pt x="45988" y="233774"/>
                </a:lnTo>
                <a:lnTo>
                  <a:pt x="65637" y="184172"/>
                </a:lnTo>
                <a:lnTo>
                  <a:pt x="88931" y="135816"/>
                </a:lnTo>
                <a:lnTo>
                  <a:pt x="117832" y="93162"/>
                </a:lnTo>
                <a:lnTo>
                  <a:pt x="152173" y="56155"/>
                </a:lnTo>
                <a:lnTo>
                  <a:pt x="184097" y="24479"/>
                </a:lnTo>
                <a:lnTo>
                  <a:pt x="211053" y="0"/>
                </a:lnTo>
                <a:lnTo>
                  <a:pt x="211053" y="881847"/>
                </a:lnTo>
                <a:lnTo>
                  <a:pt x="162333" y="845537"/>
                </a:lnTo>
                <a:lnTo>
                  <a:pt x="136282" y="816583"/>
                </a:lnTo>
                <a:lnTo>
                  <a:pt x="110698" y="787260"/>
                </a:lnTo>
                <a:lnTo>
                  <a:pt x="86631" y="756718"/>
                </a:lnTo>
                <a:lnTo>
                  <a:pt x="65126" y="724110"/>
                </a:lnTo>
                <a:lnTo>
                  <a:pt x="64344" y="722640"/>
                </a:lnTo>
                <a:lnTo>
                  <a:pt x="63017" y="721423"/>
                </a:lnTo>
                <a:lnTo>
                  <a:pt x="62399" y="719979"/>
                </a:lnTo>
                <a:lnTo>
                  <a:pt x="49957" y="692162"/>
                </a:lnTo>
                <a:lnTo>
                  <a:pt x="37124" y="664426"/>
                </a:lnTo>
                <a:lnTo>
                  <a:pt x="25535" y="636409"/>
                </a:lnTo>
                <a:lnTo>
                  <a:pt x="16825" y="607749"/>
                </a:lnTo>
                <a:lnTo>
                  <a:pt x="8129" y="561013"/>
                </a:lnTo>
                <a:lnTo>
                  <a:pt x="2057" y="505496"/>
                </a:lnTo>
                <a:lnTo>
                  <a:pt x="0" y="446097"/>
                </a:lnTo>
                <a:lnTo>
                  <a:pt x="3347" y="387715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7" name="Google Shape;477;p55"/>
          <p:cNvSpPr/>
          <p:nvPr/>
        </p:nvSpPr>
        <p:spPr>
          <a:xfrm>
            <a:off x="8495463" y="3056358"/>
            <a:ext cx="454342" cy="605790"/>
          </a:xfrm>
          <a:custGeom>
            <a:rect b="b" l="l" r="r" t="t"/>
            <a:pathLst>
              <a:path extrusionOk="0" h="1211579" w="908684">
                <a:moveTo>
                  <a:pt x="777289" y="1008511"/>
                </a:moveTo>
                <a:lnTo>
                  <a:pt x="880058" y="346698"/>
                </a:lnTo>
                <a:lnTo>
                  <a:pt x="881192" y="350244"/>
                </a:lnTo>
                <a:lnTo>
                  <a:pt x="897919" y="406966"/>
                </a:lnTo>
                <a:lnTo>
                  <a:pt x="906492" y="453345"/>
                </a:lnTo>
                <a:lnTo>
                  <a:pt x="908076" y="493755"/>
                </a:lnTo>
                <a:lnTo>
                  <a:pt x="903837" y="532564"/>
                </a:lnTo>
                <a:lnTo>
                  <a:pt x="894938" y="574144"/>
                </a:lnTo>
                <a:lnTo>
                  <a:pt x="891074" y="593178"/>
                </a:lnTo>
                <a:lnTo>
                  <a:pt x="887809" y="612321"/>
                </a:lnTo>
                <a:lnTo>
                  <a:pt x="883541" y="631214"/>
                </a:lnTo>
                <a:lnTo>
                  <a:pt x="876667" y="649497"/>
                </a:lnTo>
                <a:lnTo>
                  <a:pt x="875626" y="651863"/>
                </a:lnTo>
                <a:lnTo>
                  <a:pt x="875027" y="654635"/>
                </a:lnTo>
                <a:lnTo>
                  <a:pt x="857108" y="770028"/>
                </a:lnTo>
                <a:lnTo>
                  <a:pt x="842155" y="813437"/>
                </a:lnTo>
                <a:lnTo>
                  <a:pt x="810928" y="900360"/>
                </a:lnTo>
                <a:lnTo>
                  <a:pt x="805590" y="919005"/>
                </a:lnTo>
                <a:lnTo>
                  <a:pt x="801198" y="947290"/>
                </a:lnTo>
                <a:lnTo>
                  <a:pt x="798771" y="955324"/>
                </a:lnTo>
                <a:lnTo>
                  <a:pt x="788560" y="981915"/>
                </a:lnTo>
                <a:lnTo>
                  <a:pt x="784492" y="991823"/>
                </a:lnTo>
                <a:lnTo>
                  <a:pt x="777289" y="1008511"/>
                </a:lnTo>
                <a:close/>
              </a:path>
              <a:path extrusionOk="0" h="1211579" w="908684">
                <a:moveTo>
                  <a:pt x="857108" y="770028"/>
                </a:moveTo>
                <a:lnTo>
                  <a:pt x="875027" y="654635"/>
                </a:lnTo>
                <a:lnTo>
                  <a:pt x="875137" y="657180"/>
                </a:lnTo>
                <a:lnTo>
                  <a:pt x="871978" y="711156"/>
                </a:lnTo>
                <a:lnTo>
                  <a:pt x="859562" y="762905"/>
                </a:lnTo>
                <a:lnTo>
                  <a:pt x="857108" y="770028"/>
                </a:lnTo>
                <a:close/>
              </a:path>
              <a:path extrusionOk="0" h="1211579" w="908684">
                <a:moveTo>
                  <a:pt x="801198" y="947290"/>
                </a:moveTo>
                <a:lnTo>
                  <a:pt x="805590" y="919005"/>
                </a:lnTo>
                <a:lnTo>
                  <a:pt x="802653" y="938465"/>
                </a:lnTo>
                <a:lnTo>
                  <a:pt x="801306" y="946932"/>
                </a:lnTo>
                <a:lnTo>
                  <a:pt x="801198" y="947290"/>
                </a:lnTo>
                <a:close/>
              </a:path>
              <a:path extrusionOk="0" h="1211579" w="908684">
                <a:moveTo>
                  <a:pt x="17148" y="211168"/>
                </a:moveTo>
                <a:lnTo>
                  <a:pt x="21432" y="189732"/>
                </a:lnTo>
                <a:lnTo>
                  <a:pt x="28822" y="168841"/>
                </a:lnTo>
                <a:lnTo>
                  <a:pt x="34844" y="147706"/>
                </a:lnTo>
                <a:lnTo>
                  <a:pt x="69558" y="94669"/>
                </a:lnTo>
                <a:lnTo>
                  <a:pt x="102096" y="60664"/>
                </a:lnTo>
                <a:lnTo>
                  <a:pt x="139372" y="31944"/>
                </a:lnTo>
                <a:lnTo>
                  <a:pt x="181889" y="8935"/>
                </a:lnTo>
                <a:lnTo>
                  <a:pt x="233614" y="0"/>
                </a:lnTo>
                <a:lnTo>
                  <a:pt x="250976" y="115"/>
                </a:lnTo>
                <a:lnTo>
                  <a:pt x="282913" y="1117"/>
                </a:lnTo>
                <a:lnTo>
                  <a:pt x="314871" y="2896"/>
                </a:lnTo>
                <a:lnTo>
                  <a:pt x="346832" y="4455"/>
                </a:lnTo>
                <a:lnTo>
                  <a:pt x="401411" y="5692"/>
                </a:lnTo>
                <a:lnTo>
                  <a:pt x="444969" y="13604"/>
                </a:lnTo>
                <a:lnTo>
                  <a:pt x="466485" y="19257"/>
                </a:lnTo>
                <a:lnTo>
                  <a:pt x="483410" y="23504"/>
                </a:lnTo>
                <a:lnTo>
                  <a:pt x="534079" y="36325"/>
                </a:lnTo>
                <a:lnTo>
                  <a:pt x="568312" y="53437"/>
                </a:lnTo>
                <a:lnTo>
                  <a:pt x="598913" y="76280"/>
                </a:lnTo>
                <a:lnTo>
                  <a:pt x="631760" y="95033"/>
                </a:lnTo>
                <a:lnTo>
                  <a:pt x="665840" y="111545"/>
                </a:lnTo>
                <a:lnTo>
                  <a:pt x="700138" y="127664"/>
                </a:lnTo>
                <a:lnTo>
                  <a:pt x="704678" y="129885"/>
                </a:lnTo>
                <a:lnTo>
                  <a:pt x="711740" y="129971"/>
                </a:lnTo>
                <a:lnTo>
                  <a:pt x="713912" y="133341"/>
                </a:lnTo>
                <a:lnTo>
                  <a:pt x="731006" y="153397"/>
                </a:lnTo>
                <a:lnTo>
                  <a:pt x="751309" y="169671"/>
                </a:lnTo>
                <a:lnTo>
                  <a:pt x="772702" y="184628"/>
                </a:lnTo>
                <a:lnTo>
                  <a:pt x="793062" y="200736"/>
                </a:lnTo>
                <a:lnTo>
                  <a:pt x="816789" y="239983"/>
                </a:lnTo>
                <a:lnTo>
                  <a:pt x="824859" y="253068"/>
                </a:lnTo>
                <a:lnTo>
                  <a:pt x="834914" y="264757"/>
                </a:lnTo>
                <a:lnTo>
                  <a:pt x="846512" y="275262"/>
                </a:lnTo>
                <a:lnTo>
                  <a:pt x="859803" y="288640"/>
                </a:lnTo>
                <a:lnTo>
                  <a:pt x="869647" y="303774"/>
                </a:lnTo>
                <a:lnTo>
                  <a:pt x="876364" y="320539"/>
                </a:lnTo>
                <a:lnTo>
                  <a:pt x="880272" y="338811"/>
                </a:lnTo>
                <a:lnTo>
                  <a:pt x="880862" y="342610"/>
                </a:lnTo>
                <a:lnTo>
                  <a:pt x="880058" y="346698"/>
                </a:lnTo>
                <a:lnTo>
                  <a:pt x="777289" y="1008511"/>
                </a:lnTo>
                <a:lnTo>
                  <a:pt x="760569" y="1043097"/>
                </a:lnTo>
                <a:lnTo>
                  <a:pt x="722900" y="1101936"/>
                </a:lnTo>
                <a:lnTo>
                  <a:pt x="677753" y="1150698"/>
                </a:lnTo>
                <a:lnTo>
                  <a:pt x="616365" y="1183978"/>
                </a:lnTo>
                <a:lnTo>
                  <a:pt x="575359" y="1198070"/>
                </a:lnTo>
                <a:lnTo>
                  <a:pt x="566512" y="1202330"/>
                </a:lnTo>
                <a:lnTo>
                  <a:pt x="556161" y="1204272"/>
                </a:lnTo>
                <a:lnTo>
                  <a:pt x="544509" y="1203611"/>
                </a:lnTo>
                <a:lnTo>
                  <a:pt x="531758" y="1200062"/>
                </a:lnTo>
                <a:lnTo>
                  <a:pt x="525535" y="1200251"/>
                </a:lnTo>
                <a:lnTo>
                  <a:pt x="518612" y="1203223"/>
                </a:lnTo>
                <a:lnTo>
                  <a:pt x="511103" y="1205694"/>
                </a:lnTo>
                <a:lnTo>
                  <a:pt x="503125" y="1204378"/>
                </a:lnTo>
                <a:lnTo>
                  <a:pt x="488245" y="1211091"/>
                </a:lnTo>
                <a:lnTo>
                  <a:pt x="473438" y="1211543"/>
                </a:lnTo>
                <a:lnTo>
                  <a:pt x="458668" y="1208304"/>
                </a:lnTo>
                <a:lnTo>
                  <a:pt x="449212" y="1205513"/>
                </a:lnTo>
                <a:lnTo>
                  <a:pt x="579102" y="369055"/>
                </a:lnTo>
                <a:lnTo>
                  <a:pt x="577372" y="366090"/>
                </a:lnTo>
                <a:lnTo>
                  <a:pt x="576422" y="366785"/>
                </a:lnTo>
                <a:lnTo>
                  <a:pt x="574978" y="367403"/>
                </a:lnTo>
                <a:lnTo>
                  <a:pt x="574394" y="368998"/>
                </a:lnTo>
                <a:lnTo>
                  <a:pt x="444702" y="1204182"/>
                </a:lnTo>
                <a:lnTo>
                  <a:pt x="438891" y="1202555"/>
                </a:lnTo>
                <a:lnTo>
                  <a:pt x="571206" y="350472"/>
                </a:lnTo>
                <a:lnTo>
                  <a:pt x="569145" y="349646"/>
                </a:lnTo>
                <a:lnTo>
                  <a:pt x="567273" y="348681"/>
                </a:lnTo>
                <a:lnTo>
                  <a:pt x="565237" y="347691"/>
                </a:lnTo>
                <a:lnTo>
                  <a:pt x="564602" y="349615"/>
                </a:lnTo>
                <a:lnTo>
                  <a:pt x="563001" y="353410"/>
                </a:lnTo>
                <a:lnTo>
                  <a:pt x="431462" y="1200495"/>
                </a:lnTo>
                <a:lnTo>
                  <a:pt x="421284" y="1197696"/>
                </a:lnTo>
                <a:lnTo>
                  <a:pt x="557724" y="319056"/>
                </a:lnTo>
                <a:lnTo>
                  <a:pt x="557358" y="318157"/>
                </a:lnTo>
                <a:lnTo>
                  <a:pt x="555932" y="315408"/>
                </a:lnTo>
                <a:lnTo>
                  <a:pt x="553252" y="313138"/>
                </a:lnTo>
                <a:lnTo>
                  <a:pt x="550927" y="310755"/>
                </a:lnTo>
                <a:lnTo>
                  <a:pt x="549495" y="312386"/>
                </a:lnTo>
                <a:lnTo>
                  <a:pt x="546403" y="314939"/>
                </a:lnTo>
                <a:lnTo>
                  <a:pt x="409814" y="1194542"/>
                </a:lnTo>
                <a:lnTo>
                  <a:pt x="370747" y="1182079"/>
                </a:lnTo>
                <a:lnTo>
                  <a:pt x="327521" y="1156230"/>
                </a:lnTo>
                <a:lnTo>
                  <a:pt x="299035" y="1125039"/>
                </a:lnTo>
                <a:lnTo>
                  <a:pt x="272849" y="1079644"/>
                </a:lnTo>
                <a:lnTo>
                  <a:pt x="244438" y="1018254"/>
                </a:lnTo>
                <a:lnTo>
                  <a:pt x="228146" y="952046"/>
                </a:lnTo>
                <a:lnTo>
                  <a:pt x="225572" y="933874"/>
                </a:lnTo>
                <a:lnTo>
                  <a:pt x="222057" y="917490"/>
                </a:lnTo>
                <a:lnTo>
                  <a:pt x="281837" y="532526"/>
                </a:lnTo>
                <a:lnTo>
                  <a:pt x="281497" y="531462"/>
                </a:lnTo>
                <a:lnTo>
                  <a:pt x="281536" y="530120"/>
                </a:lnTo>
                <a:lnTo>
                  <a:pt x="280775" y="529597"/>
                </a:lnTo>
                <a:lnTo>
                  <a:pt x="280158" y="529232"/>
                </a:lnTo>
                <a:lnTo>
                  <a:pt x="278930" y="529547"/>
                </a:lnTo>
                <a:lnTo>
                  <a:pt x="277918" y="529558"/>
                </a:lnTo>
                <a:lnTo>
                  <a:pt x="219362" y="906642"/>
                </a:lnTo>
                <a:lnTo>
                  <a:pt x="212407" y="879837"/>
                </a:lnTo>
                <a:lnTo>
                  <a:pt x="208332" y="864757"/>
                </a:lnTo>
                <a:lnTo>
                  <a:pt x="203896" y="849763"/>
                </a:lnTo>
                <a:lnTo>
                  <a:pt x="194587" y="819944"/>
                </a:lnTo>
                <a:lnTo>
                  <a:pt x="183500" y="782729"/>
                </a:lnTo>
                <a:lnTo>
                  <a:pt x="170674" y="746129"/>
                </a:lnTo>
                <a:lnTo>
                  <a:pt x="144691" y="712772"/>
                </a:lnTo>
                <a:lnTo>
                  <a:pt x="136544" y="704214"/>
                </a:lnTo>
                <a:lnTo>
                  <a:pt x="129856" y="695218"/>
                </a:lnTo>
                <a:lnTo>
                  <a:pt x="126087" y="684906"/>
                </a:lnTo>
                <a:lnTo>
                  <a:pt x="126468" y="677165"/>
                </a:lnTo>
                <a:lnTo>
                  <a:pt x="128116" y="666553"/>
                </a:lnTo>
                <a:lnTo>
                  <a:pt x="123035" y="662394"/>
                </a:lnTo>
                <a:lnTo>
                  <a:pt x="117084" y="663829"/>
                </a:lnTo>
                <a:lnTo>
                  <a:pt x="107246" y="664287"/>
                </a:lnTo>
                <a:lnTo>
                  <a:pt x="99226" y="661267"/>
                </a:lnTo>
                <a:lnTo>
                  <a:pt x="93026" y="655685"/>
                </a:lnTo>
                <a:lnTo>
                  <a:pt x="88645" y="648459"/>
                </a:lnTo>
                <a:lnTo>
                  <a:pt x="83356" y="639025"/>
                </a:lnTo>
                <a:lnTo>
                  <a:pt x="77040" y="630712"/>
                </a:lnTo>
                <a:lnTo>
                  <a:pt x="43421" y="586859"/>
                </a:lnTo>
                <a:lnTo>
                  <a:pt x="10999" y="505011"/>
                </a:lnTo>
                <a:lnTo>
                  <a:pt x="1699" y="454037"/>
                </a:lnTo>
                <a:lnTo>
                  <a:pt x="0" y="402315"/>
                </a:lnTo>
                <a:lnTo>
                  <a:pt x="6010" y="349659"/>
                </a:lnTo>
                <a:lnTo>
                  <a:pt x="7752" y="337138"/>
                </a:lnTo>
                <a:lnTo>
                  <a:pt x="8558" y="324440"/>
                </a:lnTo>
                <a:lnTo>
                  <a:pt x="8611" y="323145"/>
                </a:lnTo>
                <a:lnTo>
                  <a:pt x="21828" y="238031"/>
                </a:lnTo>
                <a:lnTo>
                  <a:pt x="20442" y="233940"/>
                </a:lnTo>
                <a:lnTo>
                  <a:pt x="17148" y="211168"/>
                </a:lnTo>
                <a:close/>
              </a:path>
              <a:path extrusionOk="0" h="1211579" w="908684">
                <a:moveTo>
                  <a:pt x="444702" y="1204182"/>
                </a:moveTo>
                <a:lnTo>
                  <a:pt x="574394" y="368998"/>
                </a:lnTo>
                <a:lnTo>
                  <a:pt x="575721" y="370215"/>
                </a:lnTo>
                <a:lnTo>
                  <a:pt x="576251" y="371140"/>
                </a:lnTo>
                <a:lnTo>
                  <a:pt x="579102" y="369055"/>
                </a:lnTo>
                <a:lnTo>
                  <a:pt x="449212" y="1205513"/>
                </a:lnTo>
                <a:lnTo>
                  <a:pt x="444702" y="1204182"/>
                </a:lnTo>
                <a:close/>
              </a:path>
              <a:path extrusionOk="0" h="1211579" w="908684">
                <a:moveTo>
                  <a:pt x="431462" y="1200495"/>
                </a:moveTo>
                <a:lnTo>
                  <a:pt x="563001" y="353410"/>
                </a:lnTo>
                <a:lnTo>
                  <a:pt x="563966" y="353705"/>
                </a:lnTo>
                <a:lnTo>
                  <a:pt x="564281" y="353845"/>
                </a:lnTo>
                <a:lnTo>
                  <a:pt x="565670" y="354667"/>
                </a:lnTo>
                <a:lnTo>
                  <a:pt x="566404" y="354276"/>
                </a:lnTo>
                <a:lnTo>
                  <a:pt x="568228" y="353379"/>
                </a:lnTo>
                <a:lnTo>
                  <a:pt x="569661" y="351748"/>
                </a:lnTo>
                <a:lnTo>
                  <a:pt x="571206" y="350472"/>
                </a:lnTo>
                <a:lnTo>
                  <a:pt x="438891" y="1202555"/>
                </a:lnTo>
                <a:lnTo>
                  <a:pt x="431462" y="1200495"/>
                </a:lnTo>
                <a:close/>
              </a:path>
              <a:path extrusionOk="0" h="1211579" w="908684">
                <a:moveTo>
                  <a:pt x="409814" y="1194542"/>
                </a:moveTo>
                <a:lnTo>
                  <a:pt x="546403" y="314939"/>
                </a:lnTo>
                <a:lnTo>
                  <a:pt x="546794" y="315674"/>
                </a:lnTo>
                <a:lnTo>
                  <a:pt x="548334" y="318778"/>
                </a:lnTo>
                <a:lnTo>
                  <a:pt x="550962" y="321377"/>
                </a:lnTo>
                <a:lnTo>
                  <a:pt x="553021" y="324393"/>
                </a:lnTo>
                <a:lnTo>
                  <a:pt x="554961" y="321661"/>
                </a:lnTo>
                <a:lnTo>
                  <a:pt x="557724" y="319056"/>
                </a:lnTo>
                <a:lnTo>
                  <a:pt x="421284" y="1197696"/>
                </a:lnTo>
                <a:lnTo>
                  <a:pt x="409814" y="1194542"/>
                </a:lnTo>
                <a:close/>
              </a:path>
              <a:path extrusionOk="0" h="1211579" w="908684">
                <a:moveTo>
                  <a:pt x="219362" y="906642"/>
                </a:moveTo>
                <a:lnTo>
                  <a:pt x="277918" y="529558"/>
                </a:lnTo>
                <a:lnTo>
                  <a:pt x="279202" y="534307"/>
                </a:lnTo>
                <a:lnTo>
                  <a:pt x="280126" y="533777"/>
                </a:lnTo>
                <a:lnTo>
                  <a:pt x="281837" y="532526"/>
                </a:lnTo>
                <a:lnTo>
                  <a:pt x="222057" y="917490"/>
                </a:lnTo>
                <a:lnTo>
                  <a:pt x="221665" y="915680"/>
                </a:lnTo>
                <a:lnTo>
                  <a:pt x="219362" y="906642"/>
                </a:lnTo>
                <a:close/>
              </a:path>
              <a:path extrusionOk="0" h="1211579" w="908684">
                <a:moveTo>
                  <a:pt x="126703" y="672400"/>
                </a:moveTo>
                <a:lnTo>
                  <a:pt x="128116" y="666553"/>
                </a:lnTo>
                <a:lnTo>
                  <a:pt x="126468" y="677165"/>
                </a:lnTo>
                <a:lnTo>
                  <a:pt x="126703" y="672400"/>
                </a:lnTo>
                <a:close/>
              </a:path>
              <a:path extrusionOk="0" h="1211579" w="908684">
                <a:moveTo>
                  <a:pt x="13323" y="273952"/>
                </a:moveTo>
                <a:lnTo>
                  <a:pt x="18061" y="243849"/>
                </a:lnTo>
                <a:lnTo>
                  <a:pt x="21828" y="238031"/>
                </a:lnTo>
                <a:lnTo>
                  <a:pt x="8611" y="323145"/>
                </a:lnTo>
                <a:lnTo>
                  <a:pt x="9086" y="311699"/>
                </a:lnTo>
                <a:lnTo>
                  <a:pt x="9995" y="299049"/>
                </a:lnTo>
                <a:lnTo>
                  <a:pt x="11510" y="286493"/>
                </a:lnTo>
                <a:lnTo>
                  <a:pt x="13323" y="273952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78" name="Google Shape;478;p55"/>
          <p:cNvGrpSpPr/>
          <p:nvPr/>
        </p:nvGrpSpPr>
        <p:grpSpPr>
          <a:xfrm>
            <a:off x="7406094" y="2"/>
            <a:ext cx="1737986" cy="1120144"/>
            <a:chOff x="14812188" y="3"/>
            <a:chExt cx="3475971" cy="2240288"/>
          </a:xfrm>
        </p:grpSpPr>
        <p:sp>
          <p:nvSpPr>
            <p:cNvPr id="479" name="Google Shape;479;p55"/>
            <p:cNvSpPr/>
            <p:nvPr/>
          </p:nvSpPr>
          <p:spPr>
            <a:xfrm>
              <a:off x="17866519" y="720583"/>
              <a:ext cx="421640" cy="1151255"/>
            </a:xfrm>
            <a:custGeom>
              <a:rect b="b" l="l" r="r" t="t"/>
              <a:pathLst>
                <a:path extrusionOk="0" h="1151255" w="421640">
                  <a:moveTo>
                    <a:pt x="421479" y="0"/>
                  </a:moveTo>
                  <a:lnTo>
                    <a:pt x="421479" y="1135591"/>
                  </a:lnTo>
                  <a:lnTo>
                    <a:pt x="407619" y="1137249"/>
                  </a:lnTo>
                  <a:lnTo>
                    <a:pt x="399157" y="1138006"/>
                  </a:lnTo>
                  <a:lnTo>
                    <a:pt x="390733" y="1139495"/>
                  </a:lnTo>
                  <a:lnTo>
                    <a:pt x="352311" y="1147111"/>
                  </a:lnTo>
                  <a:lnTo>
                    <a:pt x="315580" y="1151002"/>
                  </a:lnTo>
                  <a:lnTo>
                    <a:pt x="306172" y="1149964"/>
                  </a:lnTo>
                  <a:lnTo>
                    <a:pt x="272934" y="1145919"/>
                  </a:lnTo>
                  <a:lnTo>
                    <a:pt x="239360" y="1145331"/>
                  </a:lnTo>
                  <a:lnTo>
                    <a:pt x="172302" y="1134725"/>
                  </a:lnTo>
                  <a:lnTo>
                    <a:pt x="120128" y="1107111"/>
                  </a:lnTo>
                  <a:lnTo>
                    <a:pt x="78523" y="1068572"/>
                  </a:lnTo>
                  <a:lnTo>
                    <a:pt x="51552" y="1028158"/>
                  </a:lnTo>
                  <a:lnTo>
                    <a:pt x="32547" y="982077"/>
                  </a:lnTo>
                  <a:lnTo>
                    <a:pt x="19387" y="933713"/>
                  </a:lnTo>
                  <a:lnTo>
                    <a:pt x="13703" y="883202"/>
                  </a:lnTo>
                  <a:lnTo>
                    <a:pt x="13121" y="850660"/>
                  </a:lnTo>
                  <a:lnTo>
                    <a:pt x="10178" y="818063"/>
                  </a:lnTo>
                  <a:lnTo>
                    <a:pt x="6231" y="785456"/>
                  </a:lnTo>
                  <a:lnTo>
                    <a:pt x="2633" y="752883"/>
                  </a:lnTo>
                  <a:lnTo>
                    <a:pt x="295" y="735377"/>
                  </a:lnTo>
                  <a:lnTo>
                    <a:pt x="0" y="726866"/>
                  </a:lnTo>
                  <a:lnTo>
                    <a:pt x="1536" y="719088"/>
                  </a:lnTo>
                  <a:lnTo>
                    <a:pt x="9612" y="688316"/>
                  </a:lnTo>
                  <a:lnTo>
                    <a:pt x="12172" y="657249"/>
                  </a:lnTo>
                  <a:lnTo>
                    <a:pt x="11716" y="626012"/>
                  </a:lnTo>
                  <a:lnTo>
                    <a:pt x="10743" y="594728"/>
                  </a:lnTo>
                  <a:lnTo>
                    <a:pt x="11907" y="566755"/>
                  </a:lnTo>
                  <a:lnTo>
                    <a:pt x="21695" y="512066"/>
                  </a:lnTo>
                  <a:lnTo>
                    <a:pt x="34455" y="466502"/>
                  </a:lnTo>
                  <a:lnTo>
                    <a:pt x="37438" y="457199"/>
                  </a:lnTo>
                  <a:lnTo>
                    <a:pt x="55714" y="416184"/>
                  </a:lnTo>
                  <a:lnTo>
                    <a:pt x="70122" y="407358"/>
                  </a:lnTo>
                  <a:lnTo>
                    <a:pt x="75609" y="401160"/>
                  </a:lnTo>
                  <a:lnTo>
                    <a:pt x="74931" y="399152"/>
                  </a:lnTo>
                  <a:lnTo>
                    <a:pt x="72433" y="377480"/>
                  </a:lnTo>
                  <a:lnTo>
                    <a:pt x="78462" y="358640"/>
                  </a:lnTo>
                  <a:lnTo>
                    <a:pt x="88574" y="341126"/>
                  </a:lnTo>
                  <a:lnTo>
                    <a:pt x="98322" y="323431"/>
                  </a:lnTo>
                  <a:lnTo>
                    <a:pt x="121135" y="281651"/>
                  </a:lnTo>
                  <a:lnTo>
                    <a:pt x="149213" y="243873"/>
                  </a:lnTo>
                  <a:lnTo>
                    <a:pt x="180652" y="208735"/>
                  </a:lnTo>
                  <a:lnTo>
                    <a:pt x="213548" y="174876"/>
                  </a:lnTo>
                  <a:lnTo>
                    <a:pt x="241379" y="147660"/>
                  </a:lnTo>
                  <a:lnTo>
                    <a:pt x="269946" y="121104"/>
                  </a:lnTo>
                  <a:lnTo>
                    <a:pt x="298638" y="94645"/>
                  </a:lnTo>
                  <a:lnTo>
                    <a:pt x="326847" y="67721"/>
                  </a:lnTo>
                  <a:lnTo>
                    <a:pt x="353749" y="44543"/>
                  </a:lnTo>
                  <a:lnTo>
                    <a:pt x="382596" y="24401"/>
                  </a:lnTo>
                  <a:lnTo>
                    <a:pt x="412384" y="5736"/>
                  </a:lnTo>
                  <a:lnTo>
                    <a:pt x="421479" y="0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80" name="Google Shape;480;p55"/>
            <p:cNvSpPr/>
            <p:nvPr/>
          </p:nvSpPr>
          <p:spPr>
            <a:xfrm>
              <a:off x="16221827" y="3"/>
              <a:ext cx="1604644" cy="838835"/>
            </a:xfrm>
            <a:custGeom>
              <a:rect b="b" l="l" r="r" t="t"/>
              <a:pathLst>
                <a:path extrusionOk="0" h="838835" w="1604644">
                  <a:moveTo>
                    <a:pt x="8285" y="238062"/>
                  </a:moveTo>
                  <a:lnTo>
                    <a:pt x="1120092" y="788891"/>
                  </a:lnTo>
                  <a:lnTo>
                    <a:pt x="1103828" y="781695"/>
                  </a:lnTo>
                  <a:lnTo>
                    <a:pt x="1086694" y="776890"/>
                  </a:lnTo>
                  <a:lnTo>
                    <a:pt x="1068236" y="774720"/>
                  </a:lnTo>
                  <a:lnTo>
                    <a:pt x="1051664" y="773647"/>
                  </a:lnTo>
                  <a:lnTo>
                    <a:pt x="1035040" y="771486"/>
                  </a:lnTo>
                  <a:lnTo>
                    <a:pt x="1018732" y="767984"/>
                  </a:lnTo>
                  <a:lnTo>
                    <a:pt x="958362" y="748477"/>
                  </a:lnTo>
                  <a:lnTo>
                    <a:pt x="912981" y="739469"/>
                  </a:lnTo>
                  <a:lnTo>
                    <a:pt x="867094" y="734597"/>
                  </a:lnTo>
                  <a:lnTo>
                    <a:pt x="820828" y="732595"/>
                  </a:lnTo>
                  <a:lnTo>
                    <a:pt x="774312" y="732199"/>
                  </a:lnTo>
                  <a:lnTo>
                    <a:pt x="767010" y="732285"/>
                  </a:lnTo>
                  <a:lnTo>
                    <a:pt x="759680" y="732288"/>
                  </a:lnTo>
                  <a:lnTo>
                    <a:pt x="752404" y="731899"/>
                  </a:lnTo>
                  <a:lnTo>
                    <a:pt x="745265" y="730812"/>
                  </a:lnTo>
                  <a:lnTo>
                    <a:pt x="723335" y="727781"/>
                  </a:lnTo>
                  <a:lnTo>
                    <a:pt x="701533" y="727653"/>
                  </a:lnTo>
                  <a:lnTo>
                    <a:pt x="679782" y="729534"/>
                  </a:lnTo>
                  <a:lnTo>
                    <a:pt x="658000" y="732533"/>
                  </a:lnTo>
                  <a:lnTo>
                    <a:pt x="647213" y="734202"/>
                  </a:lnTo>
                  <a:lnTo>
                    <a:pt x="636230" y="735494"/>
                  </a:lnTo>
                  <a:lnTo>
                    <a:pt x="625466" y="735641"/>
                  </a:lnTo>
                  <a:lnTo>
                    <a:pt x="615337" y="733874"/>
                  </a:lnTo>
                  <a:lnTo>
                    <a:pt x="601759" y="731036"/>
                  </a:lnTo>
                  <a:lnTo>
                    <a:pt x="588611" y="730710"/>
                  </a:lnTo>
                  <a:lnTo>
                    <a:pt x="575664" y="732087"/>
                  </a:lnTo>
                  <a:lnTo>
                    <a:pt x="562692" y="734356"/>
                  </a:lnTo>
                  <a:lnTo>
                    <a:pt x="518685" y="742485"/>
                  </a:lnTo>
                  <a:lnTo>
                    <a:pt x="474598" y="748205"/>
                  </a:lnTo>
                  <a:lnTo>
                    <a:pt x="430240" y="748776"/>
                  </a:lnTo>
                  <a:lnTo>
                    <a:pt x="373763" y="739653"/>
                  </a:lnTo>
                  <a:lnTo>
                    <a:pt x="361575" y="739696"/>
                  </a:lnTo>
                  <a:lnTo>
                    <a:pt x="349153" y="740494"/>
                  </a:lnTo>
                  <a:lnTo>
                    <a:pt x="336793" y="740956"/>
                  </a:lnTo>
                  <a:lnTo>
                    <a:pt x="314939" y="740505"/>
                  </a:lnTo>
                  <a:lnTo>
                    <a:pt x="293380" y="738512"/>
                  </a:lnTo>
                  <a:lnTo>
                    <a:pt x="272270" y="733571"/>
                  </a:lnTo>
                  <a:lnTo>
                    <a:pt x="243179" y="720389"/>
                  </a:lnTo>
                  <a:lnTo>
                    <a:pt x="233823" y="717875"/>
                  </a:lnTo>
                  <a:lnTo>
                    <a:pt x="193497" y="707266"/>
                  </a:lnTo>
                  <a:lnTo>
                    <a:pt x="155247" y="686830"/>
                  </a:lnTo>
                  <a:lnTo>
                    <a:pt x="134955" y="671981"/>
                  </a:lnTo>
                  <a:lnTo>
                    <a:pt x="131523" y="670281"/>
                  </a:lnTo>
                  <a:lnTo>
                    <a:pt x="130247" y="667605"/>
                  </a:lnTo>
                  <a:lnTo>
                    <a:pt x="110127" y="636361"/>
                  </a:lnTo>
                  <a:lnTo>
                    <a:pt x="86679" y="607195"/>
                  </a:lnTo>
                  <a:lnTo>
                    <a:pt x="65458" y="576625"/>
                  </a:lnTo>
                  <a:lnTo>
                    <a:pt x="52025" y="541170"/>
                  </a:lnTo>
                  <a:lnTo>
                    <a:pt x="49748" y="534547"/>
                  </a:lnTo>
                  <a:lnTo>
                    <a:pt x="46195" y="528180"/>
                  </a:lnTo>
                  <a:lnTo>
                    <a:pt x="22289" y="478856"/>
                  </a:lnTo>
                  <a:lnTo>
                    <a:pt x="10457" y="441416"/>
                  </a:lnTo>
                  <a:lnTo>
                    <a:pt x="4803" y="402406"/>
                  </a:lnTo>
                  <a:lnTo>
                    <a:pt x="7107" y="361015"/>
                  </a:lnTo>
                  <a:lnTo>
                    <a:pt x="8809" y="334963"/>
                  </a:lnTo>
                  <a:lnTo>
                    <a:pt x="6850" y="308317"/>
                  </a:lnTo>
                  <a:lnTo>
                    <a:pt x="3243" y="281411"/>
                  </a:lnTo>
                  <a:lnTo>
                    <a:pt x="0" y="254580"/>
                  </a:lnTo>
                  <a:lnTo>
                    <a:pt x="288" y="246442"/>
                  </a:lnTo>
                  <a:lnTo>
                    <a:pt x="3010" y="240955"/>
                  </a:lnTo>
                  <a:lnTo>
                    <a:pt x="8285" y="238062"/>
                  </a:lnTo>
                  <a:close/>
                </a:path>
                <a:path extrusionOk="0" h="838835" w="1604644">
                  <a:moveTo>
                    <a:pt x="28743" y="237984"/>
                  </a:moveTo>
                  <a:lnTo>
                    <a:pt x="1213260" y="824835"/>
                  </a:lnTo>
                  <a:lnTo>
                    <a:pt x="1210656" y="825589"/>
                  </a:lnTo>
                  <a:lnTo>
                    <a:pt x="1188898" y="827003"/>
                  </a:lnTo>
                  <a:lnTo>
                    <a:pt x="1169952" y="820632"/>
                  </a:lnTo>
                  <a:lnTo>
                    <a:pt x="1152678" y="809900"/>
                  </a:lnTo>
                  <a:lnTo>
                    <a:pt x="1135939" y="798231"/>
                  </a:lnTo>
                  <a:lnTo>
                    <a:pt x="1120092" y="788891"/>
                  </a:lnTo>
                  <a:lnTo>
                    <a:pt x="8285" y="238062"/>
                  </a:lnTo>
                  <a:lnTo>
                    <a:pt x="16392" y="237623"/>
                  </a:lnTo>
                  <a:lnTo>
                    <a:pt x="21159" y="238127"/>
                  </a:lnTo>
                  <a:lnTo>
                    <a:pt x="26524" y="238928"/>
                  </a:lnTo>
                  <a:lnTo>
                    <a:pt x="28743" y="237984"/>
                  </a:lnTo>
                  <a:close/>
                </a:path>
                <a:path extrusionOk="0" h="838835" w="1604644">
                  <a:moveTo>
                    <a:pt x="1468010" y="0"/>
                  </a:moveTo>
                  <a:lnTo>
                    <a:pt x="1519228" y="60843"/>
                  </a:lnTo>
                  <a:lnTo>
                    <a:pt x="1543357" y="100430"/>
                  </a:lnTo>
                  <a:lnTo>
                    <a:pt x="1563029" y="143231"/>
                  </a:lnTo>
                  <a:lnTo>
                    <a:pt x="1577165" y="181420"/>
                  </a:lnTo>
                  <a:lnTo>
                    <a:pt x="1584578" y="200433"/>
                  </a:lnTo>
                  <a:lnTo>
                    <a:pt x="1593030" y="219212"/>
                  </a:lnTo>
                  <a:lnTo>
                    <a:pt x="1603165" y="251848"/>
                  </a:lnTo>
                  <a:lnTo>
                    <a:pt x="1604450" y="285011"/>
                  </a:lnTo>
                  <a:lnTo>
                    <a:pt x="1600151" y="318403"/>
                  </a:lnTo>
                  <a:lnTo>
                    <a:pt x="1593535" y="351726"/>
                  </a:lnTo>
                  <a:lnTo>
                    <a:pt x="1590941" y="363509"/>
                  </a:lnTo>
                  <a:lnTo>
                    <a:pt x="1588151" y="375299"/>
                  </a:lnTo>
                  <a:lnTo>
                    <a:pt x="1585585" y="387130"/>
                  </a:lnTo>
                  <a:lnTo>
                    <a:pt x="1583662" y="399035"/>
                  </a:lnTo>
                  <a:lnTo>
                    <a:pt x="1581276" y="419617"/>
                  </a:lnTo>
                  <a:lnTo>
                    <a:pt x="1578569" y="440074"/>
                  </a:lnTo>
                  <a:lnTo>
                    <a:pt x="1574576" y="460312"/>
                  </a:lnTo>
                  <a:lnTo>
                    <a:pt x="1568334" y="480237"/>
                  </a:lnTo>
                  <a:lnTo>
                    <a:pt x="1564351" y="491798"/>
                  </a:lnTo>
                  <a:lnTo>
                    <a:pt x="1561284" y="503796"/>
                  </a:lnTo>
                  <a:lnTo>
                    <a:pt x="1559516" y="515916"/>
                  </a:lnTo>
                  <a:lnTo>
                    <a:pt x="1559430" y="527840"/>
                  </a:lnTo>
                  <a:lnTo>
                    <a:pt x="1558910" y="545552"/>
                  </a:lnTo>
                  <a:lnTo>
                    <a:pt x="1555250" y="561831"/>
                  </a:lnTo>
                  <a:lnTo>
                    <a:pt x="1548696" y="576989"/>
                  </a:lnTo>
                  <a:lnTo>
                    <a:pt x="1539492" y="591340"/>
                  </a:lnTo>
                  <a:lnTo>
                    <a:pt x="1531654" y="610056"/>
                  </a:lnTo>
                  <a:lnTo>
                    <a:pt x="1523774" y="628786"/>
                  </a:lnTo>
                  <a:lnTo>
                    <a:pt x="1516062" y="647599"/>
                  </a:lnTo>
                  <a:lnTo>
                    <a:pt x="1508727" y="666565"/>
                  </a:lnTo>
                  <a:lnTo>
                    <a:pt x="1503198" y="679900"/>
                  </a:lnTo>
                  <a:lnTo>
                    <a:pt x="1496463" y="692116"/>
                  </a:lnTo>
                  <a:lnTo>
                    <a:pt x="1487714" y="703124"/>
                  </a:lnTo>
                  <a:lnTo>
                    <a:pt x="1476139" y="712837"/>
                  </a:lnTo>
                  <a:lnTo>
                    <a:pt x="1467467" y="720653"/>
                  </a:lnTo>
                  <a:lnTo>
                    <a:pt x="1460038" y="730286"/>
                  </a:lnTo>
                  <a:lnTo>
                    <a:pt x="1453156" y="740713"/>
                  </a:lnTo>
                  <a:lnTo>
                    <a:pt x="1446126" y="750911"/>
                  </a:lnTo>
                  <a:lnTo>
                    <a:pt x="1417690" y="777737"/>
                  </a:lnTo>
                  <a:lnTo>
                    <a:pt x="1381043" y="789628"/>
                  </a:lnTo>
                  <a:lnTo>
                    <a:pt x="1360552" y="792962"/>
                  </a:lnTo>
                  <a:lnTo>
                    <a:pt x="1341764" y="799612"/>
                  </a:lnTo>
                  <a:lnTo>
                    <a:pt x="1324214" y="808965"/>
                  </a:lnTo>
                  <a:lnTo>
                    <a:pt x="1307440" y="820410"/>
                  </a:lnTo>
                  <a:lnTo>
                    <a:pt x="1287044" y="833024"/>
                  </a:lnTo>
                  <a:lnTo>
                    <a:pt x="1267493" y="838306"/>
                  </a:lnTo>
                  <a:lnTo>
                    <a:pt x="1245919" y="836560"/>
                  </a:lnTo>
                  <a:lnTo>
                    <a:pt x="1219453" y="828089"/>
                  </a:lnTo>
                  <a:lnTo>
                    <a:pt x="1216619" y="827057"/>
                  </a:lnTo>
                  <a:lnTo>
                    <a:pt x="1213260" y="824835"/>
                  </a:lnTo>
                  <a:lnTo>
                    <a:pt x="28743" y="237984"/>
                  </a:lnTo>
                  <a:lnTo>
                    <a:pt x="37378" y="234274"/>
                  </a:lnTo>
                  <a:lnTo>
                    <a:pt x="41291" y="225624"/>
                  </a:lnTo>
                  <a:lnTo>
                    <a:pt x="34949" y="222296"/>
                  </a:lnTo>
                  <a:lnTo>
                    <a:pt x="26289" y="216058"/>
                  </a:lnTo>
                  <a:lnTo>
                    <a:pt x="22155" y="208875"/>
                  </a:lnTo>
                  <a:lnTo>
                    <a:pt x="21410" y="200411"/>
                  </a:lnTo>
                  <a:lnTo>
                    <a:pt x="22913" y="190326"/>
                  </a:lnTo>
                  <a:lnTo>
                    <a:pt x="24784" y="177384"/>
                  </a:lnTo>
                  <a:lnTo>
                    <a:pt x="26333" y="164388"/>
                  </a:lnTo>
                  <a:lnTo>
                    <a:pt x="29196" y="151693"/>
                  </a:lnTo>
                  <a:lnTo>
                    <a:pt x="35007" y="139659"/>
                  </a:lnTo>
                  <a:lnTo>
                    <a:pt x="32806" y="110109"/>
                  </a:lnTo>
                  <a:lnTo>
                    <a:pt x="59089" y="64887"/>
                  </a:lnTo>
                  <a:lnTo>
                    <a:pt x="93821" y="27973"/>
                  </a:lnTo>
                  <a:lnTo>
                    <a:pt x="109922" y="11281"/>
                  </a:lnTo>
                  <a:lnTo>
                    <a:pt x="119886" y="0"/>
                  </a:lnTo>
                  <a:lnTo>
                    <a:pt x="1468010" y="0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14997113" y="713218"/>
              <a:ext cx="1204594" cy="1517014"/>
            </a:xfrm>
            <a:custGeom>
              <a:rect b="b" l="l" r="r" t="t"/>
              <a:pathLst>
                <a:path extrusionOk="0" h="1517014" w="1204594">
                  <a:moveTo>
                    <a:pt x="1024341" y="913169"/>
                  </a:moveTo>
                  <a:lnTo>
                    <a:pt x="1034387" y="920352"/>
                  </a:lnTo>
                  <a:lnTo>
                    <a:pt x="1039929" y="929484"/>
                  </a:lnTo>
                  <a:lnTo>
                    <a:pt x="1041679" y="939732"/>
                  </a:lnTo>
                  <a:lnTo>
                    <a:pt x="1040344" y="950262"/>
                  </a:lnTo>
                  <a:lnTo>
                    <a:pt x="1038173" y="963546"/>
                  </a:lnTo>
                  <a:lnTo>
                    <a:pt x="1037921" y="976579"/>
                  </a:lnTo>
                  <a:lnTo>
                    <a:pt x="1038577" y="989539"/>
                  </a:lnTo>
                  <a:lnTo>
                    <a:pt x="1039128" y="1002603"/>
                  </a:lnTo>
                  <a:lnTo>
                    <a:pt x="1038786" y="1024111"/>
                  </a:lnTo>
                  <a:lnTo>
                    <a:pt x="1033132" y="1067031"/>
                  </a:lnTo>
                  <a:lnTo>
                    <a:pt x="1010267" y="1138911"/>
                  </a:lnTo>
                  <a:lnTo>
                    <a:pt x="987951" y="1185677"/>
                  </a:lnTo>
                  <a:lnTo>
                    <a:pt x="960345" y="1229579"/>
                  </a:lnTo>
                  <a:lnTo>
                    <a:pt x="927637" y="1269964"/>
                  </a:lnTo>
                  <a:lnTo>
                    <a:pt x="889572" y="1307098"/>
                  </a:lnTo>
                  <a:lnTo>
                    <a:pt x="878194" y="1318090"/>
                  </a:lnTo>
                  <a:lnTo>
                    <a:pt x="867608" y="1329909"/>
                  </a:lnTo>
                  <a:lnTo>
                    <a:pt x="835270" y="1364657"/>
                  </a:lnTo>
                  <a:lnTo>
                    <a:pt x="800408" y="1397045"/>
                  </a:lnTo>
                  <a:lnTo>
                    <a:pt x="787553" y="1404238"/>
                  </a:lnTo>
                  <a:lnTo>
                    <a:pt x="785785" y="1409306"/>
                  </a:lnTo>
                  <a:lnTo>
                    <a:pt x="771226" y="1434117"/>
                  </a:lnTo>
                  <a:lnTo>
                    <a:pt x="750363" y="1451782"/>
                  </a:lnTo>
                  <a:lnTo>
                    <a:pt x="726933" y="1466538"/>
                  </a:lnTo>
                  <a:lnTo>
                    <a:pt x="704675" y="1482624"/>
                  </a:lnTo>
                  <a:lnTo>
                    <a:pt x="641099" y="1505038"/>
                  </a:lnTo>
                  <a:lnTo>
                    <a:pt x="594514" y="1513477"/>
                  </a:lnTo>
                  <a:lnTo>
                    <a:pt x="547622" y="1516450"/>
                  </a:lnTo>
                  <a:lnTo>
                    <a:pt x="500367" y="1513545"/>
                  </a:lnTo>
                  <a:lnTo>
                    <a:pt x="452696" y="1504353"/>
                  </a:lnTo>
                  <a:lnTo>
                    <a:pt x="412647" y="1485789"/>
                  </a:lnTo>
                  <a:lnTo>
                    <a:pt x="378209" y="1459276"/>
                  </a:lnTo>
                  <a:lnTo>
                    <a:pt x="347691" y="1433443"/>
                  </a:lnTo>
                  <a:lnTo>
                    <a:pt x="287571" y="1380489"/>
                  </a:lnTo>
                  <a:lnTo>
                    <a:pt x="256511" y="1355327"/>
                  </a:lnTo>
                  <a:lnTo>
                    <a:pt x="235035" y="1336955"/>
                  </a:lnTo>
                  <a:lnTo>
                    <a:pt x="215911" y="1316822"/>
                  </a:lnTo>
                  <a:lnTo>
                    <a:pt x="198375" y="1295386"/>
                  </a:lnTo>
                  <a:lnTo>
                    <a:pt x="168445" y="1255775"/>
                  </a:lnTo>
                  <a:lnTo>
                    <a:pt x="141545" y="1221515"/>
                  </a:lnTo>
                  <a:lnTo>
                    <a:pt x="116299" y="1183110"/>
                  </a:lnTo>
                  <a:lnTo>
                    <a:pt x="96240" y="1114323"/>
                  </a:lnTo>
                  <a:lnTo>
                    <a:pt x="78601" y="1070436"/>
                  </a:lnTo>
                  <a:lnTo>
                    <a:pt x="57992" y="1027830"/>
                  </a:lnTo>
                  <a:lnTo>
                    <a:pt x="36847" y="985498"/>
                  </a:lnTo>
                  <a:lnTo>
                    <a:pt x="34070" y="979850"/>
                  </a:lnTo>
                  <a:lnTo>
                    <a:pt x="27198" y="974216"/>
                  </a:lnTo>
                  <a:lnTo>
                    <a:pt x="27626" y="969226"/>
                  </a:lnTo>
                  <a:lnTo>
                    <a:pt x="26367" y="936268"/>
                  </a:lnTo>
                  <a:lnTo>
                    <a:pt x="19040" y="904552"/>
                  </a:lnTo>
                  <a:lnTo>
                    <a:pt x="9647" y="873277"/>
                  </a:lnTo>
                  <a:lnTo>
                    <a:pt x="2195" y="841638"/>
                  </a:lnTo>
                  <a:lnTo>
                    <a:pt x="727" y="832023"/>
                  </a:lnTo>
                  <a:lnTo>
                    <a:pt x="0" y="822531"/>
                  </a:lnTo>
                  <a:lnTo>
                    <a:pt x="724" y="813062"/>
                  </a:lnTo>
                  <a:lnTo>
                    <a:pt x="3613" y="803516"/>
                  </a:lnTo>
                  <a:lnTo>
                    <a:pt x="9527" y="784711"/>
                  </a:lnTo>
                  <a:lnTo>
                    <a:pt x="11676" y="766271"/>
                  </a:lnTo>
                  <a:lnTo>
                    <a:pt x="325004" y="921504"/>
                  </a:lnTo>
                  <a:lnTo>
                    <a:pt x="327832" y="921048"/>
                  </a:lnTo>
                  <a:lnTo>
                    <a:pt x="332672" y="921031"/>
                  </a:lnTo>
                  <a:lnTo>
                    <a:pt x="332891" y="919839"/>
                  </a:lnTo>
                  <a:lnTo>
                    <a:pt x="333918" y="915890"/>
                  </a:lnTo>
                  <a:lnTo>
                    <a:pt x="333380" y="911350"/>
                  </a:lnTo>
                  <a:lnTo>
                    <a:pt x="333361" y="906511"/>
                  </a:lnTo>
                  <a:lnTo>
                    <a:pt x="10954" y="746779"/>
                  </a:lnTo>
                  <a:lnTo>
                    <a:pt x="10935" y="746328"/>
                  </a:lnTo>
                  <a:lnTo>
                    <a:pt x="7715" y="726969"/>
                  </a:lnTo>
                  <a:lnTo>
                    <a:pt x="5658" y="708674"/>
                  </a:lnTo>
                  <a:lnTo>
                    <a:pt x="339866" y="874252"/>
                  </a:lnTo>
                  <a:lnTo>
                    <a:pt x="342169" y="872979"/>
                  </a:lnTo>
                  <a:lnTo>
                    <a:pt x="344250" y="871780"/>
                  </a:lnTo>
                  <a:lnTo>
                    <a:pt x="346553" y="870507"/>
                  </a:lnTo>
                  <a:lnTo>
                    <a:pt x="345655" y="869319"/>
                  </a:lnTo>
                  <a:lnTo>
                    <a:pt x="345051" y="867162"/>
                  </a:lnTo>
                  <a:lnTo>
                    <a:pt x="5500" y="698936"/>
                  </a:lnTo>
                  <a:lnTo>
                    <a:pt x="7149" y="681037"/>
                  </a:lnTo>
                  <a:lnTo>
                    <a:pt x="7209" y="680835"/>
                  </a:lnTo>
                  <a:lnTo>
                    <a:pt x="342293" y="846847"/>
                  </a:lnTo>
                  <a:lnTo>
                    <a:pt x="343708" y="846991"/>
                  </a:lnTo>
                  <a:lnTo>
                    <a:pt x="345647" y="847580"/>
                  </a:lnTo>
                  <a:lnTo>
                    <a:pt x="346538" y="846907"/>
                  </a:lnTo>
                  <a:lnTo>
                    <a:pt x="347355" y="846383"/>
                  </a:lnTo>
                  <a:lnTo>
                    <a:pt x="346974" y="844151"/>
                  </a:lnTo>
                  <a:lnTo>
                    <a:pt x="347267" y="842810"/>
                  </a:lnTo>
                  <a:lnTo>
                    <a:pt x="8886" y="675164"/>
                  </a:lnTo>
                  <a:lnTo>
                    <a:pt x="13552" y="659381"/>
                  </a:lnTo>
                  <a:lnTo>
                    <a:pt x="23909" y="638394"/>
                  </a:lnTo>
                  <a:lnTo>
                    <a:pt x="26350" y="634217"/>
                  </a:lnTo>
                  <a:lnTo>
                    <a:pt x="30284" y="630778"/>
                  </a:lnTo>
                  <a:lnTo>
                    <a:pt x="31831" y="626529"/>
                  </a:lnTo>
                  <a:lnTo>
                    <a:pt x="54864" y="568279"/>
                  </a:lnTo>
                  <a:lnTo>
                    <a:pt x="762770" y="919001"/>
                  </a:lnTo>
                  <a:lnTo>
                    <a:pt x="763385" y="917447"/>
                  </a:lnTo>
                  <a:lnTo>
                    <a:pt x="764763" y="914415"/>
                  </a:lnTo>
                  <a:lnTo>
                    <a:pt x="765132" y="913483"/>
                  </a:lnTo>
                  <a:lnTo>
                    <a:pt x="57499" y="562897"/>
                  </a:lnTo>
                  <a:lnTo>
                    <a:pt x="77711" y="521797"/>
                  </a:lnTo>
                  <a:lnTo>
                    <a:pt x="101529" y="484444"/>
                  </a:lnTo>
                  <a:lnTo>
                    <a:pt x="118218" y="464429"/>
                  </a:lnTo>
                  <a:lnTo>
                    <a:pt x="1017404" y="909918"/>
                  </a:lnTo>
                  <a:lnTo>
                    <a:pt x="1024341" y="913169"/>
                  </a:lnTo>
                  <a:close/>
                </a:path>
                <a:path extrusionOk="0" h="1517014" w="1204594">
                  <a:moveTo>
                    <a:pt x="10954" y="746779"/>
                  </a:moveTo>
                  <a:lnTo>
                    <a:pt x="333361" y="906511"/>
                  </a:lnTo>
                  <a:lnTo>
                    <a:pt x="329270" y="907642"/>
                  </a:lnTo>
                  <a:lnTo>
                    <a:pt x="324580" y="908105"/>
                  </a:lnTo>
                  <a:lnTo>
                    <a:pt x="324362" y="909297"/>
                  </a:lnTo>
                  <a:lnTo>
                    <a:pt x="323706" y="913245"/>
                  </a:lnTo>
                  <a:lnTo>
                    <a:pt x="324616" y="917411"/>
                  </a:lnTo>
                  <a:lnTo>
                    <a:pt x="325004" y="921504"/>
                  </a:lnTo>
                  <a:lnTo>
                    <a:pt x="11676" y="766271"/>
                  </a:lnTo>
                  <a:lnTo>
                    <a:pt x="11753" y="765612"/>
                  </a:lnTo>
                  <a:lnTo>
                    <a:pt x="10954" y="746779"/>
                  </a:lnTo>
                  <a:close/>
                </a:path>
                <a:path extrusionOk="0" h="1517014" w="1204594">
                  <a:moveTo>
                    <a:pt x="5500" y="698936"/>
                  </a:moveTo>
                  <a:lnTo>
                    <a:pt x="345051" y="867162"/>
                  </a:lnTo>
                  <a:lnTo>
                    <a:pt x="341474" y="866504"/>
                  </a:lnTo>
                  <a:lnTo>
                    <a:pt x="338870" y="866886"/>
                  </a:lnTo>
                  <a:lnTo>
                    <a:pt x="336263" y="866895"/>
                  </a:lnTo>
                  <a:lnTo>
                    <a:pt x="339866" y="874252"/>
                  </a:lnTo>
                  <a:lnTo>
                    <a:pt x="5658" y="708674"/>
                  </a:lnTo>
                  <a:lnTo>
                    <a:pt x="5078" y="703516"/>
                  </a:lnTo>
                  <a:lnTo>
                    <a:pt x="5500" y="698936"/>
                  </a:lnTo>
                  <a:close/>
                </a:path>
                <a:path extrusionOk="0" h="1517014" w="1204594">
                  <a:moveTo>
                    <a:pt x="8886" y="675164"/>
                  </a:moveTo>
                  <a:lnTo>
                    <a:pt x="347267" y="842810"/>
                  </a:lnTo>
                  <a:lnTo>
                    <a:pt x="345778" y="842815"/>
                  </a:lnTo>
                  <a:lnTo>
                    <a:pt x="342947" y="842527"/>
                  </a:lnTo>
                  <a:lnTo>
                    <a:pt x="342803" y="843942"/>
                  </a:lnTo>
                  <a:lnTo>
                    <a:pt x="342437" y="845432"/>
                  </a:lnTo>
                  <a:lnTo>
                    <a:pt x="342293" y="846847"/>
                  </a:lnTo>
                  <a:lnTo>
                    <a:pt x="7209" y="680835"/>
                  </a:lnTo>
                  <a:lnTo>
                    <a:pt x="8886" y="675164"/>
                  </a:lnTo>
                  <a:close/>
                </a:path>
                <a:path extrusionOk="0" h="1517014" w="1204594">
                  <a:moveTo>
                    <a:pt x="761800" y="918334"/>
                  </a:moveTo>
                  <a:lnTo>
                    <a:pt x="762770" y="919001"/>
                  </a:lnTo>
                  <a:lnTo>
                    <a:pt x="760234" y="917744"/>
                  </a:lnTo>
                  <a:lnTo>
                    <a:pt x="761800" y="918334"/>
                  </a:lnTo>
                  <a:close/>
                </a:path>
                <a:path extrusionOk="0" h="1517014" w="1204594">
                  <a:moveTo>
                    <a:pt x="57499" y="562897"/>
                  </a:moveTo>
                  <a:lnTo>
                    <a:pt x="765132" y="913483"/>
                  </a:lnTo>
                  <a:lnTo>
                    <a:pt x="764015" y="913487"/>
                  </a:lnTo>
                  <a:lnTo>
                    <a:pt x="762600" y="913343"/>
                  </a:lnTo>
                  <a:lnTo>
                    <a:pt x="761334" y="913273"/>
                  </a:lnTo>
                  <a:lnTo>
                    <a:pt x="760892" y="914540"/>
                  </a:lnTo>
                  <a:lnTo>
                    <a:pt x="759779" y="915661"/>
                  </a:lnTo>
                  <a:lnTo>
                    <a:pt x="760234" y="917744"/>
                  </a:lnTo>
                  <a:lnTo>
                    <a:pt x="54864" y="568279"/>
                  </a:lnTo>
                  <a:lnTo>
                    <a:pt x="57499" y="562897"/>
                  </a:lnTo>
                  <a:close/>
                </a:path>
                <a:path extrusionOk="0" h="1517014" w="1204594">
                  <a:moveTo>
                    <a:pt x="1085413" y="88310"/>
                  </a:moveTo>
                  <a:lnTo>
                    <a:pt x="1100277" y="99358"/>
                  </a:lnTo>
                  <a:lnTo>
                    <a:pt x="1112236" y="114017"/>
                  </a:lnTo>
                  <a:lnTo>
                    <a:pt x="1123300" y="129782"/>
                  </a:lnTo>
                  <a:lnTo>
                    <a:pt x="1160652" y="180797"/>
                  </a:lnTo>
                  <a:lnTo>
                    <a:pt x="1178027" y="207961"/>
                  </a:lnTo>
                  <a:lnTo>
                    <a:pt x="1191423" y="236794"/>
                  </a:lnTo>
                  <a:lnTo>
                    <a:pt x="1200342" y="266997"/>
                  </a:lnTo>
                  <a:lnTo>
                    <a:pt x="1204288" y="298271"/>
                  </a:lnTo>
                  <a:lnTo>
                    <a:pt x="1204064" y="319647"/>
                  </a:lnTo>
                  <a:lnTo>
                    <a:pt x="1198619" y="363200"/>
                  </a:lnTo>
                  <a:lnTo>
                    <a:pt x="1185469" y="425975"/>
                  </a:lnTo>
                  <a:lnTo>
                    <a:pt x="1174502" y="466794"/>
                  </a:lnTo>
                  <a:lnTo>
                    <a:pt x="1159664" y="506427"/>
                  </a:lnTo>
                  <a:lnTo>
                    <a:pt x="1139101" y="544251"/>
                  </a:lnTo>
                  <a:lnTo>
                    <a:pt x="1127426" y="564088"/>
                  </a:lnTo>
                  <a:lnTo>
                    <a:pt x="1117186" y="584827"/>
                  </a:lnTo>
                  <a:lnTo>
                    <a:pt x="1098462" y="627403"/>
                  </a:lnTo>
                  <a:lnTo>
                    <a:pt x="1083483" y="663451"/>
                  </a:lnTo>
                  <a:lnTo>
                    <a:pt x="1069399" y="699942"/>
                  </a:lnTo>
                  <a:lnTo>
                    <a:pt x="1051272" y="745112"/>
                  </a:lnTo>
                  <a:lnTo>
                    <a:pt x="1042775" y="767885"/>
                  </a:lnTo>
                  <a:lnTo>
                    <a:pt x="1035492" y="790887"/>
                  </a:lnTo>
                  <a:lnTo>
                    <a:pt x="1033238" y="803636"/>
                  </a:lnTo>
                  <a:lnTo>
                    <a:pt x="1032920" y="816944"/>
                  </a:lnTo>
                  <a:lnTo>
                    <a:pt x="1033789" y="830456"/>
                  </a:lnTo>
                  <a:lnTo>
                    <a:pt x="1035098" y="843821"/>
                  </a:lnTo>
                  <a:lnTo>
                    <a:pt x="1036435" y="858511"/>
                  </a:lnTo>
                  <a:lnTo>
                    <a:pt x="1036017" y="872489"/>
                  </a:lnTo>
                  <a:lnTo>
                    <a:pt x="1031728" y="885490"/>
                  </a:lnTo>
                  <a:lnTo>
                    <a:pt x="1021451" y="897248"/>
                  </a:lnTo>
                  <a:lnTo>
                    <a:pt x="1015586" y="901958"/>
                  </a:lnTo>
                  <a:lnTo>
                    <a:pt x="1017404" y="909918"/>
                  </a:lnTo>
                  <a:lnTo>
                    <a:pt x="118218" y="464429"/>
                  </a:lnTo>
                  <a:lnTo>
                    <a:pt x="127665" y="453100"/>
                  </a:lnTo>
                  <a:lnTo>
                    <a:pt x="157421" y="424767"/>
                  </a:lnTo>
                  <a:lnTo>
                    <a:pt x="192096" y="396445"/>
                  </a:lnTo>
                  <a:lnTo>
                    <a:pt x="210564" y="380743"/>
                  </a:lnTo>
                  <a:lnTo>
                    <a:pt x="228646" y="364490"/>
                  </a:lnTo>
                  <a:lnTo>
                    <a:pt x="247499" y="349338"/>
                  </a:lnTo>
                  <a:lnTo>
                    <a:pt x="268492" y="336768"/>
                  </a:lnTo>
                  <a:lnTo>
                    <a:pt x="271391" y="335418"/>
                  </a:lnTo>
                  <a:lnTo>
                    <a:pt x="274063" y="333026"/>
                  </a:lnTo>
                  <a:lnTo>
                    <a:pt x="311295" y="289113"/>
                  </a:lnTo>
                  <a:lnTo>
                    <a:pt x="351762" y="254380"/>
                  </a:lnTo>
                  <a:lnTo>
                    <a:pt x="395595" y="224017"/>
                  </a:lnTo>
                  <a:lnTo>
                    <a:pt x="527827" y="141996"/>
                  </a:lnTo>
                  <a:lnTo>
                    <a:pt x="547509" y="127857"/>
                  </a:lnTo>
                  <a:lnTo>
                    <a:pt x="582267" y="97472"/>
                  </a:lnTo>
                  <a:lnTo>
                    <a:pt x="624572" y="72895"/>
                  </a:lnTo>
                  <a:lnTo>
                    <a:pt x="687774" y="41210"/>
                  </a:lnTo>
                  <a:lnTo>
                    <a:pt x="728557" y="25377"/>
                  </a:lnTo>
                  <a:lnTo>
                    <a:pt x="770386" y="12779"/>
                  </a:lnTo>
                  <a:lnTo>
                    <a:pt x="813121" y="3416"/>
                  </a:lnTo>
                  <a:lnTo>
                    <a:pt x="852643" y="0"/>
                  </a:lnTo>
                  <a:lnTo>
                    <a:pt x="893722" y="3990"/>
                  </a:lnTo>
                  <a:lnTo>
                    <a:pt x="917277" y="9878"/>
                  </a:lnTo>
                  <a:lnTo>
                    <a:pt x="1065636" y="83380"/>
                  </a:lnTo>
                  <a:lnTo>
                    <a:pt x="1085413" y="88310"/>
                  </a:lnTo>
                  <a:close/>
                </a:path>
                <a:path extrusionOk="0" h="1517014" w="1204594">
                  <a:moveTo>
                    <a:pt x="1058856" y="75908"/>
                  </a:moveTo>
                  <a:lnTo>
                    <a:pt x="1065636" y="83380"/>
                  </a:lnTo>
                  <a:lnTo>
                    <a:pt x="917277" y="9878"/>
                  </a:lnTo>
                  <a:lnTo>
                    <a:pt x="921001" y="10809"/>
                  </a:lnTo>
                  <a:lnTo>
                    <a:pt x="1040527" y="70026"/>
                  </a:lnTo>
                  <a:lnTo>
                    <a:pt x="1049613" y="72493"/>
                  </a:lnTo>
                  <a:lnTo>
                    <a:pt x="1058856" y="75908"/>
                  </a:lnTo>
                  <a:close/>
                </a:path>
                <a:path extrusionOk="0" h="1517014" w="1204594">
                  <a:moveTo>
                    <a:pt x="1001855" y="36304"/>
                  </a:moveTo>
                  <a:lnTo>
                    <a:pt x="1013542" y="42431"/>
                  </a:lnTo>
                  <a:lnTo>
                    <a:pt x="1024459" y="52078"/>
                  </a:lnTo>
                  <a:lnTo>
                    <a:pt x="1034218" y="65400"/>
                  </a:lnTo>
                  <a:lnTo>
                    <a:pt x="1040527" y="70026"/>
                  </a:lnTo>
                  <a:lnTo>
                    <a:pt x="921001" y="10809"/>
                  </a:lnTo>
                  <a:lnTo>
                    <a:pt x="938668" y="15225"/>
                  </a:lnTo>
                  <a:lnTo>
                    <a:pt x="989791" y="33543"/>
                  </a:lnTo>
                  <a:lnTo>
                    <a:pt x="1001855" y="3630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82" name="Google Shape;482;p55"/>
            <p:cNvSpPr/>
            <p:nvPr/>
          </p:nvSpPr>
          <p:spPr>
            <a:xfrm>
              <a:off x="14812188" y="11"/>
              <a:ext cx="2665094" cy="2240280"/>
            </a:xfrm>
            <a:custGeom>
              <a:rect b="b" l="l" r="r" t="t"/>
              <a:pathLst>
                <a:path extrusionOk="0" h="2240280" w="2665094">
                  <a:moveTo>
                    <a:pt x="1227772" y="0"/>
                  </a:moveTo>
                  <a:lnTo>
                    <a:pt x="848741" y="0"/>
                  </a:lnTo>
                  <a:lnTo>
                    <a:pt x="848741" y="171005"/>
                  </a:lnTo>
                  <a:lnTo>
                    <a:pt x="845769" y="172504"/>
                  </a:lnTo>
                  <a:lnTo>
                    <a:pt x="842797" y="174371"/>
                  </a:lnTo>
                  <a:lnTo>
                    <a:pt x="839749" y="174904"/>
                  </a:lnTo>
                  <a:lnTo>
                    <a:pt x="838784" y="174980"/>
                  </a:lnTo>
                  <a:lnTo>
                    <a:pt x="837133" y="171564"/>
                  </a:lnTo>
                  <a:lnTo>
                    <a:pt x="835113" y="168897"/>
                  </a:lnTo>
                  <a:lnTo>
                    <a:pt x="838606" y="167843"/>
                  </a:lnTo>
                  <a:lnTo>
                    <a:pt x="841883" y="166116"/>
                  </a:lnTo>
                  <a:lnTo>
                    <a:pt x="845299" y="165582"/>
                  </a:lnTo>
                  <a:lnTo>
                    <a:pt x="846124" y="165430"/>
                  </a:lnTo>
                  <a:lnTo>
                    <a:pt x="847623" y="169151"/>
                  </a:lnTo>
                  <a:lnTo>
                    <a:pt x="848741" y="171005"/>
                  </a:lnTo>
                  <a:lnTo>
                    <a:pt x="848741" y="0"/>
                  </a:lnTo>
                  <a:lnTo>
                    <a:pt x="809218" y="0"/>
                  </a:lnTo>
                  <a:lnTo>
                    <a:pt x="809218" y="173520"/>
                  </a:lnTo>
                  <a:lnTo>
                    <a:pt x="807656" y="175171"/>
                  </a:lnTo>
                  <a:lnTo>
                    <a:pt x="806170" y="176669"/>
                  </a:lnTo>
                  <a:lnTo>
                    <a:pt x="804760" y="178384"/>
                  </a:lnTo>
                  <a:lnTo>
                    <a:pt x="804011" y="176517"/>
                  </a:lnTo>
                  <a:lnTo>
                    <a:pt x="802894" y="174663"/>
                  </a:lnTo>
                  <a:lnTo>
                    <a:pt x="802589" y="172656"/>
                  </a:lnTo>
                  <a:lnTo>
                    <a:pt x="802436" y="171843"/>
                  </a:lnTo>
                  <a:lnTo>
                    <a:pt x="803630" y="170764"/>
                  </a:lnTo>
                  <a:lnTo>
                    <a:pt x="803859" y="170497"/>
                  </a:lnTo>
                  <a:lnTo>
                    <a:pt x="804430" y="169672"/>
                  </a:lnTo>
                  <a:lnTo>
                    <a:pt x="807567" y="172339"/>
                  </a:lnTo>
                  <a:lnTo>
                    <a:pt x="809218" y="173520"/>
                  </a:lnTo>
                  <a:lnTo>
                    <a:pt x="809218" y="0"/>
                  </a:lnTo>
                  <a:lnTo>
                    <a:pt x="788009" y="0"/>
                  </a:lnTo>
                  <a:lnTo>
                    <a:pt x="788009" y="179552"/>
                  </a:lnTo>
                  <a:lnTo>
                    <a:pt x="784669" y="180314"/>
                  </a:lnTo>
                  <a:lnTo>
                    <a:pt x="783539" y="176961"/>
                  </a:lnTo>
                  <a:lnTo>
                    <a:pt x="784580" y="176733"/>
                  </a:lnTo>
                  <a:lnTo>
                    <a:pt x="786142" y="175844"/>
                  </a:lnTo>
                  <a:lnTo>
                    <a:pt x="787488" y="176872"/>
                  </a:lnTo>
                  <a:lnTo>
                    <a:pt x="787641" y="178435"/>
                  </a:lnTo>
                  <a:lnTo>
                    <a:pt x="788009" y="179552"/>
                  </a:lnTo>
                  <a:lnTo>
                    <a:pt x="788009" y="0"/>
                  </a:lnTo>
                  <a:lnTo>
                    <a:pt x="512203" y="0"/>
                  </a:lnTo>
                  <a:lnTo>
                    <a:pt x="485584" y="0"/>
                  </a:lnTo>
                  <a:lnTo>
                    <a:pt x="0" y="0"/>
                  </a:lnTo>
                  <a:lnTo>
                    <a:pt x="889" y="7162"/>
                  </a:lnTo>
                  <a:lnTo>
                    <a:pt x="23291" y="67437"/>
                  </a:lnTo>
                  <a:lnTo>
                    <a:pt x="63842" y="124358"/>
                  </a:lnTo>
                  <a:lnTo>
                    <a:pt x="112750" y="174561"/>
                  </a:lnTo>
                  <a:lnTo>
                    <a:pt x="159461" y="213207"/>
                  </a:lnTo>
                  <a:lnTo>
                    <a:pt x="192036" y="230644"/>
                  </a:lnTo>
                  <a:lnTo>
                    <a:pt x="208216" y="241350"/>
                  </a:lnTo>
                  <a:lnTo>
                    <a:pt x="281686" y="297307"/>
                  </a:lnTo>
                  <a:lnTo>
                    <a:pt x="318579" y="324637"/>
                  </a:lnTo>
                  <a:lnTo>
                    <a:pt x="324637" y="329133"/>
                  </a:lnTo>
                  <a:lnTo>
                    <a:pt x="370243" y="356552"/>
                  </a:lnTo>
                  <a:lnTo>
                    <a:pt x="420763" y="375818"/>
                  </a:lnTo>
                  <a:lnTo>
                    <a:pt x="423214" y="376478"/>
                  </a:lnTo>
                  <a:lnTo>
                    <a:pt x="425678" y="377888"/>
                  </a:lnTo>
                  <a:lnTo>
                    <a:pt x="427621" y="379590"/>
                  </a:lnTo>
                  <a:lnTo>
                    <a:pt x="442988" y="391655"/>
                  </a:lnTo>
                  <a:lnTo>
                    <a:pt x="459714" y="401421"/>
                  </a:lnTo>
                  <a:lnTo>
                    <a:pt x="476986" y="410298"/>
                  </a:lnTo>
                  <a:lnTo>
                    <a:pt x="493979" y="419709"/>
                  </a:lnTo>
                  <a:lnTo>
                    <a:pt x="530948" y="440728"/>
                  </a:lnTo>
                  <a:lnTo>
                    <a:pt x="566674" y="456450"/>
                  </a:lnTo>
                  <a:lnTo>
                    <a:pt x="605688" y="467118"/>
                  </a:lnTo>
                  <a:lnTo>
                    <a:pt x="652500" y="472909"/>
                  </a:lnTo>
                  <a:lnTo>
                    <a:pt x="711619" y="474040"/>
                  </a:lnTo>
                  <a:lnTo>
                    <a:pt x="715340" y="474027"/>
                  </a:lnTo>
                  <a:lnTo>
                    <a:pt x="718997" y="476021"/>
                  </a:lnTo>
                  <a:lnTo>
                    <a:pt x="722795" y="476605"/>
                  </a:lnTo>
                  <a:lnTo>
                    <a:pt x="741400" y="478383"/>
                  </a:lnTo>
                  <a:lnTo>
                    <a:pt x="759409" y="477024"/>
                  </a:lnTo>
                  <a:lnTo>
                    <a:pt x="776808" y="472198"/>
                  </a:lnTo>
                  <a:lnTo>
                    <a:pt x="793559" y="463550"/>
                  </a:lnTo>
                  <a:lnTo>
                    <a:pt x="807072" y="455663"/>
                  </a:lnTo>
                  <a:lnTo>
                    <a:pt x="821245" y="449592"/>
                  </a:lnTo>
                  <a:lnTo>
                    <a:pt x="836155" y="445833"/>
                  </a:lnTo>
                  <a:lnTo>
                    <a:pt x="851877" y="444881"/>
                  </a:lnTo>
                  <a:lnTo>
                    <a:pt x="859790" y="444271"/>
                  </a:lnTo>
                  <a:lnTo>
                    <a:pt x="902220" y="420471"/>
                  </a:lnTo>
                  <a:lnTo>
                    <a:pt x="922921" y="404571"/>
                  </a:lnTo>
                  <a:lnTo>
                    <a:pt x="944562" y="390118"/>
                  </a:lnTo>
                  <a:lnTo>
                    <a:pt x="968832" y="379857"/>
                  </a:lnTo>
                  <a:lnTo>
                    <a:pt x="972705" y="378802"/>
                  </a:lnTo>
                  <a:lnTo>
                    <a:pt x="974915" y="372097"/>
                  </a:lnTo>
                  <a:lnTo>
                    <a:pt x="978395" y="368427"/>
                  </a:lnTo>
                  <a:lnTo>
                    <a:pt x="1004100" y="340575"/>
                  </a:lnTo>
                  <a:lnTo>
                    <a:pt x="1030109" y="313055"/>
                  </a:lnTo>
                  <a:lnTo>
                    <a:pt x="1057884" y="287388"/>
                  </a:lnTo>
                  <a:lnTo>
                    <a:pt x="1088885" y="265087"/>
                  </a:lnTo>
                  <a:lnTo>
                    <a:pt x="1096518" y="259524"/>
                  </a:lnTo>
                  <a:lnTo>
                    <a:pt x="1125029" y="223024"/>
                  </a:lnTo>
                  <a:lnTo>
                    <a:pt x="1143000" y="193141"/>
                  </a:lnTo>
                  <a:lnTo>
                    <a:pt x="1152144" y="178282"/>
                  </a:lnTo>
                  <a:lnTo>
                    <a:pt x="1175042" y="140309"/>
                  </a:lnTo>
                  <a:lnTo>
                    <a:pt x="1192352" y="98996"/>
                  </a:lnTo>
                  <a:lnTo>
                    <a:pt x="1202296" y="68643"/>
                  </a:lnTo>
                  <a:lnTo>
                    <a:pt x="1213408" y="38633"/>
                  </a:lnTo>
                  <a:lnTo>
                    <a:pt x="1224724" y="8699"/>
                  </a:lnTo>
                  <a:lnTo>
                    <a:pt x="1227772" y="0"/>
                  </a:lnTo>
                  <a:close/>
                </a:path>
                <a:path extrusionOk="0" h="2240280" w="2665094">
                  <a:moveTo>
                    <a:pt x="2664536" y="1715668"/>
                  </a:moveTo>
                  <a:lnTo>
                    <a:pt x="2663355" y="1700999"/>
                  </a:lnTo>
                  <a:lnTo>
                    <a:pt x="2658072" y="1687410"/>
                  </a:lnTo>
                  <a:lnTo>
                    <a:pt x="2646908" y="1674710"/>
                  </a:lnTo>
                  <a:lnTo>
                    <a:pt x="2640266" y="1666735"/>
                  </a:lnTo>
                  <a:lnTo>
                    <a:pt x="2638704" y="1658353"/>
                  </a:lnTo>
                  <a:lnTo>
                    <a:pt x="2642197" y="1650022"/>
                  </a:lnTo>
                  <a:lnTo>
                    <a:pt x="2650731" y="1642249"/>
                  </a:lnTo>
                  <a:lnTo>
                    <a:pt x="2657856" y="1636153"/>
                  </a:lnTo>
                  <a:lnTo>
                    <a:pt x="2661615" y="1629740"/>
                  </a:lnTo>
                  <a:lnTo>
                    <a:pt x="2663025" y="1622602"/>
                  </a:lnTo>
                  <a:lnTo>
                    <a:pt x="2663063" y="1614360"/>
                  </a:lnTo>
                  <a:lnTo>
                    <a:pt x="2656433" y="1569173"/>
                  </a:lnTo>
                  <a:lnTo>
                    <a:pt x="2642298" y="1526616"/>
                  </a:lnTo>
                  <a:lnTo>
                    <a:pt x="2623502" y="1485773"/>
                  </a:lnTo>
                  <a:lnTo>
                    <a:pt x="2602915" y="1445793"/>
                  </a:lnTo>
                  <a:lnTo>
                    <a:pt x="2577973" y="1401902"/>
                  </a:lnTo>
                  <a:lnTo>
                    <a:pt x="2546007" y="1361503"/>
                  </a:lnTo>
                  <a:lnTo>
                    <a:pt x="2506903" y="1324724"/>
                  </a:lnTo>
                  <a:lnTo>
                    <a:pt x="2465527" y="1291043"/>
                  </a:lnTo>
                  <a:lnTo>
                    <a:pt x="2422525" y="1259598"/>
                  </a:lnTo>
                  <a:lnTo>
                    <a:pt x="2398268" y="1242999"/>
                  </a:lnTo>
                  <a:lnTo>
                    <a:pt x="2398268" y="2046782"/>
                  </a:lnTo>
                  <a:lnTo>
                    <a:pt x="2397823" y="2046935"/>
                  </a:lnTo>
                  <a:lnTo>
                    <a:pt x="2395296" y="2047913"/>
                  </a:lnTo>
                  <a:lnTo>
                    <a:pt x="2392540" y="2048217"/>
                  </a:lnTo>
                  <a:lnTo>
                    <a:pt x="2390013" y="2048827"/>
                  </a:lnTo>
                  <a:lnTo>
                    <a:pt x="2389327" y="2044585"/>
                  </a:lnTo>
                  <a:lnTo>
                    <a:pt x="2397582" y="2042541"/>
                  </a:lnTo>
                  <a:lnTo>
                    <a:pt x="2397734" y="2044103"/>
                  </a:lnTo>
                  <a:lnTo>
                    <a:pt x="2398268" y="2046782"/>
                  </a:lnTo>
                  <a:lnTo>
                    <a:pt x="2398268" y="1242999"/>
                  </a:lnTo>
                  <a:lnTo>
                    <a:pt x="2378557" y="1229499"/>
                  </a:lnTo>
                  <a:lnTo>
                    <a:pt x="2331580" y="1204023"/>
                  </a:lnTo>
                  <a:lnTo>
                    <a:pt x="2276919" y="1183246"/>
                  </a:lnTo>
                  <a:lnTo>
                    <a:pt x="2219655" y="1167320"/>
                  </a:lnTo>
                  <a:lnTo>
                    <a:pt x="2164880" y="1156385"/>
                  </a:lnTo>
                  <a:lnTo>
                    <a:pt x="2117699" y="1150607"/>
                  </a:lnTo>
                  <a:lnTo>
                    <a:pt x="2087753" y="1150277"/>
                  </a:lnTo>
                  <a:lnTo>
                    <a:pt x="2057539" y="1152893"/>
                  </a:lnTo>
                  <a:lnTo>
                    <a:pt x="2027224" y="1156766"/>
                  </a:lnTo>
                  <a:lnTo>
                    <a:pt x="1996960" y="1160259"/>
                  </a:lnTo>
                  <a:lnTo>
                    <a:pt x="1995398" y="1160411"/>
                  </a:lnTo>
                  <a:lnTo>
                    <a:pt x="1993836" y="1161313"/>
                  </a:lnTo>
                  <a:lnTo>
                    <a:pt x="1992198" y="1161618"/>
                  </a:lnTo>
                  <a:lnTo>
                    <a:pt x="1954618" y="1172298"/>
                  </a:lnTo>
                  <a:lnTo>
                    <a:pt x="1918258" y="1186053"/>
                  </a:lnTo>
                  <a:lnTo>
                    <a:pt x="1882584" y="1201610"/>
                  </a:lnTo>
                  <a:lnTo>
                    <a:pt x="1847126" y="1217739"/>
                  </a:lnTo>
                  <a:lnTo>
                    <a:pt x="1808314" y="1243037"/>
                  </a:lnTo>
                  <a:lnTo>
                    <a:pt x="1776691" y="1276642"/>
                  </a:lnTo>
                  <a:lnTo>
                    <a:pt x="1767395" y="1287640"/>
                  </a:lnTo>
                  <a:lnTo>
                    <a:pt x="1757743" y="1298473"/>
                  </a:lnTo>
                  <a:lnTo>
                    <a:pt x="1723021" y="1341539"/>
                  </a:lnTo>
                  <a:lnTo>
                    <a:pt x="1674799" y="1406918"/>
                  </a:lnTo>
                  <a:lnTo>
                    <a:pt x="1664474" y="1437538"/>
                  </a:lnTo>
                  <a:lnTo>
                    <a:pt x="1653959" y="1468297"/>
                  </a:lnTo>
                  <a:lnTo>
                    <a:pt x="1634909" y="1530565"/>
                  </a:lnTo>
                  <a:lnTo>
                    <a:pt x="1628660" y="1571256"/>
                  </a:lnTo>
                  <a:lnTo>
                    <a:pt x="1626704" y="1591906"/>
                  </a:lnTo>
                  <a:lnTo>
                    <a:pt x="1623745" y="1612341"/>
                  </a:lnTo>
                  <a:lnTo>
                    <a:pt x="1618881" y="1656753"/>
                  </a:lnTo>
                  <a:lnTo>
                    <a:pt x="1618018" y="1664665"/>
                  </a:lnTo>
                  <a:lnTo>
                    <a:pt x="1618056" y="1666367"/>
                  </a:lnTo>
                  <a:lnTo>
                    <a:pt x="1619288" y="1716671"/>
                  </a:lnTo>
                  <a:lnTo>
                    <a:pt x="1624888" y="1768449"/>
                  </a:lnTo>
                  <a:lnTo>
                    <a:pt x="1632140" y="1820100"/>
                  </a:lnTo>
                  <a:lnTo>
                    <a:pt x="1645031" y="1894319"/>
                  </a:lnTo>
                  <a:lnTo>
                    <a:pt x="1652168" y="1931365"/>
                  </a:lnTo>
                  <a:lnTo>
                    <a:pt x="1658759" y="1968525"/>
                  </a:lnTo>
                  <a:lnTo>
                    <a:pt x="1672513" y="2025027"/>
                  </a:lnTo>
                  <a:lnTo>
                    <a:pt x="1702435" y="2075065"/>
                  </a:lnTo>
                  <a:lnTo>
                    <a:pt x="1710194" y="2084400"/>
                  </a:lnTo>
                  <a:lnTo>
                    <a:pt x="1717179" y="2094484"/>
                  </a:lnTo>
                  <a:lnTo>
                    <a:pt x="1723390" y="2105088"/>
                  </a:lnTo>
                  <a:lnTo>
                    <a:pt x="1728800" y="2115985"/>
                  </a:lnTo>
                  <a:lnTo>
                    <a:pt x="1737588" y="2128697"/>
                  </a:lnTo>
                  <a:lnTo>
                    <a:pt x="1794535" y="2186051"/>
                  </a:lnTo>
                  <a:lnTo>
                    <a:pt x="1836915" y="2208136"/>
                  </a:lnTo>
                  <a:lnTo>
                    <a:pt x="1880539" y="2228685"/>
                  </a:lnTo>
                  <a:lnTo>
                    <a:pt x="1894547" y="2230602"/>
                  </a:lnTo>
                  <a:lnTo>
                    <a:pt x="1907298" y="2225967"/>
                  </a:lnTo>
                  <a:lnTo>
                    <a:pt x="1919046" y="2221534"/>
                  </a:lnTo>
                  <a:lnTo>
                    <a:pt x="1930044" y="2224049"/>
                  </a:lnTo>
                  <a:lnTo>
                    <a:pt x="1941703" y="2231707"/>
                  </a:lnTo>
                  <a:lnTo>
                    <a:pt x="1953501" y="2236813"/>
                  </a:lnTo>
                  <a:lnTo>
                    <a:pt x="1965845" y="2239568"/>
                  </a:lnTo>
                  <a:lnTo>
                    <a:pt x="1979104" y="2240178"/>
                  </a:lnTo>
                  <a:lnTo>
                    <a:pt x="2032965" y="2237168"/>
                  </a:lnTo>
                  <a:lnTo>
                    <a:pt x="2086394" y="2230729"/>
                  </a:lnTo>
                  <a:lnTo>
                    <a:pt x="2138934" y="2220518"/>
                  </a:lnTo>
                  <a:lnTo>
                    <a:pt x="2190153" y="2206167"/>
                  </a:lnTo>
                  <a:lnTo>
                    <a:pt x="2236025" y="2190826"/>
                  </a:lnTo>
                  <a:lnTo>
                    <a:pt x="2281567" y="2173948"/>
                  </a:lnTo>
                  <a:lnTo>
                    <a:pt x="2325992" y="2154263"/>
                  </a:lnTo>
                  <a:lnTo>
                    <a:pt x="2368524" y="2130501"/>
                  </a:lnTo>
                  <a:lnTo>
                    <a:pt x="2408377" y="2101392"/>
                  </a:lnTo>
                  <a:lnTo>
                    <a:pt x="2412022" y="2098179"/>
                  </a:lnTo>
                  <a:lnTo>
                    <a:pt x="2416556" y="2096147"/>
                  </a:lnTo>
                  <a:lnTo>
                    <a:pt x="2420569" y="2093315"/>
                  </a:lnTo>
                  <a:lnTo>
                    <a:pt x="2464651" y="2063788"/>
                  </a:lnTo>
                  <a:lnTo>
                    <a:pt x="2486507" y="2048814"/>
                  </a:lnTo>
                  <a:lnTo>
                    <a:pt x="2522156" y="2020087"/>
                  </a:lnTo>
                  <a:lnTo>
                    <a:pt x="2580563" y="1927999"/>
                  </a:lnTo>
                  <a:lnTo>
                    <a:pt x="2603766" y="1889696"/>
                  </a:lnTo>
                  <a:lnTo>
                    <a:pt x="2626423" y="1851075"/>
                  </a:lnTo>
                  <a:lnTo>
                    <a:pt x="2651315" y="1792960"/>
                  </a:lnTo>
                  <a:lnTo>
                    <a:pt x="2663342" y="1731581"/>
                  </a:lnTo>
                  <a:lnTo>
                    <a:pt x="2664536" y="1715668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483" name="Google Shape;483;p55"/>
          <p:cNvSpPr/>
          <p:nvPr/>
        </p:nvSpPr>
        <p:spPr>
          <a:xfrm>
            <a:off x="5035534" y="4330211"/>
            <a:ext cx="669925" cy="813435"/>
          </a:xfrm>
          <a:custGeom>
            <a:rect b="b" l="l" r="r" t="t"/>
            <a:pathLst>
              <a:path extrusionOk="0" h="1626870" w="1339850">
                <a:moveTo>
                  <a:pt x="209715" y="1626576"/>
                </a:moveTo>
                <a:lnTo>
                  <a:pt x="208821" y="1626156"/>
                </a:lnTo>
                <a:lnTo>
                  <a:pt x="182054" y="1611974"/>
                </a:lnTo>
                <a:lnTo>
                  <a:pt x="162504" y="1603670"/>
                </a:lnTo>
                <a:lnTo>
                  <a:pt x="141988" y="1597230"/>
                </a:lnTo>
                <a:lnTo>
                  <a:pt x="100125" y="1586098"/>
                </a:lnTo>
                <a:lnTo>
                  <a:pt x="87643" y="1580977"/>
                </a:lnTo>
                <a:lnTo>
                  <a:pt x="77524" y="1573591"/>
                </a:lnTo>
                <a:lnTo>
                  <a:pt x="69253" y="1563881"/>
                </a:lnTo>
                <a:lnTo>
                  <a:pt x="62320" y="1551790"/>
                </a:lnTo>
                <a:lnTo>
                  <a:pt x="49834" y="1528350"/>
                </a:lnTo>
                <a:lnTo>
                  <a:pt x="36396" y="1505444"/>
                </a:lnTo>
                <a:lnTo>
                  <a:pt x="23297" y="1482220"/>
                </a:lnTo>
                <a:lnTo>
                  <a:pt x="11829" y="1457830"/>
                </a:lnTo>
                <a:lnTo>
                  <a:pt x="3397" y="1431210"/>
                </a:lnTo>
                <a:lnTo>
                  <a:pt x="0" y="1405095"/>
                </a:lnTo>
                <a:lnTo>
                  <a:pt x="1591" y="1379260"/>
                </a:lnTo>
                <a:lnTo>
                  <a:pt x="8127" y="1353483"/>
                </a:lnTo>
                <a:lnTo>
                  <a:pt x="13698" y="1337416"/>
                </a:lnTo>
                <a:lnTo>
                  <a:pt x="18407" y="1321357"/>
                </a:lnTo>
                <a:lnTo>
                  <a:pt x="21360" y="1304936"/>
                </a:lnTo>
                <a:lnTo>
                  <a:pt x="21662" y="1287782"/>
                </a:lnTo>
                <a:lnTo>
                  <a:pt x="21958" y="1280682"/>
                </a:lnTo>
                <a:lnTo>
                  <a:pt x="23325" y="1273513"/>
                </a:lnTo>
                <a:lnTo>
                  <a:pt x="25195" y="1266322"/>
                </a:lnTo>
                <a:lnTo>
                  <a:pt x="27122" y="1258666"/>
                </a:lnTo>
                <a:lnTo>
                  <a:pt x="36905" y="1219225"/>
                </a:lnTo>
                <a:lnTo>
                  <a:pt x="48719" y="1179886"/>
                </a:lnTo>
                <a:lnTo>
                  <a:pt x="62334" y="1141131"/>
                </a:lnTo>
                <a:lnTo>
                  <a:pt x="77641" y="1102953"/>
                </a:lnTo>
                <a:lnTo>
                  <a:pt x="99749" y="1065340"/>
                </a:lnTo>
                <a:lnTo>
                  <a:pt x="109619" y="1053161"/>
                </a:lnTo>
                <a:lnTo>
                  <a:pt x="118651" y="1040679"/>
                </a:lnTo>
                <a:lnTo>
                  <a:pt x="125688" y="1026939"/>
                </a:lnTo>
                <a:lnTo>
                  <a:pt x="129568" y="1010985"/>
                </a:lnTo>
                <a:lnTo>
                  <a:pt x="131956" y="1003786"/>
                </a:lnTo>
                <a:lnTo>
                  <a:pt x="136740" y="996768"/>
                </a:lnTo>
                <a:lnTo>
                  <a:pt x="142866" y="990202"/>
                </a:lnTo>
                <a:lnTo>
                  <a:pt x="149278" y="984365"/>
                </a:lnTo>
                <a:lnTo>
                  <a:pt x="189408" y="947077"/>
                </a:lnTo>
                <a:lnTo>
                  <a:pt x="227362" y="907857"/>
                </a:lnTo>
                <a:lnTo>
                  <a:pt x="263507" y="867022"/>
                </a:lnTo>
                <a:lnTo>
                  <a:pt x="298209" y="824891"/>
                </a:lnTo>
                <a:lnTo>
                  <a:pt x="331837" y="781784"/>
                </a:lnTo>
                <a:lnTo>
                  <a:pt x="347797" y="749358"/>
                </a:lnTo>
                <a:lnTo>
                  <a:pt x="353394" y="738614"/>
                </a:lnTo>
                <a:lnTo>
                  <a:pt x="365257" y="720196"/>
                </a:lnTo>
                <a:lnTo>
                  <a:pt x="389762" y="683800"/>
                </a:lnTo>
                <a:lnTo>
                  <a:pt x="410914" y="650934"/>
                </a:lnTo>
                <a:lnTo>
                  <a:pt x="420156" y="636308"/>
                </a:lnTo>
                <a:lnTo>
                  <a:pt x="428237" y="621307"/>
                </a:lnTo>
                <a:lnTo>
                  <a:pt x="434047" y="605729"/>
                </a:lnTo>
                <a:lnTo>
                  <a:pt x="443485" y="577881"/>
                </a:lnTo>
                <a:lnTo>
                  <a:pt x="455262" y="551132"/>
                </a:lnTo>
                <a:lnTo>
                  <a:pt x="467365" y="524598"/>
                </a:lnTo>
                <a:lnTo>
                  <a:pt x="477784" y="497394"/>
                </a:lnTo>
                <a:lnTo>
                  <a:pt x="480671" y="488611"/>
                </a:lnTo>
                <a:lnTo>
                  <a:pt x="484436" y="483406"/>
                </a:lnTo>
                <a:lnTo>
                  <a:pt x="494032" y="482517"/>
                </a:lnTo>
                <a:lnTo>
                  <a:pt x="496382" y="482375"/>
                </a:lnTo>
                <a:lnTo>
                  <a:pt x="500605" y="477708"/>
                </a:lnTo>
                <a:lnTo>
                  <a:pt x="500466" y="477363"/>
                </a:lnTo>
                <a:lnTo>
                  <a:pt x="495340" y="461385"/>
                </a:lnTo>
                <a:lnTo>
                  <a:pt x="498527" y="446789"/>
                </a:lnTo>
                <a:lnTo>
                  <a:pt x="505173" y="432819"/>
                </a:lnTo>
                <a:lnTo>
                  <a:pt x="510419" y="418719"/>
                </a:lnTo>
                <a:lnTo>
                  <a:pt x="521557" y="380032"/>
                </a:lnTo>
                <a:lnTo>
                  <a:pt x="537361" y="343275"/>
                </a:lnTo>
                <a:lnTo>
                  <a:pt x="555831" y="307643"/>
                </a:lnTo>
                <a:lnTo>
                  <a:pt x="574963" y="272331"/>
                </a:lnTo>
                <a:lnTo>
                  <a:pt x="596972" y="246191"/>
                </a:lnTo>
                <a:lnTo>
                  <a:pt x="608612" y="233595"/>
                </a:lnTo>
                <a:lnTo>
                  <a:pt x="617010" y="219639"/>
                </a:lnTo>
                <a:lnTo>
                  <a:pt x="623393" y="203795"/>
                </a:lnTo>
                <a:lnTo>
                  <a:pt x="630466" y="188523"/>
                </a:lnTo>
                <a:lnTo>
                  <a:pt x="668838" y="138453"/>
                </a:lnTo>
                <a:lnTo>
                  <a:pt x="714760" y="99349"/>
                </a:lnTo>
                <a:lnTo>
                  <a:pt x="749355" y="80835"/>
                </a:lnTo>
                <a:lnTo>
                  <a:pt x="756631" y="76336"/>
                </a:lnTo>
                <a:lnTo>
                  <a:pt x="789514" y="55053"/>
                </a:lnTo>
                <a:lnTo>
                  <a:pt x="831328" y="35342"/>
                </a:lnTo>
                <a:lnTo>
                  <a:pt x="863706" y="26809"/>
                </a:lnTo>
                <a:lnTo>
                  <a:pt x="895118" y="14941"/>
                </a:lnTo>
                <a:lnTo>
                  <a:pt x="927139" y="4438"/>
                </a:lnTo>
                <a:lnTo>
                  <a:pt x="961345" y="0"/>
                </a:lnTo>
                <a:lnTo>
                  <a:pt x="991230" y="1629"/>
                </a:lnTo>
                <a:lnTo>
                  <a:pt x="1047389" y="14613"/>
                </a:lnTo>
                <a:lnTo>
                  <a:pt x="1093276" y="39624"/>
                </a:lnTo>
                <a:lnTo>
                  <a:pt x="1131281" y="71156"/>
                </a:lnTo>
                <a:lnTo>
                  <a:pt x="1162965" y="110130"/>
                </a:lnTo>
                <a:lnTo>
                  <a:pt x="1190996" y="151502"/>
                </a:lnTo>
                <a:lnTo>
                  <a:pt x="1214283" y="205071"/>
                </a:lnTo>
                <a:lnTo>
                  <a:pt x="1229069" y="234269"/>
                </a:lnTo>
                <a:lnTo>
                  <a:pt x="1244794" y="263105"/>
                </a:lnTo>
                <a:lnTo>
                  <a:pt x="1260182" y="292040"/>
                </a:lnTo>
                <a:lnTo>
                  <a:pt x="1268827" y="307440"/>
                </a:lnTo>
                <a:lnTo>
                  <a:pt x="1272249" y="315239"/>
                </a:lnTo>
                <a:lnTo>
                  <a:pt x="1273697" y="323034"/>
                </a:lnTo>
                <a:lnTo>
                  <a:pt x="1277572" y="354611"/>
                </a:lnTo>
                <a:lnTo>
                  <a:pt x="1286681" y="384422"/>
                </a:lnTo>
                <a:lnTo>
                  <a:pt x="1298655" y="413277"/>
                </a:lnTo>
                <a:lnTo>
                  <a:pt x="1311128" y="441984"/>
                </a:lnTo>
                <a:lnTo>
                  <a:pt x="1320390" y="468405"/>
                </a:lnTo>
                <a:lnTo>
                  <a:pt x="1331517" y="522837"/>
                </a:lnTo>
                <a:lnTo>
                  <a:pt x="1336510" y="569890"/>
                </a:lnTo>
                <a:lnTo>
                  <a:pt x="1337178" y="579636"/>
                </a:lnTo>
                <a:lnTo>
                  <a:pt x="1338228" y="589319"/>
                </a:lnTo>
                <a:lnTo>
                  <a:pt x="1339341" y="601549"/>
                </a:lnTo>
                <a:lnTo>
                  <a:pt x="1338737" y="613326"/>
                </a:lnTo>
                <a:lnTo>
                  <a:pt x="1335363" y="624502"/>
                </a:lnTo>
                <a:lnTo>
                  <a:pt x="1328166" y="634928"/>
                </a:lnTo>
                <a:lnTo>
                  <a:pt x="1325240" y="638030"/>
                </a:lnTo>
                <a:lnTo>
                  <a:pt x="1322434" y="645818"/>
                </a:lnTo>
                <a:lnTo>
                  <a:pt x="1323807" y="647433"/>
                </a:lnTo>
                <a:lnTo>
                  <a:pt x="1334141" y="666645"/>
                </a:lnTo>
                <a:lnTo>
                  <a:pt x="1335505" y="686379"/>
                </a:lnTo>
                <a:lnTo>
                  <a:pt x="1332587" y="706391"/>
                </a:lnTo>
                <a:lnTo>
                  <a:pt x="1330072" y="726436"/>
                </a:lnTo>
                <a:lnTo>
                  <a:pt x="1324325" y="773691"/>
                </a:lnTo>
                <a:lnTo>
                  <a:pt x="1312206" y="819174"/>
                </a:lnTo>
                <a:lnTo>
                  <a:pt x="1295988" y="863446"/>
                </a:lnTo>
                <a:lnTo>
                  <a:pt x="1277944" y="907069"/>
                </a:lnTo>
                <a:lnTo>
                  <a:pt x="1262149" y="942648"/>
                </a:lnTo>
                <a:lnTo>
                  <a:pt x="1245427" y="977884"/>
                </a:lnTo>
                <a:lnTo>
                  <a:pt x="1228552" y="1013077"/>
                </a:lnTo>
                <a:lnTo>
                  <a:pt x="1212298" y="1048524"/>
                </a:lnTo>
                <a:lnTo>
                  <a:pt x="1195873" y="1080007"/>
                </a:lnTo>
                <a:lnTo>
                  <a:pt x="1176519" y="1109387"/>
                </a:lnTo>
                <a:lnTo>
                  <a:pt x="1155744" y="1137744"/>
                </a:lnTo>
                <a:lnTo>
                  <a:pt x="1135058" y="1166156"/>
                </a:lnTo>
                <a:lnTo>
                  <a:pt x="1123184" y="1172086"/>
                </a:lnTo>
                <a:lnTo>
                  <a:pt x="1116342" y="1181604"/>
                </a:lnTo>
                <a:lnTo>
                  <a:pt x="1111741" y="1192839"/>
                </a:lnTo>
                <a:lnTo>
                  <a:pt x="1106589" y="1203920"/>
                </a:lnTo>
                <a:lnTo>
                  <a:pt x="1097751" y="1216616"/>
                </a:lnTo>
                <a:lnTo>
                  <a:pt x="1087379" y="1228513"/>
                </a:lnTo>
                <a:lnTo>
                  <a:pt x="1075841" y="1239346"/>
                </a:lnTo>
                <a:lnTo>
                  <a:pt x="1043114" y="1264394"/>
                </a:lnTo>
                <a:lnTo>
                  <a:pt x="1024745" y="1281658"/>
                </a:lnTo>
                <a:lnTo>
                  <a:pt x="1008125" y="1300537"/>
                </a:lnTo>
                <a:lnTo>
                  <a:pt x="992980" y="1320928"/>
                </a:lnTo>
                <a:lnTo>
                  <a:pt x="989367" y="1326313"/>
                </a:lnTo>
                <a:lnTo>
                  <a:pt x="985588" y="1331683"/>
                </a:lnTo>
                <a:lnTo>
                  <a:pt x="984222" y="1333075"/>
                </a:lnTo>
                <a:lnTo>
                  <a:pt x="947792" y="1330109"/>
                </a:lnTo>
                <a:lnTo>
                  <a:pt x="938401" y="1336693"/>
                </a:lnTo>
                <a:lnTo>
                  <a:pt x="939768" y="1342483"/>
                </a:lnTo>
                <a:lnTo>
                  <a:pt x="940757" y="1361338"/>
                </a:lnTo>
                <a:lnTo>
                  <a:pt x="935050" y="1376064"/>
                </a:lnTo>
                <a:lnTo>
                  <a:pt x="924008" y="1387442"/>
                </a:lnTo>
                <a:lnTo>
                  <a:pt x="908993" y="1396259"/>
                </a:lnTo>
                <a:lnTo>
                  <a:pt x="892137" y="1407294"/>
                </a:lnTo>
                <a:lnTo>
                  <a:pt x="877070" y="1420778"/>
                </a:lnTo>
                <a:lnTo>
                  <a:pt x="861528" y="1433564"/>
                </a:lnTo>
                <a:lnTo>
                  <a:pt x="843245" y="1442511"/>
                </a:lnTo>
                <a:lnTo>
                  <a:pt x="840342" y="1443277"/>
                </a:lnTo>
                <a:lnTo>
                  <a:pt x="836932" y="1446173"/>
                </a:lnTo>
                <a:lnTo>
                  <a:pt x="836052" y="1448773"/>
                </a:lnTo>
                <a:lnTo>
                  <a:pt x="823195" y="1470228"/>
                </a:lnTo>
                <a:lnTo>
                  <a:pt x="804851" y="1485208"/>
                </a:lnTo>
                <a:lnTo>
                  <a:pt x="784004" y="1497073"/>
                </a:lnTo>
                <a:lnTo>
                  <a:pt x="763638" y="1509180"/>
                </a:lnTo>
                <a:lnTo>
                  <a:pt x="724401" y="1532999"/>
                </a:lnTo>
                <a:lnTo>
                  <a:pt x="680940" y="1550212"/>
                </a:lnTo>
                <a:lnTo>
                  <a:pt x="660122" y="1556463"/>
                </a:lnTo>
                <a:lnTo>
                  <a:pt x="639641" y="1563947"/>
                </a:lnTo>
                <a:lnTo>
                  <a:pt x="619769" y="1573203"/>
                </a:lnTo>
                <a:lnTo>
                  <a:pt x="600773" y="1584769"/>
                </a:lnTo>
                <a:lnTo>
                  <a:pt x="590493" y="1590456"/>
                </a:lnTo>
                <a:lnTo>
                  <a:pt x="579192" y="1594619"/>
                </a:lnTo>
                <a:lnTo>
                  <a:pt x="567476" y="1598122"/>
                </a:lnTo>
                <a:lnTo>
                  <a:pt x="555947" y="1601829"/>
                </a:lnTo>
                <a:lnTo>
                  <a:pt x="519725" y="1615789"/>
                </a:lnTo>
                <a:lnTo>
                  <a:pt x="501544" y="1622482"/>
                </a:lnTo>
                <a:lnTo>
                  <a:pt x="488929" y="1626576"/>
                </a:lnTo>
                <a:lnTo>
                  <a:pt x="209715" y="1626576"/>
                </a:lnTo>
                <a:close/>
              </a:path>
              <a:path extrusionOk="0" h="1626870" w="1339850">
                <a:moveTo>
                  <a:pt x="967722" y="1344904"/>
                </a:moveTo>
                <a:lnTo>
                  <a:pt x="960767" y="1343433"/>
                </a:lnTo>
                <a:lnTo>
                  <a:pt x="953267" y="1336734"/>
                </a:lnTo>
                <a:lnTo>
                  <a:pt x="947792" y="1330109"/>
                </a:lnTo>
                <a:lnTo>
                  <a:pt x="984222" y="1333075"/>
                </a:lnTo>
                <a:lnTo>
                  <a:pt x="981034" y="1336323"/>
                </a:lnTo>
                <a:lnTo>
                  <a:pt x="974391" y="1342188"/>
                </a:lnTo>
                <a:lnTo>
                  <a:pt x="967722" y="1344904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4" name="Google Shape;484;p55"/>
          <p:cNvSpPr/>
          <p:nvPr/>
        </p:nvSpPr>
        <p:spPr>
          <a:xfrm>
            <a:off x="5876946" y="4563386"/>
            <a:ext cx="790892" cy="580389"/>
          </a:xfrm>
          <a:custGeom>
            <a:rect b="b" l="l" r="r" t="t"/>
            <a:pathLst>
              <a:path extrusionOk="0" h="1160779" w="1581784">
                <a:moveTo>
                  <a:pt x="1557042" y="367462"/>
                </a:moveTo>
                <a:lnTo>
                  <a:pt x="320356" y="266786"/>
                </a:lnTo>
                <a:lnTo>
                  <a:pt x="338128" y="267458"/>
                </a:lnTo>
                <a:lnTo>
                  <a:pt x="355825" y="265587"/>
                </a:lnTo>
                <a:lnTo>
                  <a:pt x="373777" y="260778"/>
                </a:lnTo>
                <a:lnTo>
                  <a:pt x="389570" y="255647"/>
                </a:lnTo>
                <a:lnTo>
                  <a:pt x="405815" y="251508"/>
                </a:lnTo>
                <a:lnTo>
                  <a:pt x="422263" y="248732"/>
                </a:lnTo>
                <a:lnTo>
                  <a:pt x="485567" y="244532"/>
                </a:lnTo>
                <a:lnTo>
                  <a:pt x="531063" y="236122"/>
                </a:lnTo>
                <a:lnTo>
                  <a:pt x="575499" y="223681"/>
                </a:lnTo>
                <a:lnTo>
                  <a:pt x="619225" y="208433"/>
                </a:lnTo>
                <a:lnTo>
                  <a:pt x="662592" y="191601"/>
                </a:lnTo>
                <a:lnTo>
                  <a:pt x="669344" y="188821"/>
                </a:lnTo>
                <a:lnTo>
                  <a:pt x="676154" y="186108"/>
                </a:lnTo>
                <a:lnTo>
                  <a:pt x="683057" y="183779"/>
                </a:lnTo>
                <a:lnTo>
                  <a:pt x="690092" y="182149"/>
                </a:lnTo>
                <a:lnTo>
                  <a:pt x="711590" y="176856"/>
                </a:lnTo>
                <a:lnTo>
                  <a:pt x="731893" y="168914"/>
                </a:lnTo>
                <a:lnTo>
                  <a:pt x="751407" y="159123"/>
                </a:lnTo>
                <a:lnTo>
                  <a:pt x="770537" y="148282"/>
                </a:lnTo>
                <a:lnTo>
                  <a:pt x="779941" y="142743"/>
                </a:lnTo>
                <a:lnTo>
                  <a:pt x="789668" y="137481"/>
                </a:lnTo>
                <a:lnTo>
                  <a:pt x="799615" y="133364"/>
                </a:lnTo>
                <a:lnTo>
                  <a:pt x="809680" y="131261"/>
                </a:lnTo>
                <a:lnTo>
                  <a:pt x="823344" y="128877"/>
                </a:lnTo>
                <a:lnTo>
                  <a:pt x="835682" y="124318"/>
                </a:lnTo>
                <a:lnTo>
                  <a:pt x="847202" y="118252"/>
                </a:lnTo>
                <a:lnTo>
                  <a:pt x="858415" y="111346"/>
                </a:lnTo>
                <a:lnTo>
                  <a:pt x="896298" y="87521"/>
                </a:lnTo>
                <a:lnTo>
                  <a:pt x="935145" y="65904"/>
                </a:lnTo>
                <a:lnTo>
                  <a:pt x="976147" y="48972"/>
                </a:lnTo>
                <a:lnTo>
                  <a:pt x="1031995" y="36564"/>
                </a:lnTo>
                <a:lnTo>
                  <a:pt x="1043303" y="32018"/>
                </a:lnTo>
                <a:lnTo>
                  <a:pt x="1086335" y="14021"/>
                </a:lnTo>
                <a:lnTo>
                  <a:pt x="1128543" y="4687"/>
                </a:lnTo>
                <a:lnTo>
                  <a:pt x="1160447" y="6178"/>
                </a:lnTo>
                <a:lnTo>
                  <a:pt x="1170070" y="5053"/>
                </a:lnTo>
                <a:lnTo>
                  <a:pt x="1179781" y="3216"/>
                </a:lnTo>
                <a:lnTo>
                  <a:pt x="1189466" y="1518"/>
                </a:lnTo>
                <a:lnTo>
                  <a:pt x="1211460" y="0"/>
                </a:lnTo>
                <a:lnTo>
                  <a:pt x="1233133" y="1273"/>
                </a:lnTo>
                <a:lnTo>
                  <a:pt x="1254556" y="4844"/>
                </a:lnTo>
                <a:lnTo>
                  <a:pt x="1275801" y="10216"/>
                </a:lnTo>
                <a:lnTo>
                  <a:pt x="1278901" y="11137"/>
                </a:lnTo>
                <a:lnTo>
                  <a:pt x="1282718" y="11447"/>
                </a:lnTo>
                <a:lnTo>
                  <a:pt x="1284893" y="13462"/>
                </a:lnTo>
                <a:lnTo>
                  <a:pt x="1315140" y="35051"/>
                </a:lnTo>
                <a:lnTo>
                  <a:pt x="1347711" y="53480"/>
                </a:lnTo>
                <a:lnTo>
                  <a:pt x="1378731" y="74037"/>
                </a:lnTo>
                <a:lnTo>
                  <a:pt x="1404323" y="102011"/>
                </a:lnTo>
                <a:lnTo>
                  <a:pt x="1408887" y="107323"/>
                </a:lnTo>
                <a:lnTo>
                  <a:pt x="1414543" y="111924"/>
                </a:lnTo>
                <a:lnTo>
                  <a:pt x="1454993" y="148914"/>
                </a:lnTo>
                <a:lnTo>
                  <a:pt x="1479831" y="179324"/>
                </a:lnTo>
                <a:lnTo>
                  <a:pt x="1499508" y="213479"/>
                </a:lnTo>
                <a:lnTo>
                  <a:pt x="1512673" y="252788"/>
                </a:lnTo>
                <a:lnTo>
                  <a:pt x="1520725" y="277623"/>
                </a:lnTo>
                <a:lnTo>
                  <a:pt x="1532398" y="301657"/>
                </a:lnTo>
                <a:lnTo>
                  <a:pt x="1545698" y="325322"/>
                </a:lnTo>
                <a:lnTo>
                  <a:pt x="1558633" y="349051"/>
                </a:lnTo>
                <a:lnTo>
                  <a:pt x="1561373" y="356719"/>
                </a:lnTo>
                <a:lnTo>
                  <a:pt x="1560874" y="362824"/>
                </a:lnTo>
                <a:lnTo>
                  <a:pt x="1557042" y="367462"/>
                </a:lnTo>
                <a:close/>
              </a:path>
              <a:path extrusionOk="0" h="1160779" w="1581784">
                <a:moveTo>
                  <a:pt x="1538063" y="375100"/>
                </a:moveTo>
                <a:lnTo>
                  <a:pt x="220500" y="267840"/>
                </a:lnTo>
                <a:lnTo>
                  <a:pt x="222641" y="266177"/>
                </a:lnTo>
                <a:lnTo>
                  <a:pt x="242334" y="256818"/>
                </a:lnTo>
                <a:lnTo>
                  <a:pt x="262293" y="255731"/>
                </a:lnTo>
                <a:lnTo>
                  <a:pt x="282311" y="259315"/>
                </a:lnTo>
                <a:lnTo>
                  <a:pt x="302179" y="263968"/>
                </a:lnTo>
                <a:lnTo>
                  <a:pt x="320356" y="266786"/>
                </a:lnTo>
                <a:lnTo>
                  <a:pt x="1557042" y="367462"/>
                </a:lnTo>
                <a:lnTo>
                  <a:pt x="1549673" y="370868"/>
                </a:lnTo>
                <a:lnTo>
                  <a:pt x="1545056" y="372162"/>
                </a:lnTo>
                <a:lnTo>
                  <a:pt x="1539776" y="373402"/>
                </a:lnTo>
                <a:lnTo>
                  <a:pt x="1538063" y="375100"/>
                </a:lnTo>
                <a:close/>
              </a:path>
              <a:path extrusionOk="0" h="1160779" w="1581784">
                <a:moveTo>
                  <a:pt x="383481" y="1160225"/>
                </a:moveTo>
                <a:lnTo>
                  <a:pt x="382771" y="1160008"/>
                </a:lnTo>
                <a:lnTo>
                  <a:pt x="373510" y="1156981"/>
                </a:lnTo>
                <a:lnTo>
                  <a:pt x="364041" y="1154579"/>
                </a:lnTo>
                <a:lnTo>
                  <a:pt x="300652" y="1133901"/>
                </a:lnTo>
                <a:lnTo>
                  <a:pt x="258467" y="1114362"/>
                </a:lnTo>
                <a:lnTo>
                  <a:pt x="218718" y="1090820"/>
                </a:lnTo>
                <a:lnTo>
                  <a:pt x="181662" y="1062961"/>
                </a:lnTo>
                <a:lnTo>
                  <a:pt x="147557" y="1030468"/>
                </a:lnTo>
                <a:lnTo>
                  <a:pt x="120302" y="1000213"/>
                </a:lnTo>
                <a:lnTo>
                  <a:pt x="106384" y="985289"/>
                </a:lnTo>
                <a:lnTo>
                  <a:pt x="70103" y="944391"/>
                </a:lnTo>
                <a:lnTo>
                  <a:pt x="48293" y="881438"/>
                </a:lnTo>
                <a:lnTo>
                  <a:pt x="40172" y="836124"/>
                </a:lnTo>
                <a:lnTo>
                  <a:pt x="38404" y="824138"/>
                </a:lnTo>
                <a:lnTo>
                  <a:pt x="36413" y="812197"/>
                </a:lnTo>
                <a:lnTo>
                  <a:pt x="33798" y="800424"/>
                </a:lnTo>
                <a:lnTo>
                  <a:pt x="28405" y="780419"/>
                </a:lnTo>
                <a:lnTo>
                  <a:pt x="23356" y="760411"/>
                </a:lnTo>
                <a:lnTo>
                  <a:pt x="19582" y="740130"/>
                </a:lnTo>
                <a:lnTo>
                  <a:pt x="18014" y="719310"/>
                </a:lnTo>
                <a:lnTo>
                  <a:pt x="17440" y="707095"/>
                </a:lnTo>
                <a:lnTo>
                  <a:pt x="15853" y="694813"/>
                </a:lnTo>
                <a:lnTo>
                  <a:pt x="13014" y="682899"/>
                </a:lnTo>
                <a:lnTo>
                  <a:pt x="8684" y="671788"/>
                </a:lnTo>
                <a:lnTo>
                  <a:pt x="2618" y="655139"/>
                </a:lnTo>
                <a:lnTo>
                  <a:pt x="0" y="638661"/>
                </a:lnTo>
                <a:lnTo>
                  <a:pt x="484" y="622153"/>
                </a:lnTo>
                <a:lnTo>
                  <a:pt x="3729" y="605417"/>
                </a:lnTo>
                <a:lnTo>
                  <a:pt x="4091" y="585129"/>
                </a:lnTo>
                <a:lnTo>
                  <a:pt x="4487" y="564791"/>
                </a:lnTo>
                <a:lnTo>
                  <a:pt x="4696" y="544481"/>
                </a:lnTo>
                <a:lnTo>
                  <a:pt x="4498" y="524147"/>
                </a:lnTo>
                <a:lnTo>
                  <a:pt x="4704" y="509712"/>
                </a:lnTo>
                <a:lnTo>
                  <a:pt x="6444" y="495873"/>
                </a:lnTo>
                <a:lnTo>
                  <a:pt x="10503" y="482409"/>
                </a:lnTo>
                <a:lnTo>
                  <a:pt x="17666" y="469105"/>
                </a:lnTo>
                <a:lnTo>
                  <a:pt x="22834" y="458636"/>
                </a:lnTo>
                <a:lnTo>
                  <a:pt x="26174" y="446938"/>
                </a:lnTo>
                <a:lnTo>
                  <a:pt x="28713" y="434705"/>
                </a:lnTo>
                <a:lnTo>
                  <a:pt x="31474" y="422632"/>
                </a:lnTo>
                <a:lnTo>
                  <a:pt x="47975" y="387192"/>
                </a:lnTo>
                <a:lnTo>
                  <a:pt x="77628" y="362592"/>
                </a:lnTo>
                <a:lnTo>
                  <a:pt x="95433" y="351918"/>
                </a:lnTo>
                <a:lnTo>
                  <a:pt x="110431" y="338792"/>
                </a:lnTo>
                <a:lnTo>
                  <a:pt x="123278" y="323612"/>
                </a:lnTo>
                <a:lnTo>
                  <a:pt x="134631" y="306776"/>
                </a:lnTo>
                <a:lnTo>
                  <a:pt x="148917" y="287515"/>
                </a:lnTo>
                <a:lnTo>
                  <a:pt x="165130" y="275378"/>
                </a:lnTo>
                <a:lnTo>
                  <a:pt x="185821" y="269022"/>
                </a:lnTo>
                <a:lnTo>
                  <a:pt x="213543" y="267106"/>
                </a:lnTo>
                <a:lnTo>
                  <a:pt x="216558" y="267018"/>
                </a:lnTo>
                <a:lnTo>
                  <a:pt x="220500" y="267840"/>
                </a:lnTo>
                <a:lnTo>
                  <a:pt x="1538063" y="375100"/>
                </a:lnTo>
                <a:lnTo>
                  <a:pt x="1531412" y="381740"/>
                </a:lnTo>
                <a:lnTo>
                  <a:pt x="1530974" y="391224"/>
                </a:lnTo>
                <a:lnTo>
                  <a:pt x="1538098" y="391970"/>
                </a:lnTo>
                <a:lnTo>
                  <a:pt x="1548451" y="394564"/>
                </a:lnTo>
                <a:lnTo>
                  <a:pt x="1554947" y="399709"/>
                </a:lnTo>
                <a:lnTo>
                  <a:pt x="1558770" y="407298"/>
                </a:lnTo>
                <a:lnTo>
                  <a:pt x="1561102" y="417224"/>
                </a:lnTo>
                <a:lnTo>
                  <a:pt x="1564150" y="429940"/>
                </a:lnTo>
                <a:lnTo>
                  <a:pt x="1567516" y="442589"/>
                </a:lnTo>
                <a:lnTo>
                  <a:pt x="1569550" y="455442"/>
                </a:lnTo>
                <a:lnTo>
                  <a:pt x="1568601" y="468772"/>
                </a:lnTo>
                <a:lnTo>
                  <a:pt x="1581572" y="495414"/>
                </a:lnTo>
                <a:lnTo>
                  <a:pt x="1573873" y="547149"/>
                </a:lnTo>
                <a:lnTo>
                  <a:pt x="1555253" y="594290"/>
                </a:lnTo>
                <a:lnTo>
                  <a:pt x="1546465" y="615752"/>
                </a:lnTo>
                <a:lnTo>
                  <a:pt x="1538697" y="637392"/>
                </a:lnTo>
                <a:lnTo>
                  <a:pt x="1533197" y="659451"/>
                </a:lnTo>
                <a:lnTo>
                  <a:pt x="1527695" y="675503"/>
                </a:lnTo>
                <a:lnTo>
                  <a:pt x="1518840" y="688093"/>
                </a:lnTo>
                <a:lnTo>
                  <a:pt x="1508434" y="698981"/>
                </a:lnTo>
                <a:lnTo>
                  <a:pt x="1498170" y="710042"/>
                </a:lnTo>
                <a:lnTo>
                  <a:pt x="1489376" y="721483"/>
                </a:lnTo>
                <a:lnTo>
                  <a:pt x="1480048" y="732553"/>
                </a:lnTo>
                <a:lnTo>
                  <a:pt x="1468670" y="741107"/>
                </a:lnTo>
                <a:lnTo>
                  <a:pt x="1453724" y="745002"/>
                </a:lnTo>
                <a:lnTo>
                  <a:pt x="1434874" y="763310"/>
                </a:lnTo>
                <a:lnTo>
                  <a:pt x="1414023" y="779639"/>
                </a:lnTo>
                <a:lnTo>
                  <a:pt x="1394280" y="796997"/>
                </a:lnTo>
                <a:lnTo>
                  <a:pt x="1378749" y="818394"/>
                </a:lnTo>
                <a:lnTo>
                  <a:pt x="1365721" y="838627"/>
                </a:lnTo>
                <a:lnTo>
                  <a:pt x="1349584" y="855475"/>
                </a:lnTo>
                <a:lnTo>
                  <a:pt x="1331196" y="869197"/>
                </a:lnTo>
                <a:lnTo>
                  <a:pt x="1289183" y="892223"/>
                </a:lnTo>
                <a:lnTo>
                  <a:pt x="1268441" y="906132"/>
                </a:lnTo>
                <a:lnTo>
                  <a:pt x="1248164" y="920485"/>
                </a:lnTo>
                <a:lnTo>
                  <a:pt x="1227329" y="933994"/>
                </a:lnTo>
                <a:lnTo>
                  <a:pt x="1205538" y="947358"/>
                </a:lnTo>
                <a:lnTo>
                  <a:pt x="1184031" y="961261"/>
                </a:lnTo>
                <a:lnTo>
                  <a:pt x="1141285" y="989450"/>
                </a:lnTo>
                <a:lnTo>
                  <a:pt x="1134586" y="993748"/>
                </a:lnTo>
                <a:lnTo>
                  <a:pt x="1128457" y="999261"/>
                </a:lnTo>
                <a:lnTo>
                  <a:pt x="1121328" y="1002689"/>
                </a:lnTo>
                <a:lnTo>
                  <a:pt x="1017778" y="1050770"/>
                </a:lnTo>
                <a:lnTo>
                  <a:pt x="965812" y="1074365"/>
                </a:lnTo>
                <a:lnTo>
                  <a:pt x="913488" y="1097163"/>
                </a:lnTo>
                <a:lnTo>
                  <a:pt x="893569" y="1107433"/>
                </a:lnTo>
                <a:lnTo>
                  <a:pt x="873188" y="1117618"/>
                </a:lnTo>
                <a:lnTo>
                  <a:pt x="872669" y="1117722"/>
                </a:lnTo>
                <a:lnTo>
                  <a:pt x="826248" y="1113943"/>
                </a:lnTo>
                <a:lnTo>
                  <a:pt x="820115" y="1117452"/>
                </a:lnTo>
                <a:lnTo>
                  <a:pt x="786111" y="1153041"/>
                </a:lnTo>
                <a:lnTo>
                  <a:pt x="770298" y="1156818"/>
                </a:lnTo>
                <a:lnTo>
                  <a:pt x="757922" y="1160225"/>
                </a:lnTo>
                <a:lnTo>
                  <a:pt x="383481" y="1160225"/>
                </a:lnTo>
                <a:close/>
              </a:path>
              <a:path extrusionOk="0" h="1160779" w="1581784">
                <a:moveTo>
                  <a:pt x="851465" y="1121964"/>
                </a:moveTo>
                <a:lnTo>
                  <a:pt x="827522" y="1114715"/>
                </a:lnTo>
                <a:lnTo>
                  <a:pt x="826248" y="1113943"/>
                </a:lnTo>
                <a:lnTo>
                  <a:pt x="872669" y="1117722"/>
                </a:lnTo>
                <a:lnTo>
                  <a:pt x="851465" y="1121964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5" name="Google Shape;485;p55"/>
          <p:cNvSpPr/>
          <p:nvPr/>
        </p:nvSpPr>
        <p:spPr>
          <a:xfrm>
            <a:off x="6460525" y="3682974"/>
            <a:ext cx="551815" cy="783907"/>
          </a:xfrm>
          <a:custGeom>
            <a:rect b="b" l="l" r="r" t="t"/>
            <a:pathLst>
              <a:path extrusionOk="0" h="1567815" w="1103630">
                <a:moveTo>
                  <a:pt x="70394" y="761209"/>
                </a:moveTo>
                <a:lnTo>
                  <a:pt x="41811" y="732662"/>
                </a:lnTo>
                <a:lnTo>
                  <a:pt x="38915" y="719517"/>
                </a:lnTo>
                <a:lnTo>
                  <a:pt x="34330" y="707315"/>
                </a:lnTo>
                <a:lnTo>
                  <a:pt x="15951" y="663472"/>
                </a:lnTo>
                <a:lnTo>
                  <a:pt x="5333" y="621503"/>
                </a:lnTo>
                <a:lnTo>
                  <a:pt x="0" y="546263"/>
                </a:lnTo>
                <a:lnTo>
                  <a:pt x="3441" y="494560"/>
                </a:lnTo>
                <a:lnTo>
                  <a:pt x="12856" y="443562"/>
                </a:lnTo>
                <a:lnTo>
                  <a:pt x="28314" y="393945"/>
                </a:lnTo>
                <a:lnTo>
                  <a:pt x="49950" y="345367"/>
                </a:lnTo>
                <a:lnTo>
                  <a:pt x="56457" y="330947"/>
                </a:lnTo>
                <a:lnTo>
                  <a:pt x="61922" y="316051"/>
                </a:lnTo>
                <a:lnTo>
                  <a:pt x="79119" y="271808"/>
                </a:lnTo>
                <a:lnTo>
                  <a:pt x="99534" y="228825"/>
                </a:lnTo>
                <a:lnTo>
                  <a:pt x="108818" y="217389"/>
                </a:lnTo>
                <a:lnTo>
                  <a:pt x="108587" y="212026"/>
                </a:lnTo>
                <a:lnTo>
                  <a:pt x="112940" y="183590"/>
                </a:lnTo>
                <a:lnTo>
                  <a:pt x="125793" y="159463"/>
                </a:lnTo>
                <a:lnTo>
                  <a:pt x="142105" y="137089"/>
                </a:lnTo>
                <a:lnTo>
                  <a:pt x="156838" y="113913"/>
                </a:lnTo>
                <a:lnTo>
                  <a:pt x="207619" y="69579"/>
                </a:lnTo>
                <a:lnTo>
                  <a:pt x="247782" y="44512"/>
                </a:lnTo>
                <a:lnTo>
                  <a:pt x="290252" y="24411"/>
                </a:lnTo>
                <a:lnTo>
                  <a:pt x="335231" y="9636"/>
                </a:lnTo>
                <a:lnTo>
                  <a:pt x="382923" y="549"/>
                </a:lnTo>
                <a:lnTo>
                  <a:pt x="402871" y="0"/>
                </a:lnTo>
                <a:lnTo>
                  <a:pt x="409886" y="571"/>
                </a:lnTo>
                <a:lnTo>
                  <a:pt x="448066" y="8412"/>
                </a:lnTo>
                <a:lnTo>
                  <a:pt x="506706" y="27606"/>
                </a:lnTo>
                <a:lnTo>
                  <a:pt x="582146" y="54577"/>
                </a:lnTo>
                <a:lnTo>
                  <a:pt x="620308" y="66469"/>
                </a:lnTo>
                <a:lnTo>
                  <a:pt x="647056" y="75599"/>
                </a:lnTo>
                <a:lnTo>
                  <a:pt x="672268" y="87233"/>
                </a:lnTo>
                <a:lnTo>
                  <a:pt x="696488" y="100666"/>
                </a:lnTo>
                <a:lnTo>
                  <a:pt x="738944" y="126402"/>
                </a:lnTo>
                <a:lnTo>
                  <a:pt x="776606" y="148287"/>
                </a:lnTo>
                <a:lnTo>
                  <a:pt x="814263" y="174635"/>
                </a:lnTo>
                <a:lnTo>
                  <a:pt x="858336" y="231130"/>
                </a:lnTo>
                <a:lnTo>
                  <a:pt x="890953" y="265383"/>
                </a:lnTo>
                <a:lnTo>
                  <a:pt x="925855" y="297349"/>
                </a:lnTo>
                <a:lnTo>
                  <a:pt x="961155" y="328862"/>
                </a:lnTo>
                <a:lnTo>
                  <a:pt x="965823" y="333083"/>
                </a:lnTo>
                <a:lnTo>
                  <a:pt x="974291" y="335777"/>
                </a:lnTo>
                <a:lnTo>
                  <a:pt x="975739" y="340571"/>
                </a:lnTo>
                <a:lnTo>
                  <a:pt x="989095" y="370728"/>
                </a:lnTo>
                <a:lnTo>
                  <a:pt x="1007631" y="397486"/>
                </a:lnTo>
                <a:lnTo>
                  <a:pt x="1027922" y="423072"/>
                </a:lnTo>
                <a:lnTo>
                  <a:pt x="1046546" y="449712"/>
                </a:lnTo>
                <a:lnTo>
                  <a:pt x="1059324" y="485657"/>
                </a:lnTo>
                <a:lnTo>
                  <a:pt x="1060783" y="505316"/>
                </a:lnTo>
                <a:lnTo>
                  <a:pt x="1065605" y="523244"/>
                </a:lnTo>
                <a:lnTo>
                  <a:pt x="717084" y="494871"/>
                </a:lnTo>
                <a:lnTo>
                  <a:pt x="714625" y="496341"/>
                </a:lnTo>
                <a:lnTo>
                  <a:pt x="710135" y="498147"/>
                </a:lnTo>
                <a:lnTo>
                  <a:pt x="710372" y="499335"/>
                </a:lnTo>
                <a:lnTo>
                  <a:pt x="710878" y="503384"/>
                </a:lnTo>
                <a:lnTo>
                  <a:pt x="713057" y="507403"/>
                </a:lnTo>
                <a:lnTo>
                  <a:pt x="714863" y="511892"/>
                </a:lnTo>
                <a:lnTo>
                  <a:pt x="1073483" y="541087"/>
                </a:lnTo>
                <a:lnTo>
                  <a:pt x="1073668" y="541498"/>
                </a:lnTo>
                <a:lnTo>
                  <a:pt x="1083818" y="558295"/>
                </a:lnTo>
                <a:lnTo>
                  <a:pt x="1092494" y="574533"/>
                </a:lnTo>
                <a:lnTo>
                  <a:pt x="720748" y="544270"/>
                </a:lnTo>
                <a:lnTo>
                  <a:pt x="719078" y="546305"/>
                </a:lnTo>
                <a:lnTo>
                  <a:pt x="717589" y="548188"/>
                </a:lnTo>
                <a:lnTo>
                  <a:pt x="715919" y="550223"/>
                </a:lnTo>
                <a:lnTo>
                  <a:pt x="717193" y="550995"/>
                </a:lnTo>
                <a:lnTo>
                  <a:pt x="718552" y="552775"/>
                </a:lnTo>
                <a:lnTo>
                  <a:pt x="1096242" y="583522"/>
                </a:lnTo>
                <a:lnTo>
                  <a:pt x="1101328" y="600762"/>
                </a:lnTo>
                <a:lnTo>
                  <a:pt x="1101347" y="600973"/>
                </a:lnTo>
                <a:lnTo>
                  <a:pt x="728626" y="570630"/>
                </a:lnTo>
                <a:lnTo>
                  <a:pt x="727258" y="571020"/>
                </a:lnTo>
                <a:lnTo>
                  <a:pt x="725239" y="571189"/>
                </a:lnTo>
                <a:lnTo>
                  <a:pt x="724660" y="572144"/>
                </a:lnTo>
                <a:lnTo>
                  <a:pt x="724095" y="572933"/>
                </a:lnTo>
                <a:lnTo>
                  <a:pt x="725274" y="574866"/>
                </a:lnTo>
                <a:lnTo>
                  <a:pt x="725498" y="576221"/>
                </a:lnTo>
                <a:lnTo>
                  <a:pt x="1101886" y="606862"/>
                </a:lnTo>
                <a:lnTo>
                  <a:pt x="1103387" y="623251"/>
                </a:lnTo>
                <a:lnTo>
                  <a:pt x="1101524" y="646580"/>
                </a:lnTo>
                <a:lnTo>
                  <a:pt x="1100800" y="651364"/>
                </a:lnTo>
                <a:lnTo>
                  <a:pt x="1098417" y="656013"/>
                </a:lnTo>
                <a:lnTo>
                  <a:pt x="1098550" y="660533"/>
                </a:lnTo>
                <a:lnTo>
                  <a:pt x="1098689" y="723172"/>
                </a:lnTo>
                <a:lnTo>
                  <a:pt x="311270" y="659070"/>
                </a:lnTo>
                <a:lnTo>
                  <a:pt x="311274" y="660741"/>
                </a:lnTo>
                <a:lnTo>
                  <a:pt x="311114" y="664068"/>
                </a:lnTo>
                <a:lnTo>
                  <a:pt x="311116" y="665070"/>
                </a:lnTo>
                <a:lnTo>
                  <a:pt x="1098231" y="729147"/>
                </a:lnTo>
                <a:lnTo>
                  <a:pt x="1094649" y="774807"/>
                </a:lnTo>
                <a:lnTo>
                  <a:pt x="1086332" y="818321"/>
                </a:lnTo>
                <a:lnTo>
                  <a:pt x="1078226" y="843088"/>
                </a:lnTo>
                <a:lnTo>
                  <a:pt x="78043" y="761665"/>
                </a:lnTo>
                <a:lnTo>
                  <a:pt x="70394" y="761209"/>
                </a:lnTo>
                <a:close/>
              </a:path>
              <a:path extrusionOk="0" h="1567815" w="1103630">
                <a:moveTo>
                  <a:pt x="1073483" y="541087"/>
                </a:moveTo>
                <a:lnTo>
                  <a:pt x="714863" y="511892"/>
                </a:lnTo>
                <a:lnTo>
                  <a:pt x="718246" y="509329"/>
                </a:lnTo>
                <a:lnTo>
                  <a:pt x="722432" y="507164"/>
                </a:lnTo>
                <a:lnTo>
                  <a:pt x="722194" y="505976"/>
                </a:lnTo>
                <a:lnTo>
                  <a:pt x="721343" y="502065"/>
                </a:lnTo>
                <a:lnTo>
                  <a:pt x="718958" y="498531"/>
                </a:lnTo>
                <a:lnTo>
                  <a:pt x="717084" y="494871"/>
                </a:lnTo>
                <a:lnTo>
                  <a:pt x="1065605" y="523244"/>
                </a:lnTo>
                <a:lnTo>
                  <a:pt x="1065777" y="523884"/>
                </a:lnTo>
                <a:lnTo>
                  <a:pt x="1073483" y="541087"/>
                </a:lnTo>
                <a:close/>
              </a:path>
              <a:path extrusionOk="0" h="1567815" w="1103630">
                <a:moveTo>
                  <a:pt x="1096242" y="583522"/>
                </a:moveTo>
                <a:lnTo>
                  <a:pt x="718552" y="552775"/>
                </a:lnTo>
                <a:lnTo>
                  <a:pt x="722118" y="552064"/>
                </a:lnTo>
                <a:lnTo>
                  <a:pt x="724397" y="550746"/>
                </a:lnTo>
                <a:lnTo>
                  <a:pt x="726815" y="549774"/>
                </a:lnTo>
                <a:lnTo>
                  <a:pt x="720748" y="544270"/>
                </a:lnTo>
                <a:lnTo>
                  <a:pt x="1092494" y="574533"/>
                </a:lnTo>
                <a:lnTo>
                  <a:pt x="1094941" y="579111"/>
                </a:lnTo>
                <a:lnTo>
                  <a:pt x="1096242" y="583522"/>
                </a:lnTo>
                <a:close/>
              </a:path>
              <a:path extrusionOk="0" h="1567815" w="1103630">
                <a:moveTo>
                  <a:pt x="1101886" y="606862"/>
                </a:moveTo>
                <a:lnTo>
                  <a:pt x="725498" y="576221"/>
                </a:lnTo>
                <a:lnTo>
                  <a:pt x="726880" y="575665"/>
                </a:lnTo>
                <a:lnTo>
                  <a:pt x="729616" y="574886"/>
                </a:lnTo>
                <a:lnTo>
                  <a:pt x="729226" y="573518"/>
                </a:lnTo>
                <a:lnTo>
                  <a:pt x="729016" y="571998"/>
                </a:lnTo>
                <a:lnTo>
                  <a:pt x="728626" y="570630"/>
                </a:lnTo>
                <a:lnTo>
                  <a:pt x="1101347" y="600973"/>
                </a:lnTo>
                <a:lnTo>
                  <a:pt x="1101886" y="606862"/>
                </a:lnTo>
                <a:close/>
              </a:path>
              <a:path extrusionOk="0" h="1567815" w="1103630">
                <a:moveTo>
                  <a:pt x="312419" y="659331"/>
                </a:moveTo>
                <a:lnTo>
                  <a:pt x="311270" y="659070"/>
                </a:lnTo>
                <a:lnTo>
                  <a:pt x="314092" y="659300"/>
                </a:lnTo>
                <a:lnTo>
                  <a:pt x="312419" y="659331"/>
                </a:lnTo>
                <a:close/>
              </a:path>
              <a:path extrusionOk="0" h="1567815" w="1103630">
                <a:moveTo>
                  <a:pt x="1098231" y="729147"/>
                </a:moveTo>
                <a:lnTo>
                  <a:pt x="311116" y="665070"/>
                </a:lnTo>
                <a:lnTo>
                  <a:pt x="312152" y="664653"/>
                </a:lnTo>
                <a:lnTo>
                  <a:pt x="313521" y="664264"/>
                </a:lnTo>
                <a:lnTo>
                  <a:pt x="314723" y="663860"/>
                </a:lnTo>
                <a:lnTo>
                  <a:pt x="314665" y="662520"/>
                </a:lnTo>
                <a:lnTo>
                  <a:pt x="315284" y="661067"/>
                </a:lnTo>
                <a:lnTo>
                  <a:pt x="314092" y="659300"/>
                </a:lnTo>
                <a:lnTo>
                  <a:pt x="1098689" y="723172"/>
                </a:lnTo>
                <a:lnTo>
                  <a:pt x="1098231" y="729147"/>
                </a:lnTo>
                <a:close/>
              </a:path>
              <a:path extrusionOk="0" h="1567815" w="1103630">
                <a:moveTo>
                  <a:pt x="318659" y="1550187"/>
                </a:moveTo>
                <a:lnTo>
                  <a:pt x="300763" y="1545419"/>
                </a:lnTo>
                <a:lnTo>
                  <a:pt x="284231" y="1536221"/>
                </a:lnTo>
                <a:lnTo>
                  <a:pt x="268122" y="1525664"/>
                </a:lnTo>
                <a:lnTo>
                  <a:pt x="214554" y="1492077"/>
                </a:lnTo>
                <a:lnTo>
                  <a:pt x="165257" y="1451427"/>
                </a:lnTo>
                <a:lnTo>
                  <a:pt x="130572" y="1399065"/>
                </a:lnTo>
                <a:lnTo>
                  <a:pt x="116738" y="1358128"/>
                </a:lnTo>
                <a:lnTo>
                  <a:pt x="107827" y="1315213"/>
                </a:lnTo>
                <a:lnTo>
                  <a:pt x="100836" y="1273453"/>
                </a:lnTo>
                <a:lnTo>
                  <a:pt x="95932" y="1231471"/>
                </a:lnTo>
                <a:lnTo>
                  <a:pt x="95064" y="1189161"/>
                </a:lnTo>
                <a:lnTo>
                  <a:pt x="100183" y="1146414"/>
                </a:lnTo>
                <a:lnTo>
                  <a:pt x="103695" y="1123666"/>
                </a:lnTo>
                <a:lnTo>
                  <a:pt x="105541" y="1100610"/>
                </a:lnTo>
                <a:lnTo>
                  <a:pt x="106461" y="1077385"/>
                </a:lnTo>
                <a:lnTo>
                  <a:pt x="107195" y="1054129"/>
                </a:lnTo>
                <a:lnTo>
                  <a:pt x="107722" y="1034632"/>
                </a:lnTo>
                <a:lnTo>
                  <a:pt x="107783" y="1015097"/>
                </a:lnTo>
                <a:lnTo>
                  <a:pt x="107594" y="995542"/>
                </a:lnTo>
                <a:lnTo>
                  <a:pt x="107375" y="975984"/>
                </a:lnTo>
                <a:lnTo>
                  <a:pt x="107515" y="927313"/>
                </a:lnTo>
                <a:lnTo>
                  <a:pt x="105250" y="878947"/>
                </a:lnTo>
                <a:lnTo>
                  <a:pt x="92201" y="841553"/>
                </a:lnTo>
                <a:lnTo>
                  <a:pt x="86043" y="829620"/>
                </a:lnTo>
                <a:lnTo>
                  <a:pt x="79369" y="816465"/>
                </a:lnTo>
                <a:lnTo>
                  <a:pt x="74589" y="803323"/>
                </a:lnTo>
                <a:lnTo>
                  <a:pt x="73767" y="789658"/>
                </a:lnTo>
                <a:lnTo>
                  <a:pt x="78967" y="774934"/>
                </a:lnTo>
                <a:lnTo>
                  <a:pt x="82674" y="768388"/>
                </a:lnTo>
                <a:lnTo>
                  <a:pt x="78043" y="761665"/>
                </a:lnTo>
                <a:lnTo>
                  <a:pt x="1078226" y="843088"/>
                </a:lnTo>
                <a:lnTo>
                  <a:pt x="1073637" y="857108"/>
                </a:lnTo>
                <a:lnTo>
                  <a:pt x="1056467" y="894435"/>
                </a:lnTo>
                <a:lnTo>
                  <a:pt x="1034723" y="933571"/>
                </a:lnTo>
                <a:lnTo>
                  <a:pt x="1023370" y="954989"/>
                </a:lnTo>
                <a:lnTo>
                  <a:pt x="1012579" y="976777"/>
                </a:lnTo>
                <a:lnTo>
                  <a:pt x="1000664" y="997826"/>
                </a:lnTo>
                <a:lnTo>
                  <a:pt x="985807" y="1017268"/>
                </a:lnTo>
                <a:lnTo>
                  <a:pt x="983613" y="1019594"/>
                </a:lnTo>
                <a:lnTo>
                  <a:pt x="982015" y="1022804"/>
                </a:lnTo>
                <a:lnTo>
                  <a:pt x="963659" y="1077372"/>
                </a:lnTo>
                <a:lnTo>
                  <a:pt x="938904" y="1124607"/>
                </a:lnTo>
                <a:lnTo>
                  <a:pt x="909405" y="1169026"/>
                </a:lnTo>
                <a:lnTo>
                  <a:pt x="816874" y="1294128"/>
                </a:lnTo>
                <a:lnTo>
                  <a:pt x="803815" y="1314544"/>
                </a:lnTo>
                <a:lnTo>
                  <a:pt x="782756" y="1355628"/>
                </a:lnTo>
                <a:lnTo>
                  <a:pt x="752537" y="1394105"/>
                </a:lnTo>
                <a:lnTo>
                  <a:pt x="705531" y="1446915"/>
                </a:lnTo>
                <a:lnTo>
                  <a:pt x="673492" y="1476706"/>
                </a:lnTo>
                <a:lnTo>
                  <a:pt x="639286" y="1503878"/>
                </a:lnTo>
                <a:lnTo>
                  <a:pt x="603043" y="1528379"/>
                </a:lnTo>
                <a:lnTo>
                  <a:pt x="567585" y="1546168"/>
                </a:lnTo>
                <a:lnTo>
                  <a:pt x="527943" y="1557650"/>
                </a:lnTo>
                <a:lnTo>
                  <a:pt x="503880" y="1560889"/>
                </a:lnTo>
                <a:lnTo>
                  <a:pt x="338856" y="1547455"/>
                </a:lnTo>
                <a:lnTo>
                  <a:pt x="318659" y="1550187"/>
                </a:lnTo>
                <a:close/>
              </a:path>
              <a:path extrusionOk="0" h="1567815" w="1103630">
                <a:moveTo>
                  <a:pt x="347919" y="1551891"/>
                </a:moveTo>
                <a:lnTo>
                  <a:pt x="338856" y="1547455"/>
                </a:lnTo>
                <a:lnTo>
                  <a:pt x="503880" y="1560889"/>
                </a:lnTo>
                <a:lnTo>
                  <a:pt x="500075" y="1561402"/>
                </a:lnTo>
                <a:lnTo>
                  <a:pt x="367124" y="1550578"/>
                </a:lnTo>
                <a:lnTo>
                  <a:pt x="357770" y="1551646"/>
                </a:lnTo>
                <a:lnTo>
                  <a:pt x="347919" y="1551891"/>
                </a:lnTo>
                <a:close/>
              </a:path>
              <a:path extrusionOk="0" h="1567815" w="1103630">
                <a:moveTo>
                  <a:pt x="415524" y="1567610"/>
                </a:moveTo>
                <a:lnTo>
                  <a:pt x="402401" y="1566239"/>
                </a:lnTo>
                <a:lnTo>
                  <a:pt x="388690" y="1561313"/>
                </a:lnTo>
                <a:lnTo>
                  <a:pt x="374696" y="1552544"/>
                </a:lnTo>
                <a:lnTo>
                  <a:pt x="367124" y="1550578"/>
                </a:lnTo>
                <a:lnTo>
                  <a:pt x="500075" y="1561402"/>
                </a:lnTo>
                <a:lnTo>
                  <a:pt x="482028" y="1563831"/>
                </a:lnTo>
                <a:lnTo>
                  <a:pt x="427754" y="1565715"/>
                </a:lnTo>
                <a:lnTo>
                  <a:pt x="415524" y="1567610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6" name="Google Shape;486;p55"/>
          <p:cNvSpPr/>
          <p:nvPr/>
        </p:nvSpPr>
        <p:spPr>
          <a:xfrm>
            <a:off x="5794459" y="3907879"/>
            <a:ext cx="525779" cy="559435"/>
          </a:xfrm>
          <a:custGeom>
            <a:rect b="b" l="l" r="r" t="t"/>
            <a:pathLst>
              <a:path extrusionOk="0" h="1118870" w="1051559">
                <a:moveTo>
                  <a:pt x="725908" y="40043"/>
                </a:moveTo>
                <a:lnTo>
                  <a:pt x="511831" y="22615"/>
                </a:lnTo>
                <a:lnTo>
                  <a:pt x="522973" y="20881"/>
                </a:lnTo>
                <a:lnTo>
                  <a:pt x="532250" y="12420"/>
                </a:lnTo>
                <a:lnTo>
                  <a:pt x="542387" y="3402"/>
                </a:lnTo>
                <a:lnTo>
                  <a:pt x="556108" y="0"/>
                </a:lnTo>
                <a:lnTo>
                  <a:pt x="604244" y="2966"/>
                </a:lnTo>
                <a:lnTo>
                  <a:pt x="651788" y="7809"/>
                </a:lnTo>
                <a:lnTo>
                  <a:pt x="697157" y="20900"/>
                </a:lnTo>
                <a:lnTo>
                  <a:pt x="725908" y="40043"/>
                </a:lnTo>
                <a:close/>
              </a:path>
              <a:path extrusionOk="0" h="1118870" w="1051559">
                <a:moveTo>
                  <a:pt x="515931" y="1118824"/>
                </a:moveTo>
                <a:lnTo>
                  <a:pt x="462866" y="1112525"/>
                </a:lnTo>
                <a:lnTo>
                  <a:pt x="410882" y="1100817"/>
                </a:lnTo>
                <a:lnTo>
                  <a:pt x="359295" y="1087497"/>
                </a:lnTo>
                <a:lnTo>
                  <a:pt x="308395" y="1071509"/>
                </a:lnTo>
                <a:lnTo>
                  <a:pt x="258472" y="1051796"/>
                </a:lnTo>
                <a:lnTo>
                  <a:pt x="213828" y="1026075"/>
                </a:lnTo>
                <a:lnTo>
                  <a:pt x="174421" y="994517"/>
                </a:lnTo>
                <a:lnTo>
                  <a:pt x="140506" y="964983"/>
                </a:lnTo>
                <a:lnTo>
                  <a:pt x="107947" y="933993"/>
                </a:lnTo>
                <a:lnTo>
                  <a:pt x="79073" y="899672"/>
                </a:lnTo>
                <a:lnTo>
                  <a:pt x="56215" y="860140"/>
                </a:lnTo>
                <a:lnTo>
                  <a:pt x="51867" y="845319"/>
                </a:lnTo>
                <a:lnTo>
                  <a:pt x="52993" y="837966"/>
                </a:lnTo>
                <a:lnTo>
                  <a:pt x="57359" y="829671"/>
                </a:lnTo>
                <a:lnTo>
                  <a:pt x="62402" y="819289"/>
                </a:lnTo>
                <a:lnTo>
                  <a:pt x="62573" y="810263"/>
                </a:lnTo>
                <a:lnTo>
                  <a:pt x="58023" y="803046"/>
                </a:lnTo>
                <a:lnTo>
                  <a:pt x="48904" y="798086"/>
                </a:lnTo>
                <a:lnTo>
                  <a:pt x="33842" y="790423"/>
                </a:lnTo>
                <a:lnTo>
                  <a:pt x="23896" y="779746"/>
                </a:lnTo>
                <a:lnTo>
                  <a:pt x="5449" y="720627"/>
                </a:lnTo>
                <a:lnTo>
                  <a:pt x="0" y="658662"/>
                </a:lnTo>
                <a:lnTo>
                  <a:pt x="2715" y="626651"/>
                </a:lnTo>
                <a:lnTo>
                  <a:pt x="9493" y="582390"/>
                </a:lnTo>
                <a:lnTo>
                  <a:pt x="16889" y="538227"/>
                </a:lnTo>
                <a:lnTo>
                  <a:pt x="32297" y="450028"/>
                </a:lnTo>
                <a:lnTo>
                  <a:pt x="45294" y="413509"/>
                </a:lnTo>
                <a:lnTo>
                  <a:pt x="74379" y="369199"/>
                </a:lnTo>
                <a:lnTo>
                  <a:pt x="104420" y="325467"/>
                </a:lnTo>
                <a:lnTo>
                  <a:pt x="107095" y="321342"/>
                </a:lnTo>
                <a:lnTo>
                  <a:pt x="110559" y="317783"/>
                </a:lnTo>
                <a:lnTo>
                  <a:pt x="112749" y="313452"/>
                </a:lnTo>
                <a:lnTo>
                  <a:pt x="139015" y="271669"/>
                </a:lnTo>
                <a:lnTo>
                  <a:pt x="169745" y="233865"/>
                </a:lnTo>
                <a:lnTo>
                  <a:pt x="203744" y="199148"/>
                </a:lnTo>
                <a:lnTo>
                  <a:pt x="239817" y="166628"/>
                </a:lnTo>
                <a:lnTo>
                  <a:pt x="276770" y="135415"/>
                </a:lnTo>
                <a:lnTo>
                  <a:pt x="319059" y="103139"/>
                </a:lnTo>
                <a:lnTo>
                  <a:pt x="364097" y="74218"/>
                </a:lnTo>
                <a:lnTo>
                  <a:pt x="411350" y="48484"/>
                </a:lnTo>
                <a:lnTo>
                  <a:pt x="460284" y="25767"/>
                </a:lnTo>
                <a:lnTo>
                  <a:pt x="485317" y="19434"/>
                </a:lnTo>
                <a:lnTo>
                  <a:pt x="498172" y="19810"/>
                </a:lnTo>
                <a:lnTo>
                  <a:pt x="511831" y="22615"/>
                </a:lnTo>
                <a:lnTo>
                  <a:pt x="725908" y="40043"/>
                </a:lnTo>
                <a:lnTo>
                  <a:pt x="738768" y="48605"/>
                </a:lnTo>
                <a:lnTo>
                  <a:pt x="747830" y="56733"/>
                </a:lnTo>
                <a:lnTo>
                  <a:pt x="757519" y="64285"/>
                </a:lnTo>
                <a:lnTo>
                  <a:pt x="767740" y="71067"/>
                </a:lnTo>
                <a:lnTo>
                  <a:pt x="778400" y="76882"/>
                </a:lnTo>
                <a:lnTo>
                  <a:pt x="803704" y="92653"/>
                </a:lnTo>
                <a:lnTo>
                  <a:pt x="824698" y="112299"/>
                </a:lnTo>
                <a:lnTo>
                  <a:pt x="842535" y="134945"/>
                </a:lnTo>
                <a:lnTo>
                  <a:pt x="858366" y="159714"/>
                </a:lnTo>
                <a:lnTo>
                  <a:pt x="878234" y="191813"/>
                </a:lnTo>
                <a:lnTo>
                  <a:pt x="898567" y="223590"/>
                </a:lnTo>
                <a:lnTo>
                  <a:pt x="937991" y="287778"/>
                </a:lnTo>
                <a:lnTo>
                  <a:pt x="963824" y="333089"/>
                </a:lnTo>
                <a:lnTo>
                  <a:pt x="988173" y="379124"/>
                </a:lnTo>
                <a:lnTo>
                  <a:pt x="1007918" y="425406"/>
                </a:lnTo>
                <a:lnTo>
                  <a:pt x="149256" y="355504"/>
                </a:lnTo>
                <a:lnTo>
                  <a:pt x="147129" y="357001"/>
                </a:lnTo>
                <a:lnTo>
                  <a:pt x="144684" y="358305"/>
                </a:lnTo>
                <a:lnTo>
                  <a:pt x="142696" y="360147"/>
                </a:lnTo>
                <a:lnTo>
                  <a:pt x="142337" y="360452"/>
                </a:lnTo>
                <a:lnTo>
                  <a:pt x="143821" y="362744"/>
                </a:lnTo>
                <a:lnTo>
                  <a:pt x="144543" y="364139"/>
                </a:lnTo>
                <a:lnTo>
                  <a:pt x="1010707" y="434651"/>
                </a:lnTo>
                <a:lnTo>
                  <a:pt x="1022604" y="477706"/>
                </a:lnTo>
                <a:lnTo>
                  <a:pt x="1027420" y="497784"/>
                </a:lnTo>
                <a:lnTo>
                  <a:pt x="1033237" y="517693"/>
                </a:lnTo>
                <a:lnTo>
                  <a:pt x="1042480" y="557817"/>
                </a:lnTo>
                <a:lnTo>
                  <a:pt x="1047805" y="622715"/>
                </a:lnTo>
                <a:lnTo>
                  <a:pt x="1049401" y="655187"/>
                </a:lnTo>
                <a:lnTo>
                  <a:pt x="1051139" y="687451"/>
                </a:lnTo>
                <a:lnTo>
                  <a:pt x="1037363" y="740210"/>
                </a:lnTo>
                <a:lnTo>
                  <a:pt x="1023450" y="791581"/>
                </a:lnTo>
                <a:lnTo>
                  <a:pt x="1009205" y="832507"/>
                </a:lnTo>
                <a:lnTo>
                  <a:pt x="1004638" y="846164"/>
                </a:lnTo>
                <a:lnTo>
                  <a:pt x="987674" y="889081"/>
                </a:lnTo>
                <a:lnTo>
                  <a:pt x="960972" y="926947"/>
                </a:lnTo>
                <a:lnTo>
                  <a:pt x="933990" y="955037"/>
                </a:lnTo>
                <a:lnTo>
                  <a:pt x="906606" y="982686"/>
                </a:lnTo>
                <a:lnTo>
                  <a:pt x="877897" y="1008912"/>
                </a:lnTo>
                <a:lnTo>
                  <a:pt x="846939" y="1032732"/>
                </a:lnTo>
                <a:lnTo>
                  <a:pt x="845531" y="1033619"/>
                </a:lnTo>
                <a:lnTo>
                  <a:pt x="844413" y="1035031"/>
                </a:lnTo>
                <a:lnTo>
                  <a:pt x="843018" y="1035753"/>
                </a:lnTo>
                <a:lnTo>
                  <a:pt x="816180" y="1050185"/>
                </a:lnTo>
                <a:lnTo>
                  <a:pt x="789451" y="1065002"/>
                </a:lnTo>
                <a:lnTo>
                  <a:pt x="762352" y="1078599"/>
                </a:lnTo>
                <a:lnTo>
                  <a:pt x="734402" y="1089371"/>
                </a:lnTo>
                <a:lnTo>
                  <a:pt x="688422" y="1101446"/>
                </a:lnTo>
                <a:lnTo>
                  <a:pt x="633494" y="1111541"/>
                </a:lnTo>
                <a:lnTo>
                  <a:pt x="574402" y="1117915"/>
                </a:lnTo>
                <a:lnTo>
                  <a:pt x="515931" y="1118824"/>
                </a:lnTo>
                <a:close/>
              </a:path>
              <a:path extrusionOk="0" h="1118870" w="1051559">
                <a:moveTo>
                  <a:pt x="1010707" y="434651"/>
                </a:moveTo>
                <a:lnTo>
                  <a:pt x="144543" y="364139"/>
                </a:lnTo>
                <a:lnTo>
                  <a:pt x="151461" y="359191"/>
                </a:lnTo>
                <a:lnTo>
                  <a:pt x="149256" y="355504"/>
                </a:lnTo>
                <a:lnTo>
                  <a:pt x="1007918" y="425406"/>
                </a:lnTo>
                <a:lnTo>
                  <a:pt x="1008584" y="426968"/>
                </a:lnTo>
                <a:lnTo>
                  <a:pt x="1010707" y="434651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7" name="Google Shape;487;p55"/>
          <p:cNvSpPr/>
          <p:nvPr/>
        </p:nvSpPr>
        <p:spPr>
          <a:xfrm>
            <a:off x="6785592" y="4488279"/>
            <a:ext cx="598804" cy="456247"/>
          </a:xfrm>
          <a:custGeom>
            <a:rect b="b" l="l" r="r" t="t"/>
            <a:pathLst>
              <a:path extrusionOk="0" h="912495" w="1197609">
                <a:moveTo>
                  <a:pt x="972812" y="92986"/>
                </a:moveTo>
                <a:lnTo>
                  <a:pt x="305275" y="38643"/>
                </a:lnTo>
                <a:lnTo>
                  <a:pt x="308729" y="37254"/>
                </a:lnTo>
                <a:lnTo>
                  <a:pt x="364083" y="16445"/>
                </a:lnTo>
                <a:lnTo>
                  <a:pt x="409717" y="4520"/>
                </a:lnTo>
                <a:lnTo>
                  <a:pt x="449903" y="0"/>
                </a:lnTo>
                <a:lnTo>
                  <a:pt x="488918" y="1404"/>
                </a:lnTo>
                <a:lnTo>
                  <a:pt x="531035" y="7254"/>
                </a:lnTo>
                <a:lnTo>
                  <a:pt x="550300" y="9722"/>
                </a:lnTo>
                <a:lnTo>
                  <a:pt x="569631" y="11586"/>
                </a:lnTo>
                <a:lnTo>
                  <a:pt x="588784" y="14468"/>
                </a:lnTo>
                <a:lnTo>
                  <a:pt x="607518" y="19993"/>
                </a:lnTo>
                <a:lnTo>
                  <a:pt x="609954" y="20860"/>
                </a:lnTo>
                <a:lnTo>
                  <a:pt x="612762" y="21255"/>
                </a:lnTo>
                <a:lnTo>
                  <a:pt x="729154" y="30730"/>
                </a:lnTo>
                <a:lnTo>
                  <a:pt x="773535" y="42485"/>
                </a:lnTo>
                <a:lnTo>
                  <a:pt x="862499" y="67305"/>
                </a:lnTo>
                <a:lnTo>
                  <a:pt x="881483" y="71272"/>
                </a:lnTo>
                <a:lnTo>
                  <a:pt x="910014" y="73594"/>
                </a:lnTo>
                <a:lnTo>
                  <a:pt x="918203" y="75430"/>
                </a:lnTo>
                <a:lnTo>
                  <a:pt x="945466" y="83680"/>
                </a:lnTo>
                <a:lnTo>
                  <a:pt x="955644" y="87016"/>
                </a:lnTo>
                <a:lnTo>
                  <a:pt x="972812" y="92986"/>
                </a:lnTo>
                <a:close/>
              </a:path>
              <a:path extrusionOk="0" h="912495" w="1197609">
                <a:moveTo>
                  <a:pt x="729154" y="30730"/>
                </a:moveTo>
                <a:lnTo>
                  <a:pt x="612762" y="21255"/>
                </a:lnTo>
                <a:lnTo>
                  <a:pt x="615292" y="20960"/>
                </a:lnTo>
                <a:lnTo>
                  <a:pt x="669355" y="20184"/>
                </a:lnTo>
                <a:lnTo>
                  <a:pt x="721870" y="28801"/>
                </a:lnTo>
                <a:lnTo>
                  <a:pt x="729154" y="30730"/>
                </a:lnTo>
                <a:close/>
              </a:path>
              <a:path extrusionOk="0" h="912495" w="1197609">
                <a:moveTo>
                  <a:pt x="910014" y="73594"/>
                </a:moveTo>
                <a:lnTo>
                  <a:pt x="881483" y="71272"/>
                </a:lnTo>
                <a:lnTo>
                  <a:pt x="901106" y="72786"/>
                </a:lnTo>
                <a:lnTo>
                  <a:pt x="909648" y="73513"/>
                </a:lnTo>
                <a:lnTo>
                  <a:pt x="910014" y="73594"/>
                </a:lnTo>
                <a:close/>
              </a:path>
              <a:path extrusionOk="0" h="912495" w="1197609">
                <a:moveTo>
                  <a:pt x="232891" y="909128"/>
                </a:moveTo>
                <a:lnTo>
                  <a:pt x="211200" y="906415"/>
                </a:lnTo>
                <a:lnTo>
                  <a:pt x="189826" y="900565"/>
                </a:lnTo>
                <a:lnTo>
                  <a:pt x="168309" y="896096"/>
                </a:lnTo>
                <a:lnTo>
                  <a:pt x="112887" y="865333"/>
                </a:lnTo>
                <a:lnTo>
                  <a:pt x="76604" y="835356"/>
                </a:lnTo>
                <a:lnTo>
                  <a:pt x="45248" y="800268"/>
                </a:lnTo>
                <a:lnTo>
                  <a:pt x="19206" y="759538"/>
                </a:lnTo>
                <a:lnTo>
                  <a:pt x="6531" y="708600"/>
                </a:lnTo>
                <a:lnTo>
                  <a:pt x="4059" y="659351"/>
                </a:lnTo>
                <a:lnTo>
                  <a:pt x="3508" y="627347"/>
                </a:lnTo>
                <a:lnTo>
                  <a:pt x="2737" y="595358"/>
                </a:lnTo>
                <a:lnTo>
                  <a:pt x="751" y="563473"/>
                </a:lnTo>
                <a:lnTo>
                  <a:pt x="0" y="540834"/>
                </a:lnTo>
                <a:lnTo>
                  <a:pt x="1556" y="518697"/>
                </a:lnTo>
                <a:lnTo>
                  <a:pt x="4721" y="496815"/>
                </a:lnTo>
                <a:lnTo>
                  <a:pt x="8794" y="474945"/>
                </a:lnTo>
                <a:lnTo>
                  <a:pt x="11798" y="457756"/>
                </a:lnTo>
                <a:lnTo>
                  <a:pt x="20898" y="406289"/>
                </a:lnTo>
                <a:lnTo>
                  <a:pt x="35474" y="370901"/>
                </a:lnTo>
                <a:lnTo>
                  <a:pt x="56031" y="338719"/>
                </a:lnTo>
                <a:lnTo>
                  <a:pt x="72344" y="304595"/>
                </a:lnTo>
                <a:lnTo>
                  <a:pt x="86332" y="269404"/>
                </a:lnTo>
                <a:lnTo>
                  <a:pt x="99912" y="234024"/>
                </a:lnTo>
                <a:lnTo>
                  <a:pt x="101798" y="229334"/>
                </a:lnTo>
                <a:lnTo>
                  <a:pt x="101369" y="222285"/>
                </a:lnTo>
                <a:lnTo>
                  <a:pt x="104573" y="219874"/>
                </a:lnTo>
                <a:lnTo>
                  <a:pt x="123332" y="201365"/>
                </a:lnTo>
                <a:lnTo>
                  <a:pt x="138085" y="179931"/>
                </a:lnTo>
                <a:lnTo>
                  <a:pt x="151446" y="157508"/>
                </a:lnTo>
                <a:lnTo>
                  <a:pt x="166030" y="136029"/>
                </a:lnTo>
                <a:lnTo>
                  <a:pt x="203446" y="109509"/>
                </a:lnTo>
                <a:lnTo>
                  <a:pt x="215910" y="100509"/>
                </a:lnTo>
                <a:lnTo>
                  <a:pt x="226836" y="89630"/>
                </a:lnTo>
                <a:lnTo>
                  <a:pt x="236470" y="77299"/>
                </a:lnTo>
                <a:lnTo>
                  <a:pt x="248845" y="63069"/>
                </a:lnTo>
                <a:lnTo>
                  <a:pt x="263222" y="52150"/>
                </a:lnTo>
                <a:lnTo>
                  <a:pt x="279454" y="44231"/>
                </a:lnTo>
                <a:lnTo>
                  <a:pt x="297393" y="39003"/>
                </a:lnTo>
                <a:lnTo>
                  <a:pt x="301139" y="38139"/>
                </a:lnTo>
                <a:lnTo>
                  <a:pt x="305275" y="38643"/>
                </a:lnTo>
                <a:lnTo>
                  <a:pt x="972812" y="92986"/>
                </a:lnTo>
                <a:lnTo>
                  <a:pt x="1008522" y="107145"/>
                </a:lnTo>
                <a:lnTo>
                  <a:pt x="1069946" y="140432"/>
                </a:lnTo>
                <a:lnTo>
                  <a:pt x="1121864" y="181912"/>
                </a:lnTo>
                <a:lnTo>
                  <a:pt x="1159523" y="240716"/>
                </a:lnTo>
                <a:lnTo>
                  <a:pt x="1176561" y="280588"/>
                </a:lnTo>
                <a:lnTo>
                  <a:pt x="1181454" y="289102"/>
                </a:lnTo>
                <a:lnTo>
                  <a:pt x="1184144" y="299284"/>
                </a:lnTo>
                <a:lnTo>
                  <a:pt x="1184332" y="310953"/>
                </a:lnTo>
                <a:lnTo>
                  <a:pt x="1181720" y="323929"/>
                </a:lnTo>
                <a:lnTo>
                  <a:pt x="1182362" y="330121"/>
                </a:lnTo>
                <a:lnTo>
                  <a:pt x="1185830" y="336810"/>
                </a:lnTo>
                <a:lnTo>
                  <a:pt x="1188840" y="344119"/>
                </a:lnTo>
                <a:lnTo>
                  <a:pt x="1188109" y="352172"/>
                </a:lnTo>
                <a:lnTo>
                  <a:pt x="1195886" y="366523"/>
                </a:lnTo>
                <a:lnTo>
                  <a:pt x="1197415" y="381258"/>
                </a:lnTo>
                <a:lnTo>
                  <a:pt x="1195259" y="396225"/>
                </a:lnTo>
                <a:lnTo>
                  <a:pt x="1193163" y="405859"/>
                </a:lnTo>
                <a:lnTo>
                  <a:pt x="349470" y="337175"/>
                </a:lnTo>
                <a:lnTo>
                  <a:pt x="346639" y="339116"/>
                </a:lnTo>
                <a:lnTo>
                  <a:pt x="347402" y="340013"/>
                </a:lnTo>
                <a:lnTo>
                  <a:pt x="348123" y="341408"/>
                </a:lnTo>
                <a:lnTo>
                  <a:pt x="349756" y="341875"/>
                </a:lnTo>
                <a:lnTo>
                  <a:pt x="1192163" y="410453"/>
                </a:lnTo>
                <a:lnTo>
                  <a:pt x="1190964" y="416368"/>
                </a:lnTo>
                <a:lnTo>
                  <a:pt x="331511" y="346402"/>
                </a:lnTo>
                <a:lnTo>
                  <a:pt x="330838" y="348518"/>
                </a:lnTo>
                <a:lnTo>
                  <a:pt x="330012" y="350455"/>
                </a:lnTo>
                <a:lnTo>
                  <a:pt x="329172" y="352558"/>
                </a:lnTo>
                <a:lnTo>
                  <a:pt x="331137" y="353052"/>
                </a:lnTo>
                <a:lnTo>
                  <a:pt x="335039" y="354371"/>
                </a:lnTo>
                <a:lnTo>
                  <a:pt x="1189450" y="423927"/>
                </a:lnTo>
                <a:lnTo>
                  <a:pt x="1187399" y="434282"/>
                </a:lnTo>
                <a:lnTo>
                  <a:pt x="301160" y="362135"/>
                </a:lnTo>
                <a:lnTo>
                  <a:pt x="300290" y="362565"/>
                </a:lnTo>
                <a:lnTo>
                  <a:pt x="297652" y="364187"/>
                </a:lnTo>
                <a:lnTo>
                  <a:pt x="295583" y="367025"/>
                </a:lnTo>
                <a:lnTo>
                  <a:pt x="293375" y="369517"/>
                </a:lnTo>
                <a:lnTo>
                  <a:pt x="295106" y="370827"/>
                </a:lnTo>
                <a:lnTo>
                  <a:pt x="297878" y="373725"/>
                </a:lnTo>
                <a:lnTo>
                  <a:pt x="1185087" y="445951"/>
                </a:lnTo>
                <a:lnTo>
                  <a:pt x="1175500" y="485821"/>
                </a:lnTo>
                <a:lnTo>
                  <a:pt x="1152865" y="530813"/>
                </a:lnTo>
                <a:lnTo>
                  <a:pt x="1123829" y="561494"/>
                </a:lnTo>
                <a:lnTo>
                  <a:pt x="1080460" y="590913"/>
                </a:lnTo>
                <a:lnTo>
                  <a:pt x="1021300" y="623715"/>
                </a:lnTo>
                <a:lnTo>
                  <a:pt x="956453" y="644781"/>
                </a:lnTo>
                <a:lnTo>
                  <a:pt x="938516" y="648671"/>
                </a:lnTo>
                <a:lnTo>
                  <a:pt x="922432" y="653368"/>
                </a:lnTo>
                <a:lnTo>
                  <a:pt x="534138" y="621758"/>
                </a:lnTo>
                <a:lnTo>
                  <a:pt x="533101" y="622175"/>
                </a:lnTo>
                <a:lnTo>
                  <a:pt x="531760" y="622233"/>
                </a:lnTo>
                <a:lnTo>
                  <a:pt x="531294" y="623030"/>
                </a:lnTo>
                <a:lnTo>
                  <a:pt x="530975" y="623672"/>
                </a:lnTo>
                <a:lnTo>
                  <a:pt x="531378" y="624874"/>
                </a:lnTo>
                <a:lnTo>
                  <a:pt x="531463" y="625882"/>
                </a:lnTo>
                <a:lnTo>
                  <a:pt x="911808" y="656846"/>
                </a:lnTo>
                <a:lnTo>
                  <a:pt x="885581" y="665733"/>
                </a:lnTo>
                <a:lnTo>
                  <a:pt x="870837" y="670895"/>
                </a:lnTo>
                <a:lnTo>
                  <a:pt x="856205" y="676410"/>
                </a:lnTo>
                <a:lnTo>
                  <a:pt x="827143" y="687864"/>
                </a:lnTo>
                <a:lnTo>
                  <a:pt x="790833" y="701629"/>
                </a:lnTo>
                <a:lnTo>
                  <a:pt x="755263" y="717084"/>
                </a:lnTo>
                <a:lnTo>
                  <a:pt x="723885" y="745426"/>
                </a:lnTo>
                <a:lnTo>
                  <a:pt x="715942" y="754173"/>
                </a:lnTo>
                <a:lnTo>
                  <a:pt x="707457" y="761499"/>
                </a:lnTo>
                <a:lnTo>
                  <a:pt x="697447" y="766007"/>
                </a:lnTo>
                <a:lnTo>
                  <a:pt x="689698" y="766190"/>
                </a:lnTo>
                <a:lnTo>
                  <a:pt x="678995" y="765319"/>
                </a:lnTo>
                <a:lnTo>
                  <a:pt x="675216" y="770690"/>
                </a:lnTo>
                <a:lnTo>
                  <a:pt x="677081" y="776520"/>
                </a:lnTo>
                <a:lnTo>
                  <a:pt x="678253" y="786299"/>
                </a:lnTo>
                <a:lnTo>
                  <a:pt x="675824" y="794517"/>
                </a:lnTo>
                <a:lnTo>
                  <a:pt x="670709" y="801107"/>
                </a:lnTo>
                <a:lnTo>
                  <a:pt x="663821" y="806003"/>
                </a:lnTo>
                <a:lnTo>
                  <a:pt x="654797" y="811964"/>
                </a:lnTo>
                <a:lnTo>
                  <a:pt x="646965" y="818868"/>
                </a:lnTo>
                <a:lnTo>
                  <a:pt x="605675" y="855588"/>
                </a:lnTo>
                <a:lnTo>
                  <a:pt x="526402" y="893880"/>
                </a:lnTo>
                <a:lnTo>
                  <a:pt x="476240" y="906865"/>
                </a:lnTo>
                <a:lnTo>
                  <a:pt x="424779" y="912323"/>
                </a:lnTo>
                <a:lnTo>
                  <a:pt x="371825" y="910159"/>
                </a:lnTo>
                <a:lnTo>
                  <a:pt x="359210" y="909333"/>
                </a:lnTo>
                <a:lnTo>
                  <a:pt x="346488" y="909453"/>
                </a:lnTo>
                <a:lnTo>
                  <a:pt x="345192" y="909494"/>
                </a:lnTo>
                <a:lnTo>
                  <a:pt x="259342" y="902505"/>
                </a:lnTo>
                <a:lnTo>
                  <a:pt x="255362" y="904185"/>
                </a:lnTo>
                <a:lnTo>
                  <a:pt x="232891" y="909128"/>
                </a:lnTo>
                <a:close/>
              </a:path>
              <a:path extrusionOk="0" h="912495" w="1197609">
                <a:moveTo>
                  <a:pt x="1192163" y="410453"/>
                </a:moveTo>
                <a:lnTo>
                  <a:pt x="349756" y="341875"/>
                </a:lnTo>
                <a:lnTo>
                  <a:pt x="350873" y="340463"/>
                </a:lnTo>
                <a:lnTo>
                  <a:pt x="351757" y="339867"/>
                </a:lnTo>
                <a:lnTo>
                  <a:pt x="349470" y="337175"/>
                </a:lnTo>
                <a:lnTo>
                  <a:pt x="1193163" y="405859"/>
                </a:lnTo>
                <a:lnTo>
                  <a:pt x="1192163" y="410453"/>
                </a:lnTo>
                <a:close/>
              </a:path>
              <a:path extrusionOk="0" h="912495" w="1197609">
                <a:moveTo>
                  <a:pt x="1189450" y="423927"/>
                </a:moveTo>
                <a:lnTo>
                  <a:pt x="335039" y="354371"/>
                </a:lnTo>
                <a:lnTo>
                  <a:pt x="335262" y="353387"/>
                </a:lnTo>
                <a:lnTo>
                  <a:pt x="335379" y="353063"/>
                </a:lnTo>
                <a:lnTo>
                  <a:pt x="336099" y="351618"/>
                </a:lnTo>
                <a:lnTo>
                  <a:pt x="335655" y="350914"/>
                </a:lnTo>
                <a:lnTo>
                  <a:pt x="334628" y="349161"/>
                </a:lnTo>
                <a:lnTo>
                  <a:pt x="332897" y="347851"/>
                </a:lnTo>
                <a:lnTo>
                  <a:pt x="331511" y="346402"/>
                </a:lnTo>
                <a:lnTo>
                  <a:pt x="1190964" y="416368"/>
                </a:lnTo>
                <a:lnTo>
                  <a:pt x="1189450" y="423927"/>
                </a:lnTo>
                <a:close/>
              </a:path>
              <a:path extrusionOk="0" h="912495" w="1197609">
                <a:moveTo>
                  <a:pt x="1185087" y="445951"/>
                </a:moveTo>
                <a:lnTo>
                  <a:pt x="297878" y="373725"/>
                </a:lnTo>
                <a:lnTo>
                  <a:pt x="298582" y="373281"/>
                </a:lnTo>
                <a:lnTo>
                  <a:pt x="301566" y="371520"/>
                </a:lnTo>
                <a:lnTo>
                  <a:pt x="303966" y="368709"/>
                </a:lnTo>
                <a:lnTo>
                  <a:pt x="306824" y="366437"/>
                </a:lnTo>
                <a:lnTo>
                  <a:pt x="303959" y="364701"/>
                </a:lnTo>
                <a:lnTo>
                  <a:pt x="301160" y="362135"/>
                </a:lnTo>
                <a:lnTo>
                  <a:pt x="1187399" y="434282"/>
                </a:lnTo>
                <a:lnTo>
                  <a:pt x="1185087" y="445951"/>
                </a:lnTo>
                <a:close/>
              </a:path>
              <a:path extrusionOk="0" h="912495" w="1197609">
                <a:moveTo>
                  <a:pt x="911808" y="656846"/>
                </a:moveTo>
                <a:lnTo>
                  <a:pt x="531463" y="625882"/>
                </a:lnTo>
                <a:lnTo>
                  <a:pt x="536106" y="624256"/>
                </a:lnTo>
                <a:lnTo>
                  <a:pt x="535510" y="623373"/>
                </a:lnTo>
                <a:lnTo>
                  <a:pt x="534138" y="621758"/>
                </a:lnTo>
                <a:lnTo>
                  <a:pt x="922432" y="653368"/>
                </a:lnTo>
                <a:lnTo>
                  <a:pt x="920654" y="653892"/>
                </a:lnTo>
                <a:lnTo>
                  <a:pt x="911808" y="656846"/>
                </a:lnTo>
                <a:close/>
              </a:path>
              <a:path extrusionOk="0" h="912495" w="1197609">
                <a:moveTo>
                  <a:pt x="684929" y="766303"/>
                </a:moveTo>
                <a:lnTo>
                  <a:pt x="678995" y="765319"/>
                </a:lnTo>
                <a:lnTo>
                  <a:pt x="689698" y="766190"/>
                </a:lnTo>
                <a:lnTo>
                  <a:pt x="684929" y="766303"/>
                </a:lnTo>
                <a:close/>
              </a:path>
              <a:path extrusionOk="0" h="912495" w="1197609">
                <a:moveTo>
                  <a:pt x="295786" y="908374"/>
                </a:moveTo>
                <a:lnTo>
                  <a:pt x="265419" y="905839"/>
                </a:lnTo>
                <a:lnTo>
                  <a:pt x="259342" y="902505"/>
                </a:lnTo>
                <a:lnTo>
                  <a:pt x="345192" y="909494"/>
                </a:lnTo>
                <a:lnTo>
                  <a:pt x="333742" y="909854"/>
                </a:lnTo>
                <a:lnTo>
                  <a:pt x="321059" y="909868"/>
                </a:lnTo>
                <a:lnTo>
                  <a:pt x="308426" y="909270"/>
                </a:lnTo>
                <a:lnTo>
                  <a:pt x="295786" y="908374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8" name="Google Shape;488;p55"/>
          <p:cNvSpPr/>
          <p:nvPr/>
        </p:nvSpPr>
        <p:spPr>
          <a:xfrm>
            <a:off x="5167018" y="1461376"/>
            <a:ext cx="802004" cy="695325"/>
          </a:xfrm>
          <a:custGeom>
            <a:rect b="b" l="l" r="r" t="t"/>
            <a:pathLst>
              <a:path extrusionOk="0" h="1390650" w="1604009">
                <a:moveTo>
                  <a:pt x="7767" y="262987"/>
                </a:moveTo>
                <a:lnTo>
                  <a:pt x="18422" y="221174"/>
                </a:lnTo>
                <a:lnTo>
                  <a:pt x="24639" y="206733"/>
                </a:lnTo>
                <a:lnTo>
                  <a:pt x="32026" y="193431"/>
                </a:lnTo>
                <a:lnTo>
                  <a:pt x="47982" y="167682"/>
                </a:lnTo>
                <a:lnTo>
                  <a:pt x="57585" y="148737"/>
                </a:lnTo>
                <a:lnTo>
                  <a:pt x="65395" y="128702"/>
                </a:lnTo>
                <a:lnTo>
                  <a:pt x="79326" y="87685"/>
                </a:lnTo>
                <a:lnTo>
                  <a:pt x="85278" y="75577"/>
                </a:lnTo>
                <a:lnTo>
                  <a:pt x="93330" y="65979"/>
                </a:lnTo>
                <a:lnTo>
                  <a:pt x="103576" y="58382"/>
                </a:lnTo>
                <a:lnTo>
                  <a:pt x="116107" y="52281"/>
                </a:lnTo>
                <a:lnTo>
                  <a:pt x="140336" y="41405"/>
                </a:lnTo>
                <a:lnTo>
                  <a:pt x="164097" y="29543"/>
                </a:lnTo>
                <a:lnTo>
                  <a:pt x="188151" y="18041"/>
                </a:lnTo>
                <a:lnTo>
                  <a:pt x="213259" y="8244"/>
                </a:lnTo>
                <a:lnTo>
                  <a:pt x="240387" y="1628"/>
                </a:lnTo>
                <a:lnTo>
                  <a:pt x="266672" y="0"/>
                </a:lnTo>
                <a:lnTo>
                  <a:pt x="292341" y="3330"/>
                </a:lnTo>
                <a:lnTo>
                  <a:pt x="317618" y="11591"/>
                </a:lnTo>
                <a:lnTo>
                  <a:pt x="333273" y="18233"/>
                </a:lnTo>
                <a:lnTo>
                  <a:pt x="348977" y="24015"/>
                </a:lnTo>
                <a:lnTo>
                  <a:pt x="365162" y="28068"/>
                </a:lnTo>
                <a:lnTo>
                  <a:pt x="389320" y="30302"/>
                </a:lnTo>
                <a:lnTo>
                  <a:pt x="396380" y="32149"/>
                </a:lnTo>
                <a:lnTo>
                  <a:pt x="449629" y="49361"/>
                </a:lnTo>
                <a:lnTo>
                  <a:pt x="488081" y="63803"/>
                </a:lnTo>
                <a:lnTo>
                  <a:pt x="525829" y="80001"/>
                </a:lnTo>
                <a:lnTo>
                  <a:pt x="562887" y="97849"/>
                </a:lnTo>
                <a:lnTo>
                  <a:pt x="598924" y="122444"/>
                </a:lnTo>
                <a:lnTo>
                  <a:pt x="610409" y="133113"/>
                </a:lnTo>
                <a:lnTo>
                  <a:pt x="622253" y="142967"/>
                </a:lnTo>
                <a:lnTo>
                  <a:pt x="635487" y="150915"/>
                </a:lnTo>
                <a:lnTo>
                  <a:pt x="651143" y="155863"/>
                </a:lnTo>
                <a:lnTo>
                  <a:pt x="658164" y="158730"/>
                </a:lnTo>
                <a:lnTo>
                  <a:pt x="664844" y="163978"/>
                </a:lnTo>
                <a:lnTo>
                  <a:pt x="670980" y="170533"/>
                </a:lnTo>
                <a:lnTo>
                  <a:pt x="710867" y="219878"/>
                </a:lnTo>
                <a:lnTo>
                  <a:pt x="747438" y="260392"/>
                </a:lnTo>
                <a:lnTo>
                  <a:pt x="785741" y="299209"/>
                </a:lnTo>
                <a:lnTo>
                  <a:pt x="825434" y="336675"/>
                </a:lnTo>
                <a:lnTo>
                  <a:pt x="866175" y="373134"/>
                </a:lnTo>
                <a:lnTo>
                  <a:pt x="897450" y="391246"/>
                </a:lnTo>
                <a:lnTo>
                  <a:pt x="907792" y="397556"/>
                </a:lnTo>
                <a:lnTo>
                  <a:pt x="925367" y="410634"/>
                </a:lnTo>
                <a:lnTo>
                  <a:pt x="960027" y="437538"/>
                </a:lnTo>
                <a:lnTo>
                  <a:pt x="1005360" y="471067"/>
                </a:lnTo>
                <a:lnTo>
                  <a:pt x="1019782" y="480142"/>
                </a:lnTo>
                <a:lnTo>
                  <a:pt x="1034933" y="486990"/>
                </a:lnTo>
                <a:lnTo>
                  <a:pt x="1062080" y="498286"/>
                </a:lnTo>
                <a:lnTo>
                  <a:pt x="1087973" y="511840"/>
                </a:lnTo>
                <a:lnTo>
                  <a:pt x="1113630" y="525706"/>
                </a:lnTo>
                <a:lnTo>
                  <a:pt x="1140069" y="537937"/>
                </a:lnTo>
                <a:lnTo>
                  <a:pt x="1148638" y="541410"/>
                </a:lnTo>
                <a:lnTo>
                  <a:pt x="1153577" y="545517"/>
                </a:lnTo>
                <a:lnTo>
                  <a:pt x="1153800" y="557506"/>
                </a:lnTo>
                <a:lnTo>
                  <a:pt x="1158171" y="562033"/>
                </a:lnTo>
                <a:lnTo>
                  <a:pt x="1174812" y="557881"/>
                </a:lnTo>
                <a:lnTo>
                  <a:pt x="1189160" y="562047"/>
                </a:lnTo>
                <a:lnTo>
                  <a:pt x="1202650" y="569620"/>
                </a:lnTo>
                <a:lnTo>
                  <a:pt x="1216364" y="575805"/>
                </a:lnTo>
                <a:lnTo>
                  <a:pt x="1254211" y="589527"/>
                </a:lnTo>
                <a:lnTo>
                  <a:pt x="1289818" y="607776"/>
                </a:lnTo>
                <a:lnTo>
                  <a:pt x="1324123" y="628607"/>
                </a:lnTo>
                <a:lnTo>
                  <a:pt x="1358063" y="650079"/>
                </a:lnTo>
                <a:lnTo>
                  <a:pt x="1371013" y="660854"/>
                </a:lnTo>
                <a:lnTo>
                  <a:pt x="1382659" y="673801"/>
                </a:lnTo>
                <a:lnTo>
                  <a:pt x="1394441" y="686264"/>
                </a:lnTo>
                <a:lnTo>
                  <a:pt x="1407798" y="695585"/>
                </a:lnTo>
                <a:lnTo>
                  <a:pt x="1423176" y="703022"/>
                </a:lnTo>
                <a:lnTo>
                  <a:pt x="1437935" y="711109"/>
                </a:lnTo>
                <a:lnTo>
                  <a:pt x="1485303" y="752772"/>
                </a:lnTo>
                <a:lnTo>
                  <a:pt x="1521220" y="801228"/>
                </a:lnTo>
                <a:lnTo>
                  <a:pt x="1537357" y="836993"/>
                </a:lnTo>
                <a:lnTo>
                  <a:pt x="1560371" y="878800"/>
                </a:lnTo>
                <a:lnTo>
                  <a:pt x="1571896" y="903435"/>
                </a:lnTo>
                <a:lnTo>
                  <a:pt x="1575323" y="912575"/>
                </a:lnTo>
                <a:lnTo>
                  <a:pt x="1583545" y="954728"/>
                </a:lnTo>
                <a:lnTo>
                  <a:pt x="1593266" y="986869"/>
                </a:lnTo>
                <a:lnTo>
                  <a:pt x="1601585" y="1019526"/>
                </a:lnTo>
                <a:lnTo>
                  <a:pt x="1603706" y="1053954"/>
                </a:lnTo>
                <a:lnTo>
                  <a:pt x="1600064" y="1083661"/>
                </a:lnTo>
                <a:lnTo>
                  <a:pt x="1583320" y="1138816"/>
                </a:lnTo>
                <a:lnTo>
                  <a:pt x="1555270" y="1182911"/>
                </a:lnTo>
                <a:lnTo>
                  <a:pt x="1521246" y="1218702"/>
                </a:lnTo>
                <a:lnTo>
                  <a:pt x="1480223" y="1247685"/>
                </a:lnTo>
                <a:lnTo>
                  <a:pt x="1437054" y="1272860"/>
                </a:lnTo>
                <a:lnTo>
                  <a:pt x="1382036" y="1292480"/>
                </a:lnTo>
                <a:lnTo>
                  <a:pt x="1351907" y="1305263"/>
                </a:lnTo>
                <a:lnTo>
                  <a:pt x="1276221" y="1339993"/>
                </a:lnTo>
                <a:lnTo>
                  <a:pt x="1228567" y="1345536"/>
                </a:lnTo>
                <a:lnTo>
                  <a:pt x="1198209" y="1352613"/>
                </a:lnTo>
                <a:lnTo>
                  <a:pt x="1168612" y="1362613"/>
                </a:lnTo>
                <a:lnTo>
                  <a:pt x="1139129" y="1373120"/>
                </a:lnTo>
                <a:lnTo>
                  <a:pt x="1112144" y="1380579"/>
                </a:lnTo>
                <a:lnTo>
                  <a:pt x="1084753" y="1385261"/>
                </a:lnTo>
                <a:lnTo>
                  <a:pt x="1057085" y="1388008"/>
                </a:lnTo>
                <a:lnTo>
                  <a:pt x="1029266" y="1389659"/>
                </a:lnTo>
                <a:lnTo>
                  <a:pt x="1000033" y="1389824"/>
                </a:lnTo>
                <a:lnTo>
                  <a:pt x="978024" y="1390504"/>
                </a:lnTo>
                <a:lnTo>
                  <a:pt x="966315" y="1389107"/>
                </a:lnTo>
                <a:lnTo>
                  <a:pt x="955392" y="1384987"/>
                </a:lnTo>
                <a:lnTo>
                  <a:pt x="945475" y="1377102"/>
                </a:lnTo>
                <a:lnTo>
                  <a:pt x="942578" y="1373974"/>
                </a:lnTo>
                <a:lnTo>
                  <a:pt x="934997" y="1370649"/>
                </a:lnTo>
                <a:lnTo>
                  <a:pt x="933293" y="1371909"/>
                </a:lnTo>
                <a:lnTo>
                  <a:pt x="913428" y="1380924"/>
                </a:lnTo>
                <a:lnTo>
                  <a:pt x="893646" y="1380953"/>
                </a:lnTo>
                <a:lnTo>
                  <a:pt x="873877" y="1376691"/>
                </a:lnTo>
                <a:lnTo>
                  <a:pt x="807288" y="1363908"/>
                </a:lnTo>
                <a:lnTo>
                  <a:pt x="762726" y="1348748"/>
                </a:lnTo>
                <a:lnTo>
                  <a:pt x="719649" y="1329580"/>
                </a:lnTo>
                <a:lnTo>
                  <a:pt x="677343" y="1308634"/>
                </a:lnTo>
                <a:lnTo>
                  <a:pt x="642911" y="1290475"/>
                </a:lnTo>
                <a:lnTo>
                  <a:pt x="574909" y="1252202"/>
                </a:lnTo>
                <a:lnTo>
                  <a:pt x="540639" y="1233593"/>
                </a:lnTo>
                <a:lnTo>
                  <a:pt x="510336" y="1215082"/>
                </a:lnTo>
                <a:lnTo>
                  <a:pt x="482328" y="1193789"/>
                </a:lnTo>
                <a:lnTo>
                  <a:pt x="428487" y="1148594"/>
                </a:lnTo>
                <a:lnTo>
                  <a:pt x="423371" y="1136346"/>
                </a:lnTo>
                <a:lnTo>
                  <a:pt x="414336" y="1128878"/>
                </a:lnTo>
                <a:lnTo>
                  <a:pt x="380659" y="1107967"/>
                </a:lnTo>
                <a:lnTo>
                  <a:pt x="336676" y="1050231"/>
                </a:lnTo>
                <a:lnTo>
                  <a:pt x="320690" y="1030739"/>
                </a:lnTo>
                <a:lnTo>
                  <a:pt x="302976" y="1012883"/>
                </a:lnTo>
                <a:lnTo>
                  <a:pt x="283653" y="996396"/>
                </a:lnTo>
                <a:lnTo>
                  <a:pt x="273421" y="988296"/>
                </a:lnTo>
                <a:lnTo>
                  <a:pt x="269099" y="983439"/>
                </a:lnTo>
                <a:lnTo>
                  <a:pt x="263696" y="976415"/>
                </a:lnTo>
                <a:lnTo>
                  <a:pt x="261435" y="969578"/>
                </a:lnTo>
                <a:lnTo>
                  <a:pt x="263373" y="962739"/>
                </a:lnTo>
                <a:lnTo>
                  <a:pt x="270562" y="955708"/>
                </a:lnTo>
                <a:lnTo>
                  <a:pt x="277541" y="950692"/>
                </a:lnTo>
                <a:lnTo>
                  <a:pt x="271606" y="940879"/>
                </a:lnTo>
                <a:lnTo>
                  <a:pt x="265738" y="941851"/>
                </a:lnTo>
                <a:lnTo>
                  <a:pt x="246858" y="941566"/>
                </a:lnTo>
                <a:lnTo>
                  <a:pt x="232551" y="934879"/>
                </a:lnTo>
                <a:lnTo>
                  <a:pt x="221944" y="923094"/>
                </a:lnTo>
                <a:lnTo>
                  <a:pt x="214160" y="907518"/>
                </a:lnTo>
                <a:lnTo>
                  <a:pt x="204287" y="889956"/>
                </a:lnTo>
                <a:lnTo>
                  <a:pt x="191851" y="874014"/>
                </a:lnTo>
                <a:lnTo>
                  <a:pt x="180142" y="857645"/>
                </a:lnTo>
                <a:lnTo>
                  <a:pt x="172449" y="838799"/>
                </a:lnTo>
                <a:lnTo>
                  <a:pt x="171881" y="835852"/>
                </a:lnTo>
                <a:lnTo>
                  <a:pt x="169222" y="832254"/>
                </a:lnTo>
                <a:lnTo>
                  <a:pt x="166687" y="831201"/>
                </a:lnTo>
                <a:lnTo>
                  <a:pt x="146148" y="816926"/>
                </a:lnTo>
                <a:lnTo>
                  <a:pt x="132440" y="797613"/>
                </a:lnTo>
                <a:lnTo>
                  <a:pt x="122009" y="776013"/>
                </a:lnTo>
                <a:lnTo>
                  <a:pt x="111303" y="754876"/>
                </a:lnTo>
                <a:lnTo>
                  <a:pt x="90186" y="714121"/>
                </a:lnTo>
                <a:lnTo>
                  <a:pt x="75945" y="669598"/>
                </a:lnTo>
                <a:lnTo>
                  <a:pt x="71112" y="648406"/>
                </a:lnTo>
                <a:lnTo>
                  <a:pt x="65027" y="627467"/>
                </a:lnTo>
                <a:lnTo>
                  <a:pt x="57133" y="607015"/>
                </a:lnTo>
                <a:lnTo>
                  <a:pt x="46875" y="587283"/>
                </a:lnTo>
                <a:lnTo>
                  <a:pt x="41894" y="576642"/>
                </a:lnTo>
                <a:lnTo>
                  <a:pt x="38503" y="565086"/>
                </a:lnTo>
                <a:lnTo>
                  <a:pt x="32878" y="541407"/>
                </a:lnTo>
                <a:lnTo>
                  <a:pt x="21393" y="504326"/>
                </a:lnTo>
                <a:lnTo>
                  <a:pt x="11217" y="466937"/>
                </a:lnTo>
                <a:lnTo>
                  <a:pt x="2827" y="428573"/>
                </a:lnTo>
                <a:lnTo>
                  <a:pt x="0" y="390159"/>
                </a:lnTo>
                <a:lnTo>
                  <a:pt x="3272" y="305282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89" name="Google Shape;489;p55"/>
          <p:cNvSpPr/>
          <p:nvPr/>
        </p:nvSpPr>
        <p:spPr>
          <a:xfrm>
            <a:off x="5100949" y="2310995"/>
            <a:ext cx="570547" cy="794067"/>
          </a:xfrm>
          <a:custGeom>
            <a:rect b="b" l="l" r="r" t="t"/>
            <a:pathLst>
              <a:path extrusionOk="0" h="1588135" w="1141095">
                <a:moveTo>
                  <a:pt x="10885" y="436787"/>
                </a:moveTo>
                <a:lnTo>
                  <a:pt x="21711" y="391224"/>
                </a:lnTo>
                <a:lnTo>
                  <a:pt x="42333" y="337689"/>
                </a:lnTo>
                <a:lnTo>
                  <a:pt x="51467" y="309744"/>
                </a:lnTo>
                <a:lnTo>
                  <a:pt x="70277" y="266554"/>
                </a:lnTo>
                <a:lnTo>
                  <a:pt x="92617" y="225784"/>
                </a:lnTo>
                <a:lnTo>
                  <a:pt x="118787" y="187713"/>
                </a:lnTo>
                <a:lnTo>
                  <a:pt x="149082" y="152621"/>
                </a:lnTo>
                <a:lnTo>
                  <a:pt x="183802" y="120786"/>
                </a:lnTo>
                <a:lnTo>
                  <a:pt x="215827" y="95635"/>
                </a:lnTo>
                <a:lnTo>
                  <a:pt x="231656" y="82756"/>
                </a:lnTo>
                <a:lnTo>
                  <a:pt x="274909" y="49316"/>
                </a:lnTo>
                <a:lnTo>
                  <a:pt x="339190" y="31803"/>
                </a:lnTo>
                <a:lnTo>
                  <a:pt x="409075" y="24622"/>
                </a:lnTo>
                <a:lnTo>
                  <a:pt x="420997" y="22807"/>
                </a:lnTo>
                <a:lnTo>
                  <a:pt x="441321" y="18776"/>
                </a:lnTo>
                <a:lnTo>
                  <a:pt x="461624" y="15088"/>
                </a:lnTo>
                <a:lnTo>
                  <a:pt x="482113" y="12692"/>
                </a:lnTo>
                <a:lnTo>
                  <a:pt x="502992" y="12532"/>
                </a:lnTo>
                <a:lnTo>
                  <a:pt x="515217" y="12783"/>
                </a:lnTo>
                <a:lnTo>
                  <a:pt x="527578" y="12028"/>
                </a:lnTo>
                <a:lnTo>
                  <a:pt x="539656" y="9999"/>
                </a:lnTo>
                <a:lnTo>
                  <a:pt x="568055" y="1500"/>
                </a:lnTo>
                <a:lnTo>
                  <a:pt x="584672" y="0"/>
                </a:lnTo>
                <a:lnTo>
                  <a:pt x="601109" y="1597"/>
                </a:lnTo>
                <a:lnTo>
                  <a:pt x="617589" y="5964"/>
                </a:lnTo>
                <a:lnTo>
                  <a:pt x="678321" y="11039"/>
                </a:lnTo>
                <a:lnTo>
                  <a:pt x="726700" y="16063"/>
                </a:lnTo>
                <a:lnTo>
                  <a:pt x="752650" y="29066"/>
                </a:lnTo>
                <a:lnTo>
                  <a:pt x="762746" y="34927"/>
                </a:lnTo>
                <a:lnTo>
                  <a:pt x="774192" y="39050"/>
                </a:lnTo>
                <a:lnTo>
                  <a:pt x="798085" y="45977"/>
                </a:lnTo>
                <a:lnTo>
                  <a:pt x="816392" y="54035"/>
                </a:lnTo>
                <a:lnTo>
                  <a:pt x="832331" y="64832"/>
                </a:lnTo>
                <a:lnTo>
                  <a:pt x="845345" y="78726"/>
                </a:lnTo>
                <a:lnTo>
                  <a:pt x="854874" y="96076"/>
                </a:lnTo>
                <a:lnTo>
                  <a:pt x="864323" y="114562"/>
                </a:lnTo>
                <a:lnTo>
                  <a:pt x="876407" y="130411"/>
                </a:lnTo>
                <a:lnTo>
                  <a:pt x="890685" y="144253"/>
                </a:lnTo>
                <a:lnTo>
                  <a:pt x="906717" y="156716"/>
                </a:lnTo>
                <a:lnTo>
                  <a:pt x="924971" y="172269"/>
                </a:lnTo>
                <a:lnTo>
                  <a:pt x="935986" y="189264"/>
                </a:lnTo>
                <a:lnTo>
                  <a:pt x="940931" y="210336"/>
                </a:lnTo>
                <a:lnTo>
                  <a:pt x="940857" y="241138"/>
                </a:lnTo>
                <a:lnTo>
                  <a:pt x="939771" y="245017"/>
                </a:lnTo>
                <a:lnTo>
                  <a:pt x="941286" y="247264"/>
                </a:lnTo>
                <a:lnTo>
                  <a:pt x="949295" y="267544"/>
                </a:lnTo>
                <a:lnTo>
                  <a:pt x="949033" y="287531"/>
                </a:lnTo>
                <a:lnTo>
                  <a:pt x="944106" y="307261"/>
                </a:lnTo>
                <a:lnTo>
                  <a:pt x="938124" y="326770"/>
                </a:lnTo>
                <a:lnTo>
                  <a:pt x="934086" y="344715"/>
                </a:lnTo>
                <a:lnTo>
                  <a:pt x="932216" y="362402"/>
                </a:lnTo>
                <a:lnTo>
                  <a:pt x="932889" y="380185"/>
                </a:lnTo>
                <a:lnTo>
                  <a:pt x="936476" y="398421"/>
                </a:lnTo>
                <a:lnTo>
                  <a:pt x="940530" y="414524"/>
                </a:lnTo>
                <a:lnTo>
                  <a:pt x="943563" y="431012"/>
                </a:lnTo>
                <a:lnTo>
                  <a:pt x="945223" y="447609"/>
                </a:lnTo>
                <a:lnTo>
                  <a:pt x="945142" y="511052"/>
                </a:lnTo>
                <a:lnTo>
                  <a:pt x="950464" y="557012"/>
                </a:lnTo>
                <a:lnTo>
                  <a:pt x="959878" y="602186"/>
                </a:lnTo>
                <a:lnTo>
                  <a:pt x="972141" y="646841"/>
                </a:lnTo>
                <a:lnTo>
                  <a:pt x="990575" y="705146"/>
                </a:lnTo>
                <a:lnTo>
                  <a:pt x="992433" y="712192"/>
                </a:lnTo>
                <a:lnTo>
                  <a:pt x="997415" y="741126"/>
                </a:lnTo>
                <a:lnTo>
                  <a:pt x="1003969" y="761919"/>
                </a:lnTo>
                <a:lnTo>
                  <a:pt x="1012422" y="782049"/>
                </a:lnTo>
                <a:lnTo>
                  <a:pt x="1026838" y="811623"/>
                </a:lnTo>
                <a:lnTo>
                  <a:pt x="1031432" y="821683"/>
                </a:lnTo>
                <a:lnTo>
                  <a:pt x="1034869" y="831885"/>
                </a:lnTo>
                <a:lnTo>
                  <a:pt x="1036288" y="842069"/>
                </a:lnTo>
                <a:lnTo>
                  <a:pt x="1037745" y="855863"/>
                </a:lnTo>
                <a:lnTo>
                  <a:pt x="1041461" y="868480"/>
                </a:lnTo>
                <a:lnTo>
                  <a:pt x="1046736" y="880383"/>
                </a:lnTo>
                <a:lnTo>
                  <a:pt x="1074084" y="931440"/>
                </a:lnTo>
                <a:lnTo>
                  <a:pt x="1093031" y="971657"/>
                </a:lnTo>
                <a:lnTo>
                  <a:pt x="1107159" y="1013709"/>
                </a:lnTo>
                <a:lnTo>
                  <a:pt x="1115770" y="1070267"/>
                </a:lnTo>
                <a:lnTo>
                  <a:pt x="1119543" y="1081856"/>
                </a:lnTo>
                <a:lnTo>
                  <a:pt x="1128331" y="1105062"/>
                </a:lnTo>
                <a:lnTo>
                  <a:pt x="1134595" y="1126003"/>
                </a:lnTo>
                <a:lnTo>
                  <a:pt x="1139299" y="1147137"/>
                </a:lnTo>
                <a:lnTo>
                  <a:pt x="1141061" y="1168746"/>
                </a:lnTo>
                <a:lnTo>
                  <a:pt x="1137421" y="1200476"/>
                </a:lnTo>
                <a:lnTo>
                  <a:pt x="1137893" y="1210153"/>
                </a:lnTo>
                <a:lnTo>
                  <a:pt x="1140112" y="1229743"/>
                </a:lnTo>
                <a:lnTo>
                  <a:pt x="1140143" y="1251790"/>
                </a:lnTo>
                <a:lnTo>
                  <a:pt x="1137410" y="1273327"/>
                </a:lnTo>
                <a:lnTo>
                  <a:pt x="1132402" y="1294461"/>
                </a:lnTo>
                <a:lnTo>
                  <a:pt x="1124481" y="1318325"/>
                </a:lnTo>
                <a:lnTo>
                  <a:pt x="1123914" y="1322113"/>
                </a:lnTo>
                <a:lnTo>
                  <a:pt x="1121757" y="1324147"/>
                </a:lnTo>
                <a:lnTo>
                  <a:pt x="1098176" y="1352868"/>
                </a:lnTo>
                <a:lnTo>
                  <a:pt x="1077592" y="1384122"/>
                </a:lnTo>
                <a:lnTo>
                  <a:pt x="1054989" y="1413685"/>
                </a:lnTo>
                <a:lnTo>
                  <a:pt x="1025352" y="1437331"/>
                </a:lnTo>
                <a:lnTo>
                  <a:pt x="1019744" y="1441526"/>
                </a:lnTo>
                <a:lnTo>
                  <a:pt x="1014772" y="1446858"/>
                </a:lnTo>
                <a:lnTo>
                  <a:pt x="975138" y="1484721"/>
                </a:lnTo>
                <a:lnTo>
                  <a:pt x="943121" y="1507450"/>
                </a:lnTo>
                <a:lnTo>
                  <a:pt x="907716" y="1524778"/>
                </a:lnTo>
                <a:lnTo>
                  <a:pt x="842287" y="1541619"/>
                </a:lnTo>
                <a:lnTo>
                  <a:pt x="817520" y="1551644"/>
                </a:lnTo>
                <a:lnTo>
                  <a:pt x="793012" y="1563317"/>
                </a:lnTo>
                <a:lnTo>
                  <a:pt x="768464" y="1574622"/>
                </a:lnTo>
                <a:lnTo>
                  <a:pt x="760628" y="1576839"/>
                </a:lnTo>
                <a:lnTo>
                  <a:pt x="754571" y="1575929"/>
                </a:lnTo>
                <a:lnTo>
                  <a:pt x="750170" y="1571762"/>
                </a:lnTo>
                <a:lnTo>
                  <a:pt x="747301" y="1564210"/>
                </a:lnTo>
                <a:lnTo>
                  <a:pt x="745440" y="1554165"/>
                </a:lnTo>
                <a:lnTo>
                  <a:pt x="737686" y="1545258"/>
                </a:lnTo>
                <a:lnTo>
                  <a:pt x="728254" y="1544181"/>
                </a:lnTo>
                <a:lnTo>
                  <a:pt x="727028" y="1551238"/>
                </a:lnTo>
                <a:lnTo>
                  <a:pt x="723741" y="1561393"/>
                </a:lnTo>
                <a:lnTo>
                  <a:pt x="718170" y="1567527"/>
                </a:lnTo>
                <a:lnTo>
                  <a:pt x="710340" y="1570829"/>
                </a:lnTo>
                <a:lnTo>
                  <a:pt x="687387" y="1574669"/>
                </a:lnTo>
                <a:lnTo>
                  <a:pt x="674540" y="1577174"/>
                </a:lnTo>
                <a:lnTo>
                  <a:pt x="661579" y="1578336"/>
                </a:lnTo>
                <a:lnTo>
                  <a:pt x="648343" y="1576490"/>
                </a:lnTo>
                <a:lnTo>
                  <a:pt x="620887" y="1587635"/>
                </a:lnTo>
                <a:lnTo>
                  <a:pt x="594908" y="1585867"/>
                </a:lnTo>
                <a:lnTo>
                  <a:pt x="569789" y="1576462"/>
                </a:lnTo>
                <a:lnTo>
                  <a:pt x="524012" y="1554704"/>
                </a:lnTo>
                <a:lnTo>
                  <a:pt x="503191" y="1544488"/>
                </a:lnTo>
                <a:lnTo>
                  <a:pt x="482125" y="1535277"/>
                </a:lnTo>
                <a:lnTo>
                  <a:pt x="460488" y="1528302"/>
                </a:lnTo>
                <a:lnTo>
                  <a:pt x="444844" y="1521729"/>
                </a:lnTo>
                <a:lnTo>
                  <a:pt x="432898" y="1512065"/>
                </a:lnTo>
                <a:lnTo>
                  <a:pt x="412375" y="1489942"/>
                </a:lnTo>
                <a:lnTo>
                  <a:pt x="401553" y="1480396"/>
                </a:lnTo>
                <a:lnTo>
                  <a:pt x="391138" y="1470342"/>
                </a:lnTo>
                <a:lnTo>
                  <a:pt x="383371" y="1458413"/>
                </a:lnTo>
                <a:lnTo>
                  <a:pt x="380493" y="1443238"/>
                </a:lnTo>
                <a:lnTo>
                  <a:pt x="363499" y="1423196"/>
                </a:lnTo>
                <a:lnTo>
                  <a:pt x="348614" y="1401291"/>
                </a:lnTo>
                <a:lnTo>
                  <a:pt x="332627" y="1380421"/>
                </a:lnTo>
                <a:lnTo>
                  <a:pt x="312327" y="1363483"/>
                </a:lnTo>
                <a:lnTo>
                  <a:pt x="293019" y="1349119"/>
                </a:lnTo>
                <a:lnTo>
                  <a:pt x="277298" y="1331882"/>
                </a:lnTo>
                <a:lnTo>
                  <a:pt x="264848" y="1312610"/>
                </a:lnTo>
                <a:lnTo>
                  <a:pt x="244709" y="1269140"/>
                </a:lnTo>
                <a:lnTo>
                  <a:pt x="232231" y="1247506"/>
                </a:lnTo>
                <a:lnTo>
                  <a:pt x="219279" y="1226307"/>
                </a:lnTo>
                <a:lnTo>
                  <a:pt x="207206" y="1204608"/>
                </a:lnTo>
                <a:lnTo>
                  <a:pt x="195343" y="1181965"/>
                </a:lnTo>
                <a:lnTo>
                  <a:pt x="153846" y="1108045"/>
                </a:lnTo>
                <a:lnTo>
                  <a:pt x="148758" y="1101558"/>
                </a:lnTo>
                <a:lnTo>
                  <a:pt x="104834" y="987655"/>
                </a:lnTo>
                <a:lnTo>
                  <a:pt x="84799" y="934216"/>
                </a:lnTo>
                <a:lnTo>
                  <a:pt x="65583" y="880473"/>
                </a:lnTo>
                <a:lnTo>
                  <a:pt x="47894" y="838885"/>
                </a:lnTo>
                <a:lnTo>
                  <a:pt x="45024" y="816918"/>
                </a:lnTo>
                <a:lnTo>
                  <a:pt x="53872" y="793519"/>
                </a:lnTo>
                <a:lnTo>
                  <a:pt x="54728" y="792300"/>
                </a:lnTo>
                <a:lnTo>
                  <a:pt x="51640" y="785944"/>
                </a:lnTo>
                <a:lnTo>
                  <a:pt x="18427" y="749617"/>
                </a:lnTo>
                <a:lnTo>
                  <a:pt x="15725" y="733584"/>
                </a:lnTo>
                <a:lnTo>
                  <a:pt x="7488" y="693184"/>
                </a:lnTo>
                <a:lnTo>
                  <a:pt x="1410" y="652491"/>
                </a:lnTo>
                <a:lnTo>
                  <a:pt x="0" y="611392"/>
                </a:lnTo>
                <a:lnTo>
                  <a:pt x="7132" y="560374"/>
                </a:lnTo>
                <a:lnTo>
                  <a:pt x="7148" y="550598"/>
                </a:lnTo>
                <a:lnTo>
                  <a:pt x="5707" y="530871"/>
                </a:lnTo>
                <a:lnTo>
                  <a:pt x="5716" y="483356"/>
                </a:lnTo>
                <a:lnTo>
                  <a:pt x="10885" y="436787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0" name="Google Shape;490;p55"/>
          <p:cNvSpPr/>
          <p:nvPr/>
        </p:nvSpPr>
        <p:spPr>
          <a:xfrm>
            <a:off x="5754527" y="2955143"/>
            <a:ext cx="783272" cy="548640"/>
          </a:xfrm>
          <a:custGeom>
            <a:rect b="b" l="l" r="r" t="t"/>
            <a:pathLst>
              <a:path extrusionOk="0" h="1097279" w="1566544">
                <a:moveTo>
                  <a:pt x="828565" y="56969"/>
                </a:moveTo>
                <a:lnTo>
                  <a:pt x="858975" y="30376"/>
                </a:lnTo>
                <a:lnTo>
                  <a:pt x="872285" y="28374"/>
                </a:lnTo>
                <a:lnTo>
                  <a:pt x="884769" y="24623"/>
                </a:lnTo>
                <a:lnTo>
                  <a:pt x="929752" y="9243"/>
                </a:lnTo>
                <a:lnTo>
                  <a:pt x="972342" y="1481"/>
                </a:lnTo>
                <a:lnTo>
                  <a:pt x="994476" y="0"/>
                </a:lnTo>
                <a:lnTo>
                  <a:pt x="1047771" y="1236"/>
                </a:lnTo>
                <a:lnTo>
                  <a:pt x="1099124" y="8158"/>
                </a:lnTo>
                <a:lnTo>
                  <a:pt x="1149370" y="20993"/>
                </a:lnTo>
                <a:lnTo>
                  <a:pt x="1197831" y="39762"/>
                </a:lnTo>
                <a:lnTo>
                  <a:pt x="1244838" y="64626"/>
                </a:lnTo>
                <a:lnTo>
                  <a:pt x="1258786" y="72092"/>
                </a:lnTo>
                <a:lnTo>
                  <a:pt x="1273280" y="78549"/>
                </a:lnTo>
                <a:lnTo>
                  <a:pt x="1316261" y="98692"/>
                </a:lnTo>
                <a:lnTo>
                  <a:pt x="1357770" y="121961"/>
                </a:lnTo>
                <a:lnTo>
                  <a:pt x="1368553" y="131995"/>
                </a:lnTo>
                <a:lnTo>
                  <a:pt x="1373919" y="132126"/>
                </a:lnTo>
                <a:lnTo>
                  <a:pt x="1401997" y="138388"/>
                </a:lnTo>
                <a:lnTo>
                  <a:pt x="1425202" y="152839"/>
                </a:lnTo>
                <a:lnTo>
                  <a:pt x="1446425" y="170624"/>
                </a:lnTo>
                <a:lnTo>
                  <a:pt x="1468554" y="186887"/>
                </a:lnTo>
                <a:lnTo>
                  <a:pt x="1509361" y="240544"/>
                </a:lnTo>
                <a:lnTo>
                  <a:pt x="1531660" y="282307"/>
                </a:lnTo>
                <a:lnTo>
                  <a:pt x="1548851" y="326036"/>
                </a:lnTo>
                <a:lnTo>
                  <a:pt x="1560557" y="371909"/>
                </a:lnTo>
                <a:lnTo>
                  <a:pt x="1566405" y="420105"/>
                </a:lnTo>
                <a:lnTo>
                  <a:pt x="1565604" y="440144"/>
                </a:lnTo>
                <a:lnTo>
                  <a:pt x="1554165" y="484570"/>
                </a:lnTo>
                <a:lnTo>
                  <a:pt x="1531059" y="541781"/>
                </a:lnTo>
                <a:lnTo>
                  <a:pt x="1499060" y="615229"/>
                </a:lnTo>
                <a:lnTo>
                  <a:pt x="1484619" y="652503"/>
                </a:lnTo>
                <a:lnTo>
                  <a:pt x="1473706" y="678573"/>
                </a:lnTo>
                <a:lnTo>
                  <a:pt x="1460397" y="702943"/>
                </a:lnTo>
                <a:lnTo>
                  <a:pt x="1445361" y="726202"/>
                </a:lnTo>
                <a:lnTo>
                  <a:pt x="1416820" y="766824"/>
                </a:lnTo>
                <a:lnTo>
                  <a:pt x="1392443" y="802924"/>
                </a:lnTo>
                <a:lnTo>
                  <a:pt x="1363615" y="838718"/>
                </a:lnTo>
                <a:lnTo>
                  <a:pt x="1304275" y="878878"/>
                </a:lnTo>
                <a:lnTo>
                  <a:pt x="1267899" y="909110"/>
                </a:lnTo>
                <a:lnTo>
                  <a:pt x="1233651" y="941776"/>
                </a:lnTo>
                <a:lnTo>
                  <a:pt x="1199829" y="974869"/>
                </a:lnTo>
                <a:lnTo>
                  <a:pt x="1195302" y="979242"/>
                </a:lnTo>
                <a:lnTo>
                  <a:pt x="1192043" y="987510"/>
                </a:lnTo>
                <a:lnTo>
                  <a:pt x="1187163" y="988630"/>
                </a:lnTo>
                <a:lnTo>
                  <a:pt x="1156173" y="999922"/>
                </a:lnTo>
                <a:lnTo>
                  <a:pt x="1128225" y="1016610"/>
                </a:lnTo>
                <a:lnTo>
                  <a:pt x="1101329" y="1035129"/>
                </a:lnTo>
                <a:lnTo>
                  <a:pt x="1073493" y="1051913"/>
                </a:lnTo>
                <a:lnTo>
                  <a:pt x="1036768" y="1062237"/>
                </a:lnTo>
                <a:lnTo>
                  <a:pt x="1017055" y="1062366"/>
                </a:lnTo>
                <a:lnTo>
                  <a:pt x="998843" y="1065967"/>
                </a:lnTo>
                <a:lnTo>
                  <a:pt x="1050664" y="720154"/>
                </a:lnTo>
                <a:lnTo>
                  <a:pt x="1049364" y="717602"/>
                </a:lnTo>
                <a:lnTo>
                  <a:pt x="1047865" y="713000"/>
                </a:lnTo>
                <a:lnTo>
                  <a:pt x="1046664" y="713156"/>
                </a:lnTo>
                <a:lnTo>
                  <a:pt x="1042589" y="713388"/>
                </a:lnTo>
                <a:lnTo>
                  <a:pt x="1038433" y="715291"/>
                </a:lnTo>
                <a:lnTo>
                  <a:pt x="1033832" y="716790"/>
                </a:lnTo>
                <a:lnTo>
                  <a:pt x="980509" y="1072624"/>
                </a:lnTo>
                <a:lnTo>
                  <a:pt x="980086" y="1072780"/>
                </a:lnTo>
                <a:lnTo>
                  <a:pt x="962643" y="1081774"/>
                </a:lnTo>
                <a:lnTo>
                  <a:pt x="945856" y="1089335"/>
                </a:lnTo>
                <a:lnTo>
                  <a:pt x="1001132" y="720477"/>
                </a:lnTo>
                <a:lnTo>
                  <a:pt x="999214" y="718674"/>
                </a:lnTo>
                <a:lnTo>
                  <a:pt x="997436" y="717061"/>
                </a:lnTo>
                <a:lnTo>
                  <a:pt x="995518" y="715258"/>
                </a:lnTo>
                <a:lnTo>
                  <a:pt x="994662" y="716477"/>
                </a:lnTo>
                <a:lnTo>
                  <a:pt x="992794" y="717712"/>
                </a:lnTo>
                <a:lnTo>
                  <a:pt x="936635" y="1092468"/>
                </a:lnTo>
                <a:lnTo>
                  <a:pt x="919091" y="1096379"/>
                </a:lnTo>
                <a:lnTo>
                  <a:pt x="918880" y="1096384"/>
                </a:lnTo>
                <a:lnTo>
                  <a:pt x="974300" y="726559"/>
                </a:lnTo>
                <a:lnTo>
                  <a:pt x="974003" y="725167"/>
                </a:lnTo>
                <a:lnTo>
                  <a:pt x="973970" y="723142"/>
                </a:lnTo>
                <a:lnTo>
                  <a:pt x="973056" y="722500"/>
                </a:lnTo>
                <a:lnTo>
                  <a:pt x="972307" y="721882"/>
                </a:lnTo>
                <a:lnTo>
                  <a:pt x="970299" y="722928"/>
                </a:lnTo>
                <a:lnTo>
                  <a:pt x="968933" y="723061"/>
                </a:lnTo>
                <a:lnTo>
                  <a:pt x="912967" y="1096524"/>
                </a:lnTo>
                <a:lnTo>
                  <a:pt x="896514" y="1096916"/>
                </a:lnTo>
                <a:lnTo>
                  <a:pt x="873364" y="1093483"/>
                </a:lnTo>
                <a:lnTo>
                  <a:pt x="868640" y="1092439"/>
                </a:lnTo>
                <a:lnTo>
                  <a:pt x="864162" y="1089747"/>
                </a:lnTo>
                <a:lnTo>
                  <a:pt x="859643" y="1089575"/>
                </a:lnTo>
                <a:lnTo>
                  <a:pt x="797138" y="1085487"/>
                </a:lnTo>
                <a:lnTo>
                  <a:pt x="914219" y="304187"/>
                </a:lnTo>
                <a:lnTo>
                  <a:pt x="912553" y="304077"/>
                </a:lnTo>
                <a:lnTo>
                  <a:pt x="909244" y="303694"/>
                </a:lnTo>
                <a:lnTo>
                  <a:pt x="908244" y="303628"/>
                </a:lnTo>
                <a:lnTo>
                  <a:pt x="791207" y="1084627"/>
                </a:lnTo>
                <a:lnTo>
                  <a:pt x="745893" y="1077973"/>
                </a:lnTo>
                <a:lnTo>
                  <a:pt x="703040" y="1066739"/>
                </a:lnTo>
                <a:lnTo>
                  <a:pt x="678876" y="1056980"/>
                </a:lnTo>
                <a:lnTo>
                  <a:pt x="827594" y="64569"/>
                </a:lnTo>
                <a:lnTo>
                  <a:pt x="828565" y="56969"/>
                </a:lnTo>
                <a:close/>
              </a:path>
              <a:path extrusionOk="0" h="1097279" w="1566544">
                <a:moveTo>
                  <a:pt x="980509" y="1072624"/>
                </a:moveTo>
                <a:lnTo>
                  <a:pt x="1033832" y="716790"/>
                </a:lnTo>
                <a:lnTo>
                  <a:pt x="1036162" y="720338"/>
                </a:lnTo>
                <a:lnTo>
                  <a:pt x="1038039" y="724661"/>
                </a:lnTo>
                <a:lnTo>
                  <a:pt x="1039241" y="724504"/>
                </a:lnTo>
                <a:lnTo>
                  <a:pt x="1043199" y="723919"/>
                </a:lnTo>
                <a:lnTo>
                  <a:pt x="1046887" y="721777"/>
                </a:lnTo>
                <a:lnTo>
                  <a:pt x="1050664" y="720154"/>
                </a:lnTo>
                <a:lnTo>
                  <a:pt x="998843" y="1065967"/>
                </a:lnTo>
                <a:lnTo>
                  <a:pt x="998192" y="1066096"/>
                </a:lnTo>
                <a:lnTo>
                  <a:pt x="980509" y="1072624"/>
                </a:lnTo>
                <a:close/>
              </a:path>
              <a:path extrusionOk="0" h="1097279" w="1566544">
                <a:moveTo>
                  <a:pt x="936635" y="1092468"/>
                </a:moveTo>
                <a:lnTo>
                  <a:pt x="992794" y="717712"/>
                </a:lnTo>
                <a:lnTo>
                  <a:pt x="993263" y="721318"/>
                </a:lnTo>
                <a:lnTo>
                  <a:pt x="994424" y="723681"/>
                </a:lnTo>
                <a:lnTo>
                  <a:pt x="995231" y="726159"/>
                </a:lnTo>
                <a:lnTo>
                  <a:pt x="1001132" y="720477"/>
                </a:lnTo>
                <a:lnTo>
                  <a:pt x="945856" y="1089335"/>
                </a:lnTo>
                <a:lnTo>
                  <a:pt x="941124" y="1091467"/>
                </a:lnTo>
                <a:lnTo>
                  <a:pt x="936635" y="1092468"/>
                </a:lnTo>
                <a:close/>
              </a:path>
              <a:path extrusionOk="0" h="1097279" w="1566544">
                <a:moveTo>
                  <a:pt x="912967" y="1096524"/>
                </a:moveTo>
                <a:lnTo>
                  <a:pt x="968933" y="723061"/>
                </a:lnTo>
                <a:lnTo>
                  <a:pt x="969394" y="724477"/>
                </a:lnTo>
                <a:lnTo>
                  <a:pt x="969987" y="727260"/>
                </a:lnTo>
                <a:lnTo>
                  <a:pt x="971378" y="726963"/>
                </a:lnTo>
                <a:lnTo>
                  <a:pt x="972909" y="726855"/>
                </a:lnTo>
                <a:lnTo>
                  <a:pt x="974300" y="726559"/>
                </a:lnTo>
                <a:lnTo>
                  <a:pt x="918880" y="1096384"/>
                </a:lnTo>
                <a:lnTo>
                  <a:pt x="912967" y="1096524"/>
                </a:lnTo>
                <a:close/>
              </a:path>
              <a:path extrusionOk="0" h="1097279" w="1566544">
                <a:moveTo>
                  <a:pt x="913882" y="305315"/>
                </a:moveTo>
                <a:lnTo>
                  <a:pt x="914219" y="304187"/>
                </a:lnTo>
                <a:lnTo>
                  <a:pt x="913800" y="306986"/>
                </a:lnTo>
                <a:lnTo>
                  <a:pt x="913882" y="305315"/>
                </a:lnTo>
                <a:close/>
              </a:path>
              <a:path extrusionOk="0" h="1097279" w="1566544">
                <a:moveTo>
                  <a:pt x="791207" y="1084627"/>
                </a:moveTo>
                <a:lnTo>
                  <a:pt x="908244" y="303628"/>
                </a:lnTo>
                <a:lnTo>
                  <a:pt x="908589" y="304690"/>
                </a:lnTo>
                <a:lnTo>
                  <a:pt x="908886" y="306082"/>
                </a:lnTo>
                <a:lnTo>
                  <a:pt x="909207" y="307308"/>
                </a:lnTo>
                <a:lnTo>
                  <a:pt x="910549" y="307341"/>
                </a:lnTo>
                <a:lnTo>
                  <a:pt x="911956" y="308057"/>
                </a:lnTo>
                <a:lnTo>
                  <a:pt x="913800" y="306986"/>
                </a:lnTo>
                <a:lnTo>
                  <a:pt x="797138" y="1085487"/>
                </a:lnTo>
                <a:lnTo>
                  <a:pt x="791207" y="1084627"/>
                </a:lnTo>
                <a:close/>
              </a:path>
              <a:path extrusionOk="0" h="1097279" w="1566544">
                <a:moveTo>
                  <a:pt x="24635" y="251437"/>
                </a:moveTo>
                <a:lnTo>
                  <a:pt x="30599" y="233904"/>
                </a:lnTo>
                <a:lnTo>
                  <a:pt x="40892" y="218029"/>
                </a:lnTo>
                <a:lnTo>
                  <a:pt x="52511" y="202670"/>
                </a:lnTo>
                <a:lnTo>
                  <a:pt x="89636" y="151490"/>
                </a:lnTo>
                <a:lnTo>
                  <a:pt x="133520" y="105048"/>
                </a:lnTo>
                <a:lnTo>
                  <a:pt x="188103" y="73974"/>
                </a:lnTo>
                <a:lnTo>
                  <a:pt x="229879" y="62934"/>
                </a:lnTo>
                <a:lnTo>
                  <a:pt x="273298" y="56938"/>
                </a:lnTo>
                <a:lnTo>
                  <a:pt x="315434" y="52781"/>
                </a:lnTo>
                <a:lnTo>
                  <a:pt x="357651" y="50720"/>
                </a:lnTo>
                <a:lnTo>
                  <a:pt x="399924" y="52709"/>
                </a:lnTo>
                <a:lnTo>
                  <a:pt x="442227" y="60700"/>
                </a:lnTo>
                <a:lnTo>
                  <a:pt x="464687" y="65739"/>
                </a:lnTo>
                <a:lnTo>
                  <a:pt x="487566" y="69136"/>
                </a:lnTo>
                <a:lnTo>
                  <a:pt x="533829" y="73922"/>
                </a:lnTo>
                <a:lnTo>
                  <a:pt x="572732" y="77142"/>
                </a:lnTo>
                <a:lnTo>
                  <a:pt x="611784" y="79374"/>
                </a:lnTo>
                <a:lnTo>
                  <a:pt x="660334" y="82798"/>
                </a:lnTo>
                <a:lnTo>
                  <a:pt x="684615" y="83912"/>
                </a:lnTo>
                <a:lnTo>
                  <a:pt x="708743" y="83801"/>
                </a:lnTo>
                <a:lnTo>
                  <a:pt x="721570" y="82043"/>
                </a:lnTo>
                <a:lnTo>
                  <a:pt x="734335" y="78270"/>
                </a:lnTo>
                <a:lnTo>
                  <a:pt x="746932" y="73305"/>
                </a:lnTo>
                <a:lnTo>
                  <a:pt x="759254" y="67966"/>
                </a:lnTo>
                <a:lnTo>
                  <a:pt x="772829" y="62195"/>
                </a:lnTo>
                <a:lnTo>
                  <a:pt x="786264" y="58312"/>
                </a:lnTo>
                <a:lnTo>
                  <a:pt x="799953" y="58414"/>
                </a:lnTo>
                <a:lnTo>
                  <a:pt x="814293" y="64596"/>
                </a:lnTo>
                <a:lnTo>
                  <a:pt x="820574" y="68736"/>
                </a:lnTo>
                <a:lnTo>
                  <a:pt x="827594" y="64569"/>
                </a:lnTo>
                <a:lnTo>
                  <a:pt x="678876" y="1056980"/>
                </a:lnTo>
                <a:lnTo>
                  <a:pt x="665198" y="1051456"/>
                </a:lnTo>
                <a:lnTo>
                  <a:pt x="629113" y="1031807"/>
                </a:lnTo>
                <a:lnTo>
                  <a:pt x="591534" y="1007471"/>
                </a:lnTo>
                <a:lnTo>
                  <a:pt x="570931" y="994699"/>
                </a:lnTo>
                <a:lnTo>
                  <a:pt x="549921" y="982463"/>
                </a:lnTo>
                <a:lnTo>
                  <a:pt x="529724" y="969156"/>
                </a:lnTo>
                <a:lnTo>
                  <a:pt x="511328" y="953021"/>
                </a:lnTo>
                <a:lnTo>
                  <a:pt x="509155" y="950675"/>
                </a:lnTo>
                <a:lnTo>
                  <a:pt x="506060" y="948864"/>
                </a:lnTo>
                <a:lnTo>
                  <a:pt x="452855" y="926868"/>
                </a:lnTo>
                <a:lnTo>
                  <a:pt x="407399" y="898982"/>
                </a:lnTo>
                <a:lnTo>
                  <a:pt x="365071" y="866554"/>
                </a:lnTo>
                <a:lnTo>
                  <a:pt x="246496" y="765793"/>
                </a:lnTo>
                <a:lnTo>
                  <a:pt x="227008" y="751386"/>
                </a:lnTo>
                <a:lnTo>
                  <a:pt x="187439" y="727603"/>
                </a:lnTo>
                <a:lnTo>
                  <a:pt x="151088" y="694857"/>
                </a:lnTo>
                <a:lnTo>
                  <a:pt x="101570" y="644395"/>
                </a:lnTo>
                <a:lnTo>
                  <a:pt x="74008" y="610420"/>
                </a:lnTo>
                <a:lnTo>
                  <a:pt x="49206" y="574459"/>
                </a:lnTo>
                <a:lnTo>
                  <a:pt x="27206" y="536644"/>
                </a:lnTo>
                <a:lnTo>
                  <a:pt x="11850" y="500068"/>
                </a:lnTo>
                <a:lnTo>
                  <a:pt x="3068" y="459740"/>
                </a:lnTo>
                <a:lnTo>
                  <a:pt x="1460" y="435514"/>
                </a:lnTo>
                <a:lnTo>
                  <a:pt x="25998" y="271773"/>
                </a:lnTo>
                <a:lnTo>
                  <a:pt x="24635" y="251437"/>
                </a:lnTo>
                <a:close/>
              </a:path>
              <a:path extrusionOk="0" h="1097279" w="1566544">
                <a:moveTo>
                  <a:pt x="20961" y="280515"/>
                </a:moveTo>
                <a:lnTo>
                  <a:pt x="25998" y="271773"/>
                </a:lnTo>
                <a:lnTo>
                  <a:pt x="1460" y="435514"/>
                </a:lnTo>
                <a:lnTo>
                  <a:pt x="1206" y="431683"/>
                </a:lnTo>
                <a:lnTo>
                  <a:pt x="20974" y="299765"/>
                </a:lnTo>
                <a:lnTo>
                  <a:pt x="20540" y="290360"/>
                </a:lnTo>
                <a:lnTo>
                  <a:pt x="20961" y="280515"/>
                </a:lnTo>
                <a:close/>
              </a:path>
              <a:path extrusionOk="0" h="1097279" w="1566544">
                <a:moveTo>
                  <a:pt x="716" y="346906"/>
                </a:moveTo>
                <a:lnTo>
                  <a:pt x="2969" y="333905"/>
                </a:lnTo>
                <a:lnTo>
                  <a:pt x="8809" y="320557"/>
                </a:lnTo>
                <a:lnTo>
                  <a:pt x="18502" y="307187"/>
                </a:lnTo>
                <a:lnTo>
                  <a:pt x="20974" y="299765"/>
                </a:lnTo>
                <a:lnTo>
                  <a:pt x="1206" y="431683"/>
                </a:lnTo>
                <a:lnTo>
                  <a:pt x="0" y="413513"/>
                </a:lnTo>
                <a:lnTo>
                  <a:pt x="1782" y="359236"/>
                </a:lnTo>
                <a:lnTo>
                  <a:pt x="716" y="346906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1" name="Google Shape;491;p55"/>
          <p:cNvSpPr/>
          <p:nvPr/>
        </p:nvSpPr>
        <p:spPr>
          <a:xfrm>
            <a:off x="5794406" y="2271732"/>
            <a:ext cx="558482" cy="524510"/>
          </a:xfrm>
          <a:custGeom>
            <a:rect b="b" l="l" r="r" t="t"/>
            <a:pathLst>
              <a:path extrusionOk="0" h="1049020" w="1116965">
                <a:moveTo>
                  <a:pt x="1065193" y="767020"/>
                </a:moveTo>
                <a:lnTo>
                  <a:pt x="1097025" y="554606"/>
                </a:lnTo>
                <a:lnTo>
                  <a:pt x="1098003" y="565840"/>
                </a:lnTo>
                <a:lnTo>
                  <a:pt x="1105819" y="575667"/>
                </a:lnTo>
                <a:lnTo>
                  <a:pt x="1114132" y="586389"/>
                </a:lnTo>
                <a:lnTo>
                  <a:pt x="1116601" y="600308"/>
                </a:lnTo>
                <a:lnTo>
                  <a:pt x="1110394" y="648134"/>
                </a:lnTo>
                <a:lnTo>
                  <a:pt x="1102354" y="695243"/>
                </a:lnTo>
                <a:lnTo>
                  <a:pt x="1086233" y="739626"/>
                </a:lnTo>
                <a:lnTo>
                  <a:pt x="1065193" y="767020"/>
                </a:lnTo>
                <a:close/>
              </a:path>
              <a:path extrusionOk="0" h="1049020" w="1116965">
                <a:moveTo>
                  <a:pt x="3038" y="484738"/>
                </a:moveTo>
                <a:lnTo>
                  <a:pt x="12902" y="432219"/>
                </a:lnTo>
                <a:lnTo>
                  <a:pt x="28091" y="381143"/>
                </a:lnTo>
                <a:lnTo>
                  <a:pt x="44861" y="330572"/>
                </a:lnTo>
                <a:lnTo>
                  <a:pt x="64246" y="280867"/>
                </a:lnTo>
                <a:lnTo>
                  <a:pt x="87283" y="232388"/>
                </a:lnTo>
                <a:lnTo>
                  <a:pt x="115957" y="189581"/>
                </a:lnTo>
                <a:lnTo>
                  <a:pt x="150102" y="152392"/>
                </a:lnTo>
                <a:lnTo>
                  <a:pt x="181857" y="120547"/>
                </a:lnTo>
                <a:lnTo>
                  <a:pt x="214972" y="90153"/>
                </a:lnTo>
                <a:lnTo>
                  <a:pt x="251164" y="63661"/>
                </a:lnTo>
                <a:lnTo>
                  <a:pt x="292148" y="43522"/>
                </a:lnTo>
                <a:lnTo>
                  <a:pt x="307228" y="40184"/>
                </a:lnTo>
                <a:lnTo>
                  <a:pt x="314489" y="41803"/>
                </a:lnTo>
                <a:lnTo>
                  <a:pt x="322470" y="46719"/>
                </a:lnTo>
                <a:lnTo>
                  <a:pt x="332489" y="52451"/>
                </a:lnTo>
                <a:lnTo>
                  <a:pt x="341482" y="53231"/>
                </a:lnTo>
                <a:lnTo>
                  <a:pt x="348990" y="49178"/>
                </a:lnTo>
                <a:lnTo>
                  <a:pt x="354553" y="40414"/>
                </a:lnTo>
                <a:lnTo>
                  <a:pt x="363216" y="25903"/>
                </a:lnTo>
                <a:lnTo>
                  <a:pt x="374539" y="16700"/>
                </a:lnTo>
                <a:lnTo>
                  <a:pt x="388132" y="11089"/>
                </a:lnTo>
                <a:lnTo>
                  <a:pt x="403655" y="7346"/>
                </a:lnTo>
                <a:lnTo>
                  <a:pt x="434768" y="2284"/>
                </a:lnTo>
                <a:lnTo>
                  <a:pt x="465764" y="0"/>
                </a:lnTo>
                <a:lnTo>
                  <a:pt x="496959" y="1028"/>
                </a:lnTo>
                <a:lnTo>
                  <a:pt x="572417" y="15645"/>
                </a:lnTo>
                <a:lnTo>
                  <a:pt x="615981" y="26004"/>
                </a:lnTo>
                <a:lnTo>
                  <a:pt x="702939" y="47328"/>
                </a:lnTo>
                <a:lnTo>
                  <a:pt x="738498" y="62759"/>
                </a:lnTo>
                <a:lnTo>
                  <a:pt x="780745" y="94768"/>
                </a:lnTo>
                <a:lnTo>
                  <a:pt x="822350" y="127690"/>
                </a:lnTo>
                <a:lnTo>
                  <a:pt x="826285" y="130637"/>
                </a:lnTo>
                <a:lnTo>
                  <a:pt x="829602" y="134334"/>
                </a:lnTo>
                <a:lnTo>
                  <a:pt x="833776" y="136811"/>
                </a:lnTo>
                <a:lnTo>
                  <a:pt x="873691" y="165836"/>
                </a:lnTo>
                <a:lnTo>
                  <a:pt x="909337" y="199047"/>
                </a:lnTo>
                <a:lnTo>
                  <a:pt x="941680" y="235310"/>
                </a:lnTo>
                <a:lnTo>
                  <a:pt x="971692" y="273495"/>
                </a:lnTo>
                <a:lnTo>
                  <a:pt x="1000341" y="312470"/>
                </a:lnTo>
                <a:lnTo>
                  <a:pt x="1029690" y="356840"/>
                </a:lnTo>
                <a:lnTo>
                  <a:pt x="1055507" y="403727"/>
                </a:lnTo>
                <a:lnTo>
                  <a:pt x="1077994" y="452609"/>
                </a:lnTo>
                <a:lnTo>
                  <a:pt x="1097358" y="502964"/>
                </a:lnTo>
                <a:lnTo>
                  <a:pt x="1101988" y="528367"/>
                </a:lnTo>
                <a:lnTo>
                  <a:pt x="1100745" y="541167"/>
                </a:lnTo>
                <a:lnTo>
                  <a:pt x="1097025" y="554606"/>
                </a:lnTo>
                <a:lnTo>
                  <a:pt x="1065193" y="767020"/>
                </a:lnTo>
                <a:lnTo>
                  <a:pt x="1055783" y="779273"/>
                </a:lnTo>
                <a:lnTo>
                  <a:pt x="1047062" y="787766"/>
                </a:lnTo>
                <a:lnTo>
                  <a:pt x="1038873" y="796923"/>
                </a:lnTo>
                <a:lnTo>
                  <a:pt x="1031418" y="806663"/>
                </a:lnTo>
                <a:lnTo>
                  <a:pt x="1024896" y="816907"/>
                </a:lnTo>
                <a:lnTo>
                  <a:pt x="1007455" y="841089"/>
                </a:lnTo>
                <a:lnTo>
                  <a:pt x="986436" y="860710"/>
                </a:lnTo>
                <a:lnTo>
                  <a:pt x="962638" y="876978"/>
                </a:lnTo>
                <a:lnTo>
                  <a:pt x="936858" y="891102"/>
                </a:lnTo>
                <a:lnTo>
                  <a:pt x="903492" y="908760"/>
                </a:lnTo>
                <a:lnTo>
                  <a:pt x="870416" y="926902"/>
                </a:lnTo>
                <a:lnTo>
                  <a:pt x="803714" y="961906"/>
                </a:lnTo>
                <a:lnTo>
                  <a:pt x="756764" y="984623"/>
                </a:lnTo>
                <a:lnTo>
                  <a:pt x="709190" y="1005810"/>
                </a:lnTo>
                <a:lnTo>
                  <a:pt x="661682" y="1022387"/>
                </a:lnTo>
                <a:lnTo>
                  <a:pt x="789357" y="170397"/>
                </a:lnTo>
                <a:lnTo>
                  <a:pt x="788007" y="168174"/>
                </a:lnTo>
                <a:lnTo>
                  <a:pt x="786871" y="165647"/>
                </a:lnTo>
                <a:lnTo>
                  <a:pt x="785167" y="163539"/>
                </a:lnTo>
                <a:lnTo>
                  <a:pt x="784887" y="163161"/>
                </a:lnTo>
                <a:lnTo>
                  <a:pt x="782500" y="164487"/>
                </a:lnTo>
                <a:lnTo>
                  <a:pt x="781060" y="165113"/>
                </a:lnTo>
                <a:lnTo>
                  <a:pt x="652269" y="1024547"/>
                </a:lnTo>
                <a:lnTo>
                  <a:pt x="608510" y="1033512"/>
                </a:lnTo>
                <a:lnTo>
                  <a:pt x="588153" y="1036963"/>
                </a:lnTo>
                <a:lnTo>
                  <a:pt x="567897" y="1041423"/>
                </a:lnTo>
                <a:lnTo>
                  <a:pt x="547630" y="1045534"/>
                </a:lnTo>
                <a:lnTo>
                  <a:pt x="527241" y="1047937"/>
                </a:lnTo>
                <a:lnTo>
                  <a:pt x="494711" y="1048977"/>
                </a:lnTo>
                <a:lnTo>
                  <a:pt x="462131" y="1048872"/>
                </a:lnTo>
                <a:lnTo>
                  <a:pt x="429625" y="1048274"/>
                </a:lnTo>
                <a:lnTo>
                  <a:pt x="397317" y="1047831"/>
                </a:lnTo>
                <a:lnTo>
                  <a:pt x="345608" y="1030527"/>
                </a:lnTo>
                <a:lnTo>
                  <a:pt x="295294" y="1013179"/>
                </a:lnTo>
                <a:lnTo>
                  <a:pt x="255422" y="996206"/>
                </a:lnTo>
                <a:lnTo>
                  <a:pt x="242104" y="990728"/>
                </a:lnTo>
                <a:lnTo>
                  <a:pt x="200429" y="970907"/>
                </a:lnTo>
                <a:lnTo>
                  <a:pt x="164451" y="941711"/>
                </a:lnTo>
                <a:lnTo>
                  <a:pt x="138246" y="912896"/>
                </a:lnTo>
                <a:lnTo>
                  <a:pt x="112507" y="883708"/>
                </a:lnTo>
                <a:lnTo>
                  <a:pt x="88278" y="853295"/>
                </a:lnTo>
                <a:lnTo>
                  <a:pt x="66601" y="820801"/>
                </a:lnTo>
                <a:lnTo>
                  <a:pt x="65810" y="819335"/>
                </a:lnTo>
                <a:lnTo>
                  <a:pt x="64477" y="818125"/>
                </a:lnTo>
                <a:lnTo>
                  <a:pt x="63851" y="816685"/>
                </a:lnTo>
                <a:lnTo>
                  <a:pt x="51262" y="788934"/>
                </a:lnTo>
                <a:lnTo>
                  <a:pt x="38282" y="761266"/>
                </a:lnTo>
                <a:lnTo>
                  <a:pt x="26545" y="733311"/>
                </a:lnTo>
                <a:lnTo>
                  <a:pt x="17683" y="704698"/>
                </a:lnTo>
                <a:lnTo>
                  <a:pt x="8738" y="658009"/>
                </a:lnTo>
                <a:lnTo>
                  <a:pt x="2372" y="602524"/>
                </a:lnTo>
                <a:lnTo>
                  <a:pt x="0" y="543137"/>
                </a:lnTo>
                <a:lnTo>
                  <a:pt x="3038" y="484738"/>
                </a:lnTo>
                <a:close/>
              </a:path>
              <a:path extrusionOk="0" h="1049020" w="1116965">
                <a:moveTo>
                  <a:pt x="652269" y="1024547"/>
                </a:moveTo>
                <a:lnTo>
                  <a:pt x="781060" y="165113"/>
                </a:lnTo>
                <a:lnTo>
                  <a:pt x="785530" y="172349"/>
                </a:lnTo>
                <a:lnTo>
                  <a:pt x="789357" y="170397"/>
                </a:lnTo>
                <a:lnTo>
                  <a:pt x="661682" y="1022387"/>
                </a:lnTo>
                <a:lnTo>
                  <a:pt x="660078" y="1022947"/>
                </a:lnTo>
                <a:lnTo>
                  <a:pt x="652269" y="1024547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2" name="Google Shape;492;p55"/>
          <p:cNvSpPr/>
          <p:nvPr/>
        </p:nvSpPr>
        <p:spPr>
          <a:xfrm>
            <a:off x="5256068" y="3223538"/>
            <a:ext cx="454342" cy="605155"/>
          </a:xfrm>
          <a:custGeom>
            <a:rect b="b" l="l" r="r" t="t"/>
            <a:pathLst>
              <a:path extrusionOk="0" h="1210309" w="908684">
                <a:moveTo>
                  <a:pt x="780494" y="1005613"/>
                </a:moveTo>
                <a:lnTo>
                  <a:pt x="879751" y="343263"/>
                </a:lnTo>
                <a:lnTo>
                  <a:pt x="880903" y="346803"/>
                </a:lnTo>
                <a:lnTo>
                  <a:pt x="897931" y="403435"/>
                </a:lnTo>
                <a:lnTo>
                  <a:pt x="906750" y="449769"/>
                </a:lnTo>
                <a:lnTo>
                  <a:pt x="908548" y="490169"/>
                </a:lnTo>
                <a:lnTo>
                  <a:pt x="904515" y="529000"/>
                </a:lnTo>
                <a:lnTo>
                  <a:pt x="895837" y="570627"/>
                </a:lnTo>
                <a:lnTo>
                  <a:pt x="892074" y="589682"/>
                </a:lnTo>
                <a:lnTo>
                  <a:pt x="888911" y="608842"/>
                </a:lnTo>
                <a:lnTo>
                  <a:pt x="884743" y="627757"/>
                </a:lnTo>
                <a:lnTo>
                  <a:pt x="877966" y="646076"/>
                </a:lnTo>
                <a:lnTo>
                  <a:pt x="876938" y="648448"/>
                </a:lnTo>
                <a:lnTo>
                  <a:pt x="876353" y="651223"/>
                </a:lnTo>
                <a:lnTo>
                  <a:pt x="859047" y="766710"/>
                </a:lnTo>
                <a:lnTo>
                  <a:pt x="844325" y="810197"/>
                </a:lnTo>
                <a:lnTo>
                  <a:pt x="813559" y="897285"/>
                </a:lnTo>
                <a:lnTo>
                  <a:pt x="808321" y="915958"/>
                </a:lnTo>
                <a:lnTo>
                  <a:pt x="804078" y="944266"/>
                </a:lnTo>
                <a:lnTo>
                  <a:pt x="801694" y="952313"/>
                </a:lnTo>
                <a:lnTo>
                  <a:pt x="791624" y="978958"/>
                </a:lnTo>
                <a:lnTo>
                  <a:pt x="787608" y="988887"/>
                </a:lnTo>
                <a:lnTo>
                  <a:pt x="780494" y="1005613"/>
                </a:lnTo>
                <a:close/>
              </a:path>
              <a:path extrusionOk="0" h="1210309" w="908684">
                <a:moveTo>
                  <a:pt x="859047" y="766710"/>
                </a:moveTo>
                <a:lnTo>
                  <a:pt x="876353" y="651223"/>
                </a:lnTo>
                <a:lnTo>
                  <a:pt x="876477" y="653767"/>
                </a:lnTo>
                <a:lnTo>
                  <a:pt x="873604" y="707759"/>
                </a:lnTo>
                <a:lnTo>
                  <a:pt x="861463" y="759574"/>
                </a:lnTo>
                <a:lnTo>
                  <a:pt x="859047" y="766710"/>
                </a:lnTo>
                <a:close/>
              </a:path>
              <a:path extrusionOk="0" h="1210309" w="908684">
                <a:moveTo>
                  <a:pt x="804078" y="944266"/>
                </a:moveTo>
                <a:lnTo>
                  <a:pt x="808321" y="915958"/>
                </a:lnTo>
                <a:lnTo>
                  <a:pt x="805486" y="935433"/>
                </a:lnTo>
                <a:lnTo>
                  <a:pt x="804185" y="943907"/>
                </a:lnTo>
                <a:lnTo>
                  <a:pt x="804078" y="944266"/>
                </a:lnTo>
                <a:close/>
              </a:path>
              <a:path extrusionOk="0" h="1210309" w="908684">
                <a:moveTo>
                  <a:pt x="16133" y="212314"/>
                </a:moveTo>
                <a:lnTo>
                  <a:pt x="20304" y="190856"/>
                </a:lnTo>
                <a:lnTo>
                  <a:pt x="27582" y="169926"/>
                </a:lnTo>
                <a:lnTo>
                  <a:pt x="33492" y="148759"/>
                </a:lnTo>
                <a:lnTo>
                  <a:pt x="67924" y="95539"/>
                </a:lnTo>
                <a:lnTo>
                  <a:pt x="100282" y="61361"/>
                </a:lnTo>
                <a:lnTo>
                  <a:pt x="137405" y="32443"/>
                </a:lnTo>
                <a:lnTo>
                  <a:pt x="179799" y="9209"/>
                </a:lnTo>
                <a:lnTo>
                  <a:pt x="231476" y="0"/>
                </a:lnTo>
                <a:lnTo>
                  <a:pt x="248838" y="23"/>
                </a:lnTo>
                <a:lnTo>
                  <a:pt x="280780" y="855"/>
                </a:lnTo>
                <a:lnTo>
                  <a:pt x="312747" y="2465"/>
                </a:lnTo>
                <a:lnTo>
                  <a:pt x="344716" y="3854"/>
                </a:lnTo>
                <a:lnTo>
                  <a:pt x="399300" y="4801"/>
                </a:lnTo>
                <a:lnTo>
                  <a:pt x="442900" y="12482"/>
                </a:lnTo>
                <a:lnTo>
                  <a:pt x="464446" y="18021"/>
                </a:lnTo>
                <a:lnTo>
                  <a:pt x="481393" y="22178"/>
                </a:lnTo>
                <a:lnTo>
                  <a:pt x="532129" y="34730"/>
                </a:lnTo>
                <a:lnTo>
                  <a:pt x="566453" y="51660"/>
                </a:lnTo>
                <a:lnTo>
                  <a:pt x="597175" y="74341"/>
                </a:lnTo>
                <a:lnTo>
                  <a:pt x="630121" y="92919"/>
                </a:lnTo>
                <a:lnTo>
                  <a:pt x="664287" y="109250"/>
                </a:lnTo>
                <a:lnTo>
                  <a:pt x="698671" y="125186"/>
                </a:lnTo>
                <a:lnTo>
                  <a:pt x="703222" y="127384"/>
                </a:lnTo>
                <a:lnTo>
                  <a:pt x="710285" y="127432"/>
                </a:lnTo>
                <a:lnTo>
                  <a:pt x="712474" y="130791"/>
                </a:lnTo>
                <a:lnTo>
                  <a:pt x="729675" y="150756"/>
                </a:lnTo>
                <a:lnTo>
                  <a:pt x="750064" y="166921"/>
                </a:lnTo>
                <a:lnTo>
                  <a:pt x="771536" y="181765"/>
                </a:lnTo>
                <a:lnTo>
                  <a:pt x="791981" y="197765"/>
                </a:lnTo>
                <a:lnTo>
                  <a:pt x="815916" y="236885"/>
                </a:lnTo>
                <a:lnTo>
                  <a:pt x="824055" y="249928"/>
                </a:lnTo>
                <a:lnTo>
                  <a:pt x="834173" y="261562"/>
                </a:lnTo>
                <a:lnTo>
                  <a:pt x="845825" y="272007"/>
                </a:lnTo>
                <a:lnTo>
                  <a:pt x="859187" y="285314"/>
                </a:lnTo>
                <a:lnTo>
                  <a:pt x="869112" y="300395"/>
                </a:lnTo>
                <a:lnTo>
                  <a:pt x="875917" y="317124"/>
                </a:lnTo>
                <a:lnTo>
                  <a:pt x="879923" y="335375"/>
                </a:lnTo>
                <a:lnTo>
                  <a:pt x="880532" y="339171"/>
                </a:lnTo>
                <a:lnTo>
                  <a:pt x="879751" y="343263"/>
                </a:lnTo>
                <a:lnTo>
                  <a:pt x="780494" y="1005613"/>
                </a:lnTo>
                <a:lnTo>
                  <a:pt x="763958" y="1040287"/>
                </a:lnTo>
                <a:lnTo>
                  <a:pt x="726602" y="1099325"/>
                </a:lnTo>
                <a:lnTo>
                  <a:pt x="681715" y="1148327"/>
                </a:lnTo>
                <a:lnTo>
                  <a:pt x="620504" y="1181932"/>
                </a:lnTo>
                <a:lnTo>
                  <a:pt x="579573" y="1196241"/>
                </a:lnTo>
                <a:lnTo>
                  <a:pt x="570749" y="1200549"/>
                </a:lnTo>
                <a:lnTo>
                  <a:pt x="560408" y="1202546"/>
                </a:lnTo>
                <a:lnTo>
                  <a:pt x="548753" y="1201946"/>
                </a:lnTo>
                <a:lnTo>
                  <a:pt x="535983" y="1198464"/>
                </a:lnTo>
                <a:lnTo>
                  <a:pt x="529762" y="1198687"/>
                </a:lnTo>
                <a:lnTo>
                  <a:pt x="522854" y="1201696"/>
                </a:lnTo>
                <a:lnTo>
                  <a:pt x="515359" y="1204206"/>
                </a:lnTo>
                <a:lnTo>
                  <a:pt x="507373" y="1202933"/>
                </a:lnTo>
                <a:lnTo>
                  <a:pt x="492530" y="1209725"/>
                </a:lnTo>
                <a:lnTo>
                  <a:pt x="477725" y="1210255"/>
                </a:lnTo>
                <a:lnTo>
                  <a:pt x="462938" y="1207095"/>
                </a:lnTo>
                <a:lnTo>
                  <a:pt x="453468" y="1204354"/>
                </a:lnTo>
                <a:lnTo>
                  <a:pt x="578917" y="367217"/>
                </a:lnTo>
                <a:lnTo>
                  <a:pt x="577172" y="364261"/>
                </a:lnTo>
                <a:lnTo>
                  <a:pt x="576225" y="364961"/>
                </a:lnTo>
                <a:lnTo>
                  <a:pt x="574785" y="365587"/>
                </a:lnTo>
                <a:lnTo>
                  <a:pt x="574209" y="367185"/>
                </a:lnTo>
                <a:lnTo>
                  <a:pt x="448951" y="1203046"/>
                </a:lnTo>
                <a:lnTo>
                  <a:pt x="443131" y="1201451"/>
                </a:lnTo>
                <a:lnTo>
                  <a:pt x="570923" y="348676"/>
                </a:lnTo>
                <a:lnTo>
                  <a:pt x="568857" y="347861"/>
                </a:lnTo>
                <a:lnTo>
                  <a:pt x="566981" y="346906"/>
                </a:lnTo>
                <a:lnTo>
                  <a:pt x="564939" y="345927"/>
                </a:lnTo>
                <a:lnTo>
                  <a:pt x="564314" y="347854"/>
                </a:lnTo>
                <a:lnTo>
                  <a:pt x="562734" y="351658"/>
                </a:lnTo>
                <a:lnTo>
                  <a:pt x="435691" y="1199430"/>
                </a:lnTo>
                <a:lnTo>
                  <a:pt x="425499" y="1196685"/>
                </a:lnTo>
                <a:lnTo>
                  <a:pt x="557274" y="317333"/>
                </a:lnTo>
                <a:lnTo>
                  <a:pt x="556903" y="316435"/>
                </a:lnTo>
                <a:lnTo>
                  <a:pt x="555463" y="313694"/>
                </a:lnTo>
                <a:lnTo>
                  <a:pt x="552771" y="311438"/>
                </a:lnTo>
                <a:lnTo>
                  <a:pt x="550433" y="309067"/>
                </a:lnTo>
                <a:lnTo>
                  <a:pt x="549010" y="310706"/>
                </a:lnTo>
                <a:lnTo>
                  <a:pt x="545931" y="313276"/>
                </a:lnTo>
                <a:lnTo>
                  <a:pt x="414012" y="1193591"/>
                </a:lnTo>
                <a:lnTo>
                  <a:pt x="374879" y="1181336"/>
                </a:lnTo>
                <a:lnTo>
                  <a:pt x="331517" y="1155717"/>
                </a:lnTo>
                <a:lnTo>
                  <a:pt x="302865" y="1124677"/>
                </a:lnTo>
                <a:lnTo>
                  <a:pt x="276439" y="1079422"/>
                </a:lnTo>
                <a:lnTo>
                  <a:pt x="247703" y="1018183"/>
                </a:lnTo>
                <a:lnTo>
                  <a:pt x="231060" y="952063"/>
                </a:lnTo>
                <a:lnTo>
                  <a:pt x="228390" y="933905"/>
                </a:lnTo>
                <a:lnTo>
                  <a:pt x="224788" y="917540"/>
                </a:lnTo>
                <a:lnTo>
                  <a:pt x="282524" y="532263"/>
                </a:lnTo>
                <a:lnTo>
                  <a:pt x="282178" y="531201"/>
                </a:lnTo>
                <a:lnTo>
                  <a:pt x="282211" y="529859"/>
                </a:lnTo>
                <a:lnTo>
                  <a:pt x="281447" y="529340"/>
                </a:lnTo>
                <a:lnTo>
                  <a:pt x="280828" y="528978"/>
                </a:lnTo>
                <a:lnTo>
                  <a:pt x="279601" y="529300"/>
                </a:lnTo>
                <a:lnTo>
                  <a:pt x="278589" y="529316"/>
                </a:lnTo>
                <a:lnTo>
                  <a:pt x="222035" y="906706"/>
                </a:lnTo>
                <a:lnTo>
                  <a:pt x="214938" y="879939"/>
                </a:lnTo>
                <a:lnTo>
                  <a:pt x="210783" y="864880"/>
                </a:lnTo>
                <a:lnTo>
                  <a:pt x="206267" y="849910"/>
                </a:lnTo>
                <a:lnTo>
                  <a:pt x="196800" y="820141"/>
                </a:lnTo>
                <a:lnTo>
                  <a:pt x="185515" y="782985"/>
                </a:lnTo>
                <a:lnTo>
                  <a:pt x="172496" y="746453"/>
                </a:lnTo>
                <a:lnTo>
                  <a:pt x="146336" y="713235"/>
                </a:lnTo>
                <a:lnTo>
                  <a:pt x="138144" y="704720"/>
                </a:lnTo>
                <a:lnTo>
                  <a:pt x="131408" y="695760"/>
                </a:lnTo>
                <a:lnTo>
                  <a:pt x="127585" y="685468"/>
                </a:lnTo>
                <a:lnTo>
                  <a:pt x="127925" y="677725"/>
                </a:lnTo>
                <a:lnTo>
                  <a:pt x="129516" y="667105"/>
                </a:lnTo>
                <a:lnTo>
                  <a:pt x="124413" y="662972"/>
                </a:lnTo>
                <a:lnTo>
                  <a:pt x="118470" y="664439"/>
                </a:lnTo>
                <a:lnTo>
                  <a:pt x="108634" y="664949"/>
                </a:lnTo>
                <a:lnTo>
                  <a:pt x="100599" y="661971"/>
                </a:lnTo>
                <a:lnTo>
                  <a:pt x="94369" y="656423"/>
                </a:lnTo>
                <a:lnTo>
                  <a:pt x="89949" y="649220"/>
                </a:lnTo>
                <a:lnTo>
                  <a:pt x="84611" y="639815"/>
                </a:lnTo>
                <a:lnTo>
                  <a:pt x="78251" y="631535"/>
                </a:lnTo>
                <a:lnTo>
                  <a:pt x="44400" y="587861"/>
                </a:lnTo>
                <a:lnTo>
                  <a:pt x="11544" y="506186"/>
                </a:lnTo>
                <a:lnTo>
                  <a:pt x="1973" y="455262"/>
                </a:lnTo>
                <a:lnTo>
                  <a:pt x="0" y="403550"/>
                </a:lnTo>
                <a:lnTo>
                  <a:pt x="5731" y="350862"/>
                </a:lnTo>
                <a:lnTo>
                  <a:pt x="7406" y="338332"/>
                </a:lnTo>
                <a:lnTo>
                  <a:pt x="8144" y="325630"/>
                </a:lnTo>
                <a:lnTo>
                  <a:pt x="8191" y="324335"/>
                </a:lnTo>
                <a:lnTo>
                  <a:pt x="20956" y="239152"/>
                </a:lnTo>
                <a:lnTo>
                  <a:pt x="19548" y="235068"/>
                </a:lnTo>
                <a:lnTo>
                  <a:pt x="16133" y="212314"/>
                </a:lnTo>
                <a:close/>
              </a:path>
              <a:path extrusionOk="0" h="1210309" w="908684">
                <a:moveTo>
                  <a:pt x="448951" y="1203046"/>
                </a:moveTo>
                <a:lnTo>
                  <a:pt x="574209" y="367185"/>
                </a:lnTo>
                <a:lnTo>
                  <a:pt x="575542" y="368395"/>
                </a:lnTo>
                <a:lnTo>
                  <a:pt x="576078" y="369317"/>
                </a:lnTo>
                <a:lnTo>
                  <a:pt x="578917" y="367217"/>
                </a:lnTo>
                <a:lnTo>
                  <a:pt x="453468" y="1204354"/>
                </a:lnTo>
                <a:lnTo>
                  <a:pt x="448951" y="1203046"/>
                </a:lnTo>
                <a:close/>
              </a:path>
              <a:path extrusionOk="0" h="1210309" w="908684">
                <a:moveTo>
                  <a:pt x="435691" y="1199430"/>
                </a:moveTo>
                <a:lnTo>
                  <a:pt x="562734" y="351658"/>
                </a:lnTo>
                <a:lnTo>
                  <a:pt x="563700" y="351947"/>
                </a:lnTo>
                <a:lnTo>
                  <a:pt x="564016" y="352086"/>
                </a:lnTo>
                <a:lnTo>
                  <a:pt x="565409" y="352901"/>
                </a:lnTo>
                <a:lnTo>
                  <a:pt x="566142" y="352505"/>
                </a:lnTo>
                <a:lnTo>
                  <a:pt x="567960" y="351599"/>
                </a:lnTo>
                <a:lnTo>
                  <a:pt x="569384" y="349961"/>
                </a:lnTo>
                <a:lnTo>
                  <a:pt x="570923" y="348676"/>
                </a:lnTo>
                <a:lnTo>
                  <a:pt x="443131" y="1201451"/>
                </a:lnTo>
                <a:lnTo>
                  <a:pt x="435691" y="1199430"/>
                </a:lnTo>
                <a:close/>
              </a:path>
              <a:path extrusionOk="0" h="1210309" w="908684">
                <a:moveTo>
                  <a:pt x="414012" y="1193591"/>
                </a:moveTo>
                <a:lnTo>
                  <a:pt x="545931" y="313276"/>
                </a:lnTo>
                <a:lnTo>
                  <a:pt x="546327" y="314008"/>
                </a:lnTo>
                <a:lnTo>
                  <a:pt x="547883" y="317104"/>
                </a:lnTo>
                <a:lnTo>
                  <a:pt x="550525" y="319689"/>
                </a:lnTo>
                <a:lnTo>
                  <a:pt x="552599" y="322694"/>
                </a:lnTo>
                <a:lnTo>
                  <a:pt x="554525" y="319951"/>
                </a:lnTo>
                <a:lnTo>
                  <a:pt x="557274" y="317333"/>
                </a:lnTo>
                <a:lnTo>
                  <a:pt x="425499" y="1196685"/>
                </a:lnTo>
                <a:lnTo>
                  <a:pt x="414012" y="1193591"/>
                </a:lnTo>
                <a:close/>
              </a:path>
              <a:path extrusionOk="0" h="1210309" w="908684">
                <a:moveTo>
                  <a:pt x="222035" y="906706"/>
                </a:moveTo>
                <a:lnTo>
                  <a:pt x="278589" y="529316"/>
                </a:lnTo>
                <a:lnTo>
                  <a:pt x="279898" y="534059"/>
                </a:lnTo>
                <a:lnTo>
                  <a:pt x="280820" y="533523"/>
                </a:lnTo>
                <a:lnTo>
                  <a:pt x="282524" y="532263"/>
                </a:lnTo>
                <a:lnTo>
                  <a:pt x="224788" y="917540"/>
                </a:lnTo>
                <a:lnTo>
                  <a:pt x="224386" y="915731"/>
                </a:lnTo>
                <a:lnTo>
                  <a:pt x="222035" y="906706"/>
                </a:lnTo>
                <a:close/>
              </a:path>
              <a:path extrusionOk="0" h="1210309" w="908684">
                <a:moveTo>
                  <a:pt x="128134" y="672959"/>
                </a:moveTo>
                <a:lnTo>
                  <a:pt x="129516" y="667105"/>
                </a:lnTo>
                <a:lnTo>
                  <a:pt x="127925" y="677725"/>
                </a:lnTo>
                <a:lnTo>
                  <a:pt x="128134" y="672959"/>
                </a:lnTo>
                <a:close/>
              </a:path>
              <a:path extrusionOk="0" h="1210309" w="908684">
                <a:moveTo>
                  <a:pt x="12642" y="275117"/>
                </a:moveTo>
                <a:lnTo>
                  <a:pt x="17220" y="244990"/>
                </a:lnTo>
                <a:lnTo>
                  <a:pt x="20956" y="239152"/>
                </a:lnTo>
                <a:lnTo>
                  <a:pt x="8191" y="324335"/>
                </a:lnTo>
                <a:lnTo>
                  <a:pt x="8605" y="312887"/>
                </a:lnTo>
                <a:lnTo>
                  <a:pt x="9447" y="300232"/>
                </a:lnTo>
                <a:lnTo>
                  <a:pt x="10895" y="287668"/>
                </a:lnTo>
                <a:lnTo>
                  <a:pt x="12642" y="275117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3" name="Google Shape;493;p55"/>
          <p:cNvSpPr/>
          <p:nvPr/>
        </p:nvSpPr>
        <p:spPr>
          <a:xfrm>
            <a:off x="7513209" y="4611645"/>
            <a:ext cx="585788" cy="532129"/>
          </a:xfrm>
          <a:custGeom>
            <a:rect b="b" l="l" r="r" t="t"/>
            <a:pathLst>
              <a:path extrusionOk="0" h="1064259" w="1171575">
                <a:moveTo>
                  <a:pt x="1060817" y="1063700"/>
                </a:moveTo>
                <a:lnTo>
                  <a:pt x="0" y="1063700"/>
                </a:lnTo>
                <a:lnTo>
                  <a:pt x="1427" y="1061191"/>
                </a:lnTo>
                <a:lnTo>
                  <a:pt x="7000" y="1054150"/>
                </a:lnTo>
                <a:lnTo>
                  <a:pt x="12917" y="1047812"/>
                </a:lnTo>
                <a:lnTo>
                  <a:pt x="49889" y="1007391"/>
                </a:lnTo>
                <a:lnTo>
                  <a:pt x="84535" y="965220"/>
                </a:lnTo>
                <a:lnTo>
                  <a:pt x="117248" y="921587"/>
                </a:lnTo>
                <a:lnTo>
                  <a:pt x="148417" y="876780"/>
                </a:lnTo>
                <a:lnTo>
                  <a:pt x="178436" y="831085"/>
                </a:lnTo>
                <a:lnTo>
                  <a:pt x="191713" y="797472"/>
                </a:lnTo>
                <a:lnTo>
                  <a:pt x="196420" y="786309"/>
                </a:lnTo>
                <a:lnTo>
                  <a:pt x="206749" y="766989"/>
                </a:lnTo>
                <a:lnTo>
                  <a:pt x="228220" y="728725"/>
                </a:lnTo>
                <a:lnTo>
                  <a:pt x="246636" y="694250"/>
                </a:lnTo>
                <a:lnTo>
                  <a:pt x="254660" y="678923"/>
                </a:lnTo>
                <a:lnTo>
                  <a:pt x="261498" y="663315"/>
                </a:lnTo>
                <a:lnTo>
                  <a:pt x="266025" y="647317"/>
                </a:lnTo>
                <a:lnTo>
                  <a:pt x="273172" y="618796"/>
                </a:lnTo>
                <a:lnTo>
                  <a:pt x="282739" y="591180"/>
                </a:lnTo>
                <a:lnTo>
                  <a:pt x="292650" y="563751"/>
                </a:lnTo>
                <a:lnTo>
                  <a:pt x="300827" y="535792"/>
                </a:lnTo>
                <a:lnTo>
                  <a:pt x="302992" y="526803"/>
                </a:lnTo>
                <a:lnTo>
                  <a:pt x="306322" y="521310"/>
                </a:lnTo>
                <a:lnTo>
                  <a:pt x="315814" y="519645"/>
                </a:lnTo>
                <a:lnTo>
                  <a:pt x="318145" y="519312"/>
                </a:lnTo>
                <a:lnTo>
                  <a:pt x="321975" y="514319"/>
                </a:lnTo>
                <a:lnTo>
                  <a:pt x="321809" y="513986"/>
                </a:lnTo>
                <a:lnTo>
                  <a:pt x="315403" y="498477"/>
                </a:lnTo>
                <a:lnTo>
                  <a:pt x="317396" y="483670"/>
                </a:lnTo>
                <a:lnTo>
                  <a:pt x="322886" y="469206"/>
                </a:lnTo>
                <a:lnTo>
                  <a:pt x="326971" y="454727"/>
                </a:lnTo>
                <a:lnTo>
                  <a:pt x="334932" y="415264"/>
                </a:lnTo>
                <a:lnTo>
                  <a:pt x="347702" y="377346"/>
                </a:lnTo>
                <a:lnTo>
                  <a:pt x="363220" y="340333"/>
                </a:lnTo>
                <a:lnTo>
                  <a:pt x="379424" y="303585"/>
                </a:lnTo>
                <a:lnTo>
                  <a:pt x="399240" y="275745"/>
                </a:lnTo>
                <a:lnTo>
                  <a:pt x="409819" y="262246"/>
                </a:lnTo>
                <a:lnTo>
                  <a:pt x="417057" y="247655"/>
                </a:lnTo>
                <a:lnTo>
                  <a:pt x="422133" y="231345"/>
                </a:lnTo>
                <a:lnTo>
                  <a:pt x="427943" y="215550"/>
                </a:lnTo>
                <a:lnTo>
                  <a:pt x="462126" y="162531"/>
                </a:lnTo>
                <a:lnTo>
                  <a:pt x="504724" y="119830"/>
                </a:lnTo>
                <a:lnTo>
                  <a:pt x="537703" y="98570"/>
                </a:lnTo>
                <a:lnTo>
                  <a:pt x="544590" y="93496"/>
                </a:lnTo>
                <a:lnTo>
                  <a:pt x="575638" y="69615"/>
                </a:lnTo>
                <a:lnTo>
                  <a:pt x="615714" y="46576"/>
                </a:lnTo>
                <a:lnTo>
                  <a:pt x="647293" y="35444"/>
                </a:lnTo>
                <a:lnTo>
                  <a:pt x="677638" y="21067"/>
                </a:lnTo>
                <a:lnTo>
                  <a:pt x="708702" y="8000"/>
                </a:lnTo>
                <a:lnTo>
                  <a:pt x="742435" y="801"/>
                </a:lnTo>
                <a:lnTo>
                  <a:pt x="772353" y="0"/>
                </a:lnTo>
                <a:lnTo>
                  <a:pt x="801445" y="2382"/>
                </a:lnTo>
                <a:lnTo>
                  <a:pt x="855834" y="18445"/>
                </a:lnTo>
                <a:lnTo>
                  <a:pt x="897942" y="42685"/>
                </a:lnTo>
                <a:lnTo>
                  <a:pt x="935430" y="75540"/>
                </a:lnTo>
                <a:lnTo>
                  <a:pt x="968692" y="113034"/>
                </a:lnTo>
                <a:lnTo>
                  <a:pt x="996209" y="155772"/>
                </a:lnTo>
                <a:lnTo>
                  <a:pt x="1011177" y="184673"/>
                </a:lnTo>
                <a:lnTo>
                  <a:pt x="1028285" y="212575"/>
                </a:lnTo>
                <a:lnTo>
                  <a:pt x="1046297" y="240040"/>
                </a:lnTo>
                <a:lnTo>
                  <a:pt x="1063982" y="267630"/>
                </a:lnTo>
                <a:lnTo>
                  <a:pt x="1073848" y="282278"/>
                </a:lnTo>
                <a:lnTo>
                  <a:pt x="1077892" y="289774"/>
                </a:lnTo>
                <a:lnTo>
                  <a:pt x="1079968" y="297426"/>
                </a:lnTo>
                <a:lnTo>
                  <a:pt x="1086392" y="328585"/>
                </a:lnTo>
                <a:lnTo>
                  <a:pt x="1097889" y="357558"/>
                </a:lnTo>
                <a:lnTo>
                  <a:pt x="1112166" y="385346"/>
                </a:lnTo>
                <a:lnTo>
                  <a:pt x="1126926" y="412947"/>
                </a:lnTo>
                <a:lnTo>
                  <a:pt x="1138301" y="438529"/>
                </a:lnTo>
                <a:lnTo>
                  <a:pt x="1153808" y="491878"/>
                </a:lnTo>
                <a:lnTo>
                  <a:pt x="1162603" y="538372"/>
                </a:lnTo>
                <a:lnTo>
                  <a:pt x="1164060" y="548031"/>
                </a:lnTo>
                <a:lnTo>
                  <a:pt x="1165891" y="557597"/>
                </a:lnTo>
                <a:lnTo>
                  <a:pt x="1167994" y="569697"/>
                </a:lnTo>
                <a:lnTo>
                  <a:pt x="1168348" y="581484"/>
                </a:lnTo>
                <a:lnTo>
                  <a:pt x="1165891" y="592897"/>
                </a:lnTo>
                <a:lnTo>
                  <a:pt x="1159564" y="603872"/>
                </a:lnTo>
                <a:lnTo>
                  <a:pt x="1156899" y="607201"/>
                </a:lnTo>
                <a:lnTo>
                  <a:pt x="1154735" y="615191"/>
                </a:lnTo>
                <a:lnTo>
                  <a:pt x="1156233" y="616689"/>
                </a:lnTo>
                <a:lnTo>
                  <a:pt x="1168093" y="635000"/>
                </a:lnTo>
                <a:lnTo>
                  <a:pt x="1171054" y="654558"/>
                </a:lnTo>
                <a:lnTo>
                  <a:pt x="1169768" y="674741"/>
                </a:lnTo>
                <a:lnTo>
                  <a:pt x="1168889" y="694924"/>
                </a:lnTo>
                <a:lnTo>
                  <a:pt x="1166995" y="742489"/>
                </a:lnTo>
                <a:lnTo>
                  <a:pt x="1158606" y="788805"/>
                </a:lnTo>
                <a:lnTo>
                  <a:pt x="1146034" y="834248"/>
                </a:lnTo>
                <a:lnTo>
                  <a:pt x="1131589" y="879191"/>
                </a:lnTo>
                <a:lnTo>
                  <a:pt x="1118733" y="915934"/>
                </a:lnTo>
                <a:lnTo>
                  <a:pt x="1104925" y="952411"/>
                </a:lnTo>
                <a:lnTo>
                  <a:pt x="1090961" y="988857"/>
                </a:lnTo>
                <a:lnTo>
                  <a:pt x="1077637" y="1025506"/>
                </a:lnTo>
                <a:lnTo>
                  <a:pt x="1063821" y="1058218"/>
                </a:lnTo>
                <a:lnTo>
                  <a:pt x="1060817" y="1063700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4" name="Google Shape;494;p55"/>
          <p:cNvSpPr/>
          <p:nvPr/>
        </p:nvSpPr>
        <p:spPr>
          <a:xfrm>
            <a:off x="8285919" y="4765789"/>
            <a:ext cx="786447" cy="377825"/>
          </a:xfrm>
          <a:custGeom>
            <a:rect b="b" l="l" r="r" t="t"/>
            <a:pathLst>
              <a:path extrusionOk="0" h="755650" w="1572894">
                <a:moveTo>
                  <a:pt x="1535675" y="338699"/>
                </a:moveTo>
                <a:lnTo>
                  <a:pt x="294899" y="338699"/>
                </a:lnTo>
                <a:lnTo>
                  <a:pt x="312667" y="337927"/>
                </a:lnTo>
                <a:lnTo>
                  <a:pt x="330154" y="334626"/>
                </a:lnTo>
                <a:lnTo>
                  <a:pt x="347657" y="328376"/>
                </a:lnTo>
                <a:lnTo>
                  <a:pt x="362982" y="321981"/>
                </a:lnTo>
                <a:lnTo>
                  <a:pt x="378837" y="316537"/>
                </a:lnTo>
                <a:lnTo>
                  <a:pt x="395005" y="312436"/>
                </a:lnTo>
                <a:lnTo>
                  <a:pt x="457760" y="303114"/>
                </a:lnTo>
                <a:lnTo>
                  <a:pt x="502423" y="291040"/>
                </a:lnTo>
                <a:lnTo>
                  <a:pt x="545703" y="275034"/>
                </a:lnTo>
                <a:lnTo>
                  <a:pt x="588048" y="256289"/>
                </a:lnTo>
                <a:lnTo>
                  <a:pt x="629906" y="235993"/>
                </a:lnTo>
                <a:lnTo>
                  <a:pt x="636410" y="232674"/>
                </a:lnTo>
                <a:lnTo>
                  <a:pt x="642977" y="229418"/>
                </a:lnTo>
                <a:lnTo>
                  <a:pt x="649669" y="226536"/>
                </a:lnTo>
                <a:lnTo>
                  <a:pt x="656549" y="224341"/>
                </a:lnTo>
                <a:lnTo>
                  <a:pt x="677546" y="217321"/>
                </a:lnTo>
                <a:lnTo>
                  <a:pt x="697138" y="207758"/>
                </a:lnTo>
                <a:lnTo>
                  <a:pt x="715793" y="196416"/>
                </a:lnTo>
                <a:lnTo>
                  <a:pt x="733980" y="184059"/>
                </a:lnTo>
                <a:lnTo>
                  <a:pt x="742904" y="177775"/>
                </a:lnTo>
                <a:lnTo>
                  <a:pt x="752172" y="171741"/>
                </a:lnTo>
                <a:lnTo>
                  <a:pt x="761752" y="166830"/>
                </a:lnTo>
                <a:lnTo>
                  <a:pt x="771613" y="163917"/>
                </a:lnTo>
                <a:lnTo>
                  <a:pt x="785039" y="160432"/>
                </a:lnTo>
                <a:lnTo>
                  <a:pt x="796966" y="154887"/>
                </a:lnTo>
                <a:lnTo>
                  <a:pt x="807956" y="147906"/>
                </a:lnTo>
                <a:lnTo>
                  <a:pt x="818571" y="140114"/>
                </a:lnTo>
                <a:lnTo>
                  <a:pt x="854396" y="113294"/>
                </a:lnTo>
                <a:lnTo>
                  <a:pt x="891361" y="88596"/>
                </a:lnTo>
                <a:lnTo>
                  <a:pt x="930854" y="68392"/>
                </a:lnTo>
                <a:lnTo>
                  <a:pt x="985511" y="51494"/>
                </a:lnTo>
                <a:lnTo>
                  <a:pt x="996413" y="46046"/>
                </a:lnTo>
                <a:lnTo>
                  <a:pt x="1037843" y="24617"/>
                </a:lnTo>
                <a:lnTo>
                  <a:pt x="1079155" y="11888"/>
                </a:lnTo>
                <a:lnTo>
                  <a:pt x="1111074" y="10785"/>
                </a:lnTo>
                <a:lnTo>
                  <a:pt x="1120574" y="8884"/>
                </a:lnTo>
                <a:lnTo>
                  <a:pt x="1130104" y="6265"/>
                </a:lnTo>
                <a:lnTo>
                  <a:pt x="1139619" y="3786"/>
                </a:lnTo>
                <a:lnTo>
                  <a:pt x="1161418" y="488"/>
                </a:lnTo>
                <a:lnTo>
                  <a:pt x="1183122" y="0"/>
                </a:lnTo>
                <a:lnTo>
                  <a:pt x="1204764" y="1820"/>
                </a:lnTo>
                <a:lnTo>
                  <a:pt x="1226375" y="5451"/>
                </a:lnTo>
                <a:lnTo>
                  <a:pt x="1229539" y="6117"/>
                </a:lnTo>
                <a:lnTo>
                  <a:pt x="1233369" y="6117"/>
                </a:lnTo>
                <a:lnTo>
                  <a:pt x="1235701" y="7948"/>
                </a:lnTo>
                <a:lnTo>
                  <a:pt x="1267599" y="27012"/>
                </a:lnTo>
                <a:lnTo>
                  <a:pt x="1301559" y="42737"/>
                </a:lnTo>
                <a:lnTo>
                  <a:pt x="1334144" y="60709"/>
                </a:lnTo>
                <a:lnTo>
                  <a:pt x="1361922" y="86515"/>
                </a:lnTo>
                <a:lnTo>
                  <a:pt x="1366902" y="91439"/>
                </a:lnTo>
                <a:lnTo>
                  <a:pt x="1372912" y="95566"/>
                </a:lnTo>
                <a:lnTo>
                  <a:pt x="1416230" y="129151"/>
                </a:lnTo>
                <a:lnTo>
                  <a:pt x="1443453" y="157446"/>
                </a:lnTo>
                <a:lnTo>
                  <a:pt x="1465837" y="189892"/>
                </a:lnTo>
                <a:lnTo>
                  <a:pt x="1482148" y="228003"/>
                </a:lnTo>
                <a:lnTo>
                  <a:pt x="1492189" y="252103"/>
                </a:lnTo>
                <a:lnTo>
                  <a:pt x="1505773" y="275110"/>
                </a:lnTo>
                <a:lnTo>
                  <a:pt x="1520950" y="297618"/>
                </a:lnTo>
                <a:lnTo>
                  <a:pt x="1535767" y="320220"/>
                </a:lnTo>
                <a:lnTo>
                  <a:pt x="1539121" y="327640"/>
                </a:lnTo>
                <a:lnTo>
                  <a:pt x="1539118" y="333765"/>
                </a:lnTo>
                <a:lnTo>
                  <a:pt x="1535675" y="338699"/>
                </a:lnTo>
                <a:close/>
              </a:path>
              <a:path extrusionOk="0" h="755650" w="1572894">
                <a:moveTo>
                  <a:pt x="1517379" y="347852"/>
                </a:moveTo>
                <a:lnTo>
                  <a:pt x="195459" y="347852"/>
                </a:lnTo>
                <a:lnTo>
                  <a:pt x="197457" y="346021"/>
                </a:lnTo>
                <a:lnTo>
                  <a:pt x="216325" y="335095"/>
                </a:lnTo>
                <a:lnTo>
                  <a:pt x="236131" y="332392"/>
                </a:lnTo>
                <a:lnTo>
                  <a:pt x="256373" y="334340"/>
                </a:lnTo>
                <a:lnTo>
                  <a:pt x="276553" y="337365"/>
                </a:lnTo>
                <a:lnTo>
                  <a:pt x="294899" y="338699"/>
                </a:lnTo>
                <a:lnTo>
                  <a:pt x="1535675" y="338699"/>
                </a:lnTo>
                <a:lnTo>
                  <a:pt x="1528607" y="342692"/>
                </a:lnTo>
                <a:lnTo>
                  <a:pt x="1524111" y="344356"/>
                </a:lnTo>
                <a:lnTo>
                  <a:pt x="1518949" y="346021"/>
                </a:lnTo>
                <a:lnTo>
                  <a:pt x="1517379" y="347852"/>
                </a:lnTo>
                <a:close/>
              </a:path>
              <a:path extrusionOk="0" h="755650" w="1572894">
                <a:moveTo>
                  <a:pt x="1432755" y="755412"/>
                </a:moveTo>
                <a:lnTo>
                  <a:pt x="11493" y="755412"/>
                </a:lnTo>
                <a:lnTo>
                  <a:pt x="9720" y="751553"/>
                </a:lnTo>
                <a:lnTo>
                  <a:pt x="5773" y="735342"/>
                </a:lnTo>
                <a:lnTo>
                  <a:pt x="4917" y="718849"/>
                </a:lnTo>
                <a:lnTo>
                  <a:pt x="6793" y="701905"/>
                </a:lnTo>
                <a:lnTo>
                  <a:pt x="5508" y="681654"/>
                </a:lnTo>
                <a:lnTo>
                  <a:pt x="4252" y="661352"/>
                </a:lnTo>
                <a:lnTo>
                  <a:pt x="2812" y="641091"/>
                </a:lnTo>
                <a:lnTo>
                  <a:pt x="965" y="620840"/>
                </a:lnTo>
                <a:lnTo>
                  <a:pt x="0" y="606437"/>
                </a:lnTo>
                <a:lnTo>
                  <a:pt x="611" y="592501"/>
                </a:lnTo>
                <a:lnTo>
                  <a:pt x="3564" y="578753"/>
                </a:lnTo>
                <a:lnTo>
                  <a:pt x="9624" y="564911"/>
                </a:lnTo>
                <a:lnTo>
                  <a:pt x="13925" y="554058"/>
                </a:lnTo>
                <a:lnTo>
                  <a:pt x="16305" y="542127"/>
                </a:lnTo>
                <a:lnTo>
                  <a:pt x="17843" y="529729"/>
                </a:lnTo>
                <a:lnTo>
                  <a:pt x="19615" y="517471"/>
                </a:lnTo>
                <a:lnTo>
                  <a:pt x="33186" y="480809"/>
                </a:lnTo>
                <a:lnTo>
                  <a:pt x="60745" y="453885"/>
                </a:lnTo>
                <a:lnTo>
                  <a:pt x="77626" y="441801"/>
                </a:lnTo>
                <a:lnTo>
                  <a:pt x="91509" y="427501"/>
                </a:lnTo>
                <a:lnTo>
                  <a:pt x="103082" y="411329"/>
                </a:lnTo>
                <a:lnTo>
                  <a:pt x="113032" y="393627"/>
                </a:lnTo>
                <a:lnTo>
                  <a:pt x="125708" y="373270"/>
                </a:lnTo>
                <a:lnTo>
                  <a:pt x="140882" y="359858"/>
                </a:lnTo>
                <a:lnTo>
                  <a:pt x="160989" y="351844"/>
                </a:lnTo>
                <a:lnTo>
                  <a:pt x="188465" y="347685"/>
                </a:lnTo>
                <a:lnTo>
                  <a:pt x="191462" y="347352"/>
                </a:lnTo>
                <a:lnTo>
                  <a:pt x="195459" y="347852"/>
                </a:lnTo>
                <a:lnTo>
                  <a:pt x="1517379" y="347852"/>
                </a:lnTo>
                <a:lnTo>
                  <a:pt x="1511289" y="355009"/>
                </a:lnTo>
                <a:lnTo>
                  <a:pt x="1511622" y="364498"/>
                </a:lnTo>
                <a:lnTo>
                  <a:pt x="1518782" y="364664"/>
                </a:lnTo>
                <a:lnTo>
                  <a:pt x="1529312" y="366409"/>
                </a:lnTo>
                <a:lnTo>
                  <a:pt x="1536204" y="371010"/>
                </a:lnTo>
                <a:lnTo>
                  <a:pt x="1540630" y="378264"/>
                </a:lnTo>
                <a:lnTo>
                  <a:pt x="1543760" y="387968"/>
                </a:lnTo>
                <a:lnTo>
                  <a:pt x="1547829" y="400395"/>
                </a:lnTo>
                <a:lnTo>
                  <a:pt x="1552211" y="412728"/>
                </a:lnTo>
                <a:lnTo>
                  <a:pt x="1555281" y="425374"/>
                </a:lnTo>
                <a:lnTo>
                  <a:pt x="1555416" y="438737"/>
                </a:lnTo>
                <a:lnTo>
                  <a:pt x="1570507" y="464239"/>
                </a:lnTo>
                <a:lnTo>
                  <a:pt x="1567031" y="516428"/>
                </a:lnTo>
                <a:lnTo>
                  <a:pt x="1552297" y="564924"/>
                </a:lnTo>
                <a:lnTo>
                  <a:pt x="1545279" y="587029"/>
                </a:lnTo>
                <a:lnTo>
                  <a:pt x="1539293" y="609228"/>
                </a:lnTo>
                <a:lnTo>
                  <a:pt x="1535601" y="631660"/>
                </a:lnTo>
                <a:lnTo>
                  <a:pt x="1531419" y="648105"/>
                </a:lnTo>
                <a:lnTo>
                  <a:pt x="1523615" y="661373"/>
                </a:lnTo>
                <a:lnTo>
                  <a:pt x="1514127" y="673069"/>
                </a:lnTo>
                <a:lnTo>
                  <a:pt x="1504795" y="684926"/>
                </a:lnTo>
                <a:lnTo>
                  <a:pt x="1496958" y="697044"/>
                </a:lnTo>
                <a:lnTo>
                  <a:pt x="1488559" y="708833"/>
                </a:lnTo>
                <a:lnTo>
                  <a:pt x="1477912" y="718282"/>
                </a:lnTo>
                <a:lnTo>
                  <a:pt x="1463331" y="723378"/>
                </a:lnTo>
                <a:lnTo>
                  <a:pt x="1446029" y="743155"/>
                </a:lnTo>
                <a:lnTo>
                  <a:pt x="1432755" y="755412"/>
                </a:lnTo>
                <a:close/>
              </a:path>
            </a:pathLst>
          </a:custGeom>
          <a:solidFill>
            <a:srgbClr val="25585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5" name="Google Shape;495;p55"/>
          <p:cNvSpPr/>
          <p:nvPr/>
        </p:nvSpPr>
        <p:spPr>
          <a:xfrm>
            <a:off x="8794891" y="3873977"/>
            <a:ext cx="349250" cy="780732"/>
          </a:xfrm>
          <a:custGeom>
            <a:rect b="b" l="l" r="r" t="t"/>
            <a:pathLst>
              <a:path extrusionOk="0" h="1561465" w="698500">
                <a:moveTo>
                  <a:pt x="88372" y="785674"/>
                </a:moveTo>
                <a:lnTo>
                  <a:pt x="57566" y="759540"/>
                </a:lnTo>
                <a:lnTo>
                  <a:pt x="53613" y="746674"/>
                </a:lnTo>
                <a:lnTo>
                  <a:pt x="48053" y="734884"/>
                </a:lnTo>
                <a:lnTo>
                  <a:pt x="26177" y="692677"/>
                </a:lnTo>
                <a:lnTo>
                  <a:pt x="12189" y="651708"/>
                </a:lnTo>
                <a:lnTo>
                  <a:pt x="768" y="577148"/>
                </a:lnTo>
                <a:lnTo>
                  <a:pt x="0" y="525082"/>
                </a:lnTo>
                <a:lnTo>
                  <a:pt x="5249" y="473743"/>
                </a:lnTo>
                <a:lnTo>
                  <a:pt x="16630" y="423035"/>
                </a:lnTo>
                <a:lnTo>
                  <a:pt x="34253" y="372862"/>
                </a:lnTo>
                <a:lnTo>
                  <a:pt x="39569" y="357962"/>
                </a:lnTo>
                <a:lnTo>
                  <a:pt x="43807" y="342671"/>
                </a:lnTo>
                <a:lnTo>
                  <a:pt x="57358" y="297179"/>
                </a:lnTo>
                <a:lnTo>
                  <a:pt x="74218" y="252681"/>
                </a:lnTo>
                <a:lnTo>
                  <a:pt x="82543" y="240529"/>
                </a:lnTo>
                <a:lnTo>
                  <a:pt x="81877" y="235203"/>
                </a:lnTo>
                <a:lnTo>
                  <a:pt x="83909" y="206507"/>
                </a:lnTo>
                <a:lnTo>
                  <a:pt x="94762" y="181416"/>
                </a:lnTo>
                <a:lnTo>
                  <a:pt x="109205" y="157793"/>
                </a:lnTo>
                <a:lnTo>
                  <a:pt x="122008" y="133498"/>
                </a:lnTo>
                <a:lnTo>
                  <a:pt x="169025" y="85190"/>
                </a:lnTo>
                <a:lnTo>
                  <a:pt x="207022" y="56947"/>
                </a:lnTo>
                <a:lnTo>
                  <a:pt x="247721" y="33466"/>
                </a:lnTo>
                <a:lnTo>
                  <a:pt x="291353" y="15090"/>
                </a:lnTo>
                <a:lnTo>
                  <a:pt x="338150" y="2164"/>
                </a:lnTo>
                <a:lnTo>
                  <a:pt x="365067" y="0"/>
                </a:lnTo>
                <a:lnTo>
                  <a:pt x="382277" y="1019"/>
                </a:lnTo>
                <a:lnTo>
                  <a:pt x="403716" y="4715"/>
                </a:lnTo>
                <a:lnTo>
                  <a:pt x="424906" y="9488"/>
                </a:lnTo>
                <a:lnTo>
                  <a:pt x="463720" y="19088"/>
                </a:lnTo>
                <a:lnTo>
                  <a:pt x="541099" y="39848"/>
                </a:lnTo>
                <a:lnTo>
                  <a:pt x="580101" y="48605"/>
                </a:lnTo>
                <a:lnTo>
                  <a:pt x="607501" y="55534"/>
                </a:lnTo>
                <a:lnTo>
                  <a:pt x="633574" y="65084"/>
                </a:lnTo>
                <a:lnTo>
                  <a:pt x="658805" y="76507"/>
                </a:lnTo>
                <a:lnTo>
                  <a:pt x="698216" y="96245"/>
                </a:lnTo>
                <a:lnTo>
                  <a:pt x="698216" y="664327"/>
                </a:lnTo>
                <a:lnTo>
                  <a:pt x="320166" y="664327"/>
                </a:lnTo>
                <a:lnTo>
                  <a:pt x="320304" y="665992"/>
                </a:lnTo>
                <a:lnTo>
                  <a:pt x="320415" y="669321"/>
                </a:lnTo>
                <a:lnTo>
                  <a:pt x="320499" y="670320"/>
                </a:lnTo>
                <a:lnTo>
                  <a:pt x="698216" y="670320"/>
                </a:lnTo>
                <a:lnTo>
                  <a:pt x="698216" y="785508"/>
                </a:lnTo>
                <a:lnTo>
                  <a:pt x="96031" y="785508"/>
                </a:lnTo>
                <a:lnTo>
                  <a:pt x="88372" y="785674"/>
                </a:lnTo>
                <a:close/>
              </a:path>
              <a:path extrusionOk="0" h="1561465" w="698500">
                <a:moveTo>
                  <a:pt x="321331" y="664494"/>
                </a:moveTo>
                <a:lnTo>
                  <a:pt x="320166" y="664327"/>
                </a:lnTo>
                <a:lnTo>
                  <a:pt x="322996" y="664327"/>
                </a:lnTo>
                <a:lnTo>
                  <a:pt x="321331" y="664494"/>
                </a:lnTo>
                <a:close/>
              </a:path>
              <a:path extrusionOk="0" h="1561465" w="698500">
                <a:moveTo>
                  <a:pt x="698216" y="670320"/>
                </a:moveTo>
                <a:lnTo>
                  <a:pt x="320499" y="670320"/>
                </a:lnTo>
                <a:lnTo>
                  <a:pt x="321498" y="669820"/>
                </a:lnTo>
                <a:lnTo>
                  <a:pt x="322830" y="669321"/>
                </a:lnTo>
                <a:lnTo>
                  <a:pt x="323995" y="668822"/>
                </a:lnTo>
                <a:lnTo>
                  <a:pt x="323829" y="667490"/>
                </a:lnTo>
                <a:lnTo>
                  <a:pt x="324329" y="665992"/>
                </a:lnTo>
                <a:lnTo>
                  <a:pt x="322996" y="664327"/>
                </a:lnTo>
                <a:lnTo>
                  <a:pt x="698216" y="664327"/>
                </a:lnTo>
                <a:lnTo>
                  <a:pt x="698216" y="670320"/>
                </a:lnTo>
                <a:close/>
              </a:path>
              <a:path extrusionOk="0" h="1561465" w="698500">
                <a:moveTo>
                  <a:pt x="399834" y="1551907"/>
                </a:moveTo>
                <a:lnTo>
                  <a:pt x="381611" y="1548606"/>
                </a:lnTo>
                <a:lnTo>
                  <a:pt x="364387" y="1540780"/>
                </a:lnTo>
                <a:lnTo>
                  <a:pt x="347475" y="1531565"/>
                </a:lnTo>
                <a:lnTo>
                  <a:pt x="291358" y="1502436"/>
                </a:lnTo>
                <a:lnTo>
                  <a:pt x="238925" y="1465919"/>
                </a:lnTo>
                <a:lnTo>
                  <a:pt x="200106" y="1416544"/>
                </a:lnTo>
                <a:lnTo>
                  <a:pt x="182996" y="1376865"/>
                </a:lnTo>
                <a:lnTo>
                  <a:pt x="170632" y="1334814"/>
                </a:lnTo>
                <a:lnTo>
                  <a:pt x="160276" y="1293759"/>
                </a:lnTo>
                <a:lnTo>
                  <a:pt x="151982" y="1252314"/>
                </a:lnTo>
                <a:lnTo>
                  <a:pt x="147683" y="1210213"/>
                </a:lnTo>
                <a:lnTo>
                  <a:pt x="149317" y="1167192"/>
                </a:lnTo>
                <a:lnTo>
                  <a:pt x="150972" y="1144234"/>
                </a:lnTo>
                <a:lnTo>
                  <a:pt x="150941" y="1121105"/>
                </a:lnTo>
                <a:lnTo>
                  <a:pt x="148818" y="1074642"/>
                </a:lnTo>
                <a:lnTo>
                  <a:pt x="146237" y="1035692"/>
                </a:lnTo>
                <a:lnTo>
                  <a:pt x="142657" y="996741"/>
                </a:lnTo>
                <a:lnTo>
                  <a:pt x="138848" y="948219"/>
                </a:lnTo>
                <a:lnTo>
                  <a:pt x="132666" y="900196"/>
                </a:lnTo>
                <a:lnTo>
                  <a:pt x="116625" y="863984"/>
                </a:lnTo>
                <a:lnTo>
                  <a:pt x="109519" y="852590"/>
                </a:lnTo>
                <a:lnTo>
                  <a:pt x="101800" y="840020"/>
                </a:lnTo>
                <a:lnTo>
                  <a:pt x="95969" y="827309"/>
                </a:lnTo>
                <a:lnTo>
                  <a:pt x="94041" y="813756"/>
                </a:lnTo>
                <a:lnTo>
                  <a:pt x="98030" y="798658"/>
                </a:lnTo>
                <a:lnTo>
                  <a:pt x="101194" y="791833"/>
                </a:lnTo>
                <a:lnTo>
                  <a:pt x="96031" y="785508"/>
                </a:lnTo>
                <a:lnTo>
                  <a:pt x="698216" y="785508"/>
                </a:lnTo>
                <a:lnTo>
                  <a:pt x="698216" y="1493707"/>
                </a:lnTo>
                <a:lnTo>
                  <a:pt x="681511" y="1507096"/>
                </a:lnTo>
                <a:lnTo>
                  <a:pt x="647614" y="1527703"/>
                </a:lnTo>
                <a:lnTo>
                  <a:pt x="609034" y="1542364"/>
                </a:lnTo>
                <a:lnTo>
                  <a:pt x="585313" y="1547545"/>
                </a:lnTo>
                <a:lnTo>
                  <a:pt x="419744" y="1547545"/>
                </a:lnTo>
                <a:lnTo>
                  <a:pt x="399834" y="1551907"/>
                </a:lnTo>
                <a:close/>
              </a:path>
              <a:path extrusionOk="0" h="1561465" w="698500">
                <a:moveTo>
                  <a:pt x="429136" y="1551231"/>
                </a:moveTo>
                <a:lnTo>
                  <a:pt x="419744" y="1547545"/>
                </a:lnTo>
                <a:lnTo>
                  <a:pt x="585313" y="1547545"/>
                </a:lnTo>
                <a:lnTo>
                  <a:pt x="581562" y="1548365"/>
                </a:lnTo>
                <a:lnTo>
                  <a:pt x="448172" y="1548365"/>
                </a:lnTo>
                <a:lnTo>
                  <a:pt x="438935" y="1550188"/>
                </a:lnTo>
                <a:lnTo>
                  <a:pt x="429136" y="1551231"/>
                </a:lnTo>
                <a:close/>
              </a:path>
              <a:path extrusionOk="0" h="1561465" w="698500">
                <a:moveTo>
                  <a:pt x="497794" y="1561413"/>
                </a:moveTo>
                <a:lnTo>
                  <a:pt x="484603" y="1561111"/>
                </a:lnTo>
                <a:lnTo>
                  <a:pt x="470537" y="1557314"/>
                </a:lnTo>
                <a:lnTo>
                  <a:pt x="455878" y="1549709"/>
                </a:lnTo>
                <a:lnTo>
                  <a:pt x="448172" y="1548365"/>
                </a:lnTo>
                <a:lnTo>
                  <a:pt x="581562" y="1548365"/>
                </a:lnTo>
                <a:lnTo>
                  <a:pt x="563772" y="1552250"/>
                </a:lnTo>
                <a:lnTo>
                  <a:pt x="509830" y="1558531"/>
                </a:lnTo>
                <a:lnTo>
                  <a:pt x="497794" y="1561413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6" name="Google Shape;496;p55"/>
          <p:cNvSpPr/>
          <p:nvPr/>
        </p:nvSpPr>
        <p:spPr>
          <a:xfrm>
            <a:off x="8154215" y="4145493"/>
            <a:ext cx="525145" cy="559752"/>
          </a:xfrm>
          <a:custGeom>
            <a:rect b="b" l="l" r="r" t="t"/>
            <a:pathLst>
              <a:path extrusionOk="0" h="1119504" w="1050290">
                <a:moveTo>
                  <a:pt x="673320" y="27082"/>
                </a:moveTo>
                <a:lnTo>
                  <a:pt x="458535" y="27082"/>
                </a:lnTo>
                <a:lnTo>
                  <a:pt x="469499" y="24450"/>
                </a:lnTo>
                <a:lnTo>
                  <a:pt x="478059" y="15264"/>
                </a:lnTo>
                <a:lnTo>
                  <a:pt x="487431" y="5454"/>
                </a:lnTo>
                <a:lnTo>
                  <a:pt x="500830" y="949"/>
                </a:lnTo>
                <a:lnTo>
                  <a:pt x="549048" y="0"/>
                </a:lnTo>
                <a:lnTo>
                  <a:pt x="596828" y="970"/>
                </a:lnTo>
                <a:lnTo>
                  <a:pt x="643110" y="10335"/>
                </a:lnTo>
                <a:lnTo>
                  <a:pt x="673320" y="27082"/>
                </a:lnTo>
                <a:close/>
              </a:path>
              <a:path extrusionOk="0" h="1119504" w="1050290">
                <a:moveTo>
                  <a:pt x="551567" y="1119344"/>
                </a:moveTo>
                <a:lnTo>
                  <a:pt x="498166" y="1117372"/>
                </a:lnTo>
                <a:lnTo>
                  <a:pt x="445403" y="1109921"/>
                </a:lnTo>
                <a:lnTo>
                  <a:pt x="392905" y="1100831"/>
                </a:lnTo>
                <a:lnTo>
                  <a:pt x="340876" y="1089025"/>
                </a:lnTo>
                <a:lnTo>
                  <a:pt x="289518" y="1073428"/>
                </a:lnTo>
                <a:lnTo>
                  <a:pt x="242935" y="1051414"/>
                </a:lnTo>
                <a:lnTo>
                  <a:pt x="201097" y="1023158"/>
                </a:lnTo>
                <a:lnTo>
                  <a:pt x="164897" y="996473"/>
                </a:lnTo>
                <a:lnTo>
                  <a:pt x="129931" y="968227"/>
                </a:lnTo>
                <a:lnTo>
                  <a:pt x="98368" y="936361"/>
                </a:lnTo>
                <a:lnTo>
                  <a:pt x="72378" y="898815"/>
                </a:lnTo>
                <a:lnTo>
                  <a:pt x="66841" y="884396"/>
                </a:lnTo>
                <a:lnTo>
                  <a:pt x="67367" y="876975"/>
                </a:lnTo>
                <a:lnTo>
                  <a:pt x="71046" y="868353"/>
                </a:lnTo>
                <a:lnTo>
                  <a:pt x="75230" y="857596"/>
                </a:lnTo>
                <a:lnTo>
                  <a:pt x="74667" y="848587"/>
                </a:lnTo>
                <a:lnTo>
                  <a:pt x="69547" y="841762"/>
                </a:lnTo>
                <a:lnTo>
                  <a:pt x="60055" y="837559"/>
                </a:lnTo>
                <a:lnTo>
                  <a:pt x="44421" y="831143"/>
                </a:lnTo>
                <a:lnTo>
                  <a:pt x="33641" y="821309"/>
                </a:lnTo>
                <a:lnTo>
                  <a:pt x="10459" y="763881"/>
                </a:lnTo>
                <a:lnTo>
                  <a:pt x="0" y="702563"/>
                </a:lnTo>
                <a:lnTo>
                  <a:pt x="109" y="670437"/>
                </a:lnTo>
                <a:lnTo>
                  <a:pt x="3273" y="625772"/>
                </a:lnTo>
                <a:lnTo>
                  <a:pt x="7061" y="581154"/>
                </a:lnTo>
                <a:lnTo>
                  <a:pt x="15262" y="491995"/>
                </a:lnTo>
                <a:lnTo>
                  <a:pt x="25253" y="454543"/>
                </a:lnTo>
                <a:lnTo>
                  <a:pt x="50647" y="408018"/>
                </a:lnTo>
                <a:lnTo>
                  <a:pt x="77040" y="361993"/>
                </a:lnTo>
                <a:lnTo>
                  <a:pt x="79372" y="357665"/>
                </a:lnTo>
                <a:lnTo>
                  <a:pt x="82536" y="353836"/>
                </a:lnTo>
                <a:lnTo>
                  <a:pt x="84367" y="349342"/>
                </a:lnTo>
                <a:lnTo>
                  <a:pt x="107156" y="305565"/>
                </a:lnTo>
                <a:lnTo>
                  <a:pt x="134717" y="265392"/>
                </a:lnTo>
                <a:lnTo>
                  <a:pt x="165787" y="228031"/>
                </a:lnTo>
                <a:lnTo>
                  <a:pt x="199103" y="192692"/>
                </a:lnTo>
                <a:lnTo>
                  <a:pt x="233401" y="158583"/>
                </a:lnTo>
                <a:lnTo>
                  <a:pt x="272931" y="122982"/>
                </a:lnTo>
                <a:lnTo>
                  <a:pt x="315474" y="90502"/>
                </a:lnTo>
                <a:lnTo>
                  <a:pt x="360484" y="61019"/>
                </a:lnTo>
                <a:lnTo>
                  <a:pt x="407413" y="34407"/>
                </a:lnTo>
                <a:lnTo>
                  <a:pt x="444693" y="25395"/>
                </a:lnTo>
                <a:lnTo>
                  <a:pt x="458535" y="27082"/>
                </a:lnTo>
                <a:lnTo>
                  <a:pt x="673320" y="27082"/>
                </a:lnTo>
                <a:lnTo>
                  <a:pt x="686832" y="34573"/>
                </a:lnTo>
                <a:lnTo>
                  <a:pt x="696524" y="41939"/>
                </a:lnTo>
                <a:lnTo>
                  <a:pt x="706793" y="48680"/>
                </a:lnTo>
                <a:lnTo>
                  <a:pt x="717531" y="54610"/>
                </a:lnTo>
                <a:lnTo>
                  <a:pt x="728628" y="59541"/>
                </a:lnTo>
                <a:lnTo>
                  <a:pt x="755128" y="73207"/>
                </a:lnTo>
                <a:lnTo>
                  <a:pt x="777647" y="91085"/>
                </a:lnTo>
                <a:lnTo>
                  <a:pt x="797262" y="112209"/>
                </a:lnTo>
                <a:lnTo>
                  <a:pt x="815051" y="135612"/>
                </a:lnTo>
                <a:lnTo>
                  <a:pt x="837458" y="165993"/>
                </a:lnTo>
                <a:lnTo>
                  <a:pt x="860302" y="196015"/>
                </a:lnTo>
                <a:lnTo>
                  <a:pt x="904805" y="256792"/>
                </a:lnTo>
                <a:lnTo>
                  <a:pt x="934229" y="299858"/>
                </a:lnTo>
                <a:lnTo>
                  <a:pt x="962233" y="343766"/>
                </a:lnTo>
                <a:lnTo>
                  <a:pt x="985667" y="388293"/>
                </a:lnTo>
                <a:lnTo>
                  <a:pt x="124165" y="388293"/>
                </a:lnTo>
                <a:lnTo>
                  <a:pt x="122167" y="389958"/>
                </a:lnTo>
                <a:lnTo>
                  <a:pt x="119836" y="391456"/>
                </a:lnTo>
                <a:lnTo>
                  <a:pt x="118004" y="393453"/>
                </a:lnTo>
                <a:lnTo>
                  <a:pt x="117671" y="393786"/>
                </a:lnTo>
                <a:lnTo>
                  <a:pt x="119336" y="395950"/>
                </a:lnTo>
                <a:lnTo>
                  <a:pt x="120169" y="397282"/>
                </a:lnTo>
                <a:lnTo>
                  <a:pt x="989198" y="397282"/>
                </a:lnTo>
                <a:lnTo>
                  <a:pt x="1004549" y="439229"/>
                </a:lnTo>
                <a:lnTo>
                  <a:pt x="1010978" y="458850"/>
                </a:lnTo>
                <a:lnTo>
                  <a:pt x="1018391" y="478221"/>
                </a:lnTo>
                <a:lnTo>
                  <a:pt x="1030859" y="517463"/>
                </a:lnTo>
                <a:lnTo>
                  <a:pt x="1041433" y="581715"/>
                </a:lnTo>
                <a:lnTo>
                  <a:pt x="1045659" y="613951"/>
                </a:lnTo>
                <a:lnTo>
                  <a:pt x="1050009" y="645968"/>
                </a:lnTo>
                <a:lnTo>
                  <a:pt x="1040559" y="699671"/>
                </a:lnTo>
                <a:lnTo>
                  <a:pt x="1030859" y="752000"/>
                </a:lnTo>
                <a:lnTo>
                  <a:pt x="1019982" y="793947"/>
                </a:lnTo>
                <a:lnTo>
                  <a:pt x="1016539" y="807930"/>
                </a:lnTo>
                <a:lnTo>
                  <a:pt x="1003113" y="852082"/>
                </a:lnTo>
                <a:lnTo>
                  <a:pt x="979571" y="891990"/>
                </a:lnTo>
                <a:lnTo>
                  <a:pt x="954958" y="922176"/>
                </a:lnTo>
                <a:lnTo>
                  <a:pt x="929907" y="951956"/>
                </a:lnTo>
                <a:lnTo>
                  <a:pt x="903420" y="980425"/>
                </a:lnTo>
                <a:lnTo>
                  <a:pt x="874498" y="1006679"/>
                </a:lnTo>
                <a:lnTo>
                  <a:pt x="873166" y="1007677"/>
                </a:lnTo>
                <a:lnTo>
                  <a:pt x="872167" y="1009176"/>
                </a:lnTo>
                <a:lnTo>
                  <a:pt x="870835" y="1010008"/>
                </a:lnTo>
                <a:lnTo>
                  <a:pt x="845256" y="1026570"/>
                </a:lnTo>
                <a:lnTo>
                  <a:pt x="819818" y="1043507"/>
                </a:lnTo>
                <a:lnTo>
                  <a:pt x="793911" y="1059258"/>
                </a:lnTo>
                <a:lnTo>
                  <a:pt x="766927" y="1072263"/>
                </a:lnTo>
                <a:lnTo>
                  <a:pt x="722079" y="1088028"/>
                </a:lnTo>
                <a:lnTo>
                  <a:pt x="668151" y="1102547"/>
                </a:lnTo>
                <a:lnTo>
                  <a:pt x="609771" y="1113694"/>
                </a:lnTo>
                <a:lnTo>
                  <a:pt x="551567" y="1119344"/>
                </a:lnTo>
                <a:close/>
              </a:path>
              <a:path extrusionOk="0" h="1119504" w="1050290">
                <a:moveTo>
                  <a:pt x="989198" y="397282"/>
                </a:moveTo>
                <a:lnTo>
                  <a:pt x="120169" y="397282"/>
                </a:lnTo>
                <a:lnTo>
                  <a:pt x="126663" y="391789"/>
                </a:lnTo>
                <a:lnTo>
                  <a:pt x="124165" y="388293"/>
                </a:lnTo>
                <a:lnTo>
                  <a:pt x="985667" y="388293"/>
                </a:lnTo>
                <a:lnTo>
                  <a:pt x="986459" y="389796"/>
                </a:lnTo>
                <a:lnTo>
                  <a:pt x="989198" y="397282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97" name="Google Shape;497;p55"/>
          <p:cNvGrpSpPr/>
          <p:nvPr/>
        </p:nvGrpSpPr>
        <p:grpSpPr>
          <a:xfrm>
            <a:off x="4951050" y="2"/>
            <a:ext cx="2324092" cy="1120144"/>
            <a:chOff x="9902101" y="3"/>
            <a:chExt cx="4648184" cy="2240288"/>
          </a:xfrm>
        </p:grpSpPr>
        <p:sp>
          <p:nvSpPr>
            <p:cNvPr id="498" name="Google Shape;498;p55"/>
            <p:cNvSpPr/>
            <p:nvPr/>
          </p:nvSpPr>
          <p:spPr>
            <a:xfrm>
              <a:off x="12956434" y="514707"/>
              <a:ext cx="1593850" cy="1356995"/>
            </a:xfrm>
            <a:custGeom>
              <a:rect b="b" l="l" r="r" t="t"/>
              <a:pathLst>
                <a:path extrusionOk="0" h="1356995" w="1593850">
                  <a:moveTo>
                    <a:pt x="1414006" y="63565"/>
                  </a:moveTo>
                  <a:lnTo>
                    <a:pt x="1450547" y="86513"/>
                  </a:lnTo>
                  <a:lnTo>
                    <a:pt x="1462390" y="96853"/>
                  </a:lnTo>
                  <a:lnTo>
                    <a:pt x="1472791" y="107960"/>
                  </a:lnTo>
                  <a:lnTo>
                    <a:pt x="1492416" y="131035"/>
                  </a:lnTo>
                  <a:lnTo>
                    <a:pt x="1507510" y="145978"/>
                  </a:lnTo>
                  <a:lnTo>
                    <a:pt x="1524191" y="159548"/>
                  </a:lnTo>
                  <a:lnTo>
                    <a:pt x="1558971" y="185371"/>
                  </a:lnTo>
                  <a:lnTo>
                    <a:pt x="1568674" y="194744"/>
                  </a:lnTo>
                  <a:lnTo>
                    <a:pt x="1575345" y="205349"/>
                  </a:lnTo>
                  <a:lnTo>
                    <a:pt x="1579439" y="217429"/>
                  </a:lnTo>
                  <a:lnTo>
                    <a:pt x="1581410" y="231227"/>
                  </a:lnTo>
                  <a:lnTo>
                    <a:pt x="1584344" y="257622"/>
                  </a:lnTo>
                  <a:lnTo>
                    <a:pt x="1588359" y="283874"/>
                  </a:lnTo>
                  <a:lnTo>
                    <a:pt x="1591942" y="310295"/>
                  </a:lnTo>
                  <a:lnTo>
                    <a:pt x="1593579" y="337197"/>
                  </a:lnTo>
                  <a:lnTo>
                    <a:pt x="1591570" y="365048"/>
                  </a:lnTo>
                  <a:lnTo>
                    <a:pt x="1585070" y="390569"/>
                  </a:lnTo>
                  <a:lnTo>
                    <a:pt x="1574039" y="413984"/>
                  </a:lnTo>
                  <a:lnTo>
                    <a:pt x="1558434" y="435517"/>
                  </a:lnTo>
                  <a:lnTo>
                    <a:pt x="1547317" y="448385"/>
                  </a:lnTo>
                  <a:lnTo>
                    <a:pt x="1537004" y="461565"/>
                  </a:lnTo>
                  <a:lnTo>
                    <a:pt x="1528189" y="475731"/>
                  </a:lnTo>
                  <a:lnTo>
                    <a:pt x="1518664" y="498044"/>
                  </a:lnTo>
                  <a:lnTo>
                    <a:pt x="1514743" y="504199"/>
                  </a:lnTo>
                  <a:lnTo>
                    <a:pt x="1482052" y="549619"/>
                  </a:lnTo>
                  <a:lnTo>
                    <a:pt x="1456528" y="581801"/>
                  </a:lnTo>
                  <a:lnTo>
                    <a:pt x="1429548" y="612774"/>
                  </a:lnTo>
                  <a:lnTo>
                    <a:pt x="1401210" y="642586"/>
                  </a:lnTo>
                  <a:lnTo>
                    <a:pt x="1366760" y="669359"/>
                  </a:lnTo>
                  <a:lnTo>
                    <a:pt x="1353087" y="677025"/>
                  </a:lnTo>
                  <a:lnTo>
                    <a:pt x="1340079" y="685282"/>
                  </a:lnTo>
                  <a:lnTo>
                    <a:pt x="1328460" y="695447"/>
                  </a:lnTo>
                  <a:lnTo>
                    <a:pt x="1318955" y="708835"/>
                  </a:lnTo>
                  <a:lnTo>
                    <a:pt x="1314076" y="714641"/>
                  </a:lnTo>
                  <a:lnTo>
                    <a:pt x="1307035" y="719393"/>
                  </a:lnTo>
                  <a:lnTo>
                    <a:pt x="1298915" y="723228"/>
                  </a:lnTo>
                  <a:lnTo>
                    <a:pt x="1239726" y="746087"/>
                  </a:lnTo>
                  <a:lnTo>
                    <a:pt x="1189960" y="768493"/>
                  </a:lnTo>
                  <a:lnTo>
                    <a:pt x="1141277" y="793068"/>
                  </a:lnTo>
                  <a:lnTo>
                    <a:pt x="1093456" y="819381"/>
                  </a:lnTo>
                  <a:lnTo>
                    <a:pt x="1046272" y="846999"/>
                  </a:lnTo>
                  <a:lnTo>
                    <a:pt x="1019452" y="871225"/>
                  </a:lnTo>
                  <a:lnTo>
                    <a:pt x="1010279" y="879138"/>
                  </a:lnTo>
                  <a:lnTo>
                    <a:pt x="992447" y="891864"/>
                  </a:lnTo>
                  <a:lnTo>
                    <a:pt x="956221" y="916619"/>
                  </a:lnTo>
                  <a:lnTo>
                    <a:pt x="910420" y="949506"/>
                  </a:lnTo>
                  <a:lnTo>
                    <a:pt x="897365" y="960456"/>
                  </a:lnTo>
                  <a:lnTo>
                    <a:pt x="886206" y="972782"/>
                  </a:lnTo>
                  <a:lnTo>
                    <a:pt x="867140" y="995165"/>
                  </a:lnTo>
                  <a:lnTo>
                    <a:pt x="846307" y="1015664"/>
                  </a:lnTo>
                  <a:lnTo>
                    <a:pt x="825250" y="1035842"/>
                  </a:lnTo>
                  <a:lnTo>
                    <a:pt x="805510" y="1057265"/>
                  </a:lnTo>
                  <a:lnTo>
                    <a:pt x="799580" y="1064358"/>
                  </a:lnTo>
                  <a:lnTo>
                    <a:pt x="794157" y="1067802"/>
                  </a:lnTo>
                  <a:lnTo>
                    <a:pt x="782677" y="1064343"/>
                  </a:lnTo>
                  <a:lnTo>
                    <a:pt x="777028" y="1067118"/>
                  </a:lnTo>
                  <a:lnTo>
                    <a:pt x="775884" y="1084231"/>
                  </a:lnTo>
                  <a:lnTo>
                    <a:pt x="767525" y="1096614"/>
                  </a:lnTo>
                  <a:lnTo>
                    <a:pt x="756185" y="1107137"/>
                  </a:lnTo>
                  <a:lnTo>
                    <a:pt x="746097" y="1118297"/>
                  </a:lnTo>
                  <a:lnTo>
                    <a:pt x="721443" y="1150124"/>
                  </a:lnTo>
                  <a:lnTo>
                    <a:pt x="693168" y="1178432"/>
                  </a:lnTo>
                  <a:lnTo>
                    <a:pt x="662831" y="1204709"/>
                  </a:lnTo>
                  <a:lnTo>
                    <a:pt x="631998" y="1230443"/>
                  </a:lnTo>
                  <a:lnTo>
                    <a:pt x="617774" y="1239471"/>
                  </a:lnTo>
                  <a:lnTo>
                    <a:pt x="601883" y="1246593"/>
                  </a:lnTo>
                  <a:lnTo>
                    <a:pt x="586410" y="1253992"/>
                  </a:lnTo>
                  <a:lnTo>
                    <a:pt x="573447" y="1263853"/>
                  </a:lnTo>
                  <a:lnTo>
                    <a:pt x="561658" y="1276214"/>
                  </a:lnTo>
                  <a:lnTo>
                    <a:pt x="549440" y="1287788"/>
                  </a:lnTo>
                  <a:lnTo>
                    <a:pt x="495272" y="1320121"/>
                  </a:lnTo>
                  <a:lnTo>
                    <a:pt x="438146" y="1339473"/>
                  </a:lnTo>
                  <a:lnTo>
                    <a:pt x="399157" y="1343882"/>
                  </a:lnTo>
                  <a:lnTo>
                    <a:pt x="352311" y="1352987"/>
                  </a:lnTo>
                  <a:lnTo>
                    <a:pt x="325331" y="1356415"/>
                  </a:lnTo>
                  <a:lnTo>
                    <a:pt x="315580" y="1356878"/>
                  </a:lnTo>
                  <a:lnTo>
                    <a:pt x="272934" y="1351795"/>
                  </a:lnTo>
                  <a:lnTo>
                    <a:pt x="239360" y="1351207"/>
                  </a:lnTo>
                  <a:lnTo>
                    <a:pt x="172302" y="1340601"/>
                  </a:lnTo>
                  <a:lnTo>
                    <a:pt x="120128" y="1312987"/>
                  </a:lnTo>
                  <a:lnTo>
                    <a:pt x="78523" y="1274448"/>
                  </a:lnTo>
                  <a:lnTo>
                    <a:pt x="51552" y="1234034"/>
                  </a:lnTo>
                  <a:lnTo>
                    <a:pt x="32547" y="1187953"/>
                  </a:lnTo>
                  <a:lnTo>
                    <a:pt x="19387" y="1139589"/>
                  </a:lnTo>
                  <a:lnTo>
                    <a:pt x="13703" y="1089078"/>
                  </a:lnTo>
                  <a:lnTo>
                    <a:pt x="13121" y="1056536"/>
                  </a:lnTo>
                  <a:lnTo>
                    <a:pt x="10178" y="1023939"/>
                  </a:lnTo>
                  <a:lnTo>
                    <a:pt x="6231" y="991332"/>
                  </a:lnTo>
                  <a:lnTo>
                    <a:pt x="295" y="941253"/>
                  </a:lnTo>
                  <a:lnTo>
                    <a:pt x="0" y="932742"/>
                  </a:lnTo>
                  <a:lnTo>
                    <a:pt x="1536" y="924964"/>
                  </a:lnTo>
                  <a:lnTo>
                    <a:pt x="9612" y="894192"/>
                  </a:lnTo>
                  <a:lnTo>
                    <a:pt x="12172" y="863126"/>
                  </a:lnTo>
                  <a:lnTo>
                    <a:pt x="11716" y="831888"/>
                  </a:lnTo>
                  <a:lnTo>
                    <a:pt x="10743" y="800604"/>
                  </a:lnTo>
                  <a:lnTo>
                    <a:pt x="11907" y="772631"/>
                  </a:lnTo>
                  <a:lnTo>
                    <a:pt x="15837" y="745123"/>
                  </a:lnTo>
                  <a:lnTo>
                    <a:pt x="21695" y="717943"/>
                  </a:lnTo>
                  <a:lnTo>
                    <a:pt x="28643" y="690954"/>
                  </a:lnTo>
                  <a:lnTo>
                    <a:pt x="37438" y="663075"/>
                  </a:lnTo>
                  <a:lnTo>
                    <a:pt x="43531" y="641915"/>
                  </a:lnTo>
                  <a:lnTo>
                    <a:pt x="48447" y="631196"/>
                  </a:lnTo>
                  <a:lnTo>
                    <a:pt x="55714" y="622060"/>
                  </a:lnTo>
                  <a:lnTo>
                    <a:pt x="66257" y="615035"/>
                  </a:lnTo>
                  <a:lnTo>
                    <a:pt x="70122" y="613234"/>
                  </a:lnTo>
                  <a:lnTo>
                    <a:pt x="75609" y="607036"/>
                  </a:lnTo>
                  <a:lnTo>
                    <a:pt x="74931" y="605028"/>
                  </a:lnTo>
                  <a:lnTo>
                    <a:pt x="72433" y="583356"/>
                  </a:lnTo>
                  <a:lnTo>
                    <a:pt x="78462" y="564516"/>
                  </a:lnTo>
                  <a:lnTo>
                    <a:pt x="88574" y="547002"/>
                  </a:lnTo>
                  <a:lnTo>
                    <a:pt x="121135" y="487527"/>
                  </a:lnTo>
                  <a:lnTo>
                    <a:pt x="149213" y="449749"/>
                  </a:lnTo>
                  <a:lnTo>
                    <a:pt x="180652" y="414611"/>
                  </a:lnTo>
                  <a:lnTo>
                    <a:pt x="213548" y="380752"/>
                  </a:lnTo>
                  <a:lnTo>
                    <a:pt x="241379" y="353536"/>
                  </a:lnTo>
                  <a:lnTo>
                    <a:pt x="298638" y="300521"/>
                  </a:lnTo>
                  <a:lnTo>
                    <a:pt x="326847" y="273597"/>
                  </a:lnTo>
                  <a:lnTo>
                    <a:pt x="353749" y="250419"/>
                  </a:lnTo>
                  <a:lnTo>
                    <a:pt x="382596" y="230278"/>
                  </a:lnTo>
                  <a:lnTo>
                    <a:pt x="442109" y="192864"/>
                  </a:lnTo>
                  <a:lnTo>
                    <a:pt x="455335" y="191745"/>
                  </a:lnTo>
                  <a:lnTo>
                    <a:pt x="465211" y="185431"/>
                  </a:lnTo>
                  <a:lnTo>
                    <a:pt x="495431" y="159775"/>
                  </a:lnTo>
                  <a:lnTo>
                    <a:pt x="563862" y="135586"/>
                  </a:lnTo>
                  <a:lnTo>
                    <a:pt x="587312" y="126338"/>
                  </a:lnTo>
                  <a:lnTo>
                    <a:pt x="609735" y="114943"/>
                  </a:lnTo>
                  <a:lnTo>
                    <a:pt x="631347" y="101597"/>
                  </a:lnTo>
                  <a:lnTo>
                    <a:pt x="642191" y="94337"/>
                  </a:lnTo>
                  <a:lnTo>
                    <a:pt x="648139" y="91711"/>
                  </a:lnTo>
                  <a:lnTo>
                    <a:pt x="656480" y="88718"/>
                  </a:lnTo>
                  <a:lnTo>
                    <a:pt x="663681" y="88660"/>
                  </a:lnTo>
                  <a:lnTo>
                    <a:pt x="669598" y="92599"/>
                  </a:lnTo>
                  <a:lnTo>
                    <a:pt x="674090" y="101596"/>
                  </a:lnTo>
                  <a:lnTo>
                    <a:pt x="676727" y="109776"/>
                  </a:lnTo>
                  <a:lnTo>
                    <a:pt x="687887" y="107131"/>
                  </a:lnTo>
                  <a:lnTo>
                    <a:pt x="705559" y="71790"/>
                  </a:lnTo>
                  <a:lnTo>
                    <a:pt x="737236" y="62661"/>
                  </a:lnTo>
                  <a:lnTo>
                    <a:pt x="756978" y="58641"/>
                  </a:lnTo>
                  <a:lnTo>
                    <a:pt x="775962" y="51684"/>
                  </a:lnTo>
                  <a:lnTo>
                    <a:pt x="795131" y="45550"/>
                  </a:lnTo>
                  <a:lnTo>
                    <a:pt x="815427" y="43998"/>
                  </a:lnTo>
                  <a:lnTo>
                    <a:pt x="818407" y="44360"/>
                  </a:lnTo>
                  <a:lnTo>
                    <a:pt x="822646" y="42931"/>
                  </a:lnTo>
                  <a:lnTo>
                    <a:pt x="824425" y="40840"/>
                  </a:lnTo>
                  <a:lnTo>
                    <a:pt x="844304" y="25660"/>
                  </a:lnTo>
                  <a:lnTo>
                    <a:pt x="866888" y="18524"/>
                  </a:lnTo>
                  <a:lnTo>
                    <a:pt x="890644" y="15209"/>
                  </a:lnTo>
                  <a:lnTo>
                    <a:pt x="914043" y="11491"/>
                  </a:lnTo>
                  <a:lnTo>
                    <a:pt x="936470" y="6934"/>
                  </a:lnTo>
                  <a:lnTo>
                    <a:pt x="959307" y="3869"/>
                  </a:lnTo>
                  <a:lnTo>
                    <a:pt x="982515" y="2729"/>
                  </a:lnTo>
                  <a:lnTo>
                    <a:pt x="1006052" y="3947"/>
                  </a:lnTo>
                  <a:lnTo>
                    <a:pt x="1027707" y="5837"/>
                  </a:lnTo>
                  <a:lnTo>
                    <a:pt x="1049503" y="6456"/>
                  </a:lnTo>
                  <a:lnTo>
                    <a:pt x="1071389" y="5204"/>
                  </a:lnTo>
                  <a:lnTo>
                    <a:pt x="1093315" y="1482"/>
                  </a:lnTo>
                  <a:lnTo>
                    <a:pt x="1104970" y="0"/>
                  </a:lnTo>
                  <a:lnTo>
                    <a:pt x="1117009" y="310"/>
                  </a:lnTo>
                  <a:lnTo>
                    <a:pt x="1141273" y="2207"/>
                  </a:lnTo>
                  <a:lnTo>
                    <a:pt x="1180089" y="2629"/>
                  </a:lnTo>
                  <a:lnTo>
                    <a:pt x="1218799" y="4392"/>
                  </a:lnTo>
                  <a:lnTo>
                    <a:pt x="1257888" y="8154"/>
                  </a:lnTo>
                  <a:lnTo>
                    <a:pt x="1295323" y="17226"/>
                  </a:lnTo>
                  <a:lnTo>
                    <a:pt x="1375120" y="4633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99" name="Google Shape;499;p55"/>
            <p:cNvSpPr/>
            <p:nvPr/>
          </p:nvSpPr>
          <p:spPr>
            <a:xfrm>
              <a:off x="11311742" y="3"/>
              <a:ext cx="1604645" cy="838835"/>
            </a:xfrm>
            <a:custGeom>
              <a:rect b="b" l="l" r="r" t="t"/>
              <a:pathLst>
                <a:path extrusionOk="0" h="838835" w="1604645">
                  <a:moveTo>
                    <a:pt x="8285" y="238062"/>
                  </a:moveTo>
                  <a:lnTo>
                    <a:pt x="1120092" y="788890"/>
                  </a:lnTo>
                  <a:lnTo>
                    <a:pt x="1103828" y="781695"/>
                  </a:lnTo>
                  <a:lnTo>
                    <a:pt x="1086694" y="776889"/>
                  </a:lnTo>
                  <a:lnTo>
                    <a:pt x="1068236" y="774719"/>
                  </a:lnTo>
                  <a:lnTo>
                    <a:pt x="1051664" y="773647"/>
                  </a:lnTo>
                  <a:lnTo>
                    <a:pt x="1035040" y="771486"/>
                  </a:lnTo>
                  <a:lnTo>
                    <a:pt x="1018732" y="767983"/>
                  </a:lnTo>
                  <a:lnTo>
                    <a:pt x="958362" y="748477"/>
                  </a:lnTo>
                  <a:lnTo>
                    <a:pt x="912981" y="739468"/>
                  </a:lnTo>
                  <a:lnTo>
                    <a:pt x="867094" y="734596"/>
                  </a:lnTo>
                  <a:lnTo>
                    <a:pt x="820828" y="732595"/>
                  </a:lnTo>
                  <a:lnTo>
                    <a:pt x="774312" y="732199"/>
                  </a:lnTo>
                  <a:lnTo>
                    <a:pt x="767010" y="732285"/>
                  </a:lnTo>
                  <a:lnTo>
                    <a:pt x="759680" y="732287"/>
                  </a:lnTo>
                  <a:lnTo>
                    <a:pt x="752404" y="731899"/>
                  </a:lnTo>
                  <a:lnTo>
                    <a:pt x="745265" y="730812"/>
                  </a:lnTo>
                  <a:lnTo>
                    <a:pt x="723335" y="727780"/>
                  </a:lnTo>
                  <a:lnTo>
                    <a:pt x="701533" y="727652"/>
                  </a:lnTo>
                  <a:lnTo>
                    <a:pt x="679782" y="729534"/>
                  </a:lnTo>
                  <a:lnTo>
                    <a:pt x="658000" y="732532"/>
                  </a:lnTo>
                  <a:lnTo>
                    <a:pt x="647213" y="734201"/>
                  </a:lnTo>
                  <a:lnTo>
                    <a:pt x="636230" y="735494"/>
                  </a:lnTo>
                  <a:lnTo>
                    <a:pt x="625466" y="735641"/>
                  </a:lnTo>
                  <a:lnTo>
                    <a:pt x="615337" y="733873"/>
                  </a:lnTo>
                  <a:lnTo>
                    <a:pt x="601759" y="731036"/>
                  </a:lnTo>
                  <a:lnTo>
                    <a:pt x="588611" y="730710"/>
                  </a:lnTo>
                  <a:lnTo>
                    <a:pt x="575664" y="732086"/>
                  </a:lnTo>
                  <a:lnTo>
                    <a:pt x="562692" y="734356"/>
                  </a:lnTo>
                  <a:lnTo>
                    <a:pt x="518685" y="742484"/>
                  </a:lnTo>
                  <a:lnTo>
                    <a:pt x="474598" y="748205"/>
                  </a:lnTo>
                  <a:lnTo>
                    <a:pt x="430240" y="748776"/>
                  </a:lnTo>
                  <a:lnTo>
                    <a:pt x="373763" y="739653"/>
                  </a:lnTo>
                  <a:lnTo>
                    <a:pt x="361575" y="739696"/>
                  </a:lnTo>
                  <a:lnTo>
                    <a:pt x="349153" y="740493"/>
                  </a:lnTo>
                  <a:lnTo>
                    <a:pt x="336793" y="740955"/>
                  </a:lnTo>
                  <a:lnTo>
                    <a:pt x="314939" y="740505"/>
                  </a:lnTo>
                  <a:lnTo>
                    <a:pt x="293380" y="738511"/>
                  </a:lnTo>
                  <a:lnTo>
                    <a:pt x="272270" y="733571"/>
                  </a:lnTo>
                  <a:lnTo>
                    <a:pt x="243179" y="720388"/>
                  </a:lnTo>
                  <a:lnTo>
                    <a:pt x="233823" y="717875"/>
                  </a:lnTo>
                  <a:lnTo>
                    <a:pt x="193497" y="707266"/>
                  </a:lnTo>
                  <a:lnTo>
                    <a:pt x="155247" y="686829"/>
                  </a:lnTo>
                  <a:lnTo>
                    <a:pt x="134955" y="671980"/>
                  </a:lnTo>
                  <a:lnTo>
                    <a:pt x="131523" y="670280"/>
                  </a:lnTo>
                  <a:lnTo>
                    <a:pt x="130247" y="667605"/>
                  </a:lnTo>
                  <a:lnTo>
                    <a:pt x="110127" y="636361"/>
                  </a:lnTo>
                  <a:lnTo>
                    <a:pt x="86679" y="607194"/>
                  </a:lnTo>
                  <a:lnTo>
                    <a:pt x="65458" y="576624"/>
                  </a:lnTo>
                  <a:lnTo>
                    <a:pt x="52025" y="541169"/>
                  </a:lnTo>
                  <a:lnTo>
                    <a:pt x="49748" y="534547"/>
                  </a:lnTo>
                  <a:lnTo>
                    <a:pt x="46195" y="528180"/>
                  </a:lnTo>
                  <a:lnTo>
                    <a:pt x="22289" y="478855"/>
                  </a:lnTo>
                  <a:lnTo>
                    <a:pt x="10457" y="441416"/>
                  </a:lnTo>
                  <a:lnTo>
                    <a:pt x="4803" y="402405"/>
                  </a:lnTo>
                  <a:lnTo>
                    <a:pt x="7107" y="361015"/>
                  </a:lnTo>
                  <a:lnTo>
                    <a:pt x="8809" y="334963"/>
                  </a:lnTo>
                  <a:lnTo>
                    <a:pt x="6850" y="308316"/>
                  </a:lnTo>
                  <a:lnTo>
                    <a:pt x="3243" y="281410"/>
                  </a:lnTo>
                  <a:lnTo>
                    <a:pt x="0" y="254580"/>
                  </a:lnTo>
                  <a:lnTo>
                    <a:pt x="288" y="246442"/>
                  </a:lnTo>
                  <a:lnTo>
                    <a:pt x="3010" y="240954"/>
                  </a:lnTo>
                  <a:lnTo>
                    <a:pt x="8285" y="238062"/>
                  </a:lnTo>
                  <a:close/>
                </a:path>
                <a:path extrusionOk="0" h="838835" w="1604645">
                  <a:moveTo>
                    <a:pt x="28743" y="237983"/>
                  </a:moveTo>
                  <a:lnTo>
                    <a:pt x="1213260" y="824835"/>
                  </a:lnTo>
                  <a:lnTo>
                    <a:pt x="1210656" y="825588"/>
                  </a:lnTo>
                  <a:lnTo>
                    <a:pt x="1188898" y="827002"/>
                  </a:lnTo>
                  <a:lnTo>
                    <a:pt x="1169952" y="820631"/>
                  </a:lnTo>
                  <a:lnTo>
                    <a:pt x="1152678" y="809899"/>
                  </a:lnTo>
                  <a:lnTo>
                    <a:pt x="1135939" y="798230"/>
                  </a:lnTo>
                  <a:lnTo>
                    <a:pt x="1120092" y="788890"/>
                  </a:lnTo>
                  <a:lnTo>
                    <a:pt x="8285" y="238062"/>
                  </a:lnTo>
                  <a:lnTo>
                    <a:pt x="16392" y="237622"/>
                  </a:lnTo>
                  <a:lnTo>
                    <a:pt x="21159" y="238127"/>
                  </a:lnTo>
                  <a:lnTo>
                    <a:pt x="26524" y="238927"/>
                  </a:lnTo>
                  <a:lnTo>
                    <a:pt x="28743" y="237983"/>
                  </a:lnTo>
                  <a:close/>
                </a:path>
                <a:path extrusionOk="0" h="838835" w="1604645">
                  <a:moveTo>
                    <a:pt x="1468011" y="0"/>
                  </a:moveTo>
                  <a:lnTo>
                    <a:pt x="1519228" y="60843"/>
                  </a:lnTo>
                  <a:lnTo>
                    <a:pt x="1543357" y="100430"/>
                  </a:lnTo>
                  <a:lnTo>
                    <a:pt x="1563029" y="143231"/>
                  </a:lnTo>
                  <a:lnTo>
                    <a:pt x="1577165" y="181419"/>
                  </a:lnTo>
                  <a:lnTo>
                    <a:pt x="1584578" y="200432"/>
                  </a:lnTo>
                  <a:lnTo>
                    <a:pt x="1593030" y="219211"/>
                  </a:lnTo>
                  <a:lnTo>
                    <a:pt x="1603165" y="251847"/>
                  </a:lnTo>
                  <a:lnTo>
                    <a:pt x="1604450" y="285011"/>
                  </a:lnTo>
                  <a:lnTo>
                    <a:pt x="1600151" y="318403"/>
                  </a:lnTo>
                  <a:lnTo>
                    <a:pt x="1593535" y="351726"/>
                  </a:lnTo>
                  <a:lnTo>
                    <a:pt x="1590941" y="363508"/>
                  </a:lnTo>
                  <a:lnTo>
                    <a:pt x="1588151" y="375298"/>
                  </a:lnTo>
                  <a:lnTo>
                    <a:pt x="1585585" y="387129"/>
                  </a:lnTo>
                  <a:lnTo>
                    <a:pt x="1583662" y="399035"/>
                  </a:lnTo>
                  <a:lnTo>
                    <a:pt x="1581276" y="419616"/>
                  </a:lnTo>
                  <a:lnTo>
                    <a:pt x="1578569" y="440073"/>
                  </a:lnTo>
                  <a:lnTo>
                    <a:pt x="1574576" y="460311"/>
                  </a:lnTo>
                  <a:lnTo>
                    <a:pt x="1568334" y="480236"/>
                  </a:lnTo>
                  <a:lnTo>
                    <a:pt x="1564351" y="491798"/>
                  </a:lnTo>
                  <a:lnTo>
                    <a:pt x="1561284" y="503796"/>
                  </a:lnTo>
                  <a:lnTo>
                    <a:pt x="1559516" y="515915"/>
                  </a:lnTo>
                  <a:lnTo>
                    <a:pt x="1559430" y="527840"/>
                  </a:lnTo>
                  <a:lnTo>
                    <a:pt x="1558910" y="545552"/>
                  </a:lnTo>
                  <a:lnTo>
                    <a:pt x="1555250" y="561830"/>
                  </a:lnTo>
                  <a:lnTo>
                    <a:pt x="1548696" y="576988"/>
                  </a:lnTo>
                  <a:lnTo>
                    <a:pt x="1539492" y="591339"/>
                  </a:lnTo>
                  <a:lnTo>
                    <a:pt x="1531654" y="610055"/>
                  </a:lnTo>
                  <a:lnTo>
                    <a:pt x="1523774" y="628786"/>
                  </a:lnTo>
                  <a:lnTo>
                    <a:pt x="1516062" y="647599"/>
                  </a:lnTo>
                  <a:lnTo>
                    <a:pt x="1508727" y="666565"/>
                  </a:lnTo>
                  <a:lnTo>
                    <a:pt x="1503198" y="679900"/>
                  </a:lnTo>
                  <a:lnTo>
                    <a:pt x="1496463" y="692115"/>
                  </a:lnTo>
                  <a:lnTo>
                    <a:pt x="1487714" y="703123"/>
                  </a:lnTo>
                  <a:lnTo>
                    <a:pt x="1476139" y="712836"/>
                  </a:lnTo>
                  <a:lnTo>
                    <a:pt x="1467467" y="720652"/>
                  </a:lnTo>
                  <a:lnTo>
                    <a:pt x="1460038" y="730286"/>
                  </a:lnTo>
                  <a:lnTo>
                    <a:pt x="1453156" y="740713"/>
                  </a:lnTo>
                  <a:lnTo>
                    <a:pt x="1446126" y="750910"/>
                  </a:lnTo>
                  <a:lnTo>
                    <a:pt x="1417690" y="777737"/>
                  </a:lnTo>
                  <a:lnTo>
                    <a:pt x="1381043" y="789628"/>
                  </a:lnTo>
                  <a:lnTo>
                    <a:pt x="1360552" y="792961"/>
                  </a:lnTo>
                  <a:lnTo>
                    <a:pt x="1341764" y="799611"/>
                  </a:lnTo>
                  <a:lnTo>
                    <a:pt x="1324214" y="808965"/>
                  </a:lnTo>
                  <a:lnTo>
                    <a:pt x="1307440" y="820410"/>
                  </a:lnTo>
                  <a:lnTo>
                    <a:pt x="1287044" y="833023"/>
                  </a:lnTo>
                  <a:lnTo>
                    <a:pt x="1267493" y="838306"/>
                  </a:lnTo>
                  <a:lnTo>
                    <a:pt x="1245919" y="836560"/>
                  </a:lnTo>
                  <a:lnTo>
                    <a:pt x="1219453" y="828089"/>
                  </a:lnTo>
                  <a:lnTo>
                    <a:pt x="1216619" y="827056"/>
                  </a:lnTo>
                  <a:lnTo>
                    <a:pt x="1213260" y="824835"/>
                  </a:lnTo>
                  <a:lnTo>
                    <a:pt x="28743" y="237983"/>
                  </a:lnTo>
                  <a:lnTo>
                    <a:pt x="37378" y="234273"/>
                  </a:lnTo>
                  <a:lnTo>
                    <a:pt x="41291" y="225624"/>
                  </a:lnTo>
                  <a:lnTo>
                    <a:pt x="34949" y="222296"/>
                  </a:lnTo>
                  <a:lnTo>
                    <a:pt x="26289" y="216057"/>
                  </a:lnTo>
                  <a:lnTo>
                    <a:pt x="22155" y="208875"/>
                  </a:lnTo>
                  <a:lnTo>
                    <a:pt x="21410" y="200410"/>
                  </a:lnTo>
                  <a:lnTo>
                    <a:pt x="22913" y="190325"/>
                  </a:lnTo>
                  <a:lnTo>
                    <a:pt x="24784" y="177384"/>
                  </a:lnTo>
                  <a:lnTo>
                    <a:pt x="26333" y="164387"/>
                  </a:lnTo>
                  <a:lnTo>
                    <a:pt x="29196" y="151693"/>
                  </a:lnTo>
                  <a:lnTo>
                    <a:pt x="35007" y="139659"/>
                  </a:lnTo>
                  <a:lnTo>
                    <a:pt x="32806" y="110108"/>
                  </a:lnTo>
                  <a:lnTo>
                    <a:pt x="59089" y="64887"/>
                  </a:lnTo>
                  <a:lnTo>
                    <a:pt x="93821" y="27973"/>
                  </a:lnTo>
                  <a:lnTo>
                    <a:pt x="109922" y="11281"/>
                  </a:lnTo>
                  <a:lnTo>
                    <a:pt x="119885" y="0"/>
                  </a:lnTo>
                  <a:lnTo>
                    <a:pt x="1468011" y="0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500" name="Google Shape;500;p55"/>
            <p:cNvSpPr/>
            <p:nvPr/>
          </p:nvSpPr>
          <p:spPr>
            <a:xfrm>
              <a:off x="10087028" y="713218"/>
              <a:ext cx="1204595" cy="1517014"/>
            </a:xfrm>
            <a:custGeom>
              <a:rect b="b" l="l" r="r" t="t"/>
              <a:pathLst>
                <a:path extrusionOk="0" h="1517014" w="1204595">
                  <a:moveTo>
                    <a:pt x="1024341" y="913169"/>
                  </a:moveTo>
                  <a:lnTo>
                    <a:pt x="1034387" y="920352"/>
                  </a:lnTo>
                  <a:lnTo>
                    <a:pt x="1039929" y="929484"/>
                  </a:lnTo>
                  <a:lnTo>
                    <a:pt x="1041679" y="939732"/>
                  </a:lnTo>
                  <a:lnTo>
                    <a:pt x="1040344" y="950262"/>
                  </a:lnTo>
                  <a:lnTo>
                    <a:pt x="1038173" y="963546"/>
                  </a:lnTo>
                  <a:lnTo>
                    <a:pt x="1037921" y="976579"/>
                  </a:lnTo>
                  <a:lnTo>
                    <a:pt x="1038577" y="989539"/>
                  </a:lnTo>
                  <a:lnTo>
                    <a:pt x="1039128" y="1002603"/>
                  </a:lnTo>
                  <a:lnTo>
                    <a:pt x="1038786" y="1024111"/>
                  </a:lnTo>
                  <a:lnTo>
                    <a:pt x="1033132" y="1067031"/>
                  </a:lnTo>
                  <a:lnTo>
                    <a:pt x="1010267" y="1138911"/>
                  </a:lnTo>
                  <a:lnTo>
                    <a:pt x="987951" y="1185677"/>
                  </a:lnTo>
                  <a:lnTo>
                    <a:pt x="960345" y="1229579"/>
                  </a:lnTo>
                  <a:lnTo>
                    <a:pt x="927637" y="1269964"/>
                  </a:lnTo>
                  <a:lnTo>
                    <a:pt x="889572" y="1307098"/>
                  </a:lnTo>
                  <a:lnTo>
                    <a:pt x="878194" y="1318090"/>
                  </a:lnTo>
                  <a:lnTo>
                    <a:pt x="867608" y="1329909"/>
                  </a:lnTo>
                  <a:lnTo>
                    <a:pt x="835270" y="1364657"/>
                  </a:lnTo>
                  <a:lnTo>
                    <a:pt x="800408" y="1397045"/>
                  </a:lnTo>
                  <a:lnTo>
                    <a:pt x="787553" y="1404238"/>
                  </a:lnTo>
                  <a:lnTo>
                    <a:pt x="785785" y="1409306"/>
                  </a:lnTo>
                  <a:lnTo>
                    <a:pt x="771226" y="1434117"/>
                  </a:lnTo>
                  <a:lnTo>
                    <a:pt x="750363" y="1451782"/>
                  </a:lnTo>
                  <a:lnTo>
                    <a:pt x="726933" y="1466538"/>
                  </a:lnTo>
                  <a:lnTo>
                    <a:pt x="704675" y="1482624"/>
                  </a:lnTo>
                  <a:lnTo>
                    <a:pt x="641099" y="1505038"/>
                  </a:lnTo>
                  <a:lnTo>
                    <a:pt x="594514" y="1513477"/>
                  </a:lnTo>
                  <a:lnTo>
                    <a:pt x="547622" y="1516450"/>
                  </a:lnTo>
                  <a:lnTo>
                    <a:pt x="500367" y="1513545"/>
                  </a:lnTo>
                  <a:lnTo>
                    <a:pt x="452696" y="1504353"/>
                  </a:lnTo>
                  <a:lnTo>
                    <a:pt x="412647" y="1485789"/>
                  </a:lnTo>
                  <a:lnTo>
                    <a:pt x="378209" y="1459276"/>
                  </a:lnTo>
                  <a:lnTo>
                    <a:pt x="347691" y="1433443"/>
                  </a:lnTo>
                  <a:lnTo>
                    <a:pt x="287571" y="1380489"/>
                  </a:lnTo>
                  <a:lnTo>
                    <a:pt x="256511" y="1355327"/>
                  </a:lnTo>
                  <a:lnTo>
                    <a:pt x="235035" y="1336955"/>
                  </a:lnTo>
                  <a:lnTo>
                    <a:pt x="215911" y="1316822"/>
                  </a:lnTo>
                  <a:lnTo>
                    <a:pt x="198375" y="1295386"/>
                  </a:lnTo>
                  <a:lnTo>
                    <a:pt x="168445" y="1255775"/>
                  </a:lnTo>
                  <a:lnTo>
                    <a:pt x="141545" y="1221515"/>
                  </a:lnTo>
                  <a:lnTo>
                    <a:pt x="116299" y="1183110"/>
                  </a:lnTo>
                  <a:lnTo>
                    <a:pt x="96240" y="1114323"/>
                  </a:lnTo>
                  <a:lnTo>
                    <a:pt x="78601" y="1070436"/>
                  </a:lnTo>
                  <a:lnTo>
                    <a:pt x="57992" y="1027830"/>
                  </a:lnTo>
                  <a:lnTo>
                    <a:pt x="36847" y="985498"/>
                  </a:lnTo>
                  <a:lnTo>
                    <a:pt x="34070" y="979850"/>
                  </a:lnTo>
                  <a:lnTo>
                    <a:pt x="27198" y="974216"/>
                  </a:lnTo>
                  <a:lnTo>
                    <a:pt x="27626" y="969226"/>
                  </a:lnTo>
                  <a:lnTo>
                    <a:pt x="26367" y="936268"/>
                  </a:lnTo>
                  <a:lnTo>
                    <a:pt x="19040" y="904552"/>
                  </a:lnTo>
                  <a:lnTo>
                    <a:pt x="9647" y="873277"/>
                  </a:lnTo>
                  <a:lnTo>
                    <a:pt x="2195" y="841638"/>
                  </a:lnTo>
                  <a:lnTo>
                    <a:pt x="727" y="832023"/>
                  </a:lnTo>
                  <a:lnTo>
                    <a:pt x="0" y="822531"/>
                  </a:lnTo>
                  <a:lnTo>
                    <a:pt x="724" y="813062"/>
                  </a:lnTo>
                  <a:lnTo>
                    <a:pt x="3613" y="803516"/>
                  </a:lnTo>
                  <a:lnTo>
                    <a:pt x="9527" y="784711"/>
                  </a:lnTo>
                  <a:lnTo>
                    <a:pt x="11676" y="766271"/>
                  </a:lnTo>
                  <a:lnTo>
                    <a:pt x="325004" y="921504"/>
                  </a:lnTo>
                  <a:lnTo>
                    <a:pt x="327832" y="921048"/>
                  </a:lnTo>
                  <a:lnTo>
                    <a:pt x="332672" y="921031"/>
                  </a:lnTo>
                  <a:lnTo>
                    <a:pt x="332891" y="919839"/>
                  </a:lnTo>
                  <a:lnTo>
                    <a:pt x="333918" y="915890"/>
                  </a:lnTo>
                  <a:lnTo>
                    <a:pt x="333380" y="911350"/>
                  </a:lnTo>
                  <a:lnTo>
                    <a:pt x="333361" y="906511"/>
                  </a:lnTo>
                  <a:lnTo>
                    <a:pt x="10954" y="746779"/>
                  </a:lnTo>
                  <a:lnTo>
                    <a:pt x="10935" y="746328"/>
                  </a:lnTo>
                  <a:lnTo>
                    <a:pt x="7715" y="726969"/>
                  </a:lnTo>
                  <a:lnTo>
                    <a:pt x="5658" y="708674"/>
                  </a:lnTo>
                  <a:lnTo>
                    <a:pt x="339866" y="874252"/>
                  </a:lnTo>
                  <a:lnTo>
                    <a:pt x="342169" y="872979"/>
                  </a:lnTo>
                  <a:lnTo>
                    <a:pt x="344250" y="871780"/>
                  </a:lnTo>
                  <a:lnTo>
                    <a:pt x="346553" y="870507"/>
                  </a:lnTo>
                  <a:lnTo>
                    <a:pt x="345655" y="869319"/>
                  </a:lnTo>
                  <a:lnTo>
                    <a:pt x="345051" y="867162"/>
                  </a:lnTo>
                  <a:lnTo>
                    <a:pt x="5500" y="698936"/>
                  </a:lnTo>
                  <a:lnTo>
                    <a:pt x="7149" y="681037"/>
                  </a:lnTo>
                  <a:lnTo>
                    <a:pt x="7209" y="680835"/>
                  </a:lnTo>
                  <a:lnTo>
                    <a:pt x="342293" y="846847"/>
                  </a:lnTo>
                  <a:lnTo>
                    <a:pt x="343708" y="846991"/>
                  </a:lnTo>
                  <a:lnTo>
                    <a:pt x="345647" y="847580"/>
                  </a:lnTo>
                  <a:lnTo>
                    <a:pt x="346538" y="846907"/>
                  </a:lnTo>
                  <a:lnTo>
                    <a:pt x="347355" y="846383"/>
                  </a:lnTo>
                  <a:lnTo>
                    <a:pt x="346974" y="844151"/>
                  </a:lnTo>
                  <a:lnTo>
                    <a:pt x="347267" y="842810"/>
                  </a:lnTo>
                  <a:lnTo>
                    <a:pt x="8886" y="675164"/>
                  </a:lnTo>
                  <a:lnTo>
                    <a:pt x="13552" y="659381"/>
                  </a:lnTo>
                  <a:lnTo>
                    <a:pt x="23909" y="638394"/>
                  </a:lnTo>
                  <a:lnTo>
                    <a:pt x="26350" y="634217"/>
                  </a:lnTo>
                  <a:lnTo>
                    <a:pt x="30284" y="630778"/>
                  </a:lnTo>
                  <a:lnTo>
                    <a:pt x="31831" y="626529"/>
                  </a:lnTo>
                  <a:lnTo>
                    <a:pt x="54864" y="568279"/>
                  </a:lnTo>
                  <a:lnTo>
                    <a:pt x="762770" y="919001"/>
                  </a:lnTo>
                  <a:lnTo>
                    <a:pt x="763385" y="917447"/>
                  </a:lnTo>
                  <a:lnTo>
                    <a:pt x="764763" y="914415"/>
                  </a:lnTo>
                  <a:lnTo>
                    <a:pt x="765132" y="913483"/>
                  </a:lnTo>
                  <a:lnTo>
                    <a:pt x="57499" y="562897"/>
                  </a:lnTo>
                  <a:lnTo>
                    <a:pt x="77711" y="521797"/>
                  </a:lnTo>
                  <a:lnTo>
                    <a:pt x="101529" y="484444"/>
                  </a:lnTo>
                  <a:lnTo>
                    <a:pt x="118218" y="464429"/>
                  </a:lnTo>
                  <a:lnTo>
                    <a:pt x="1017404" y="909918"/>
                  </a:lnTo>
                  <a:lnTo>
                    <a:pt x="1024341" y="913169"/>
                  </a:lnTo>
                  <a:close/>
                </a:path>
                <a:path extrusionOk="0" h="1517014" w="1204595">
                  <a:moveTo>
                    <a:pt x="10954" y="746779"/>
                  </a:moveTo>
                  <a:lnTo>
                    <a:pt x="333361" y="906511"/>
                  </a:lnTo>
                  <a:lnTo>
                    <a:pt x="329270" y="907642"/>
                  </a:lnTo>
                  <a:lnTo>
                    <a:pt x="324580" y="908105"/>
                  </a:lnTo>
                  <a:lnTo>
                    <a:pt x="324362" y="909297"/>
                  </a:lnTo>
                  <a:lnTo>
                    <a:pt x="323706" y="913245"/>
                  </a:lnTo>
                  <a:lnTo>
                    <a:pt x="324616" y="917411"/>
                  </a:lnTo>
                  <a:lnTo>
                    <a:pt x="325004" y="921504"/>
                  </a:lnTo>
                  <a:lnTo>
                    <a:pt x="11676" y="766271"/>
                  </a:lnTo>
                  <a:lnTo>
                    <a:pt x="11753" y="765612"/>
                  </a:lnTo>
                  <a:lnTo>
                    <a:pt x="10954" y="746779"/>
                  </a:lnTo>
                  <a:close/>
                </a:path>
                <a:path extrusionOk="0" h="1517014" w="1204595">
                  <a:moveTo>
                    <a:pt x="5500" y="698936"/>
                  </a:moveTo>
                  <a:lnTo>
                    <a:pt x="345051" y="867162"/>
                  </a:lnTo>
                  <a:lnTo>
                    <a:pt x="341474" y="866504"/>
                  </a:lnTo>
                  <a:lnTo>
                    <a:pt x="338870" y="866886"/>
                  </a:lnTo>
                  <a:lnTo>
                    <a:pt x="336263" y="866895"/>
                  </a:lnTo>
                  <a:lnTo>
                    <a:pt x="339866" y="874252"/>
                  </a:lnTo>
                  <a:lnTo>
                    <a:pt x="5658" y="708674"/>
                  </a:lnTo>
                  <a:lnTo>
                    <a:pt x="5078" y="703516"/>
                  </a:lnTo>
                  <a:lnTo>
                    <a:pt x="5500" y="698936"/>
                  </a:lnTo>
                  <a:close/>
                </a:path>
                <a:path extrusionOk="0" h="1517014" w="1204595">
                  <a:moveTo>
                    <a:pt x="8886" y="675164"/>
                  </a:moveTo>
                  <a:lnTo>
                    <a:pt x="347267" y="842810"/>
                  </a:lnTo>
                  <a:lnTo>
                    <a:pt x="345778" y="842815"/>
                  </a:lnTo>
                  <a:lnTo>
                    <a:pt x="342947" y="842527"/>
                  </a:lnTo>
                  <a:lnTo>
                    <a:pt x="342803" y="843942"/>
                  </a:lnTo>
                  <a:lnTo>
                    <a:pt x="342437" y="845432"/>
                  </a:lnTo>
                  <a:lnTo>
                    <a:pt x="342293" y="846847"/>
                  </a:lnTo>
                  <a:lnTo>
                    <a:pt x="7209" y="680835"/>
                  </a:lnTo>
                  <a:lnTo>
                    <a:pt x="8886" y="675164"/>
                  </a:lnTo>
                  <a:close/>
                </a:path>
                <a:path extrusionOk="0" h="1517014" w="1204595">
                  <a:moveTo>
                    <a:pt x="761800" y="918334"/>
                  </a:moveTo>
                  <a:lnTo>
                    <a:pt x="762770" y="919001"/>
                  </a:lnTo>
                  <a:lnTo>
                    <a:pt x="760234" y="917744"/>
                  </a:lnTo>
                  <a:lnTo>
                    <a:pt x="761800" y="918334"/>
                  </a:lnTo>
                  <a:close/>
                </a:path>
                <a:path extrusionOk="0" h="1517014" w="1204595">
                  <a:moveTo>
                    <a:pt x="57499" y="562897"/>
                  </a:moveTo>
                  <a:lnTo>
                    <a:pt x="765132" y="913483"/>
                  </a:lnTo>
                  <a:lnTo>
                    <a:pt x="764015" y="913487"/>
                  </a:lnTo>
                  <a:lnTo>
                    <a:pt x="762600" y="913343"/>
                  </a:lnTo>
                  <a:lnTo>
                    <a:pt x="761334" y="913273"/>
                  </a:lnTo>
                  <a:lnTo>
                    <a:pt x="760892" y="914540"/>
                  </a:lnTo>
                  <a:lnTo>
                    <a:pt x="759779" y="915661"/>
                  </a:lnTo>
                  <a:lnTo>
                    <a:pt x="760234" y="917744"/>
                  </a:lnTo>
                  <a:lnTo>
                    <a:pt x="54864" y="568279"/>
                  </a:lnTo>
                  <a:lnTo>
                    <a:pt x="57499" y="562897"/>
                  </a:lnTo>
                  <a:close/>
                </a:path>
                <a:path extrusionOk="0" h="1517014" w="1204595">
                  <a:moveTo>
                    <a:pt x="1085413" y="88310"/>
                  </a:moveTo>
                  <a:lnTo>
                    <a:pt x="1100277" y="99358"/>
                  </a:lnTo>
                  <a:lnTo>
                    <a:pt x="1112236" y="114017"/>
                  </a:lnTo>
                  <a:lnTo>
                    <a:pt x="1123300" y="129782"/>
                  </a:lnTo>
                  <a:lnTo>
                    <a:pt x="1160652" y="180797"/>
                  </a:lnTo>
                  <a:lnTo>
                    <a:pt x="1178027" y="207961"/>
                  </a:lnTo>
                  <a:lnTo>
                    <a:pt x="1191423" y="236794"/>
                  </a:lnTo>
                  <a:lnTo>
                    <a:pt x="1200342" y="266997"/>
                  </a:lnTo>
                  <a:lnTo>
                    <a:pt x="1204288" y="298271"/>
                  </a:lnTo>
                  <a:lnTo>
                    <a:pt x="1204064" y="319647"/>
                  </a:lnTo>
                  <a:lnTo>
                    <a:pt x="1198619" y="363200"/>
                  </a:lnTo>
                  <a:lnTo>
                    <a:pt x="1185469" y="425975"/>
                  </a:lnTo>
                  <a:lnTo>
                    <a:pt x="1174502" y="466794"/>
                  </a:lnTo>
                  <a:lnTo>
                    <a:pt x="1159664" y="506427"/>
                  </a:lnTo>
                  <a:lnTo>
                    <a:pt x="1139101" y="544251"/>
                  </a:lnTo>
                  <a:lnTo>
                    <a:pt x="1127426" y="564088"/>
                  </a:lnTo>
                  <a:lnTo>
                    <a:pt x="1117186" y="584827"/>
                  </a:lnTo>
                  <a:lnTo>
                    <a:pt x="1098462" y="627403"/>
                  </a:lnTo>
                  <a:lnTo>
                    <a:pt x="1083483" y="663451"/>
                  </a:lnTo>
                  <a:lnTo>
                    <a:pt x="1069399" y="699942"/>
                  </a:lnTo>
                  <a:lnTo>
                    <a:pt x="1051272" y="745112"/>
                  </a:lnTo>
                  <a:lnTo>
                    <a:pt x="1042775" y="767885"/>
                  </a:lnTo>
                  <a:lnTo>
                    <a:pt x="1035492" y="790887"/>
                  </a:lnTo>
                  <a:lnTo>
                    <a:pt x="1033238" y="803636"/>
                  </a:lnTo>
                  <a:lnTo>
                    <a:pt x="1032920" y="816944"/>
                  </a:lnTo>
                  <a:lnTo>
                    <a:pt x="1033789" y="830456"/>
                  </a:lnTo>
                  <a:lnTo>
                    <a:pt x="1035098" y="843821"/>
                  </a:lnTo>
                  <a:lnTo>
                    <a:pt x="1036435" y="858511"/>
                  </a:lnTo>
                  <a:lnTo>
                    <a:pt x="1036017" y="872489"/>
                  </a:lnTo>
                  <a:lnTo>
                    <a:pt x="1031728" y="885490"/>
                  </a:lnTo>
                  <a:lnTo>
                    <a:pt x="1021451" y="897248"/>
                  </a:lnTo>
                  <a:lnTo>
                    <a:pt x="1015586" y="901958"/>
                  </a:lnTo>
                  <a:lnTo>
                    <a:pt x="1017404" y="909918"/>
                  </a:lnTo>
                  <a:lnTo>
                    <a:pt x="118218" y="464429"/>
                  </a:lnTo>
                  <a:lnTo>
                    <a:pt x="127665" y="453100"/>
                  </a:lnTo>
                  <a:lnTo>
                    <a:pt x="157421" y="424767"/>
                  </a:lnTo>
                  <a:lnTo>
                    <a:pt x="192096" y="396445"/>
                  </a:lnTo>
                  <a:lnTo>
                    <a:pt x="210564" y="380743"/>
                  </a:lnTo>
                  <a:lnTo>
                    <a:pt x="228646" y="364490"/>
                  </a:lnTo>
                  <a:lnTo>
                    <a:pt x="247499" y="349338"/>
                  </a:lnTo>
                  <a:lnTo>
                    <a:pt x="268492" y="336768"/>
                  </a:lnTo>
                  <a:lnTo>
                    <a:pt x="271391" y="335418"/>
                  </a:lnTo>
                  <a:lnTo>
                    <a:pt x="274063" y="333026"/>
                  </a:lnTo>
                  <a:lnTo>
                    <a:pt x="311295" y="289113"/>
                  </a:lnTo>
                  <a:lnTo>
                    <a:pt x="351762" y="254380"/>
                  </a:lnTo>
                  <a:lnTo>
                    <a:pt x="395595" y="224017"/>
                  </a:lnTo>
                  <a:lnTo>
                    <a:pt x="527827" y="141996"/>
                  </a:lnTo>
                  <a:lnTo>
                    <a:pt x="547509" y="127857"/>
                  </a:lnTo>
                  <a:lnTo>
                    <a:pt x="582267" y="97472"/>
                  </a:lnTo>
                  <a:lnTo>
                    <a:pt x="624572" y="72895"/>
                  </a:lnTo>
                  <a:lnTo>
                    <a:pt x="687774" y="41210"/>
                  </a:lnTo>
                  <a:lnTo>
                    <a:pt x="728557" y="25377"/>
                  </a:lnTo>
                  <a:lnTo>
                    <a:pt x="770386" y="12779"/>
                  </a:lnTo>
                  <a:lnTo>
                    <a:pt x="813121" y="3416"/>
                  </a:lnTo>
                  <a:lnTo>
                    <a:pt x="852643" y="0"/>
                  </a:lnTo>
                  <a:lnTo>
                    <a:pt x="893722" y="3990"/>
                  </a:lnTo>
                  <a:lnTo>
                    <a:pt x="917277" y="9878"/>
                  </a:lnTo>
                  <a:lnTo>
                    <a:pt x="1065636" y="83380"/>
                  </a:lnTo>
                  <a:lnTo>
                    <a:pt x="1085413" y="88310"/>
                  </a:lnTo>
                  <a:close/>
                </a:path>
                <a:path extrusionOk="0" h="1517014" w="1204595">
                  <a:moveTo>
                    <a:pt x="1058856" y="75908"/>
                  </a:moveTo>
                  <a:lnTo>
                    <a:pt x="1065636" y="83380"/>
                  </a:lnTo>
                  <a:lnTo>
                    <a:pt x="917277" y="9878"/>
                  </a:lnTo>
                  <a:lnTo>
                    <a:pt x="921001" y="10809"/>
                  </a:lnTo>
                  <a:lnTo>
                    <a:pt x="1040527" y="70026"/>
                  </a:lnTo>
                  <a:lnTo>
                    <a:pt x="1049613" y="72493"/>
                  </a:lnTo>
                  <a:lnTo>
                    <a:pt x="1058856" y="75908"/>
                  </a:lnTo>
                  <a:close/>
                </a:path>
                <a:path extrusionOk="0" h="1517014" w="1204595">
                  <a:moveTo>
                    <a:pt x="1001855" y="36304"/>
                  </a:moveTo>
                  <a:lnTo>
                    <a:pt x="1013542" y="42431"/>
                  </a:lnTo>
                  <a:lnTo>
                    <a:pt x="1024459" y="52078"/>
                  </a:lnTo>
                  <a:lnTo>
                    <a:pt x="1034218" y="65400"/>
                  </a:lnTo>
                  <a:lnTo>
                    <a:pt x="1040527" y="70026"/>
                  </a:lnTo>
                  <a:lnTo>
                    <a:pt x="921001" y="10809"/>
                  </a:lnTo>
                  <a:lnTo>
                    <a:pt x="938668" y="15225"/>
                  </a:lnTo>
                  <a:lnTo>
                    <a:pt x="989791" y="33543"/>
                  </a:lnTo>
                  <a:lnTo>
                    <a:pt x="1001855" y="36304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501" name="Google Shape;501;p55"/>
            <p:cNvSpPr/>
            <p:nvPr/>
          </p:nvSpPr>
          <p:spPr>
            <a:xfrm>
              <a:off x="9902101" y="11"/>
              <a:ext cx="2665095" cy="2240280"/>
            </a:xfrm>
            <a:custGeom>
              <a:rect b="b" l="l" r="r" t="t"/>
              <a:pathLst>
                <a:path extrusionOk="0" h="2240280" w="2665095">
                  <a:moveTo>
                    <a:pt x="1227785" y="0"/>
                  </a:moveTo>
                  <a:lnTo>
                    <a:pt x="848753" y="0"/>
                  </a:lnTo>
                  <a:lnTo>
                    <a:pt x="848753" y="171005"/>
                  </a:lnTo>
                  <a:lnTo>
                    <a:pt x="845781" y="172504"/>
                  </a:lnTo>
                  <a:lnTo>
                    <a:pt x="842810" y="174371"/>
                  </a:lnTo>
                  <a:lnTo>
                    <a:pt x="839749" y="174904"/>
                  </a:lnTo>
                  <a:lnTo>
                    <a:pt x="838784" y="174980"/>
                  </a:lnTo>
                  <a:lnTo>
                    <a:pt x="837133" y="171564"/>
                  </a:lnTo>
                  <a:lnTo>
                    <a:pt x="835113" y="168897"/>
                  </a:lnTo>
                  <a:lnTo>
                    <a:pt x="838606" y="167843"/>
                  </a:lnTo>
                  <a:lnTo>
                    <a:pt x="841883" y="166116"/>
                  </a:lnTo>
                  <a:lnTo>
                    <a:pt x="845299" y="165582"/>
                  </a:lnTo>
                  <a:lnTo>
                    <a:pt x="846124" y="165430"/>
                  </a:lnTo>
                  <a:lnTo>
                    <a:pt x="847623" y="169151"/>
                  </a:lnTo>
                  <a:lnTo>
                    <a:pt x="848753" y="171005"/>
                  </a:lnTo>
                  <a:lnTo>
                    <a:pt x="848753" y="0"/>
                  </a:lnTo>
                  <a:lnTo>
                    <a:pt x="809218" y="0"/>
                  </a:lnTo>
                  <a:lnTo>
                    <a:pt x="809218" y="173520"/>
                  </a:lnTo>
                  <a:lnTo>
                    <a:pt x="807656" y="175171"/>
                  </a:lnTo>
                  <a:lnTo>
                    <a:pt x="806170" y="176669"/>
                  </a:lnTo>
                  <a:lnTo>
                    <a:pt x="804773" y="178384"/>
                  </a:lnTo>
                  <a:lnTo>
                    <a:pt x="804011" y="176517"/>
                  </a:lnTo>
                  <a:lnTo>
                    <a:pt x="802894" y="174663"/>
                  </a:lnTo>
                  <a:lnTo>
                    <a:pt x="802589" y="172656"/>
                  </a:lnTo>
                  <a:lnTo>
                    <a:pt x="802436" y="171843"/>
                  </a:lnTo>
                  <a:lnTo>
                    <a:pt x="803643" y="170764"/>
                  </a:lnTo>
                  <a:lnTo>
                    <a:pt x="803871" y="170497"/>
                  </a:lnTo>
                  <a:lnTo>
                    <a:pt x="804443" y="169672"/>
                  </a:lnTo>
                  <a:lnTo>
                    <a:pt x="807580" y="172339"/>
                  </a:lnTo>
                  <a:lnTo>
                    <a:pt x="809218" y="173520"/>
                  </a:lnTo>
                  <a:lnTo>
                    <a:pt x="809218" y="0"/>
                  </a:lnTo>
                  <a:lnTo>
                    <a:pt x="788022" y="0"/>
                  </a:lnTo>
                  <a:lnTo>
                    <a:pt x="788022" y="179552"/>
                  </a:lnTo>
                  <a:lnTo>
                    <a:pt x="784669" y="180314"/>
                  </a:lnTo>
                  <a:lnTo>
                    <a:pt x="783539" y="176961"/>
                  </a:lnTo>
                  <a:lnTo>
                    <a:pt x="784580" y="176733"/>
                  </a:lnTo>
                  <a:lnTo>
                    <a:pt x="786142" y="175844"/>
                  </a:lnTo>
                  <a:lnTo>
                    <a:pt x="787488" y="176872"/>
                  </a:lnTo>
                  <a:lnTo>
                    <a:pt x="787641" y="178435"/>
                  </a:lnTo>
                  <a:lnTo>
                    <a:pt x="788022" y="179552"/>
                  </a:lnTo>
                  <a:lnTo>
                    <a:pt x="788022" y="0"/>
                  </a:lnTo>
                  <a:lnTo>
                    <a:pt x="512203" y="0"/>
                  </a:lnTo>
                  <a:lnTo>
                    <a:pt x="485584" y="0"/>
                  </a:lnTo>
                  <a:lnTo>
                    <a:pt x="0" y="0"/>
                  </a:lnTo>
                  <a:lnTo>
                    <a:pt x="889" y="7162"/>
                  </a:lnTo>
                  <a:lnTo>
                    <a:pt x="23291" y="67437"/>
                  </a:lnTo>
                  <a:lnTo>
                    <a:pt x="63842" y="124358"/>
                  </a:lnTo>
                  <a:lnTo>
                    <a:pt x="112750" y="174561"/>
                  </a:lnTo>
                  <a:lnTo>
                    <a:pt x="159461" y="213207"/>
                  </a:lnTo>
                  <a:lnTo>
                    <a:pt x="192036" y="230644"/>
                  </a:lnTo>
                  <a:lnTo>
                    <a:pt x="208216" y="241350"/>
                  </a:lnTo>
                  <a:lnTo>
                    <a:pt x="281698" y="297307"/>
                  </a:lnTo>
                  <a:lnTo>
                    <a:pt x="318579" y="324637"/>
                  </a:lnTo>
                  <a:lnTo>
                    <a:pt x="324637" y="329133"/>
                  </a:lnTo>
                  <a:lnTo>
                    <a:pt x="370243" y="356552"/>
                  </a:lnTo>
                  <a:lnTo>
                    <a:pt x="420763" y="375818"/>
                  </a:lnTo>
                  <a:lnTo>
                    <a:pt x="423227" y="376478"/>
                  </a:lnTo>
                  <a:lnTo>
                    <a:pt x="425691" y="377888"/>
                  </a:lnTo>
                  <a:lnTo>
                    <a:pt x="427621" y="379590"/>
                  </a:lnTo>
                  <a:lnTo>
                    <a:pt x="442988" y="391655"/>
                  </a:lnTo>
                  <a:lnTo>
                    <a:pt x="459727" y="401421"/>
                  </a:lnTo>
                  <a:lnTo>
                    <a:pt x="476986" y="410298"/>
                  </a:lnTo>
                  <a:lnTo>
                    <a:pt x="493979" y="419709"/>
                  </a:lnTo>
                  <a:lnTo>
                    <a:pt x="530948" y="440728"/>
                  </a:lnTo>
                  <a:lnTo>
                    <a:pt x="566674" y="456450"/>
                  </a:lnTo>
                  <a:lnTo>
                    <a:pt x="605688" y="467118"/>
                  </a:lnTo>
                  <a:lnTo>
                    <a:pt x="652500" y="472909"/>
                  </a:lnTo>
                  <a:lnTo>
                    <a:pt x="711619" y="474040"/>
                  </a:lnTo>
                  <a:lnTo>
                    <a:pt x="715340" y="474027"/>
                  </a:lnTo>
                  <a:lnTo>
                    <a:pt x="718997" y="476021"/>
                  </a:lnTo>
                  <a:lnTo>
                    <a:pt x="722807" y="476605"/>
                  </a:lnTo>
                  <a:lnTo>
                    <a:pt x="741400" y="478383"/>
                  </a:lnTo>
                  <a:lnTo>
                    <a:pt x="759409" y="477024"/>
                  </a:lnTo>
                  <a:lnTo>
                    <a:pt x="776808" y="472198"/>
                  </a:lnTo>
                  <a:lnTo>
                    <a:pt x="793572" y="463550"/>
                  </a:lnTo>
                  <a:lnTo>
                    <a:pt x="807072" y="455663"/>
                  </a:lnTo>
                  <a:lnTo>
                    <a:pt x="821258" y="449592"/>
                  </a:lnTo>
                  <a:lnTo>
                    <a:pt x="836155" y="445833"/>
                  </a:lnTo>
                  <a:lnTo>
                    <a:pt x="851877" y="444881"/>
                  </a:lnTo>
                  <a:lnTo>
                    <a:pt x="859790" y="444271"/>
                  </a:lnTo>
                  <a:lnTo>
                    <a:pt x="902220" y="420471"/>
                  </a:lnTo>
                  <a:lnTo>
                    <a:pt x="922934" y="404571"/>
                  </a:lnTo>
                  <a:lnTo>
                    <a:pt x="944562" y="390118"/>
                  </a:lnTo>
                  <a:lnTo>
                    <a:pt x="968832" y="379857"/>
                  </a:lnTo>
                  <a:lnTo>
                    <a:pt x="972705" y="378802"/>
                  </a:lnTo>
                  <a:lnTo>
                    <a:pt x="974915" y="372097"/>
                  </a:lnTo>
                  <a:lnTo>
                    <a:pt x="978395" y="368427"/>
                  </a:lnTo>
                  <a:lnTo>
                    <a:pt x="1004100" y="340575"/>
                  </a:lnTo>
                  <a:lnTo>
                    <a:pt x="1030109" y="313055"/>
                  </a:lnTo>
                  <a:lnTo>
                    <a:pt x="1057884" y="287388"/>
                  </a:lnTo>
                  <a:lnTo>
                    <a:pt x="1088885" y="265087"/>
                  </a:lnTo>
                  <a:lnTo>
                    <a:pt x="1096518" y="259524"/>
                  </a:lnTo>
                  <a:lnTo>
                    <a:pt x="1125042" y="223024"/>
                  </a:lnTo>
                  <a:lnTo>
                    <a:pt x="1143000" y="193141"/>
                  </a:lnTo>
                  <a:lnTo>
                    <a:pt x="1152144" y="178282"/>
                  </a:lnTo>
                  <a:lnTo>
                    <a:pt x="1175042" y="140309"/>
                  </a:lnTo>
                  <a:lnTo>
                    <a:pt x="1192352" y="98996"/>
                  </a:lnTo>
                  <a:lnTo>
                    <a:pt x="1202296" y="68643"/>
                  </a:lnTo>
                  <a:lnTo>
                    <a:pt x="1213408" y="38633"/>
                  </a:lnTo>
                  <a:lnTo>
                    <a:pt x="1224724" y="8699"/>
                  </a:lnTo>
                  <a:lnTo>
                    <a:pt x="1227785" y="0"/>
                  </a:lnTo>
                  <a:close/>
                </a:path>
                <a:path extrusionOk="0" h="2240280" w="2665095">
                  <a:moveTo>
                    <a:pt x="2664536" y="1715668"/>
                  </a:moveTo>
                  <a:lnTo>
                    <a:pt x="2663367" y="1700999"/>
                  </a:lnTo>
                  <a:lnTo>
                    <a:pt x="2658072" y="1687410"/>
                  </a:lnTo>
                  <a:lnTo>
                    <a:pt x="2646908" y="1674710"/>
                  </a:lnTo>
                  <a:lnTo>
                    <a:pt x="2640266" y="1666735"/>
                  </a:lnTo>
                  <a:lnTo>
                    <a:pt x="2638704" y="1658353"/>
                  </a:lnTo>
                  <a:lnTo>
                    <a:pt x="2642209" y="1650022"/>
                  </a:lnTo>
                  <a:lnTo>
                    <a:pt x="2650731" y="1642249"/>
                  </a:lnTo>
                  <a:lnTo>
                    <a:pt x="2657856" y="1636153"/>
                  </a:lnTo>
                  <a:lnTo>
                    <a:pt x="2661615" y="1629740"/>
                  </a:lnTo>
                  <a:lnTo>
                    <a:pt x="2663025" y="1622602"/>
                  </a:lnTo>
                  <a:lnTo>
                    <a:pt x="2663063" y="1614360"/>
                  </a:lnTo>
                  <a:lnTo>
                    <a:pt x="2656433" y="1569173"/>
                  </a:lnTo>
                  <a:lnTo>
                    <a:pt x="2642298" y="1526616"/>
                  </a:lnTo>
                  <a:lnTo>
                    <a:pt x="2623515" y="1485773"/>
                  </a:lnTo>
                  <a:lnTo>
                    <a:pt x="2602915" y="1445793"/>
                  </a:lnTo>
                  <a:lnTo>
                    <a:pt x="2577973" y="1401902"/>
                  </a:lnTo>
                  <a:lnTo>
                    <a:pt x="2546007" y="1361503"/>
                  </a:lnTo>
                  <a:lnTo>
                    <a:pt x="2506916" y="1324724"/>
                  </a:lnTo>
                  <a:lnTo>
                    <a:pt x="2465527" y="1291043"/>
                  </a:lnTo>
                  <a:lnTo>
                    <a:pt x="2422525" y="1259598"/>
                  </a:lnTo>
                  <a:lnTo>
                    <a:pt x="2398268" y="1242999"/>
                  </a:lnTo>
                  <a:lnTo>
                    <a:pt x="2398268" y="2046782"/>
                  </a:lnTo>
                  <a:lnTo>
                    <a:pt x="2397823" y="2046935"/>
                  </a:lnTo>
                  <a:lnTo>
                    <a:pt x="2395296" y="2047913"/>
                  </a:lnTo>
                  <a:lnTo>
                    <a:pt x="2392540" y="2048217"/>
                  </a:lnTo>
                  <a:lnTo>
                    <a:pt x="2390013" y="2048827"/>
                  </a:lnTo>
                  <a:lnTo>
                    <a:pt x="2389327" y="2044585"/>
                  </a:lnTo>
                  <a:lnTo>
                    <a:pt x="2397582" y="2042541"/>
                  </a:lnTo>
                  <a:lnTo>
                    <a:pt x="2397747" y="2044103"/>
                  </a:lnTo>
                  <a:lnTo>
                    <a:pt x="2398268" y="2046782"/>
                  </a:lnTo>
                  <a:lnTo>
                    <a:pt x="2398268" y="1242999"/>
                  </a:lnTo>
                  <a:lnTo>
                    <a:pt x="2378557" y="1229499"/>
                  </a:lnTo>
                  <a:lnTo>
                    <a:pt x="2331580" y="1204023"/>
                  </a:lnTo>
                  <a:lnTo>
                    <a:pt x="2276919" y="1183246"/>
                  </a:lnTo>
                  <a:lnTo>
                    <a:pt x="2219655" y="1167320"/>
                  </a:lnTo>
                  <a:lnTo>
                    <a:pt x="2164892" y="1156385"/>
                  </a:lnTo>
                  <a:lnTo>
                    <a:pt x="2117699" y="1150607"/>
                  </a:lnTo>
                  <a:lnTo>
                    <a:pt x="2087753" y="1150277"/>
                  </a:lnTo>
                  <a:lnTo>
                    <a:pt x="2057539" y="1152893"/>
                  </a:lnTo>
                  <a:lnTo>
                    <a:pt x="2027237" y="1156766"/>
                  </a:lnTo>
                  <a:lnTo>
                    <a:pt x="1996960" y="1160259"/>
                  </a:lnTo>
                  <a:lnTo>
                    <a:pt x="1995398" y="1160411"/>
                  </a:lnTo>
                  <a:lnTo>
                    <a:pt x="1993836" y="1161313"/>
                  </a:lnTo>
                  <a:lnTo>
                    <a:pt x="1992198" y="1161618"/>
                  </a:lnTo>
                  <a:lnTo>
                    <a:pt x="1954631" y="1172298"/>
                  </a:lnTo>
                  <a:lnTo>
                    <a:pt x="1918258" y="1186053"/>
                  </a:lnTo>
                  <a:lnTo>
                    <a:pt x="1882584" y="1201610"/>
                  </a:lnTo>
                  <a:lnTo>
                    <a:pt x="1847126" y="1217739"/>
                  </a:lnTo>
                  <a:lnTo>
                    <a:pt x="1808314" y="1243037"/>
                  </a:lnTo>
                  <a:lnTo>
                    <a:pt x="1776691" y="1276642"/>
                  </a:lnTo>
                  <a:lnTo>
                    <a:pt x="1767395" y="1287640"/>
                  </a:lnTo>
                  <a:lnTo>
                    <a:pt x="1757743" y="1298473"/>
                  </a:lnTo>
                  <a:lnTo>
                    <a:pt x="1723021" y="1341539"/>
                  </a:lnTo>
                  <a:lnTo>
                    <a:pt x="1674799" y="1406918"/>
                  </a:lnTo>
                  <a:lnTo>
                    <a:pt x="1664487" y="1437538"/>
                  </a:lnTo>
                  <a:lnTo>
                    <a:pt x="1653959" y="1468297"/>
                  </a:lnTo>
                  <a:lnTo>
                    <a:pt x="1634909" y="1530565"/>
                  </a:lnTo>
                  <a:lnTo>
                    <a:pt x="1628660" y="1571256"/>
                  </a:lnTo>
                  <a:lnTo>
                    <a:pt x="1626704" y="1591906"/>
                  </a:lnTo>
                  <a:lnTo>
                    <a:pt x="1623758" y="1612341"/>
                  </a:lnTo>
                  <a:lnTo>
                    <a:pt x="1618881" y="1656753"/>
                  </a:lnTo>
                  <a:lnTo>
                    <a:pt x="1618018" y="1664665"/>
                  </a:lnTo>
                  <a:lnTo>
                    <a:pt x="1618056" y="1666367"/>
                  </a:lnTo>
                  <a:lnTo>
                    <a:pt x="1619288" y="1716671"/>
                  </a:lnTo>
                  <a:lnTo>
                    <a:pt x="1624888" y="1768449"/>
                  </a:lnTo>
                  <a:lnTo>
                    <a:pt x="1632140" y="1820100"/>
                  </a:lnTo>
                  <a:lnTo>
                    <a:pt x="1645031" y="1894319"/>
                  </a:lnTo>
                  <a:lnTo>
                    <a:pt x="1652181" y="1931365"/>
                  </a:lnTo>
                  <a:lnTo>
                    <a:pt x="1658772" y="1968525"/>
                  </a:lnTo>
                  <a:lnTo>
                    <a:pt x="1672513" y="2025027"/>
                  </a:lnTo>
                  <a:lnTo>
                    <a:pt x="1702435" y="2075065"/>
                  </a:lnTo>
                  <a:lnTo>
                    <a:pt x="1710194" y="2084400"/>
                  </a:lnTo>
                  <a:lnTo>
                    <a:pt x="1717179" y="2094484"/>
                  </a:lnTo>
                  <a:lnTo>
                    <a:pt x="1723390" y="2105088"/>
                  </a:lnTo>
                  <a:lnTo>
                    <a:pt x="1728800" y="2115985"/>
                  </a:lnTo>
                  <a:lnTo>
                    <a:pt x="1737588" y="2128697"/>
                  </a:lnTo>
                  <a:lnTo>
                    <a:pt x="1794535" y="2186051"/>
                  </a:lnTo>
                  <a:lnTo>
                    <a:pt x="1836915" y="2208136"/>
                  </a:lnTo>
                  <a:lnTo>
                    <a:pt x="1880539" y="2228685"/>
                  </a:lnTo>
                  <a:lnTo>
                    <a:pt x="1894547" y="2230602"/>
                  </a:lnTo>
                  <a:lnTo>
                    <a:pt x="1907298" y="2225967"/>
                  </a:lnTo>
                  <a:lnTo>
                    <a:pt x="1919058" y="2221534"/>
                  </a:lnTo>
                  <a:lnTo>
                    <a:pt x="1930044" y="2224049"/>
                  </a:lnTo>
                  <a:lnTo>
                    <a:pt x="1941703" y="2231707"/>
                  </a:lnTo>
                  <a:lnTo>
                    <a:pt x="1953501" y="2236813"/>
                  </a:lnTo>
                  <a:lnTo>
                    <a:pt x="1965845" y="2239568"/>
                  </a:lnTo>
                  <a:lnTo>
                    <a:pt x="1979104" y="2240178"/>
                  </a:lnTo>
                  <a:lnTo>
                    <a:pt x="2032965" y="2237168"/>
                  </a:lnTo>
                  <a:lnTo>
                    <a:pt x="2086394" y="2230729"/>
                  </a:lnTo>
                  <a:lnTo>
                    <a:pt x="2138934" y="2220518"/>
                  </a:lnTo>
                  <a:lnTo>
                    <a:pt x="2190153" y="2206167"/>
                  </a:lnTo>
                  <a:lnTo>
                    <a:pt x="2236038" y="2190826"/>
                  </a:lnTo>
                  <a:lnTo>
                    <a:pt x="2281567" y="2173948"/>
                  </a:lnTo>
                  <a:lnTo>
                    <a:pt x="2326005" y="2154263"/>
                  </a:lnTo>
                  <a:lnTo>
                    <a:pt x="2368524" y="2130501"/>
                  </a:lnTo>
                  <a:lnTo>
                    <a:pt x="2408390" y="2101392"/>
                  </a:lnTo>
                  <a:lnTo>
                    <a:pt x="2412022" y="2098179"/>
                  </a:lnTo>
                  <a:lnTo>
                    <a:pt x="2416556" y="2096147"/>
                  </a:lnTo>
                  <a:lnTo>
                    <a:pt x="2420569" y="2093315"/>
                  </a:lnTo>
                  <a:lnTo>
                    <a:pt x="2464651" y="2063788"/>
                  </a:lnTo>
                  <a:lnTo>
                    <a:pt x="2486520" y="2048814"/>
                  </a:lnTo>
                  <a:lnTo>
                    <a:pt x="2522169" y="2020087"/>
                  </a:lnTo>
                  <a:lnTo>
                    <a:pt x="2580563" y="1927999"/>
                  </a:lnTo>
                  <a:lnTo>
                    <a:pt x="2603766" y="1889696"/>
                  </a:lnTo>
                  <a:lnTo>
                    <a:pt x="2626436" y="1851075"/>
                  </a:lnTo>
                  <a:lnTo>
                    <a:pt x="2651328" y="1792960"/>
                  </a:lnTo>
                  <a:lnTo>
                    <a:pt x="2663355" y="1731581"/>
                  </a:lnTo>
                  <a:lnTo>
                    <a:pt x="2664536" y="1715668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502" name="Google Shape;502;p55"/>
          <p:cNvSpPr/>
          <p:nvPr/>
        </p:nvSpPr>
        <p:spPr>
          <a:xfrm>
            <a:off x="3521513" y="4182450"/>
            <a:ext cx="880110" cy="572135"/>
          </a:xfrm>
          <a:custGeom>
            <a:rect b="b" l="l" r="r" t="t"/>
            <a:pathLst>
              <a:path extrusionOk="0" h="1144270" w="1760220">
                <a:moveTo>
                  <a:pt x="114535" y="944235"/>
                </a:moveTo>
                <a:lnTo>
                  <a:pt x="86081" y="911797"/>
                </a:lnTo>
                <a:lnTo>
                  <a:pt x="77688" y="898502"/>
                </a:lnTo>
                <a:lnTo>
                  <a:pt x="70897" y="884886"/>
                </a:lnTo>
                <a:lnTo>
                  <a:pt x="58688" y="857163"/>
                </a:lnTo>
                <a:lnTo>
                  <a:pt x="48497" y="838527"/>
                </a:lnTo>
                <a:lnTo>
                  <a:pt x="36393" y="820755"/>
                </a:lnTo>
                <a:lnTo>
                  <a:pt x="10448" y="786066"/>
                </a:lnTo>
                <a:lnTo>
                  <a:pt x="3829" y="774309"/>
                </a:lnTo>
                <a:lnTo>
                  <a:pt x="469" y="762240"/>
                </a:lnTo>
                <a:lnTo>
                  <a:pt x="0" y="749494"/>
                </a:lnTo>
                <a:lnTo>
                  <a:pt x="2055" y="735709"/>
                </a:lnTo>
                <a:lnTo>
                  <a:pt x="6791" y="709576"/>
                </a:lnTo>
                <a:lnTo>
                  <a:pt x="10449" y="683272"/>
                </a:lnTo>
                <a:lnTo>
                  <a:pt x="20693" y="630682"/>
                </a:lnTo>
                <a:lnTo>
                  <a:pt x="44107" y="581972"/>
                </a:lnTo>
                <a:lnTo>
                  <a:pt x="82482" y="546516"/>
                </a:lnTo>
                <a:lnTo>
                  <a:pt x="96814" y="537363"/>
                </a:lnTo>
                <a:lnTo>
                  <a:pt x="110465" y="527682"/>
                </a:lnTo>
                <a:lnTo>
                  <a:pt x="122963" y="516628"/>
                </a:lnTo>
                <a:lnTo>
                  <a:pt x="138469" y="497970"/>
                </a:lnTo>
                <a:lnTo>
                  <a:pt x="143986" y="493192"/>
                </a:lnTo>
                <a:lnTo>
                  <a:pt x="188299" y="459016"/>
                </a:lnTo>
                <a:lnTo>
                  <a:pt x="221958" y="435475"/>
                </a:lnTo>
                <a:lnTo>
                  <a:pt x="256668" y="413509"/>
                </a:lnTo>
                <a:lnTo>
                  <a:pt x="292347" y="393043"/>
                </a:lnTo>
                <a:lnTo>
                  <a:pt x="333014" y="377238"/>
                </a:lnTo>
                <a:lnTo>
                  <a:pt x="348308" y="373801"/>
                </a:lnTo>
                <a:lnTo>
                  <a:pt x="363134" y="369608"/>
                </a:lnTo>
                <a:lnTo>
                  <a:pt x="377174" y="363190"/>
                </a:lnTo>
                <a:lnTo>
                  <a:pt x="390110" y="353078"/>
                </a:lnTo>
                <a:lnTo>
                  <a:pt x="396446" y="348910"/>
                </a:lnTo>
                <a:lnTo>
                  <a:pt x="404551" y="346369"/>
                </a:lnTo>
                <a:lnTo>
                  <a:pt x="413428" y="345016"/>
                </a:lnTo>
                <a:lnTo>
                  <a:pt x="476682" y="340034"/>
                </a:lnTo>
                <a:lnTo>
                  <a:pt x="530777" y="332792"/>
                </a:lnTo>
                <a:lnTo>
                  <a:pt x="584454" y="323162"/>
                </a:lnTo>
                <a:lnTo>
                  <a:pt x="637802" y="311621"/>
                </a:lnTo>
                <a:lnTo>
                  <a:pt x="690913" y="298646"/>
                </a:lnTo>
                <a:lnTo>
                  <a:pt x="723539" y="283100"/>
                </a:lnTo>
                <a:lnTo>
                  <a:pt x="734592" y="278140"/>
                </a:lnTo>
                <a:lnTo>
                  <a:pt x="755319" y="271044"/>
                </a:lnTo>
                <a:lnTo>
                  <a:pt x="797110" y="257679"/>
                </a:lnTo>
                <a:lnTo>
                  <a:pt x="850402" y="239260"/>
                </a:lnTo>
                <a:lnTo>
                  <a:pt x="866043" y="232500"/>
                </a:lnTo>
                <a:lnTo>
                  <a:pt x="880260" y="223880"/>
                </a:lnTo>
                <a:lnTo>
                  <a:pt x="904930" y="207882"/>
                </a:lnTo>
                <a:lnTo>
                  <a:pt x="930754" y="194195"/>
                </a:lnTo>
                <a:lnTo>
                  <a:pt x="956701" y="180880"/>
                </a:lnTo>
                <a:lnTo>
                  <a:pt x="981742" y="165995"/>
                </a:lnTo>
                <a:lnTo>
                  <a:pt x="989453" y="160893"/>
                </a:lnTo>
                <a:lnTo>
                  <a:pt x="995634" y="159144"/>
                </a:lnTo>
                <a:lnTo>
                  <a:pt x="1005646" y="165741"/>
                </a:lnTo>
                <a:lnTo>
                  <a:pt x="1011852" y="164697"/>
                </a:lnTo>
                <a:lnTo>
                  <a:pt x="1017841" y="148626"/>
                </a:lnTo>
                <a:lnTo>
                  <a:pt x="1029392" y="139150"/>
                </a:lnTo>
                <a:lnTo>
                  <a:pt x="1043267" y="132308"/>
                </a:lnTo>
                <a:lnTo>
                  <a:pt x="1056125" y="124498"/>
                </a:lnTo>
                <a:lnTo>
                  <a:pt x="1088849" y="101049"/>
                </a:lnTo>
                <a:lnTo>
                  <a:pt x="1124038" y="82007"/>
                </a:lnTo>
                <a:lnTo>
                  <a:pt x="1160621" y="65500"/>
                </a:lnTo>
                <a:lnTo>
                  <a:pt x="1197526" y="49656"/>
                </a:lnTo>
                <a:lnTo>
                  <a:pt x="1213736" y="45072"/>
                </a:lnTo>
                <a:lnTo>
                  <a:pt x="1231001" y="42791"/>
                </a:lnTo>
                <a:lnTo>
                  <a:pt x="1247943" y="40125"/>
                </a:lnTo>
                <a:lnTo>
                  <a:pt x="1263184" y="34382"/>
                </a:lnTo>
                <a:lnTo>
                  <a:pt x="1278016" y="25908"/>
                </a:lnTo>
                <a:lnTo>
                  <a:pt x="1293033" y="18310"/>
                </a:lnTo>
                <a:lnTo>
                  <a:pt x="1308409" y="12113"/>
                </a:lnTo>
                <a:lnTo>
                  <a:pt x="1324318" y="7841"/>
                </a:lnTo>
                <a:lnTo>
                  <a:pt x="1354183" y="2814"/>
                </a:lnTo>
                <a:lnTo>
                  <a:pt x="1384249" y="0"/>
                </a:lnTo>
                <a:lnTo>
                  <a:pt x="1414458" y="603"/>
                </a:lnTo>
                <a:lnTo>
                  <a:pt x="1444755" y="5831"/>
                </a:lnTo>
                <a:lnTo>
                  <a:pt x="1453080" y="7525"/>
                </a:lnTo>
                <a:lnTo>
                  <a:pt x="1500574" y="12195"/>
                </a:lnTo>
                <a:lnTo>
                  <a:pt x="1527408" y="16624"/>
                </a:lnTo>
                <a:lnTo>
                  <a:pt x="1536884" y="18968"/>
                </a:lnTo>
                <a:lnTo>
                  <a:pt x="1576296" y="36032"/>
                </a:lnTo>
                <a:lnTo>
                  <a:pt x="1608301" y="46195"/>
                </a:lnTo>
                <a:lnTo>
                  <a:pt x="1669527" y="75531"/>
                </a:lnTo>
                <a:lnTo>
                  <a:pt x="1711628" y="116910"/>
                </a:lnTo>
                <a:lnTo>
                  <a:pt x="1740478" y="165735"/>
                </a:lnTo>
                <a:lnTo>
                  <a:pt x="1754767" y="212173"/>
                </a:lnTo>
                <a:lnTo>
                  <a:pt x="1759804" y="261765"/>
                </a:lnTo>
                <a:lnTo>
                  <a:pt x="1759443" y="286943"/>
                </a:lnTo>
                <a:lnTo>
                  <a:pt x="1758587" y="311872"/>
                </a:lnTo>
                <a:lnTo>
                  <a:pt x="1755786" y="336782"/>
                </a:lnTo>
                <a:lnTo>
                  <a:pt x="1749592" y="361900"/>
                </a:lnTo>
                <a:lnTo>
                  <a:pt x="1740845" y="393250"/>
                </a:lnTo>
                <a:lnTo>
                  <a:pt x="1734345" y="425327"/>
                </a:lnTo>
                <a:lnTo>
                  <a:pt x="1720175" y="507387"/>
                </a:lnTo>
                <a:lnTo>
                  <a:pt x="1697791" y="549820"/>
                </a:lnTo>
                <a:lnTo>
                  <a:pt x="1686455" y="578858"/>
                </a:lnTo>
                <a:lnTo>
                  <a:pt x="1677962" y="608922"/>
                </a:lnTo>
                <a:lnTo>
                  <a:pt x="1669949" y="639178"/>
                </a:lnTo>
                <a:lnTo>
                  <a:pt x="1660836" y="665651"/>
                </a:lnTo>
                <a:lnTo>
                  <a:pt x="1649205" y="690887"/>
                </a:lnTo>
                <a:lnTo>
                  <a:pt x="1635820" y="715257"/>
                </a:lnTo>
                <a:lnTo>
                  <a:pt x="1621446" y="739132"/>
                </a:lnTo>
                <a:lnTo>
                  <a:pt x="1605047" y="763333"/>
                </a:lnTo>
                <a:lnTo>
                  <a:pt x="1593159" y="781867"/>
                </a:lnTo>
                <a:lnTo>
                  <a:pt x="1585383" y="790734"/>
                </a:lnTo>
                <a:lnTo>
                  <a:pt x="1575807" y="797410"/>
                </a:lnTo>
                <a:lnTo>
                  <a:pt x="1563696" y="801129"/>
                </a:lnTo>
                <a:lnTo>
                  <a:pt x="1559477" y="801749"/>
                </a:lnTo>
                <a:lnTo>
                  <a:pt x="1552448" y="806120"/>
                </a:lnTo>
                <a:lnTo>
                  <a:pt x="1552523" y="808237"/>
                </a:lnTo>
                <a:lnTo>
                  <a:pt x="1548720" y="829719"/>
                </a:lnTo>
                <a:lnTo>
                  <a:pt x="1537556" y="846048"/>
                </a:lnTo>
                <a:lnTo>
                  <a:pt x="1522859" y="859940"/>
                </a:lnTo>
                <a:lnTo>
                  <a:pt x="1474652" y="907622"/>
                </a:lnTo>
                <a:lnTo>
                  <a:pt x="1436945" y="935796"/>
                </a:lnTo>
                <a:lnTo>
                  <a:pt x="1396772" y="960478"/>
                </a:lnTo>
                <a:lnTo>
                  <a:pt x="1355568" y="983518"/>
                </a:lnTo>
                <a:lnTo>
                  <a:pt x="1321118" y="1001641"/>
                </a:lnTo>
                <a:lnTo>
                  <a:pt x="1251091" y="1036071"/>
                </a:lnTo>
                <a:lnTo>
                  <a:pt x="1216362" y="1053806"/>
                </a:lnTo>
                <a:lnTo>
                  <a:pt x="1183956" y="1068325"/>
                </a:lnTo>
                <a:lnTo>
                  <a:pt x="1150555" y="1079378"/>
                </a:lnTo>
                <a:lnTo>
                  <a:pt x="1082829" y="1098214"/>
                </a:lnTo>
                <a:lnTo>
                  <a:pt x="1069835" y="1095505"/>
                </a:lnTo>
                <a:lnTo>
                  <a:pt x="1058566" y="1098731"/>
                </a:lnTo>
                <a:lnTo>
                  <a:pt x="1022273" y="1114676"/>
                </a:lnTo>
                <a:lnTo>
                  <a:pt x="990990" y="1118927"/>
                </a:lnTo>
                <a:lnTo>
                  <a:pt x="949782" y="1118289"/>
                </a:lnTo>
                <a:lnTo>
                  <a:pt x="924666" y="1120447"/>
                </a:lnTo>
                <a:lnTo>
                  <a:pt x="899922" y="1124955"/>
                </a:lnTo>
                <a:lnTo>
                  <a:pt x="875396" y="1131565"/>
                </a:lnTo>
                <a:lnTo>
                  <a:pt x="862929" y="1135421"/>
                </a:lnTo>
                <a:lnTo>
                  <a:pt x="856479" y="1136237"/>
                </a:lnTo>
                <a:lnTo>
                  <a:pt x="834249" y="1110752"/>
                </a:lnTo>
                <a:lnTo>
                  <a:pt x="822799" y="1110096"/>
                </a:lnTo>
                <a:lnTo>
                  <a:pt x="820281" y="1115486"/>
                </a:lnTo>
                <a:lnTo>
                  <a:pt x="809367" y="1130894"/>
                </a:lnTo>
                <a:lnTo>
                  <a:pt x="795760" y="1138909"/>
                </a:lnTo>
                <a:lnTo>
                  <a:pt x="780042" y="1140991"/>
                </a:lnTo>
                <a:lnTo>
                  <a:pt x="762795" y="1138599"/>
                </a:lnTo>
                <a:lnTo>
                  <a:pt x="742727" y="1136808"/>
                </a:lnTo>
                <a:lnTo>
                  <a:pt x="722547" y="1138046"/>
                </a:lnTo>
                <a:lnTo>
                  <a:pt x="702425" y="1138443"/>
                </a:lnTo>
                <a:lnTo>
                  <a:pt x="682532" y="1134127"/>
                </a:lnTo>
                <a:lnTo>
                  <a:pt x="679780" y="1132929"/>
                </a:lnTo>
                <a:lnTo>
                  <a:pt x="675309" y="1133086"/>
                </a:lnTo>
                <a:lnTo>
                  <a:pt x="673006" y="1134581"/>
                </a:lnTo>
                <a:lnTo>
                  <a:pt x="649617" y="1143444"/>
                </a:lnTo>
                <a:lnTo>
                  <a:pt x="625936" y="1143825"/>
                </a:lnTo>
                <a:lnTo>
                  <a:pt x="602224" y="1140209"/>
                </a:lnTo>
                <a:lnTo>
                  <a:pt x="578738" y="1137082"/>
                </a:lnTo>
                <a:lnTo>
                  <a:pt x="533185" y="1131444"/>
                </a:lnTo>
                <a:lnTo>
                  <a:pt x="488413" y="1118004"/>
                </a:lnTo>
                <a:lnTo>
                  <a:pt x="468203" y="1110002"/>
                </a:lnTo>
                <a:lnTo>
                  <a:pt x="447494" y="1103177"/>
                </a:lnTo>
                <a:lnTo>
                  <a:pt x="426163" y="1098119"/>
                </a:lnTo>
                <a:lnTo>
                  <a:pt x="404088" y="1095417"/>
                </a:lnTo>
                <a:lnTo>
                  <a:pt x="392496" y="1093505"/>
                </a:lnTo>
                <a:lnTo>
                  <a:pt x="381048" y="1089765"/>
                </a:lnTo>
                <a:lnTo>
                  <a:pt x="358340" y="1081010"/>
                </a:lnTo>
                <a:lnTo>
                  <a:pt x="321264" y="1069507"/>
                </a:lnTo>
                <a:lnTo>
                  <a:pt x="284675" y="1056751"/>
                </a:lnTo>
                <a:lnTo>
                  <a:pt x="248293" y="1041969"/>
                </a:lnTo>
                <a:lnTo>
                  <a:pt x="215015" y="1022573"/>
                </a:lnTo>
                <a:lnTo>
                  <a:pt x="146871" y="971865"/>
                </a:lnTo>
                <a:close/>
              </a:path>
            </a:pathLst>
          </a:custGeom>
          <a:solidFill>
            <a:srgbClr val="C78A3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03" name="Google Shape;503;p55"/>
          <p:cNvSpPr/>
          <p:nvPr/>
        </p:nvSpPr>
        <p:spPr>
          <a:xfrm>
            <a:off x="4229502" y="4785779"/>
            <a:ext cx="790257" cy="357822"/>
          </a:xfrm>
          <a:custGeom>
            <a:rect b="b" l="l" r="r" t="t"/>
            <a:pathLst>
              <a:path extrusionOk="0" h="715645" w="1580515">
                <a:moveTo>
                  <a:pt x="1287861" y="715441"/>
                </a:moveTo>
                <a:lnTo>
                  <a:pt x="616455" y="90024"/>
                </a:lnTo>
                <a:lnTo>
                  <a:pt x="629982" y="101570"/>
                </a:lnTo>
                <a:lnTo>
                  <a:pt x="645028" y="111074"/>
                </a:lnTo>
                <a:lnTo>
                  <a:pt x="662095" y="118430"/>
                </a:lnTo>
                <a:lnTo>
                  <a:pt x="677668" y="124196"/>
                </a:lnTo>
                <a:lnTo>
                  <a:pt x="692980" y="131020"/>
                </a:lnTo>
                <a:lnTo>
                  <a:pt x="707606" y="139039"/>
                </a:lnTo>
                <a:lnTo>
                  <a:pt x="759879" y="174992"/>
                </a:lnTo>
                <a:lnTo>
                  <a:pt x="800790" y="196600"/>
                </a:lnTo>
                <a:lnTo>
                  <a:pt x="843368" y="214388"/>
                </a:lnTo>
                <a:lnTo>
                  <a:pt x="887130" y="229534"/>
                </a:lnTo>
                <a:lnTo>
                  <a:pt x="931592" y="243213"/>
                </a:lnTo>
                <a:lnTo>
                  <a:pt x="938613" y="245219"/>
                </a:lnTo>
                <a:lnTo>
                  <a:pt x="945638" y="247312"/>
                </a:lnTo>
                <a:lnTo>
                  <a:pt x="952499" y="249765"/>
                </a:lnTo>
                <a:lnTo>
                  <a:pt x="959029" y="252847"/>
                </a:lnTo>
                <a:lnTo>
                  <a:pt x="979178" y="262022"/>
                </a:lnTo>
                <a:lnTo>
                  <a:pt x="1000032" y="268378"/>
                </a:lnTo>
                <a:lnTo>
                  <a:pt x="1021414" y="272794"/>
                </a:lnTo>
                <a:lnTo>
                  <a:pt x="1043144" y="276149"/>
                </a:lnTo>
                <a:lnTo>
                  <a:pt x="1053957" y="277634"/>
                </a:lnTo>
                <a:lnTo>
                  <a:pt x="1064851" y="279536"/>
                </a:lnTo>
                <a:lnTo>
                  <a:pt x="1075208" y="282472"/>
                </a:lnTo>
                <a:lnTo>
                  <a:pt x="1084409" y="287062"/>
                </a:lnTo>
                <a:lnTo>
                  <a:pt x="1096609" y="293663"/>
                </a:lnTo>
                <a:lnTo>
                  <a:pt x="1109115" y="297735"/>
                </a:lnTo>
                <a:lnTo>
                  <a:pt x="1121915" y="300118"/>
                </a:lnTo>
                <a:lnTo>
                  <a:pt x="1134994" y="301652"/>
                </a:lnTo>
                <a:lnTo>
                  <a:pt x="1179489" y="306445"/>
                </a:lnTo>
                <a:lnTo>
                  <a:pt x="1223371" y="313568"/>
                </a:lnTo>
                <a:lnTo>
                  <a:pt x="1266040" y="325704"/>
                </a:lnTo>
                <a:lnTo>
                  <a:pt x="1317552" y="350593"/>
                </a:lnTo>
                <a:lnTo>
                  <a:pt x="1329243" y="354037"/>
                </a:lnTo>
                <a:lnTo>
                  <a:pt x="1374163" y="366596"/>
                </a:lnTo>
                <a:lnTo>
                  <a:pt x="1413068" y="385440"/>
                </a:lnTo>
                <a:lnTo>
                  <a:pt x="1437176" y="406390"/>
                </a:lnTo>
                <a:lnTo>
                  <a:pt x="1445423" y="411473"/>
                </a:lnTo>
                <a:lnTo>
                  <a:pt x="1481032" y="433169"/>
                </a:lnTo>
                <a:lnTo>
                  <a:pt x="1511842" y="463689"/>
                </a:lnTo>
                <a:lnTo>
                  <a:pt x="1527042" y="483720"/>
                </a:lnTo>
                <a:lnTo>
                  <a:pt x="1529844" y="486330"/>
                </a:lnTo>
                <a:lnTo>
                  <a:pt x="1530302" y="489259"/>
                </a:lnTo>
                <a:lnTo>
                  <a:pt x="1540649" y="524951"/>
                </a:lnTo>
                <a:lnTo>
                  <a:pt x="1554780" y="559604"/>
                </a:lnTo>
                <a:lnTo>
                  <a:pt x="1566374" y="594965"/>
                </a:lnTo>
                <a:lnTo>
                  <a:pt x="1569110" y="632781"/>
                </a:lnTo>
                <a:lnTo>
                  <a:pt x="1569398" y="639778"/>
                </a:lnTo>
                <a:lnTo>
                  <a:pt x="1570982" y="646895"/>
                </a:lnTo>
                <a:lnTo>
                  <a:pt x="1573032" y="654062"/>
                </a:lnTo>
                <a:lnTo>
                  <a:pt x="1574717" y="661208"/>
                </a:lnTo>
                <a:lnTo>
                  <a:pt x="1579787" y="700996"/>
                </a:lnTo>
                <a:lnTo>
                  <a:pt x="1580021" y="715441"/>
                </a:lnTo>
                <a:lnTo>
                  <a:pt x="1287861" y="715441"/>
                </a:lnTo>
                <a:close/>
              </a:path>
              <a:path extrusionOk="0" h="715645" w="1580515">
                <a:moveTo>
                  <a:pt x="1274433" y="715441"/>
                </a:moveTo>
                <a:lnTo>
                  <a:pt x="537454" y="28942"/>
                </a:lnTo>
                <a:lnTo>
                  <a:pt x="540164" y="28965"/>
                </a:lnTo>
                <a:lnTo>
                  <a:pt x="561418" y="33831"/>
                </a:lnTo>
                <a:lnTo>
                  <a:pt x="577752" y="45353"/>
                </a:lnTo>
                <a:lnTo>
                  <a:pt x="591236" y="60575"/>
                </a:lnTo>
                <a:lnTo>
                  <a:pt x="603940" y="76543"/>
                </a:lnTo>
                <a:lnTo>
                  <a:pt x="616455" y="90024"/>
                </a:lnTo>
                <a:lnTo>
                  <a:pt x="1287861" y="715441"/>
                </a:lnTo>
                <a:lnTo>
                  <a:pt x="1274433" y="715441"/>
                </a:lnTo>
                <a:close/>
              </a:path>
              <a:path extrusionOk="0" h="715645" w="1580515">
                <a:moveTo>
                  <a:pt x="41939" y="715441"/>
                </a:moveTo>
                <a:lnTo>
                  <a:pt x="25821" y="673560"/>
                </a:lnTo>
                <a:lnTo>
                  <a:pt x="14019" y="628727"/>
                </a:lnTo>
                <a:lnTo>
                  <a:pt x="7405" y="582088"/>
                </a:lnTo>
                <a:lnTo>
                  <a:pt x="4778" y="541452"/>
                </a:lnTo>
                <a:lnTo>
                  <a:pt x="3111" y="521114"/>
                </a:lnTo>
                <a:lnTo>
                  <a:pt x="380" y="500702"/>
                </a:lnTo>
                <a:lnTo>
                  <a:pt x="0" y="466530"/>
                </a:lnTo>
                <a:lnTo>
                  <a:pt x="8250" y="434384"/>
                </a:lnTo>
                <a:lnTo>
                  <a:pt x="21916" y="403615"/>
                </a:lnTo>
                <a:lnTo>
                  <a:pt x="37785" y="373575"/>
                </a:lnTo>
                <a:lnTo>
                  <a:pt x="43639" y="363026"/>
                </a:lnTo>
                <a:lnTo>
                  <a:pt x="49683" y="352526"/>
                </a:lnTo>
                <a:lnTo>
                  <a:pt x="55524" y="341922"/>
                </a:lnTo>
                <a:lnTo>
                  <a:pt x="60771" y="331063"/>
                </a:lnTo>
                <a:lnTo>
                  <a:pt x="68942" y="312023"/>
                </a:lnTo>
                <a:lnTo>
                  <a:pt x="77386" y="293194"/>
                </a:lnTo>
                <a:lnTo>
                  <a:pt x="86998" y="274943"/>
                </a:lnTo>
                <a:lnTo>
                  <a:pt x="98676" y="257634"/>
                </a:lnTo>
                <a:lnTo>
                  <a:pt x="105799" y="247694"/>
                </a:lnTo>
                <a:lnTo>
                  <a:pt x="112168" y="237074"/>
                </a:lnTo>
                <a:lnTo>
                  <a:pt x="117327" y="225966"/>
                </a:lnTo>
                <a:lnTo>
                  <a:pt x="120818" y="214564"/>
                </a:lnTo>
                <a:lnTo>
                  <a:pt x="126381" y="197740"/>
                </a:lnTo>
                <a:lnTo>
                  <a:pt x="134543" y="183187"/>
                </a:lnTo>
                <a:lnTo>
                  <a:pt x="145157" y="170536"/>
                </a:lnTo>
                <a:lnTo>
                  <a:pt x="158080" y="159416"/>
                </a:lnTo>
                <a:lnTo>
                  <a:pt x="170942" y="143722"/>
                </a:lnTo>
                <a:lnTo>
                  <a:pt x="183848" y="128027"/>
                </a:lnTo>
                <a:lnTo>
                  <a:pt x="196617" y="112204"/>
                </a:lnTo>
                <a:lnTo>
                  <a:pt x="209068" y="96127"/>
                </a:lnTo>
                <a:lnTo>
                  <a:pt x="218180" y="84929"/>
                </a:lnTo>
                <a:lnTo>
                  <a:pt x="228126" y="75149"/>
                </a:lnTo>
                <a:lnTo>
                  <a:pt x="239657" y="67102"/>
                </a:lnTo>
                <a:lnTo>
                  <a:pt x="253526" y="61104"/>
                </a:lnTo>
                <a:lnTo>
                  <a:pt x="264071" y="56094"/>
                </a:lnTo>
                <a:lnTo>
                  <a:pt x="273944" y="48987"/>
                </a:lnTo>
                <a:lnTo>
                  <a:pt x="283520" y="40963"/>
                </a:lnTo>
                <a:lnTo>
                  <a:pt x="293172" y="33201"/>
                </a:lnTo>
                <a:lnTo>
                  <a:pt x="310172" y="22662"/>
                </a:lnTo>
                <a:lnTo>
                  <a:pt x="328091" y="15625"/>
                </a:lnTo>
                <a:lnTo>
                  <a:pt x="346910" y="12752"/>
                </a:lnTo>
                <a:lnTo>
                  <a:pt x="366608" y="14708"/>
                </a:lnTo>
                <a:lnTo>
                  <a:pt x="387197" y="17372"/>
                </a:lnTo>
                <a:lnTo>
                  <a:pt x="407102" y="16372"/>
                </a:lnTo>
                <a:lnTo>
                  <a:pt x="426594" y="12426"/>
                </a:lnTo>
                <a:lnTo>
                  <a:pt x="445939" y="6255"/>
                </a:lnTo>
                <a:lnTo>
                  <a:pt x="469090" y="0"/>
                </a:lnTo>
                <a:lnTo>
                  <a:pt x="509510" y="8369"/>
                </a:lnTo>
                <a:lnTo>
                  <a:pt x="537454" y="28942"/>
                </a:lnTo>
                <a:lnTo>
                  <a:pt x="1274433" y="715441"/>
                </a:lnTo>
                <a:lnTo>
                  <a:pt x="41939" y="715441"/>
                </a:lnTo>
                <a:close/>
              </a:path>
            </a:pathLst>
          </a:custGeom>
          <a:solidFill>
            <a:srgbClr val="A65C2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504" name="Google Shape;504;p55"/>
          <p:cNvGrpSpPr/>
          <p:nvPr/>
        </p:nvGrpSpPr>
        <p:grpSpPr>
          <a:xfrm>
            <a:off x="4588566" y="4200280"/>
            <a:ext cx="1188072" cy="885977"/>
            <a:chOff x="9177133" y="8400561"/>
            <a:chExt cx="2376144" cy="1771953"/>
          </a:xfrm>
        </p:grpSpPr>
        <p:sp>
          <p:nvSpPr>
            <p:cNvPr id="505" name="Google Shape;505;p55"/>
            <p:cNvSpPr/>
            <p:nvPr/>
          </p:nvSpPr>
          <p:spPr>
            <a:xfrm>
              <a:off x="10226762" y="8778689"/>
              <a:ext cx="1326515" cy="1393825"/>
            </a:xfrm>
            <a:custGeom>
              <a:rect b="b" l="l" r="r" t="t"/>
              <a:pathLst>
                <a:path extrusionOk="0" h="1393825" w="1326515">
                  <a:moveTo>
                    <a:pt x="353492" y="457902"/>
                  </a:moveTo>
                  <a:lnTo>
                    <a:pt x="345920" y="448147"/>
                  </a:lnTo>
                  <a:lnTo>
                    <a:pt x="343219" y="437812"/>
                  </a:lnTo>
                  <a:lnTo>
                    <a:pt x="344473" y="427492"/>
                  </a:lnTo>
                  <a:lnTo>
                    <a:pt x="348763" y="417782"/>
                  </a:lnTo>
                  <a:lnTo>
                    <a:pt x="354641" y="405674"/>
                  </a:lnTo>
                  <a:lnTo>
                    <a:pt x="358608" y="393257"/>
                  </a:lnTo>
                  <a:lnTo>
                    <a:pt x="371369" y="347462"/>
                  </a:lnTo>
                  <a:lnTo>
                    <a:pt x="389059" y="307950"/>
                  </a:lnTo>
                  <a:lnTo>
                    <a:pt x="431522" y="245608"/>
                  </a:lnTo>
                  <a:lnTo>
                    <a:pt x="466277" y="207175"/>
                  </a:lnTo>
                  <a:lnTo>
                    <a:pt x="505282" y="172999"/>
                  </a:lnTo>
                  <a:lnTo>
                    <a:pt x="548172" y="143652"/>
                  </a:lnTo>
                  <a:lnTo>
                    <a:pt x="595265" y="118951"/>
                  </a:lnTo>
                  <a:lnTo>
                    <a:pt x="609311" y="111671"/>
                  </a:lnTo>
                  <a:lnTo>
                    <a:pt x="622834" y="103372"/>
                  </a:lnTo>
                  <a:lnTo>
                    <a:pt x="663757" y="79320"/>
                  </a:lnTo>
                  <a:lnTo>
                    <a:pt x="706424" y="58251"/>
                  </a:lnTo>
                  <a:lnTo>
                    <a:pt x="720799" y="55035"/>
                  </a:lnTo>
                  <a:lnTo>
                    <a:pt x="723942" y="50683"/>
                  </a:lnTo>
                  <a:lnTo>
                    <a:pt x="744988" y="31071"/>
                  </a:lnTo>
                  <a:lnTo>
                    <a:pt x="770030" y="20109"/>
                  </a:lnTo>
                  <a:lnTo>
                    <a:pt x="796701" y="12667"/>
                  </a:lnTo>
                  <a:lnTo>
                    <a:pt x="822629" y="3617"/>
                  </a:lnTo>
                  <a:lnTo>
                    <a:pt x="828305" y="943"/>
                  </a:lnTo>
                  <a:lnTo>
                    <a:pt x="835234" y="345"/>
                  </a:lnTo>
                  <a:lnTo>
                    <a:pt x="841701" y="0"/>
                  </a:lnTo>
                  <a:lnTo>
                    <a:pt x="889959" y="316"/>
                  </a:lnTo>
                  <a:lnTo>
                    <a:pt x="937013" y="5549"/>
                  </a:lnTo>
                  <a:lnTo>
                    <a:pt x="982797" y="16107"/>
                  </a:lnTo>
                  <a:lnTo>
                    <a:pt x="1027249" y="32401"/>
                  </a:lnTo>
                  <a:lnTo>
                    <a:pt x="1070302" y="54840"/>
                  </a:lnTo>
                  <a:lnTo>
                    <a:pt x="1103371" y="84080"/>
                  </a:lnTo>
                  <a:lnTo>
                    <a:pt x="1128791" y="119332"/>
                  </a:lnTo>
                  <a:lnTo>
                    <a:pt x="1150649" y="152813"/>
                  </a:lnTo>
                  <a:lnTo>
                    <a:pt x="1193119" y="220745"/>
                  </a:lnTo>
                  <a:lnTo>
                    <a:pt x="1215689" y="253737"/>
                  </a:lnTo>
                  <a:lnTo>
                    <a:pt x="1231016" y="277483"/>
                  </a:lnTo>
                  <a:lnTo>
                    <a:pt x="1243584" y="302242"/>
                  </a:lnTo>
                  <a:lnTo>
                    <a:pt x="1254260" y="327798"/>
                  </a:lnTo>
                  <a:lnTo>
                    <a:pt x="1271615" y="374312"/>
                  </a:lnTo>
                  <a:lnTo>
                    <a:pt x="1287597" y="414834"/>
                  </a:lnTo>
                  <a:lnTo>
                    <a:pt x="1294844" y="435298"/>
                  </a:lnTo>
                  <a:lnTo>
                    <a:pt x="1298238" y="446873"/>
                  </a:lnTo>
                  <a:lnTo>
                    <a:pt x="1300808" y="458853"/>
                  </a:lnTo>
                  <a:lnTo>
                    <a:pt x="1302144" y="470921"/>
                  </a:lnTo>
                  <a:lnTo>
                    <a:pt x="1301837" y="482759"/>
                  </a:lnTo>
                  <a:lnTo>
                    <a:pt x="1300362" y="530505"/>
                  </a:lnTo>
                  <a:lnTo>
                    <a:pt x="1304718" y="577603"/>
                  </a:lnTo>
                  <a:lnTo>
                    <a:pt x="1312284" y="624322"/>
                  </a:lnTo>
                  <a:lnTo>
                    <a:pt x="1320443" y="670933"/>
                  </a:lnTo>
                  <a:lnTo>
                    <a:pt x="1321489" y="677139"/>
                  </a:lnTo>
                  <a:lnTo>
                    <a:pt x="1326464" y="684503"/>
                  </a:lnTo>
                  <a:lnTo>
                    <a:pt x="1324627" y="689161"/>
                  </a:lnTo>
                  <a:lnTo>
                    <a:pt x="1316410" y="721104"/>
                  </a:lnTo>
                  <a:lnTo>
                    <a:pt x="1314364" y="753591"/>
                  </a:lnTo>
                  <a:lnTo>
                    <a:pt x="1314422" y="786246"/>
                  </a:lnTo>
                  <a:lnTo>
                    <a:pt x="1312518" y="818695"/>
                  </a:lnTo>
                  <a:lnTo>
                    <a:pt x="1300259" y="854820"/>
                  </a:lnTo>
                  <a:lnTo>
                    <a:pt x="1289216" y="871149"/>
                  </a:lnTo>
                  <a:lnTo>
                    <a:pt x="1281884" y="888205"/>
                  </a:lnTo>
                  <a:lnTo>
                    <a:pt x="1026019" y="649866"/>
                  </a:lnTo>
                  <a:lnTo>
                    <a:pt x="1023179" y="649495"/>
                  </a:lnTo>
                  <a:lnTo>
                    <a:pt x="1018536" y="648128"/>
                  </a:lnTo>
                  <a:lnTo>
                    <a:pt x="1017985" y="649207"/>
                  </a:lnTo>
                  <a:lnTo>
                    <a:pt x="1015871" y="652698"/>
                  </a:lnTo>
                  <a:lnTo>
                    <a:pt x="1015090" y="657202"/>
                  </a:lnTo>
                  <a:lnTo>
                    <a:pt x="1013724" y="661844"/>
                  </a:lnTo>
                  <a:lnTo>
                    <a:pt x="1277003" y="907089"/>
                  </a:lnTo>
                  <a:lnTo>
                    <a:pt x="1276892" y="907527"/>
                  </a:lnTo>
                  <a:lnTo>
                    <a:pt x="1274443" y="926998"/>
                  </a:lnTo>
                  <a:lnTo>
                    <a:pt x="1271183" y="945118"/>
                  </a:lnTo>
                  <a:lnTo>
                    <a:pt x="998268" y="690897"/>
                  </a:lnTo>
                  <a:lnTo>
                    <a:pt x="995696" y="691458"/>
                  </a:lnTo>
                  <a:lnTo>
                    <a:pt x="993360" y="692012"/>
                  </a:lnTo>
                  <a:lnTo>
                    <a:pt x="990788" y="692574"/>
                  </a:lnTo>
                  <a:lnTo>
                    <a:pt x="991309" y="693969"/>
                  </a:lnTo>
                  <a:lnTo>
                    <a:pt x="991271" y="696209"/>
                  </a:lnTo>
                  <a:lnTo>
                    <a:pt x="1268550" y="954495"/>
                  </a:lnTo>
                  <a:lnTo>
                    <a:pt x="1261852" y="971175"/>
                  </a:lnTo>
                  <a:lnTo>
                    <a:pt x="1261737" y="971352"/>
                  </a:lnTo>
                  <a:lnTo>
                    <a:pt x="988106" y="716464"/>
                  </a:lnTo>
                  <a:lnTo>
                    <a:pt x="986791" y="715921"/>
                  </a:lnTo>
                  <a:lnTo>
                    <a:pt x="985102" y="714803"/>
                  </a:lnTo>
                  <a:lnTo>
                    <a:pt x="984055" y="715193"/>
                  </a:lnTo>
                  <a:lnTo>
                    <a:pt x="983123" y="715462"/>
                  </a:lnTo>
                  <a:lnTo>
                    <a:pt x="982849" y="717709"/>
                  </a:lnTo>
                  <a:lnTo>
                    <a:pt x="982185" y="718911"/>
                  </a:lnTo>
                  <a:lnTo>
                    <a:pt x="1258509" y="976307"/>
                  </a:lnTo>
                  <a:lnTo>
                    <a:pt x="1249525" y="990097"/>
                  </a:lnTo>
                  <a:lnTo>
                    <a:pt x="1233600" y="1007246"/>
                  </a:lnTo>
                  <a:lnTo>
                    <a:pt x="1230066" y="1010551"/>
                  </a:lnTo>
                  <a:lnTo>
                    <a:pt x="1225314" y="1012721"/>
                  </a:lnTo>
                  <a:lnTo>
                    <a:pt x="1222616" y="1016350"/>
                  </a:lnTo>
                  <a:lnTo>
                    <a:pt x="1183890" y="1065584"/>
                  </a:lnTo>
                  <a:lnTo>
                    <a:pt x="605811" y="527102"/>
                  </a:lnTo>
                  <a:lnTo>
                    <a:pt x="604778" y="528414"/>
                  </a:lnTo>
                  <a:lnTo>
                    <a:pt x="602590" y="530926"/>
                  </a:lnTo>
                  <a:lnTo>
                    <a:pt x="601970" y="531713"/>
                  </a:lnTo>
                  <a:lnTo>
                    <a:pt x="1179826" y="1069988"/>
                  </a:lnTo>
                  <a:lnTo>
                    <a:pt x="1148707" y="1103593"/>
                  </a:lnTo>
                  <a:lnTo>
                    <a:pt x="1115204" y="1132577"/>
                  </a:lnTo>
                  <a:lnTo>
                    <a:pt x="1093488" y="1146984"/>
                  </a:lnTo>
                  <a:lnTo>
                    <a:pt x="359210" y="463001"/>
                  </a:lnTo>
                  <a:lnTo>
                    <a:pt x="353492" y="457902"/>
                  </a:lnTo>
                  <a:close/>
                </a:path>
                <a:path extrusionOk="0" h="1393825" w="1326515">
                  <a:moveTo>
                    <a:pt x="1277003" y="907089"/>
                  </a:moveTo>
                  <a:lnTo>
                    <a:pt x="1013724" y="661844"/>
                  </a:lnTo>
                  <a:lnTo>
                    <a:pt x="1017968" y="661930"/>
                  </a:lnTo>
                  <a:lnTo>
                    <a:pt x="1022594" y="662827"/>
                  </a:lnTo>
                  <a:lnTo>
                    <a:pt x="1023144" y="661748"/>
                  </a:lnTo>
                  <a:lnTo>
                    <a:pt x="1024901" y="658152"/>
                  </a:lnTo>
                  <a:lnTo>
                    <a:pt x="1025220" y="653900"/>
                  </a:lnTo>
                  <a:lnTo>
                    <a:pt x="1026019" y="649866"/>
                  </a:lnTo>
                  <a:lnTo>
                    <a:pt x="1281884" y="888205"/>
                  </a:lnTo>
                  <a:lnTo>
                    <a:pt x="1281622" y="888814"/>
                  </a:lnTo>
                  <a:lnTo>
                    <a:pt x="1277003" y="907089"/>
                  </a:lnTo>
                  <a:close/>
                </a:path>
                <a:path extrusionOk="0" h="1393825" w="1326515">
                  <a:moveTo>
                    <a:pt x="1268550" y="954495"/>
                  </a:moveTo>
                  <a:lnTo>
                    <a:pt x="991271" y="696209"/>
                  </a:lnTo>
                  <a:lnTo>
                    <a:pt x="994511" y="697861"/>
                  </a:lnTo>
                  <a:lnTo>
                    <a:pt x="997116" y="698241"/>
                  </a:lnTo>
                  <a:lnTo>
                    <a:pt x="999616" y="698977"/>
                  </a:lnTo>
                  <a:lnTo>
                    <a:pt x="998268" y="690897"/>
                  </a:lnTo>
                  <a:lnTo>
                    <a:pt x="1271183" y="945118"/>
                  </a:lnTo>
                  <a:lnTo>
                    <a:pt x="1270264" y="950227"/>
                  </a:lnTo>
                  <a:lnTo>
                    <a:pt x="1268550" y="954495"/>
                  </a:lnTo>
                  <a:close/>
                </a:path>
                <a:path extrusionOk="0" h="1393825" w="1326515">
                  <a:moveTo>
                    <a:pt x="1258509" y="976307"/>
                  </a:moveTo>
                  <a:lnTo>
                    <a:pt x="982185" y="718911"/>
                  </a:lnTo>
                  <a:lnTo>
                    <a:pt x="983614" y="719332"/>
                  </a:lnTo>
                  <a:lnTo>
                    <a:pt x="986244" y="720417"/>
                  </a:lnTo>
                  <a:lnTo>
                    <a:pt x="986786" y="719102"/>
                  </a:lnTo>
                  <a:lnTo>
                    <a:pt x="987564" y="717779"/>
                  </a:lnTo>
                  <a:lnTo>
                    <a:pt x="988106" y="716464"/>
                  </a:lnTo>
                  <a:lnTo>
                    <a:pt x="1261737" y="971352"/>
                  </a:lnTo>
                  <a:lnTo>
                    <a:pt x="1258509" y="976307"/>
                  </a:lnTo>
                  <a:close/>
                </a:path>
                <a:path extrusionOk="0" h="1393825" w="1326515">
                  <a:moveTo>
                    <a:pt x="606550" y="528018"/>
                  </a:moveTo>
                  <a:lnTo>
                    <a:pt x="605811" y="527102"/>
                  </a:lnTo>
                  <a:lnTo>
                    <a:pt x="607882" y="529031"/>
                  </a:lnTo>
                  <a:lnTo>
                    <a:pt x="606550" y="528018"/>
                  </a:lnTo>
                  <a:close/>
                </a:path>
                <a:path extrusionOk="0" h="1393825" w="1326515">
                  <a:moveTo>
                    <a:pt x="1179826" y="1069988"/>
                  </a:moveTo>
                  <a:lnTo>
                    <a:pt x="601970" y="531713"/>
                  </a:lnTo>
                  <a:lnTo>
                    <a:pt x="603042" y="532029"/>
                  </a:lnTo>
                  <a:lnTo>
                    <a:pt x="604357" y="532572"/>
                  </a:lnTo>
                  <a:lnTo>
                    <a:pt x="605550" y="533001"/>
                  </a:lnTo>
                  <a:lnTo>
                    <a:pt x="606336" y="531913"/>
                  </a:lnTo>
                  <a:lnTo>
                    <a:pt x="607723" y="531157"/>
                  </a:lnTo>
                  <a:lnTo>
                    <a:pt x="607882" y="529031"/>
                  </a:lnTo>
                  <a:lnTo>
                    <a:pt x="1183890" y="1065584"/>
                  </a:lnTo>
                  <a:lnTo>
                    <a:pt x="1179826" y="1069988"/>
                  </a:lnTo>
                  <a:close/>
                </a:path>
                <a:path extrusionOk="0" h="1393825" w="1326515">
                  <a:moveTo>
                    <a:pt x="59131" y="1230866"/>
                  </a:moveTo>
                  <a:lnTo>
                    <a:pt x="48046" y="1216030"/>
                  </a:lnTo>
                  <a:lnTo>
                    <a:pt x="40777" y="1198563"/>
                  </a:lnTo>
                  <a:lnTo>
                    <a:pt x="34683" y="1180293"/>
                  </a:lnTo>
                  <a:lnTo>
                    <a:pt x="13476" y="1120729"/>
                  </a:lnTo>
                  <a:lnTo>
                    <a:pt x="4592" y="1089730"/>
                  </a:lnTo>
                  <a:lnTo>
                    <a:pt x="0" y="1058271"/>
                  </a:lnTo>
                  <a:lnTo>
                    <a:pt x="88" y="1026779"/>
                  </a:lnTo>
                  <a:lnTo>
                    <a:pt x="11575" y="975262"/>
                  </a:lnTo>
                  <a:lnTo>
                    <a:pt x="29245" y="935085"/>
                  </a:lnTo>
                  <a:lnTo>
                    <a:pt x="59795" y="878690"/>
                  </a:lnTo>
                  <a:lnTo>
                    <a:pt x="81974" y="842710"/>
                  </a:lnTo>
                  <a:lnTo>
                    <a:pt x="107525" y="808974"/>
                  </a:lnTo>
                  <a:lnTo>
                    <a:pt x="138044" y="778608"/>
                  </a:lnTo>
                  <a:lnTo>
                    <a:pt x="154903" y="762937"/>
                  </a:lnTo>
                  <a:lnTo>
                    <a:pt x="170645" y="745992"/>
                  </a:lnTo>
                  <a:lnTo>
                    <a:pt x="200760" y="710547"/>
                  </a:lnTo>
                  <a:lnTo>
                    <a:pt x="225421" y="680287"/>
                  </a:lnTo>
                  <a:lnTo>
                    <a:pt x="249350" y="649345"/>
                  </a:lnTo>
                  <a:lnTo>
                    <a:pt x="279635" y="611244"/>
                  </a:lnTo>
                  <a:lnTo>
                    <a:pt x="307844" y="571891"/>
                  </a:lnTo>
                  <a:lnTo>
                    <a:pt x="320789" y="534461"/>
                  </a:lnTo>
                  <a:lnTo>
                    <a:pt x="323356" y="521280"/>
                  </a:lnTo>
                  <a:lnTo>
                    <a:pt x="326276" y="506821"/>
                  </a:lnTo>
                  <a:lnTo>
                    <a:pt x="330673" y="493546"/>
                  </a:lnTo>
                  <a:lnTo>
                    <a:pt x="338500" y="482315"/>
                  </a:lnTo>
                  <a:lnTo>
                    <a:pt x="351709" y="473986"/>
                  </a:lnTo>
                  <a:lnTo>
                    <a:pt x="358676" y="471148"/>
                  </a:lnTo>
                  <a:lnTo>
                    <a:pt x="359210" y="463001"/>
                  </a:lnTo>
                  <a:lnTo>
                    <a:pt x="1093488" y="1146984"/>
                  </a:lnTo>
                  <a:lnTo>
                    <a:pt x="1081196" y="1155140"/>
                  </a:lnTo>
                  <a:lnTo>
                    <a:pt x="1044582" y="1173782"/>
                  </a:lnTo>
                  <a:lnTo>
                    <a:pt x="1003257" y="1191007"/>
                  </a:lnTo>
                  <a:lnTo>
                    <a:pt x="981071" y="1200774"/>
                  </a:lnTo>
                  <a:lnTo>
                    <a:pt x="959096" y="1211178"/>
                  </a:lnTo>
                  <a:lnTo>
                    <a:pt x="936698" y="1220307"/>
                  </a:lnTo>
                  <a:lnTo>
                    <a:pt x="912987" y="1226350"/>
                  </a:lnTo>
                  <a:lnTo>
                    <a:pt x="909823" y="1226815"/>
                  </a:lnTo>
                  <a:lnTo>
                    <a:pt x="906579" y="1228343"/>
                  </a:lnTo>
                  <a:lnTo>
                    <a:pt x="858346" y="1259778"/>
                  </a:lnTo>
                  <a:lnTo>
                    <a:pt x="809637" y="1281491"/>
                  </a:lnTo>
                  <a:lnTo>
                    <a:pt x="758953" y="1298054"/>
                  </a:lnTo>
                  <a:lnTo>
                    <a:pt x="608791" y="1338844"/>
                  </a:lnTo>
                  <a:lnTo>
                    <a:pt x="585887" y="1346765"/>
                  </a:lnTo>
                  <a:lnTo>
                    <a:pt x="543892" y="1365944"/>
                  </a:lnTo>
                  <a:lnTo>
                    <a:pt x="496327" y="1377399"/>
                  </a:lnTo>
                  <a:lnTo>
                    <a:pt x="426704" y="1389691"/>
                  </a:lnTo>
                  <a:lnTo>
                    <a:pt x="383096" y="1393202"/>
                  </a:lnTo>
                  <a:lnTo>
                    <a:pt x="339411" y="1393315"/>
                  </a:lnTo>
                  <a:lnTo>
                    <a:pt x="295784" y="1390069"/>
                  </a:lnTo>
                  <a:lnTo>
                    <a:pt x="256935" y="1382043"/>
                  </a:lnTo>
                  <a:lnTo>
                    <a:pt x="218712" y="1366474"/>
                  </a:lnTo>
                  <a:lnTo>
                    <a:pt x="197823" y="1354097"/>
                  </a:lnTo>
                  <a:lnTo>
                    <a:pt x="76672" y="1241245"/>
                  </a:lnTo>
                  <a:lnTo>
                    <a:pt x="59131" y="1230866"/>
                  </a:lnTo>
                  <a:close/>
                </a:path>
                <a:path extrusionOk="0" h="1393825" w="1326515">
                  <a:moveTo>
                    <a:pt x="81033" y="1250343"/>
                  </a:moveTo>
                  <a:lnTo>
                    <a:pt x="76672" y="1241245"/>
                  </a:lnTo>
                  <a:lnTo>
                    <a:pt x="197823" y="1354097"/>
                  </a:lnTo>
                  <a:lnTo>
                    <a:pt x="194520" y="1352140"/>
                  </a:lnTo>
                  <a:lnTo>
                    <a:pt x="96915" y="1261221"/>
                  </a:lnTo>
                  <a:lnTo>
                    <a:pt x="88914" y="1256259"/>
                  </a:lnTo>
                  <a:lnTo>
                    <a:pt x="81033" y="1250343"/>
                  </a:lnTo>
                  <a:close/>
                </a:path>
                <a:path extrusionOk="0" h="1393825" w="1326515">
                  <a:moveTo>
                    <a:pt x="124331" y="1304591"/>
                  </a:moveTo>
                  <a:lnTo>
                    <a:pt x="114884" y="1295379"/>
                  </a:lnTo>
                  <a:lnTo>
                    <a:pt x="107180" y="1283014"/>
                  </a:lnTo>
                  <a:lnTo>
                    <a:pt x="101638" y="1267457"/>
                  </a:lnTo>
                  <a:lnTo>
                    <a:pt x="96915" y="1261221"/>
                  </a:lnTo>
                  <a:lnTo>
                    <a:pt x="194520" y="1352140"/>
                  </a:lnTo>
                  <a:lnTo>
                    <a:pt x="178854" y="1342857"/>
                  </a:lnTo>
                  <a:lnTo>
                    <a:pt x="135103" y="1310687"/>
                  </a:lnTo>
                  <a:lnTo>
                    <a:pt x="124331" y="1304591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506" name="Google Shape;506;p55"/>
            <p:cNvSpPr/>
            <p:nvPr/>
          </p:nvSpPr>
          <p:spPr>
            <a:xfrm>
              <a:off x="9177133" y="8400561"/>
              <a:ext cx="1073784" cy="1058545"/>
            </a:xfrm>
            <a:custGeom>
              <a:rect b="b" l="l" r="r" t="t"/>
              <a:pathLst>
                <a:path extrusionOk="0" h="1058545" w="1073784">
                  <a:moveTo>
                    <a:pt x="1040471" y="203627"/>
                  </a:moveTo>
                  <a:lnTo>
                    <a:pt x="883308" y="57229"/>
                  </a:lnTo>
                  <a:lnTo>
                    <a:pt x="893124" y="62776"/>
                  </a:lnTo>
                  <a:lnTo>
                    <a:pt x="905649" y="61889"/>
                  </a:lnTo>
                  <a:lnTo>
                    <a:pt x="967998" y="99106"/>
                  </a:lnTo>
                  <a:lnTo>
                    <a:pt x="1002299" y="132383"/>
                  </a:lnTo>
                  <a:lnTo>
                    <a:pt x="1029781" y="170782"/>
                  </a:lnTo>
                  <a:lnTo>
                    <a:pt x="1040471" y="203627"/>
                  </a:lnTo>
                  <a:close/>
                </a:path>
                <a:path extrusionOk="0" h="1058545" w="1073784">
                  <a:moveTo>
                    <a:pt x="206894" y="919872"/>
                  </a:moveTo>
                  <a:lnTo>
                    <a:pt x="169164" y="882031"/>
                  </a:lnTo>
                  <a:lnTo>
                    <a:pt x="135635" y="840615"/>
                  </a:lnTo>
                  <a:lnTo>
                    <a:pt x="103417" y="798182"/>
                  </a:lnTo>
                  <a:lnTo>
                    <a:pt x="73393" y="754080"/>
                  </a:lnTo>
                  <a:lnTo>
                    <a:pt x="46444" y="707661"/>
                  </a:lnTo>
                  <a:lnTo>
                    <a:pt x="27362" y="659802"/>
                  </a:lnTo>
                  <a:lnTo>
                    <a:pt x="16008" y="610609"/>
                  </a:lnTo>
                  <a:lnTo>
                    <a:pt x="7709" y="566409"/>
                  </a:lnTo>
                  <a:lnTo>
                    <a:pt x="1375" y="521908"/>
                  </a:lnTo>
                  <a:lnTo>
                    <a:pt x="0" y="477078"/>
                  </a:lnTo>
                  <a:lnTo>
                    <a:pt x="6574" y="431890"/>
                  </a:lnTo>
                  <a:lnTo>
                    <a:pt x="8967" y="423999"/>
                  </a:lnTo>
                  <a:lnTo>
                    <a:pt x="12351" y="417565"/>
                  </a:lnTo>
                  <a:lnTo>
                    <a:pt x="17793" y="412493"/>
                  </a:lnTo>
                  <a:lnTo>
                    <a:pt x="26362" y="408692"/>
                  </a:lnTo>
                  <a:lnTo>
                    <a:pt x="36755" y="403673"/>
                  </a:lnTo>
                  <a:lnTo>
                    <a:pt x="42485" y="396697"/>
                  </a:lnTo>
                  <a:lnTo>
                    <a:pt x="43390" y="388213"/>
                  </a:lnTo>
                  <a:lnTo>
                    <a:pt x="39309" y="378668"/>
                  </a:lnTo>
                  <a:lnTo>
                    <a:pt x="32243" y="363317"/>
                  </a:lnTo>
                  <a:lnTo>
                    <a:pt x="31058" y="348774"/>
                  </a:lnTo>
                  <a:lnTo>
                    <a:pt x="53237" y="290951"/>
                  </a:lnTo>
                  <a:lnTo>
                    <a:pt x="87378" y="238954"/>
                  </a:lnTo>
                  <a:lnTo>
                    <a:pt x="142114" y="184995"/>
                  </a:lnTo>
                  <a:lnTo>
                    <a:pt x="175298" y="154929"/>
                  </a:lnTo>
                  <a:lnTo>
                    <a:pt x="242069" y="95280"/>
                  </a:lnTo>
                  <a:lnTo>
                    <a:pt x="274908" y="74685"/>
                  </a:lnTo>
                  <a:lnTo>
                    <a:pt x="325201" y="57951"/>
                  </a:lnTo>
                  <a:lnTo>
                    <a:pt x="375884" y="42263"/>
                  </a:lnTo>
                  <a:lnTo>
                    <a:pt x="380540" y="40685"/>
                  </a:lnTo>
                  <a:lnTo>
                    <a:pt x="385464" y="40040"/>
                  </a:lnTo>
                  <a:lnTo>
                    <a:pt x="389868" y="38000"/>
                  </a:lnTo>
                  <a:lnTo>
                    <a:pt x="436381" y="21501"/>
                  </a:lnTo>
                  <a:lnTo>
                    <a:pt x="483931" y="10891"/>
                  </a:lnTo>
                  <a:lnTo>
                    <a:pt x="532130" y="4730"/>
                  </a:lnTo>
                  <a:lnTo>
                    <a:pt x="580595" y="1580"/>
                  </a:lnTo>
                  <a:lnTo>
                    <a:pt x="628941" y="0"/>
                  </a:lnTo>
                  <a:lnTo>
                    <a:pt x="682132" y="893"/>
                  </a:lnTo>
                  <a:lnTo>
                    <a:pt x="735400" y="6124"/>
                  </a:lnTo>
                  <a:lnTo>
                    <a:pt x="788430" y="15229"/>
                  </a:lnTo>
                  <a:lnTo>
                    <a:pt x="840909" y="27744"/>
                  </a:lnTo>
                  <a:lnTo>
                    <a:pt x="874330" y="46559"/>
                  </a:lnTo>
                  <a:lnTo>
                    <a:pt x="883308" y="57229"/>
                  </a:lnTo>
                  <a:lnTo>
                    <a:pt x="1040471" y="203627"/>
                  </a:lnTo>
                  <a:lnTo>
                    <a:pt x="1045252" y="218318"/>
                  </a:lnTo>
                  <a:lnTo>
                    <a:pt x="1047324" y="230314"/>
                  </a:lnTo>
                  <a:lnTo>
                    <a:pt x="1050243" y="242246"/>
                  </a:lnTo>
                  <a:lnTo>
                    <a:pt x="1054058" y="253904"/>
                  </a:lnTo>
                  <a:lnTo>
                    <a:pt x="1058817" y="265076"/>
                  </a:lnTo>
                  <a:lnTo>
                    <a:pt x="1068894" y="293138"/>
                  </a:lnTo>
                  <a:lnTo>
                    <a:pt x="1073185" y="321569"/>
                  </a:lnTo>
                  <a:lnTo>
                    <a:pt x="1073140" y="350396"/>
                  </a:lnTo>
                  <a:lnTo>
                    <a:pt x="1070205" y="379645"/>
                  </a:lnTo>
                  <a:lnTo>
                    <a:pt x="1065893" y="417148"/>
                  </a:lnTo>
                  <a:lnTo>
                    <a:pt x="1062146" y="454687"/>
                  </a:lnTo>
                  <a:lnTo>
                    <a:pt x="1053283" y="529492"/>
                  </a:lnTo>
                  <a:lnTo>
                    <a:pt x="1045460" y="581059"/>
                  </a:lnTo>
                  <a:lnTo>
                    <a:pt x="1036024" y="632275"/>
                  </a:lnTo>
                  <a:lnTo>
                    <a:pt x="1022822" y="680830"/>
                  </a:lnTo>
                  <a:lnTo>
                    <a:pt x="392440" y="93628"/>
                  </a:lnTo>
                  <a:lnTo>
                    <a:pt x="389843" y="93484"/>
                  </a:lnTo>
                  <a:lnTo>
                    <a:pt x="387116" y="92991"/>
                  </a:lnTo>
                  <a:lnTo>
                    <a:pt x="384415" y="93204"/>
                  </a:lnTo>
                  <a:lnTo>
                    <a:pt x="383944" y="93221"/>
                  </a:lnTo>
                  <a:lnTo>
                    <a:pt x="383688" y="95939"/>
                  </a:lnTo>
                  <a:lnTo>
                    <a:pt x="383389" y="97481"/>
                  </a:lnTo>
                  <a:lnTo>
                    <a:pt x="1019278" y="689814"/>
                  </a:lnTo>
                  <a:lnTo>
                    <a:pt x="1001920" y="730971"/>
                  </a:lnTo>
                  <a:lnTo>
                    <a:pt x="993251" y="749710"/>
                  </a:lnTo>
                  <a:lnTo>
                    <a:pt x="985471" y="768937"/>
                  </a:lnTo>
                  <a:lnTo>
                    <a:pt x="967847" y="806150"/>
                  </a:lnTo>
                  <a:lnTo>
                    <a:pt x="931790" y="860372"/>
                  </a:lnTo>
                  <a:lnTo>
                    <a:pt x="912910" y="886839"/>
                  </a:lnTo>
                  <a:lnTo>
                    <a:pt x="894270" y="913232"/>
                  </a:lnTo>
                  <a:lnTo>
                    <a:pt x="850752" y="946086"/>
                  </a:lnTo>
                  <a:lnTo>
                    <a:pt x="807986" y="977766"/>
                  </a:lnTo>
                  <a:lnTo>
                    <a:pt x="771436" y="1001046"/>
                  </a:lnTo>
                  <a:lnTo>
                    <a:pt x="759386" y="1008930"/>
                  </a:lnTo>
                  <a:lnTo>
                    <a:pt x="719468" y="1032086"/>
                  </a:lnTo>
                  <a:lnTo>
                    <a:pt x="675040" y="1045242"/>
                  </a:lnTo>
                  <a:lnTo>
                    <a:pt x="636455" y="1050553"/>
                  </a:lnTo>
                  <a:lnTo>
                    <a:pt x="597827" y="1055269"/>
                  </a:lnTo>
                  <a:lnTo>
                    <a:pt x="559041" y="1058047"/>
                  </a:lnTo>
                  <a:lnTo>
                    <a:pt x="519984" y="1057543"/>
                  </a:lnTo>
                  <a:lnTo>
                    <a:pt x="518329" y="1057366"/>
                  </a:lnTo>
                  <a:lnTo>
                    <a:pt x="516576" y="1057781"/>
                  </a:lnTo>
                  <a:lnTo>
                    <a:pt x="515034" y="1057482"/>
                  </a:lnTo>
                  <a:lnTo>
                    <a:pt x="485029" y="1052167"/>
                  </a:lnTo>
                  <a:lnTo>
                    <a:pt x="454871" y="1047221"/>
                  </a:lnTo>
                  <a:lnTo>
                    <a:pt x="425178" y="1041089"/>
                  </a:lnTo>
                  <a:lnTo>
                    <a:pt x="396570" y="1032212"/>
                  </a:lnTo>
                  <a:lnTo>
                    <a:pt x="353008" y="1013179"/>
                  </a:lnTo>
                  <a:lnTo>
                    <a:pt x="303651" y="987046"/>
                  </a:lnTo>
                  <a:lnTo>
                    <a:pt x="253335" y="955410"/>
                  </a:lnTo>
                  <a:lnTo>
                    <a:pt x="206894" y="919872"/>
                  </a:lnTo>
                  <a:close/>
                </a:path>
                <a:path extrusionOk="0" h="1058545" w="1073784">
                  <a:moveTo>
                    <a:pt x="1019278" y="689814"/>
                  </a:moveTo>
                  <a:lnTo>
                    <a:pt x="383389" y="97481"/>
                  </a:lnTo>
                  <a:lnTo>
                    <a:pt x="391885" y="97888"/>
                  </a:lnTo>
                  <a:lnTo>
                    <a:pt x="392440" y="93628"/>
                  </a:lnTo>
                  <a:lnTo>
                    <a:pt x="1022822" y="680830"/>
                  </a:lnTo>
                  <a:lnTo>
                    <a:pt x="1022376" y="682469"/>
                  </a:lnTo>
                  <a:lnTo>
                    <a:pt x="1019278" y="689814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grpSp>
        <p:nvGrpSpPr>
          <p:cNvPr id="507" name="Google Shape;507;p55"/>
          <p:cNvGrpSpPr/>
          <p:nvPr/>
        </p:nvGrpSpPr>
        <p:grpSpPr>
          <a:xfrm>
            <a:off x="3661094" y="38053"/>
            <a:ext cx="1204250" cy="1579372"/>
            <a:chOff x="7322188" y="76107"/>
            <a:chExt cx="2408500" cy="3158745"/>
          </a:xfrm>
        </p:grpSpPr>
        <p:sp>
          <p:nvSpPr>
            <p:cNvPr id="508" name="Google Shape;508;p55"/>
            <p:cNvSpPr/>
            <p:nvPr/>
          </p:nvSpPr>
          <p:spPr>
            <a:xfrm>
              <a:off x="7524674" y="1572422"/>
              <a:ext cx="1267459" cy="1662430"/>
            </a:xfrm>
            <a:custGeom>
              <a:rect b="b" l="l" r="r" t="t"/>
              <a:pathLst>
                <a:path extrusionOk="0" h="1662430" w="1267459">
                  <a:moveTo>
                    <a:pt x="1153474" y="1514678"/>
                  </a:moveTo>
                  <a:lnTo>
                    <a:pt x="1126324" y="1548215"/>
                  </a:lnTo>
                  <a:lnTo>
                    <a:pt x="1114642" y="1558737"/>
                  </a:lnTo>
                  <a:lnTo>
                    <a:pt x="1102372" y="1567737"/>
                  </a:lnTo>
                  <a:lnTo>
                    <a:pt x="1077117" y="1584464"/>
                  </a:lnTo>
                  <a:lnTo>
                    <a:pt x="1060477" y="1597664"/>
                  </a:lnTo>
                  <a:lnTo>
                    <a:pt x="1045011" y="1612603"/>
                  </a:lnTo>
                  <a:lnTo>
                    <a:pt x="1015216" y="1644048"/>
                  </a:lnTo>
                  <a:lnTo>
                    <a:pt x="1004751" y="1652561"/>
                  </a:lnTo>
                  <a:lnTo>
                    <a:pt x="993424" y="1657917"/>
                  </a:lnTo>
                  <a:lnTo>
                    <a:pt x="980942" y="1660538"/>
                  </a:lnTo>
                  <a:lnTo>
                    <a:pt x="967008" y="1660846"/>
                  </a:lnTo>
                  <a:lnTo>
                    <a:pt x="940451" y="1660604"/>
                  </a:lnTo>
                  <a:lnTo>
                    <a:pt x="913907" y="1661453"/>
                  </a:lnTo>
                  <a:lnTo>
                    <a:pt x="860342" y="1660263"/>
                  </a:lnTo>
                  <a:lnTo>
                    <a:pt x="808370" y="1645437"/>
                  </a:lnTo>
                  <a:lnTo>
                    <a:pt x="766928" y="1613620"/>
                  </a:lnTo>
                  <a:lnTo>
                    <a:pt x="755480" y="1601045"/>
                  </a:lnTo>
                  <a:lnTo>
                    <a:pt x="743627" y="1589230"/>
                  </a:lnTo>
                  <a:lnTo>
                    <a:pt x="730617" y="1578785"/>
                  </a:lnTo>
                  <a:lnTo>
                    <a:pt x="709602" y="1566662"/>
                  </a:lnTo>
                  <a:lnTo>
                    <a:pt x="703959" y="1562034"/>
                  </a:lnTo>
                  <a:lnTo>
                    <a:pt x="662772" y="1524149"/>
                  </a:lnTo>
                  <a:lnTo>
                    <a:pt x="633871" y="1494962"/>
                  </a:lnTo>
                  <a:lnTo>
                    <a:pt x="606344" y="1464474"/>
                  </a:lnTo>
                  <a:lnTo>
                    <a:pt x="580133" y="1432775"/>
                  </a:lnTo>
                  <a:lnTo>
                    <a:pt x="557668" y="1395373"/>
                  </a:lnTo>
                  <a:lnTo>
                    <a:pt x="551691" y="1380881"/>
                  </a:lnTo>
                  <a:lnTo>
                    <a:pt x="545048" y="1366980"/>
                  </a:lnTo>
                  <a:lnTo>
                    <a:pt x="536345" y="1354230"/>
                  </a:lnTo>
                  <a:lnTo>
                    <a:pt x="524188" y="1343193"/>
                  </a:lnTo>
                  <a:lnTo>
                    <a:pt x="519008" y="1337654"/>
                  </a:lnTo>
                  <a:lnTo>
                    <a:pt x="515131" y="1330096"/>
                  </a:lnTo>
                  <a:lnTo>
                    <a:pt x="512294" y="1321576"/>
                  </a:lnTo>
                  <a:lnTo>
                    <a:pt x="496673" y="1260079"/>
                  </a:lnTo>
                  <a:lnTo>
                    <a:pt x="480375" y="1207992"/>
                  </a:lnTo>
                  <a:lnTo>
                    <a:pt x="461794" y="1156721"/>
                  </a:lnTo>
                  <a:lnTo>
                    <a:pt x="441385" y="1106098"/>
                  </a:lnTo>
                  <a:lnTo>
                    <a:pt x="419603" y="1055951"/>
                  </a:lnTo>
                  <a:lnTo>
                    <a:pt x="398757" y="1026429"/>
                  </a:lnTo>
                  <a:lnTo>
                    <a:pt x="391997" y="1016376"/>
                  </a:lnTo>
                  <a:lnTo>
                    <a:pt x="381493" y="997150"/>
                  </a:lnTo>
                  <a:lnTo>
                    <a:pt x="361245" y="958226"/>
                  </a:lnTo>
                  <a:lnTo>
                    <a:pt x="334067" y="908823"/>
                  </a:lnTo>
                  <a:lnTo>
                    <a:pt x="324756" y="894552"/>
                  </a:lnTo>
                  <a:lnTo>
                    <a:pt x="313852" y="882000"/>
                  </a:lnTo>
                  <a:lnTo>
                    <a:pt x="293907" y="860396"/>
                  </a:lnTo>
                  <a:lnTo>
                    <a:pt x="276046" y="837263"/>
                  </a:lnTo>
                  <a:lnTo>
                    <a:pt x="258529" y="813945"/>
                  </a:lnTo>
                  <a:lnTo>
                    <a:pt x="239618" y="791786"/>
                  </a:lnTo>
                  <a:lnTo>
                    <a:pt x="233285" y="785051"/>
                  </a:lnTo>
                  <a:lnTo>
                    <a:pt x="230514" y="779255"/>
                  </a:lnTo>
                  <a:lnTo>
                    <a:pt x="235320" y="768270"/>
                  </a:lnTo>
                  <a:lnTo>
                    <a:pt x="233240" y="762331"/>
                  </a:lnTo>
                  <a:lnTo>
                    <a:pt x="216387" y="759150"/>
                  </a:lnTo>
                  <a:lnTo>
                    <a:pt x="205091" y="749371"/>
                  </a:lnTo>
                  <a:lnTo>
                    <a:pt x="195999" y="736854"/>
                  </a:lnTo>
                  <a:lnTo>
                    <a:pt x="186124" y="725505"/>
                  </a:lnTo>
                  <a:lnTo>
                    <a:pt x="157472" y="697224"/>
                  </a:lnTo>
                  <a:lnTo>
                    <a:pt x="132746" y="665768"/>
                  </a:lnTo>
                  <a:lnTo>
                    <a:pt x="110283" y="632509"/>
                  </a:lnTo>
                  <a:lnTo>
                    <a:pt x="88418" y="598821"/>
                  </a:lnTo>
                  <a:lnTo>
                    <a:pt x="81155" y="583620"/>
                  </a:lnTo>
                  <a:lnTo>
                    <a:pt x="75984" y="566991"/>
                  </a:lnTo>
                  <a:lnTo>
                    <a:pt x="70487" y="550746"/>
                  </a:lnTo>
                  <a:lnTo>
                    <a:pt x="62246" y="536697"/>
                  </a:lnTo>
                  <a:lnTo>
                    <a:pt x="51382" y="523515"/>
                  </a:lnTo>
                  <a:lnTo>
                    <a:pt x="41351" y="510001"/>
                  </a:lnTo>
                  <a:lnTo>
                    <a:pt x="15723" y="452358"/>
                  </a:lnTo>
                  <a:lnTo>
                    <a:pt x="3337" y="393328"/>
                  </a:lnTo>
                  <a:lnTo>
                    <a:pt x="3359" y="362583"/>
                  </a:lnTo>
                  <a:lnTo>
                    <a:pt x="3619" y="354092"/>
                  </a:lnTo>
                  <a:lnTo>
                    <a:pt x="178" y="306493"/>
                  </a:lnTo>
                  <a:lnTo>
                    <a:pt x="0" y="279296"/>
                  </a:lnTo>
                  <a:lnTo>
                    <a:pt x="705" y="269560"/>
                  </a:lnTo>
                  <a:lnTo>
                    <a:pt x="10847" y="227827"/>
                  </a:lnTo>
                  <a:lnTo>
                    <a:pt x="15444" y="194564"/>
                  </a:lnTo>
                  <a:lnTo>
                    <a:pt x="33988" y="129254"/>
                  </a:lnTo>
                  <a:lnTo>
                    <a:pt x="67640" y="80754"/>
                  </a:lnTo>
                  <a:lnTo>
                    <a:pt x="110874" y="44053"/>
                  </a:lnTo>
                  <a:lnTo>
                    <a:pt x="154222" y="22105"/>
                  </a:lnTo>
                  <a:lnTo>
                    <a:pt x="202245" y="8743"/>
                  </a:lnTo>
                  <a:lnTo>
                    <a:pt x="251834" y="1458"/>
                  </a:lnTo>
                  <a:lnTo>
                    <a:pt x="276858" y="0"/>
                  </a:lnTo>
                  <a:lnTo>
                    <a:pt x="302663" y="1851"/>
                  </a:lnTo>
                  <a:lnTo>
                    <a:pt x="335041" y="5162"/>
                  </a:lnTo>
                  <a:lnTo>
                    <a:pt x="367756" y="6136"/>
                  </a:lnTo>
                  <a:lnTo>
                    <a:pt x="451030" y="6205"/>
                  </a:lnTo>
                  <a:lnTo>
                    <a:pt x="496641" y="21080"/>
                  </a:lnTo>
                  <a:lnTo>
                    <a:pt x="527178" y="27335"/>
                  </a:lnTo>
                  <a:lnTo>
                    <a:pt x="558246" y="30615"/>
                  </a:lnTo>
                  <a:lnTo>
                    <a:pt x="589423" y="33387"/>
                  </a:lnTo>
                  <a:lnTo>
                    <a:pt x="617056" y="37886"/>
                  </a:lnTo>
                  <a:lnTo>
                    <a:pt x="643898" y="45076"/>
                  </a:lnTo>
                  <a:lnTo>
                    <a:pt x="670183" y="54140"/>
                  </a:lnTo>
                  <a:lnTo>
                    <a:pt x="696147" y="64264"/>
                  </a:lnTo>
                  <a:lnTo>
                    <a:pt x="722775" y="76327"/>
                  </a:lnTo>
                  <a:lnTo>
                    <a:pt x="743055" y="84906"/>
                  </a:lnTo>
                  <a:lnTo>
                    <a:pt x="753110" y="91067"/>
                  </a:lnTo>
                  <a:lnTo>
                    <a:pt x="761312" y="99374"/>
                  </a:lnTo>
                  <a:lnTo>
                    <a:pt x="767027" y="110681"/>
                  </a:lnTo>
                  <a:lnTo>
                    <a:pt x="768353" y="114734"/>
                  </a:lnTo>
                  <a:lnTo>
                    <a:pt x="773851" y="120922"/>
                  </a:lnTo>
                  <a:lnTo>
                    <a:pt x="775925" y="120489"/>
                  </a:lnTo>
                  <a:lnTo>
                    <a:pt x="797740" y="120599"/>
                  </a:lnTo>
                  <a:lnTo>
                    <a:pt x="815725" y="128837"/>
                  </a:lnTo>
                  <a:lnTo>
                    <a:pt x="831905" y="140969"/>
                  </a:lnTo>
                  <a:lnTo>
                    <a:pt x="887062" y="180405"/>
                  </a:lnTo>
                  <a:lnTo>
                    <a:pt x="921214" y="212796"/>
                  </a:lnTo>
                  <a:lnTo>
                    <a:pt x="952343" y="248209"/>
                  </a:lnTo>
                  <a:lnTo>
                    <a:pt x="982027" y="284916"/>
                  </a:lnTo>
                  <a:lnTo>
                    <a:pt x="1005723" y="315800"/>
                  </a:lnTo>
                  <a:lnTo>
                    <a:pt x="1051514" y="378985"/>
                  </a:lnTo>
                  <a:lnTo>
                    <a:pt x="1074874" y="410209"/>
                  </a:lnTo>
                  <a:lnTo>
                    <a:pt x="1094671" y="439688"/>
                  </a:lnTo>
                  <a:lnTo>
                    <a:pt x="1111221" y="470735"/>
                  </a:lnTo>
                  <a:lnTo>
                    <a:pt x="1141254" y="534293"/>
                  </a:lnTo>
                  <a:lnTo>
                    <a:pt x="1140784" y="547558"/>
                  </a:lnTo>
                  <a:lnTo>
                    <a:pt x="1145873" y="558118"/>
                  </a:lnTo>
                  <a:lnTo>
                    <a:pt x="1167733" y="591187"/>
                  </a:lnTo>
                  <a:lnTo>
                    <a:pt x="1183570" y="662019"/>
                  </a:lnTo>
                  <a:lnTo>
                    <a:pt x="1189950" y="686407"/>
                  </a:lnTo>
                  <a:lnTo>
                    <a:pt x="1198583" y="710030"/>
                  </a:lnTo>
                  <a:lnTo>
                    <a:pt x="1209251" y="733083"/>
                  </a:lnTo>
                  <a:lnTo>
                    <a:pt x="1215162" y="744717"/>
                  </a:lnTo>
                  <a:lnTo>
                    <a:pt x="1217059" y="750935"/>
                  </a:lnTo>
                  <a:lnTo>
                    <a:pt x="1219034" y="759575"/>
                  </a:lnTo>
                  <a:lnTo>
                    <a:pt x="1218231" y="766731"/>
                  </a:lnTo>
                  <a:lnTo>
                    <a:pt x="1213613" y="772135"/>
                  </a:lnTo>
                  <a:lnTo>
                    <a:pt x="1204144" y="775519"/>
                  </a:lnTo>
                  <a:lnTo>
                    <a:pt x="1195707" y="777160"/>
                  </a:lnTo>
                  <a:lnTo>
                    <a:pt x="1196999" y="788556"/>
                  </a:lnTo>
                  <a:lnTo>
                    <a:pt x="1229975" y="810325"/>
                  </a:lnTo>
                  <a:lnTo>
                    <a:pt x="1235252" y="842866"/>
                  </a:lnTo>
                  <a:lnTo>
                    <a:pt x="1236885" y="862948"/>
                  </a:lnTo>
                  <a:lnTo>
                    <a:pt x="1241523" y="882627"/>
                  </a:lnTo>
                  <a:lnTo>
                    <a:pt x="1245321" y="902391"/>
                  </a:lnTo>
                  <a:lnTo>
                    <a:pt x="1244437" y="922727"/>
                  </a:lnTo>
                  <a:lnTo>
                    <a:pt x="1243721" y="925643"/>
                  </a:lnTo>
                  <a:lnTo>
                    <a:pt x="1244634" y="930022"/>
                  </a:lnTo>
                  <a:lnTo>
                    <a:pt x="1246497" y="932039"/>
                  </a:lnTo>
                  <a:lnTo>
                    <a:pt x="1259193" y="953589"/>
                  </a:lnTo>
                  <a:lnTo>
                    <a:pt x="1263578" y="976863"/>
                  </a:lnTo>
                  <a:lnTo>
                    <a:pt x="1264030" y="1000846"/>
                  </a:lnTo>
                  <a:lnTo>
                    <a:pt x="1264925" y="1024522"/>
                  </a:lnTo>
                  <a:lnTo>
                    <a:pt x="1266770" y="1047332"/>
                  </a:lnTo>
                  <a:lnTo>
                    <a:pt x="1267083" y="1070372"/>
                  </a:lnTo>
                  <a:lnTo>
                    <a:pt x="1265442" y="1093550"/>
                  </a:lnTo>
                  <a:lnTo>
                    <a:pt x="1261420" y="1116773"/>
                  </a:lnTo>
                  <a:lnTo>
                    <a:pt x="1256955" y="1138046"/>
                  </a:lnTo>
                  <a:lnTo>
                    <a:pt x="1253736" y="1159612"/>
                  </a:lnTo>
                  <a:lnTo>
                    <a:pt x="1252363" y="1181491"/>
                  </a:lnTo>
                  <a:lnTo>
                    <a:pt x="1253438" y="1203705"/>
                  </a:lnTo>
                  <a:lnTo>
                    <a:pt x="1253517" y="1215454"/>
                  </a:lnTo>
                  <a:lnTo>
                    <a:pt x="1251770" y="1227369"/>
                  </a:lnTo>
                  <a:lnTo>
                    <a:pt x="1246987" y="1251233"/>
                  </a:lnTo>
                  <a:lnTo>
                    <a:pt x="1241929" y="1289720"/>
                  </a:lnTo>
                  <a:lnTo>
                    <a:pt x="1235553" y="1327942"/>
                  </a:lnTo>
                  <a:lnTo>
                    <a:pt x="1227146" y="1366302"/>
                  </a:lnTo>
                  <a:lnTo>
                    <a:pt x="1213665" y="1402383"/>
                  </a:lnTo>
                  <a:lnTo>
                    <a:pt x="1175229" y="1478130"/>
                  </a:lnTo>
                  <a:close/>
                </a:path>
              </a:pathLst>
            </a:custGeom>
            <a:solidFill>
              <a:srgbClr val="C78A3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509" name="Google Shape;509;p55"/>
            <p:cNvSpPr/>
            <p:nvPr/>
          </p:nvSpPr>
          <p:spPr>
            <a:xfrm>
              <a:off x="8634043" y="76107"/>
              <a:ext cx="1096645" cy="1605280"/>
            </a:xfrm>
            <a:custGeom>
              <a:rect b="b" l="l" r="r" t="t"/>
              <a:pathLst>
                <a:path extrusionOk="0" h="1605280" w="1096645">
                  <a:moveTo>
                    <a:pt x="943902" y="1363183"/>
                  </a:moveTo>
                  <a:lnTo>
                    <a:pt x="915030" y="1400056"/>
                  </a:lnTo>
                  <a:lnTo>
                    <a:pt x="873927" y="1440078"/>
                  </a:lnTo>
                  <a:lnTo>
                    <a:pt x="853952" y="1461650"/>
                  </a:lnTo>
                  <a:lnTo>
                    <a:pt x="818818" y="1493031"/>
                  </a:lnTo>
                  <a:lnTo>
                    <a:pt x="781486" y="1520738"/>
                  </a:lnTo>
                  <a:lnTo>
                    <a:pt x="741804" y="1544392"/>
                  </a:lnTo>
                  <a:lnTo>
                    <a:pt x="699617" y="1563617"/>
                  </a:lnTo>
                  <a:lnTo>
                    <a:pt x="654772" y="1578033"/>
                  </a:lnTo>
                  <a:lnTo>
                    <a:pt x="615168" y="1587503"/>
                  </a:lnTo>
                  <a:lnTo>
                    <a:pt x="595406" y="1592591"/>
                  </a:lnTo>
                  <a:lnTo>
                    <a:pt x="575751" y="1598738"/>
                  </a:lnTo>
                  <a:lnTo>
                    <a:pt x="542138" y="1604901"/>
                  </a:lnTo>
                  <a:lnTo>
                    <a:pt x="509059" y="1602213"/>
                  </a:lnTo>
                  <a:lnTo>
                    <a:pt x="476420" y="1593954"/>
                  </a:lnTo>
                  <a:lnTo>
                    <a:pt x="444126" y="1583403"/>
                  </a:lnTo>
                  <a:lnTo>
                    <a:pt x="409926" y="1571279"/>
                  </a:lnTo>
                  <a:lnTo>
                    <a:pt x="398336" y="1567947"/>
                  </a:lnTo>
                  <a:lnTo>
                    <a:pt x="358200" y="1557986"/>
                  </a:lnTo>
                  <a:lnTo>
                    <a:pt x="319548" y="1543024"/>
                  </a:lnTo>
                  <a:lnTo>
                    <a:pt x="308546" y="1537688"/>
                  </a:lnTo>
                  <a:lnTo>
                    <a:pt x="297000" y="1533210"/>
                  </a:lnTo>
                  <a:lnTo>
                    <a:pt x="285179" y="1530006"/>
                  </a:lnTo>
                  <a:lnTo>
                    <a:pt x="255827" y="1525862"/>
                  </a:lnTo>
                  <a:lnTo>
                    <a:pt x="240103" y="1520283"/>
                  </a:lnTo>
                  <a:lnTo>
                    <a:pt x="225837" y="1511964"/>
                  </a:lnTo>
                  <a:lnTo>
                    <a:pt x="212689" y="1501112"/>
                  </a:lnTo>
                  <a:lnTo>
                    <a:pt x="159633" y="1471125"/>
                  </a:lnTo>
                  <a:lnTo>
                    <a:pt x="117778" y="1446347"/>
                  </a:lnTo>
                  <a:lnTo>
                    <a:pt x="99634" y="1423692"/>
                  </a:lnTo>
                  <a:lnTo>
                    <a:pt x="92910" y="1414148"/>
                  </a:lnTo>
                  <a:lnTo>
                    <a:pt x="84234" y="1405621"/>
                  </a:lnTo>
                  <a:lnTo>
                    <a:pt x="65420" y="1389344"/>
                  </a:lnTo>
                  <a:lnTo>
                    <a:pt x="52155" y="1374375"/>
                  </a:lnTo>
                  <a:lnTo>
                    <a:pt x="42184" y="1357906"/>
                  </a:lnTo>
                  <a:lnTo>
                    <a:pt x="36166" y="1339845"/>
                  </a:lnTo>
                  <a:lnTo>
                    <a:pt x="34758" y="1320100"/>
                  </a:lnTo>
                  <a:lnTo>
                    <a:pt x="33897" y="1299358"/>
                  </a:lnTo>
                  <a:lnTo>
                    <a:pt x="29540" y="1279909"/>
                  </a:lnTo>
                  <a:lnTo>
                    <a:pt x="22351" y="1261368"/>
                  </a:lnTo>
                  <a:lnTo>
                    <a:pt x="12993" y="1243346"/>
                  </a:lnTo>
                  <a:lnTo>
                    <a:pt x="2907" y="1221589"/>
                  </a:lnTo>
                  <a:lnTo>
                    <a:pt x="0" y="1201547"/>
                  </a:lnTo>
                  <a:lnTo>
                    <a:pt x="4311" y="1180335"/>
                  </a:lnTo>
                  <a:lnTo>
                    <a:pt x="17248" y="1152381"/>
                  </a:lnTo>
                  <a:lnTo>
                    <a:pt x="19855" y="1149312"/>
                  </a:lnTo>
                  <a:lnTo>
                    <a:pt x="19418" y="1146637"/>
                  </a:lnTo>
                  <a:lnTo>
                    <a:pt x="20615" y="1124866"/>
                  </a:lnTo>
                  <a:lnTo>
                    <a:pt x="29204" y="1106817"/>
                  </a:lnTo>
                  <a:lnTo>
                    <a:pt x="41923" y="1090949"/>
                  </a:lnTo>
                  <a:lnTo>
                    <a:pt x="55509" y="1075724"/>
                  </a:lnTo>
                  <a:lnTo>
                    <a:pt x="66676" y="1061108"/>
                  </a:lnTo>
                  <a:lnTo>
                    <a:pt x="75764" y="1045820"/>
                  </a:lnTo>
                  <a:lnTo>
                    <a:pt x="82583" y="1029383"/>
                  </a:lnTo>
                  <a:lnTo>
                    <a:pt x="86943" y="1011316"/>
                  </a:lnTo>
                  <a:lnTo>
                    <a:pt x="89989" y="994992"/>
                  </a:lnTo>
                  <a:lnTo>
                    <a:pt x="94121" y="978745"/>
                  </a:lnTo>
                  <a:lnTo>
                    <a:pt x="99547" y="962972"/>
                  </a:lnTo>
                  <a:lnTo>
                    <a:pt x="126129" y="905366"/>
                  </a:lnTo>
                  <a:lnTo>
                    <a:pt x="140496" y="861387"/>
                  </a:lnTo>
                  <a:lnTo>
                    <a:pt x="150817" y="816411"/>
                  </a:lnTo>
                  <a:lnTo>
                    <a:pt x="158334" y="770716"/>
                  </a:lnTo>
                  <a:lnTo>
                    <a:pt x="165947" y="710042"/>
                  </a:lnTo>
                  <a:lnTo>
                    <a:pt x="167202" y="702865"/>
                  </a:lnTo>
                  <a:lnTo>
                    <a:pt x="174765" y="674496"/>
                  </a:lnTo>
                  <a:lnTo>
                    <a:pt x="177498" y="652867"/>
                  </a:lnTo>
                  <a:lnTo>
                    <a:pt x="178229" y="631046"/>
                  </a:lnTo>
                  <a:lnTo>
                    <a:pt x="177488" y="598153"/>
                  </a:lnTo>
                  <a:lnTo>
                    <a:pt x="177517" y="587094"/>
                  </a:lnTo>
                  <a:lnTo>
                    <a:pt x="178657" y="576390"/>
                  </a:lnTo>
                  <a:lnTo>
                    <a:pt x="181623" y="566544"/>
                  </a:lnTo>
                  <a:lnTo>
                    <a:pt x="186062" y="553403"/>
                  </a:lnTo>
                  <a:lnTo>
                    <a:pt x="187957" y="540388"/>
                  </a:lnTo>
                  <a:lnTo>
                    <a:pt x="188138" y="527369"/>
                  </a:lnTo>
                  <a:lnTo>
                    <a:pt x="184624" y="469555"/>
                  </a:lnTo>
                  <a:lnTo>
                    <a:pt x="184213" y="425101"/>
                  </a:lnTo>
                  <a:lnTo>
                    <a:pt x="188948" y="380993"/>
                  </a:lnTo>
                  <a:lnTo>
                    <a:pt x="204755" y="326010"/>
                  </a:lnTo>
                  <a:lnTo>
                    <a:pt x="206169" y="313905"/>
                  </a:lnTo>
                  <a:lnTo>
                    <a:pt x="210939" y="267506"/>
                  </a:lnTo>
                  <a:lnTo>
                    <a:pt x="222923" y="225972"/>
                  </a:lnTo>
                  <a:lnTo>
                    <a:pt x="239488" y="198665"/>
                  </a:lnTo>
                  <a:lnTo>
                    <a:pt x="243101" y="189676"/>
                  </a:lnTo>
                  <a:lnTo>
                    <a:pt x="258454" y="150907"/>
                  </a:lnTo>
                  <a:lnTo>
                    <a:pt x="283315" y="115374"/>
                  </a:lnTo>
                  <a:lnTo>
                    <a:pt x="300482" y="97001"/>
                  </a:lnTo>
                  <a:lnTo>
                    <a:pt x="302581" y="93797"/>
                  </a:lnTo>
                  <a:lnTo>
                    <a:pt x="305390" y="92850"/>
                  </a:lnTo>
                  <a:lnTo>
                    <a:pt x="338814" y="76609"/>
                  </a:lnTo>
                  <a:lnTo>
                    <a:pt x="370574" y="56814"/>
                  </a:lnTo>
                  <a:lnTo>
                    <a:pt x="403461" y="39399"/>
                  </a:lnTo>
                  <a:lnTo>
                    <a:pt x="440267" y="30299"/>
                  </a:lnTo>
                  <a:lnTo>
                    <a:pt x="447114" y="28830"/>
                  </a:lnTo>
                  <a:lnTo>
                    <a:pt x="453860" y="26063"/>
                  </a:lnTo>
                  <a:lnTo>
                    <a:pt x="505688" y="8223"/>
                  </a:lnTo>
                  <a:lnTo>
                    <a:pt x="544273" y="950"/>
                  </a:lnTo>
                  <a:lnTo>
                    <a:pt x="583680" y="0"/>
                  </a:lnTo>
                  <a:lnTo>
                    <a:pt x="650160" y="12036"/>
                  </a:lnTo>
                  <a:lnTo>
                    <a:pt x="676850" y="13276"/>
                  </a:lnTo>
                  <a:lnTo>
                    <a:pt x="703994" y="12910"/>
                  </a:lnTo>
                  <a:lnTo>
                    <a:pt x="731020" y="12897"/>
                  </a:lnTo>
                  <a:lnTo>
                    <a:pt x="739065" y="14156"/>
                  </a:lnTo>
                  <a:lnTo>
                    <a:pt x="744188" y="17514"/>
                  </a:lnTo>
                  <a:lnTo>
                    <a:pt x="746446" y="23138"/>
                  </a:lnTo>
                  <a:lnTo>
                    <a:pt x="745896" y="31198"/>
                  </a:lnTo>
                  <a:lnTo>
                    <a:pt x="743390" y="41101"/>
                  </a:lnTo>
                  <a:lnTo>
                    <a:pt x="746714" y="52434"/>
                  </a:lnTo>
                  <a:lnTo>
                    <a:pt x="754834" y="57353"/>
                  </a:lnTo>
                  <a:lnTo>
                    <a:pt x="758896" y="51454"/>
                  </a:lnTo>
                  <a:lnTo>
                    <a:pt x="766124" y="43601"/>
                  </a:lnTo>
                  <a:lnTo>
                    <a:pt x="773749" y="40356"/>
                  </a:lnTo>
                  <a:lnTo>
                    <a:pt x="782242" y="40627"/>
                  </a:lnTo>
                  <a:lnTo>
                    <a:pt x="804701" y="46729"/>
                  </a:lnTo>
                  <a:lnTo>
                    <a:pt x="817419" y="49820"/>
                  </a:lnTo>
                  <a:lnTo>
                    <a:pt x="829680" y="54179"/>
                  </a:lnTo>
                  <a:lnTo>
                    <a:pt x="840933" y="61387"/>
                  </a:lnTo>
                  <a:lnTo>
                    <a:pt x="870535" y="62734"/>
                  </a:lnTo>
                  <a:lnTo>
                    <a:pt x="893399" y="75194"/>
                  </a:lnTo>
                  <a:lnTo>
                    <a:pt x="912291" y="94233"/>
                  </a:lnTo>
                  <a:lnTo>
                    <a:pt x="944790" y="133128"/>
                  </a:lnTo>
                  <a:lnTo>
                    <a:pt x="959438" y="151108"/>
                  </a:lnTo>
                  <a:lnTo>
                    <a:pt x="974729" y="168278"/>
                  </a:lnTo>
                  <a:lnTo>
                    <a:pt x="991473" y="183656"/>
                  </a:lnTo>
                  <a:lnTo>
                    <a:pt x="1002940" y="196164"/>
                  </a:lnTo>
                  <a:lnTo>
                    <a:pt x="1009755" y="209936"/>
                  </a:lnTo>
                  <a:lnTo>
                    <a:pt x="1019157" y="238610"/>
                  </a:lnTo>
                  <a:lnTo>
                    <a:pt x="1025001" y="251804"/>
                  </a:lnTo>
                  <a:lnTo>
                    <a:pt x="1030263" y="265290"/>
                  </a:lnTo>
                  <a:lnTo>
                    <a:pt x="1032335" y="279373"/>
                  </a:lnTo>
                  <a:lnTo>
                    <a:pt x="1028610" y="294362"/>
                  </a:lnTo>
                  <a:lnTo>
                    <a:pt x="1035676" y="319672"/>
                  </a:lnTo>
                  <a:lnTo>
                    <a:pt x="1040047" y="345792"/>
                  </a:lnTo>
                  <a:lnTo>
                    <a:pt x="1045852" y="371433"/>
                  </a:lnTo>
                  <a:lnTo>
                    <a:pt x="1057218" y="395303"/>
                  </a:lnTo>
                  <a:lnTo>
                    <a:pt x="1068758" y="416421"/>
                  </a:lnTo>
                  <a:lnTo>
                    <a:pt x="1075840" y="438649"/>
                  </a:lnTo>
                  <a:lnTo>
                    <a:pt x="1079099" y="461360"/>
                  </a:lnTo>
                  <a:lnTo>
                    <a:pt x="1079234" y="509269"/>
                  </a:lnTo>
                  <a:lnTo>
                    <a:pt x="1081531" y="534137"/>
                  </a:lnTo>
                  <a:lnTo>
                    <a:pt x="1084442" y="558809"/>
                  </a:lnTo>
                  <a:lnTo>
                    <a:pt x="1086344" y="583567"/>
                  </a:lnTo>
                  <a:lnTo>
                    <a:pt x="1087661" y="609096"/>
                  </a:lnTo>
                  <a:lnTo>
                    <a:pt x="1094478" y="693593"/>
                  </a:lnTo>
                  <a:lnTo>
                    <a:pt x="1096390" y="701612"/>
                  </a:lnTo>
                  <a:lnTo>
                    <a:pt x="1088707" y="823448"/>
                  </a:lnTo>
                  <a:lnTo>
                    <a:pt x="1084581" y="880370"/>
                  </a:lnTo>
                  <a:lnTo>
                    <a:pt x="1079585" y="937226"/>
                  </a:lnTo>
                  <a:lnTo>
                    <a:pt x="1078280" y="982402"/>
                  </a:lnTo>
                  <a:lnTo>
                    <a:pt x="1071710" y="1003558"/>
                  </a:lnTo>
                  <a:lnTo>
                    <a:pt x="1053895" y="1021121"/>
                  </a:lnTo>
                  <a:lnTo>
                    <a:pt x="1052608" y="1021870"/>
                  </a:lnTo>
                  <a:lnTo>
                    <a:pt x="1052757" y="1028935"/>
                  </a:lnTo>
                  <a:lnTo>
                    <a:pt x="1054289" y="1029938"/>
                  </a:lnTo>
                  <a:lnTo>
                    <a:pt x="1067615" y="1043927"/>
                  </a:lnTo>
                  <a:lnTo>
                    <a:pt x="1070613" y="1059587"/>
                  </a:lnTo>
                  <a:lnTo>
                    <a:pt x="1067755" y="1075816"/>
                  </a:lnTo>
                  <a:lnTo>
                    <a:pt x="1063511" y="1091511"/>
                  </a:lnTo>
                  <a:lnTo>
                    <a:pt x="1054114" y="1131658"/>
                  </a:lnTo>
                  <a:lnTo>
                    <a:pt x="1042635" y="1171168"/>
                  </a:lnTo>
                  <a:lnTo>
                    <a:pt x="1026745" y="1209097"/>
                  </a:lnTo>
                  <a:lnTo>
                    <a:pt x="998949" y="1252468"/>
                  </a:lnTo>
                  <a:lnTo>
                    <a:pt x="994849" y="1261344"/>
                  </a:lnTo>
                  <a:lnTo>
                    <a:pt x="987916" y="1279869"/>
                  </a:lnTo>
                  <a:lnTo>
                    <a:pt x="968056" y="1323034"/>
                  </a:lnTo>
                  <a:lnTo>
                    <a:pt x="943902" y="1363183"/>
                  </a:lnTo>
                  <a:close/>
                </a:path>
              </a:pathLst>
            </a:custGeom>
            <a:solidFill>
              <a:srgbClr val="A65C2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510" name="Google Shape;510;p55"/>
            <p:cNvSpPr/>
            <p:nvPr/>
          </p:nvSpPr>
          <p:spPr>
            <a:xfrm>
              <a:off x="7322188" y="121797"/>
              <a:ext cx="1073784" cy="1049655"/>
            </a:xfrm>
            <a:custGeom>
              <a:rect b="b" l="l" r="r" t="t"/>
              <a:pathLst>
                <a:path extrusionOk="0" h="1049655" w="1073784">
                  <a:moveTo>
                    <a:pt x="142995" y="68833"/>
                  </a:moveTo>
                  <a:lnTo>
                    <a:pt x="25326" y="248518"/>
                  </a:lnTo>
                  <a:lnTo>
                    <a:pt x="29130" y="237904"/>
                  </a:lnTo>
                  <a:lnTo>
                    <a:pt x="26135" y="225710"/>
                  </a:lnTo>
                  <a:lnTo>
                    <a:pt x="52256" y="157959"/>
                  </a:lnTo>
                  <a:lnTo>
                    <a:pt x="79244" y="118518"/>
                  </a:lnTo>
                  <a:lnTo>
                    <a:pt x="112434" y="84931"/>
                  </a:lnTo>
                  <a:lnTo>
                    <a:pt x="142995" y="68833"/>
                  </a:lnTo>
                  <a:close/>
                </a:path>
                <a:path extrusionOk="0" h="1049655" w="1073784">
                  <a:moveTo>
                    <a:pt x="990056" y="769079"/>
                  </a:moveTo>
                  <a:lnTo>
                    <a:pt x="959151" y="812672"/>
                  </a:lnTo>
                  <a:lnTo>
                    <a:pt x="924011" y="852730"/>
                  </a:lnTo>
                  <a:lnTo>
                    <a:pt x="887646" y="891669"/>
                  </a:lnTo>
                  <a:lnTo>
                    <a:pt x="849266" y="928728"/>
                  </a:lnTo>
                  <a:lnTo>
                    <a:pt x="808081" y="963148"/>
                  </a:lnTo>
                  <a:lnTo>
                    <a:pt x="764145" y="990059"/>
                  </a:lnTo>
                  <a:lnTo>
                    <a:pt x="717586" y="1009580"/>
                  </a:lnTo>
                  <a:lnTo>
                    <a:pt x="675430" y="1025245"/>
                  </a:lnTo>
                  <a:lnTo>
                    <a:pt x="632644" y="1039023"/>
                  </a:lnTo>
                  <a:lnTo>
                    <a:pt x="588694" y="1047970"/>
                  </a:lnTo>
                  <a:lnTo>
                    <a:pt x="543045" y="1049143"/>
                  </a:lnTo>
                  <a:lnTo>
                    <a:pt x="534863" y="1048121"/>
                  </a:lnTo>
                  <a:lnTo>
                    <a:pt x="527949" y="1045876"/>
                  </a:lnTo>
                  <a:lnTo>
                    <a:pt x="522029" y="1041371"/>
                  </a:lnTo>
                  <a:lnTo>
                    <a:pt x="516832" y="1033570"/>
                  </a:lnTo>
                  <a:lnTo>
                    <a:pt x="510124" y="1024176"/>
                  </a:lnTo>
                  <a:lnTo>
                    <a:pt x="502279" y="1019711"/>
                  </a:lnTo>
                  <a:lnTo>
                    <a:pt x="493765" y="1020255"/>
                  </a:lnTo>
                  <a:lnTo>
                    <a:pt x="485049" y="1025893"/>
                  </a:lnTo>
                  <a:lnTo>
                    <a:pt x="471116" y="1035458"/>
                  </a:lnTo>
                  <a:lnTo>
                    <a:pt x="456983" y="1039088"/>
                  </a:lnTo>
                  <a:lnTo>
                    <a:pt x="396240" y="1027021"/>
                  </a:lnTo>
                  <a:lnTo>
                    <a:pt x="339212" y="1002178"/>
                  </a:lnTo>
                  <a:lnTo>
                    <a:pt x="276764" y="957370"/>
                  </a:lnTo>
                  <a:lnTo>
                    <a:pt x="241513" y="929757"/>
                  </a:lnTo>
                  <a:lnTo>
                    <a:pt x="171418" y="874052"/>
                  </a:lnTo>
                  <a:lnTo>
                    <a:pt x="145559" y="845175"/>
                  </a:lnTo>
                  <a:lnTo>
                    <a:pt x="120550" y="798443"/>
                  </a:lnTo>
                  <a:lnTo>
                    <a:pt x="96505" y="751148"/>
                  </a:lnTo>
                  <a:lnTo>
                    <a:pt x="94162" y="746827"/>
                  </a:lnTo>
                  <a:lnTo>
                    <a:pt x="92692" y="742082"/>
                  </a:lnTo>
                  <a:lnTo>
                    <a:pt x="89936" y="738088"/>
                  </a:lnTo>
                  <a:lnTo>
                    <a:pt x="65798" y="695040"/>
                  </a:lnTo>
                  <a:lnTo>
                    <a:pt x="47289" y="649974"/>
                  </a:lnTo>
                  <a:lnTo>
                    <a:pt x="33055" y="603514"/>
                  </a:lnTo>
                  <a:lnTo>
                    <a:pt x="21743" y="556282"/>
                  </a:lnTo>
                  <a:lnTo>
                    <a:pt x="11998" y="508902"/>
                  </a:lnTo>
                  <a:lnTo>
                    <a:pt x="3872" y="456329"/>
                  </a:lnTo>
                  <a:lnTo>
                    <a:pt x="7" y="402944"/>
                  </a:lnTo>
                  <a:lnTo>
                    <a:pt x="0" y="349138"/>
                  </a:lnTo>
                  <a:lnTo>
                    <a:pt x="3446" y="295298"/>
                  </a:lnTo>
                  <a:lnTo>
                    <a:pt x="5643" y="282206"/>
                  </a:lnTo>
                  <a:lnTo>
                    <a:pt x="9854" y="270283"/>
                  </a:lnTo>
                  <a:lnTo>
                    <a:pt x="16330" y="259173"/>
                  </a:lnTo>
                  <a:lnTo>
                    <a:pt x="25326" y="248518"/>
                  </a:lnTo>
                  <a:lnTo>
                    <a:pt x="142995" y="68833"/>
                  </a:lnTo>
                  <a:lnTo>
                    <a:pt x="156663" y="61633"/>
                  </a:lnTo>
                  <a:lnTo>
                    <a:pt x="168135" y="57560"/>
                  </a:lnTo>
                  <a:lnTo>
                    <a:pt x="179401" y="52662"/>
                  </a:lnTo>
                  <a:lnTo>
                    <a:pt x="190245" y="46928"/>
                  </a:lnTo>
                  <a:lnTo>
                    <a:pt x="200449" y="40346"/>
                  </a:lnTo>
                  <a:lnTo>
                    <a:pt x="226399" y="25663"/>
                  </a:lnTo>
                  <a:lnTo>
                    <a:pt x="253693" y="16618"/>
                  </a:lnTo>
                  <a:lnTo>
                    <a:pt x="282111" y="11781"/>
                  </a:lnTo>
                  <a:lnTo>
                    <a:pt x="311435" y="9720"/>
                  </a:lnTo>
                  <a:lnTo>
                    <a:pt x="349127" y="7619"/>
                  </a:lnTo>
                  <a:lnTo>
                    <a:pt x="386757" y="4955"/>
                  </a:lnTo>
                  <a:lnTo>
                    <a:pt x="424364" y="2500"/>
                  </a:lnTo>
                  <a:lnTo>
                    <a:pt x="461983" y="1022"/>
                  </a:lnTo>
                  <a:lnTo>
                    <a:pt x="514130" y="0"/>
                  </a:lnTo>
                  <a:lnTo>
                    <a:pt x="566205" y="627"/>
                  </a:lnTo>
                  <a:lnTo>
                    <a:pt x="616294" y="5416"/>
                  </a:lnTo>
                  <a:lnTo>
                    <a:pt x="144324" y="726133"/>
                  </a:lnTo>
                  <a:lnTo>
                    <a:pt x="144622" y="728716"/>
                  </a:lnTo>
                  <a:lnTo>
                    <a:pt x="144598" y="731487"/>
                  </a:lnTo>
                  <a:lnTo>
                    <a:pt x="145266" y="734114"/>
                  </a:lnTo>
                  <a:lnTo>
                    <a:pt x="145362" y="734575"/>
                  </a:lnTo>
                  <a:lnTo>
                    <a:pt x="148084" y="734367"/>
                  </a:lnTo>
                  <a:lnTo>
                    <a:pt x="149655" y="734400"/>
                  </a:lnTo>
                  <a:lnTo>
                    <a:pt x="625748" y="7387"/>
                  </a:lnTo>
                  <a:lnTo>
                    <a:pt x="669250" y="17524"/>
                  </a:lnTo>
                  <a:lnTo>
                    <a:pt x="689186" y="22895"/>
                  </a:lnTo>
                  <a:lnTo>
                    <a:pt x="709453" y="27306"/>
                  </a:lnTo>
                  <a:lnTo>
                    <a:pt x="749113" y="38374"/>
                  </a:lnTo>
                  <a:lnTo>
                    <a:pt x="808658" y="64729"/>
                  </a:lnTo>
                  <a:lnTo>
                    <a:pt x="837940" y="78854"/>
                  </a:lnTo>
                  <a:lnTo>
                    <a:pt x="867108" y="92754"/>
                  </a:lnTo>
                  <a:lnTo>
                    <a:pt x="906858" y="130081"/>
                  </a:lnTo>
                  <a:lnTo>
                    <a:pt x="945322" y="166864"/>
                  </a:lnTo>
                  <a:lnTo>
                    <a:pt x="974455" y="198944"/>
                  </a:lnTo>
                  <a:lnTo>
                    <a:pt x="984266" y="209485"/>
                  </a:lnTo>
                  <a:lnTo>
                    <a:pt x="1013848" y="244905"/>
                  </a:lnTo>
                  <a:lnTo>
                    <a:pt x="1034337" y="286463"/>
                  </a:lnTo>
                  <a:lnTo>
                    <a:pt x="1046105" y="323591"/>
                  </a:lnTo>
                  <a:lnTo>
                    <a:pt x="1057295" y="360863"/>
                  </a:lnTo>
                  <a:lnTo>
                    <a:pt x="1066601" y="398618"/>
                  </a:lnTo>
                  <a:lnTo>
                    <a:pt x="1072719" y="437197"/>
                  </a:lnTo>
                  <a:lnTo>
                    <a:pt x="1072824" y="438858"/>
                  </a:lnTo>
                  <a:lnTo>
                    <a:pt x="1073530" y="440515"/>
                  </a:lnTo>
                  <a:lnTo>
                    <a:pt x="1073497" y="442085"/>
                  </a:lnTo>
                  <a:lnTo>
                    <a:pt x="1073339" y="472558"/>
                  </a:lnTo>
                  <a:lnTo>
                    <a:pt x="1073572" y="503118"/>
                  </a:lnTo>
                  <a:lnTo>
                    <a:pt x="1072556" y="533420"/>
                  </a:lnTo>
                  <a:lnTo>
                    <a:pt x="1068653" y="563119"/>
                  </a:lnTo>
                  <a:lnTo>
                    <a:pt x="1057272" y="609275"/>
                  </a:lnTo>
                  <a:lnTo>
                    <a:pt x="1039874" y="662344"/>
                  </a:lnTo>
                  <a:lnTo>
                    <a:pt x="1017216" y="717291"/>
                  </a:lnTo>
                  <a:lnTo>
                    <a:pt x="990056" y="769079"/>
                  </a:lnTo>
                  <a:close/>
                </a:path>
                <a:path extrusionOk="0" h="1049655" w="1073784">
                  <a:moveTo>
                    <a:pt x="625748" y="7387"/>
                  </a:moveTo>
                  <a:lnTo>
                    <a:pt x="149655" y="734400"/>
                  </a:lnTo>
                  <a:lnTo>
                    <a:pt x="148617" y="725958"/>
                  </a:lnTo>
                  <a:lnTo>
                    <a:pt x="144324" y="726133"/>
                  </a:lnTo>
                  <a:lnTo>
                    <a:pt x="616294" y="5416"/>
                  </a:lnTo>
                  <a:lnTo>
                    <a:pt x="617985" y="5577"/>
                  </a:lnTo>
                  <a:lnTo>
                    <a:pt x="625748" y="7387"/>
                  </a:lnTo>
                  <a:close/>
                </a:path>
              </a:pathLst>
            </a:custGeom>
            <a:solidFill>
              <a:srgbClr val="2558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511" name="Google Shape;511;p55"/>
          <p:cNvSpPr txBox="1"/>
          <p:nvPr>
            <p:ph type="title"/>
          </p:nvPr>
        </p:nvSpPr>
        <p:spPr>
          <a:xfrm>
            <a:off x="334322" y="151380"/>
            <a:ext cx="2683200" cy="1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0975">
            <a:spAutoFit/>
          </a:bodyPr>
          <a:lstStyle/>
          <a:p>
            <a:pPr indent="0" lvl="0" marL="12700" marR="0" rtl="0" algn="l">
              <a:lnSpc>
                <a:spcPct val="995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ética</a:t>
            </a:r>
            <a:r>
              <a:rPr lang="es-419" sz="5200">
                <a:latin typeface="Times New Roman"/>
                <a:ea typeface="Times New Roman"/>
                <a:cs typeface="Times New Roman"/>
                <a:sym typeface="Times New Roman"/>
              </a:rPr>
              <a:t>  hedonista</a:t>
            </a:r>
            <a:endParaRPr sz="5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2" name="Google Shape;512;p55"/>
          <p:cNvSpPr txBox="1"/>
          <p:nvPr/>
        </p:nvSpPr>
        <p:spPr>
          <a:xfrm>
            <a:off x="334325" y="1941650"/>
            <a:ext cx="3732900" cy="30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0" lvl="0" marL="12700" marR="67310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latin typeface="Arial"/>
                <a:ea typeface="Arial"/>
                <a:cs typeface="Arial"/>
                <a:sym typeface="Arial"/>
              </a:rPr>
              <a:t>Lo	bueno	y	lo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malo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entendido	a	partir	de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la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sujeción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a	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las	leyes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naturales  (porque	ellas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nos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rigen)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que nos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rigen,	y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podemos reconocerlas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trav</a:t>
            </a:r>
            <a:r>
              <a:rPr lang="es-419" sz="1900"/>
              <a:t>és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del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sentir</a:t>
            </a:r>
            <a:r>
              <a:rPr lang="es-419" sz="1900"/>
              <a:t> </a:t>
            </a:r>
            <a:r>
              <a:rPr lang="es-419" sz="1900">
                <a:latin typeface="Arial"/>
                <a:ea typeface="Arial"/>
                <a:cs typeface="Arial"/>
                <a:sym typeface="Arial"/>
              </a:rPr>
              <a:t>placer/displacer,agrado/desagrado.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012" y="102413"/>
            <a:ext cx="3242414" cy="179313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5"/>
          <p:cNvSpPr/>
          <p:nvPr/>
        </p:nvSpPr>
        <p:spPr>
          <a:xfrm>
            <a:off x="4009927" y="1742390"/>
            <a:ext cx="4719600" cy="3233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20" name="Google Shape;520;p56"/>
          <p:cNvSpPr txBox="1"/>
          <p:nvPr/>
        </p:nvSpPr>
        <p:spPr>
          <a:xfrm>
            <a:off x="811653" y="1788715"/>
            <a:ext cx="4811100" cy="1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bibimos en una sociedad</a:t>
            </a:r>
            <a:endParaRPr sz="45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Google Shape;521;p56"/>
          <p:cNvSpPr txBox="1"/>
          <p:nvPr/>
        </p:nvSpPr>
        <p:spPr>
          <a:xfrm>
            <a:off x="2528472" y="3131002"/>
            <a:ext cx="33792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-927100" lvl="0" marL="927100" marR="0" rtl="0" algn="l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La felicidad solo es real </a:t>
            </a:r>
            <a:r>
              <a:rPr lang="es-419" sz="2100">
                <a:solidFill>
                  <a:srgbClr val="B4B5B9"/>
                </a:solidFill>
                <a:latin typeface="Arial Black"/>
                <a:ea typeface="Arial Black"/>
                <a:cs typeface="Arial Black"/>
                <a:sym typeface="Arial Black"/>
              </a:rPr>
              <a:t>cuando  </a:t>
            </a:r>
            <a:r>
              <a:rPr lang="es-419"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es compartida</a:t>
            </a:r>
            <a:endParaRPr sz="21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30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highlight>
                  <a:srgbClr val="8E7CC3"/>
                </a:highlight>
              </a:rPr>
              <a:t>Constantes Históricas de la Racionalidad Científica</a:t>
            </a:r>
            <a:endParaRPr>
              <a:highlight>
                <a:srgbClr val="8E7CC3"/>
              </a:highlight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4668400" y="2571750"/>
            <a:ext cx="2874600" cy="22950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highlight>
                  <a:srgbClr val="D5A6BD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Constantes</a:t>
            </a:r>
            <a:endParaRPr sz="1600">
              <a:highlight>
                <a:srgbClr val="D5A6BD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latin typeface="Playfair Display"/>
                <a:ea typeface="Playfair Display"/>
                <a:cs typeface="Playfair Display"/>
                <a:sym typeface="Playfair Display"/>
              </a:rPr>
              <a:t>Racionalismo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latin typeface="Playfair Display"/>
                <a:ea typeface="Playfair Display"/>
                <a:cs typeface="Playfair Display"/>
                <a:sym typeface="Playfair Display"/>
              </a:rPr>
              <a:t>Realismo Naturalista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latin typeface="Playfair Display"/>
                <a:ea typeface="Playfair Display"/>
                <a:cs typeface="Playfair Display"/>
                <a:sym typeface="Playfair Display"/>
              </a:rPr>
              <a:t>Naturaleza Humana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latin typeface="Playfair Display"/>
                <a:ea typeface="Playfair Display"/>
                <a:cs typeface="Playfair Display"/>
                <a:sym typeface="Playfair Display"/>
              </a:rPr>
              <a:t>El problema de la Libertad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1310275" y="2111525"/>
            <a:ext cx="3128100" cy="2153100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dk2"/>
                </a:solidFill>
                <a:highlight>
                  <a:srgbClr val="D9D2E9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Ámbito Epistemológico</a:t>
            </a:r>
            <a:r>
              <a:rPr lang="es-419" sz="16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Objetivismo</a:t>
            </a:r>
            <a:endParaRPr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Carácter Analítico</a:t>
            </a:r>
            <a:endParaRPr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Reduccionismo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3" name="Google Shape;123;p23"/>
          <p:cNvSpPr txBox="1"/>
          <p:nvPr/>
        </p:nvSpPr>
        <p:spPr>
          <a:xfrm rot="-613658">
            <a:off x="745193" y="1263587"/>
            <a:ext cx="1931186" cy="461873"/>
          </a:xfrm>
          <a:prstGeom prst="rect">
            <a:avLst/>
          </a:prstGeom>
          <a:noFill/>
          <a:ln cap="flat" cmpd="sng" w="1905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Modernidad</a:t>
            </a:r>
            <a:endParaRPr b="1"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4" name="Google Shape;124;p23"/>
          <p:cNvSpPr txBox="1"/>
          <p:nvPr/>
        </p:nvSpPr>
        <p:spPr>
          <a:xfrm rot="698080">
            <a:off x="6100388" y="1261917"/>
            <a:ext cx="1910045" cy="769456"/>
          </a:xfrm>
          <a:prstGeom prst="rect">
            <a:avLst/>
          </a:prstGeom>
          <a:noFill/>
          <a:ln cap="flat" cmpd="sng" w="9525">
            <a:solidFill>
              <a:srgbClr val="01AE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Racionalidad científica</a:t>
            </a:r>
            <a:endParaRPr b="1"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Racionalismo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1978200" cy="7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700">
                <a:latin typeface="Playfair Display"/>
                <a:ea typeface="Playfair Display"/>
                <a:cs typeface="Playfair Display"/>
                <a:sym typeface="Playfair Display"/>
              </a:rPr>
              <a:t>El ser es:</a:t>
            </a:r>
            <a:endParaRPr b="1" sz="2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311700" y="1161425"/>
            <a:ext cx="8569200" cy="3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Racional, ordenado, armónico, </a:t>
            </a:r>
            <a:r>
              <a:rPr b="1"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libre de contradicciones</a:t>
            </a: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b="1"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estático.</a:t>
            </a:r>
            <a:endParaRPr b="1"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Estas características NO son demostrables. Son supuestos metafísicos, NO verdades. NO es algo intrínseco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El racionalismo es el supuesto sobre la realidad que permite el quehacer científico</a:t>
            </a:r>
            <a:endParaRPr sz="2200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 posible establecer leyes sobre la realidad y del comportamiento humano.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Es posible clasificar la realidad en categorías, de acuerdo a ciertas características comunes. 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</a:pPr>
            <a:r>
              <a:rPr lang="es-419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 máxima expresión de esto, son las leyes matemáticas.</a:t>
            </a: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600"/>
              <a:t>Consecuencias</a:t>
            </a:r>
            <a:endParaRPr sz="2200"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207475"/>
            <a:ext cx="8015400" cy="29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Todo es categorizable. </a:t>
            </a:r>
            <a:r>
              <a:rPr lang="es-419"/>
              <a:t>Prevalece lo </a:t>
            </a:r>
            <a:r>
              <a:rPr lang="es-419" u="sng"/>
              <a:t>común</a:t>
            </a:r>
            <a:r>
              <a:rPr lang="es-419"/>
              <a:t> y lo </a:t>
            </a:r>
            <a:r>
              <a:rPr lang="es-419" u="sng"/>
              <a:t>constante</a:t>
            </a:r>
            <a:r>
              <a:rPr lang="es-419"/>
              <a:t>, por sobre lo contingente y variable.</a:t>
            </a:r>
            <a:endParaRPr/>
          </a:p>
          <a:p>
            <a:pPr indent="0" lvl="0" marL="45720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-419" sz="1900"/>
              <a:t>Las leyes se fundan en la idea de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/>
              <a:t>regularidad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/>
              <a:t>- Espacial: Criterios comunes.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/>
              <a:t>- Temporal: Lo constante a través del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/>
              <a:t>tiempo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s-419" sz="1900"/>
              <a:t>Método científico como resultado.</a:t>
            </a:r>
            <a:endParaRPr sz="1900"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725" y="1945550"/>
            <a:ext cx="4021574" cy="28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Realismo naturalista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265500" y="253750"/>
            <a:ext cx="4045200" cy="75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</a:t>
            </a:r>
            <a:r>
              <a:rPr lang="es-419" sz="4100"/>
              <a:t>Realismo</a:t>
            </a:r>
            <a:r>
              <a:rPr lang="es-419"/>
              <a:t>?</a:t>
            </a:r>
            <a:endParaRPr/>
          </a:p>
        </p:txBody>
      </p:sp>
      <p:sp>
        <p:nvSpPr>
          <p:cNvPr id="153" name="Google Shape;153;p28"/>
          <p:cNvSpPr txBox="1"/>
          <p:nvPr>
            <p:ph idx="1" type="subTitle"/>
          </p:nvPr>
        </p:nvSpPr>
        <p:spPr>
          <a:xfrm>
            <a:off x="265500" y="1204300"/>
            <a:ext cx="4045200" cy="10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00"/>
                </a:solidFill>
              </a:rPr>
              <a:t>Realidad previa, anterior a la aparición de los seres humanos, la cual les entrega la posibilidad de existencia.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4" name="Google Shape;154;p28"/>
          <p:cNvSpPr txBox="1"/>
          <p:nvPr>
            <p:ph idx="2" type="body"/>
          </p:nvPr>
        </p:nvSpPr>
        <p:spPr>
          <a:xfrm>
            <a:off x="4939500" y="253750"/>
            <a:ext cx="3837000" cy="1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4000"/>
              <a:t>¿Naturalista?</a:t>
            </a:r>
            <a:endParaRPr sz="4000"/>
          </a:p>
        </p:txBody>
      </p:sp>
      <p:sp>
        <p:nvSpPr>
          <p:cNvPr id="155" name="Google Shape;155;p28"/>
          <p:cNvSpPr txBox="1"/>
          <p:nvPr/>
        </p:nvSpPr>
        <p:spPr>
          <a:xfrm>
            <a:off x="4835400" y="1245600"/>
            <a:ext cx="4045200" cy="26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Para la modernidad, lo real es la naturaleza. 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3035225" y="2346888"/>
            <a:ext cx="329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400">
                <a:latin typeface="Playfair Display"/>
                <a:ea typeface="Playfair Display"/>
                <a:cs typeface="Playfair Display"/>
                <a:sym typeface="Playfair Display"/>
              </a:rPr>
              <a:t>Comparación</a:t>
            </a:r>
            <a:endParaRPr b="1" sz="3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265500" y="3236263"/>
            <a:ext cx="346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Voluntad previa, un alguien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4939950" y="3214875"/>
            <a:ext cx="3293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latin typeface="Playfair Display"/>
                <a:ea typeface="Playfair Display"/>
                <a:cs typeface="Playfair Display"/>
                <a:sym typeface="Playfair Display"/>
              </a:rPr>
              <a:t>Naturaleza como un algo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265500" y="3851875"/>
            <a:ext cx="37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Conlleva al misterio, cambios de opinión e ignorancia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4939950" y="3851875"/>
            <a:ext cx="359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Playfair Display"/>
                <a:ea typeface="Playfair Display"/>
                <a:cs typeface="Playfair Display"/>
                <a:sym typeface="Playfair Display"/>
              </a:rPr>
              <a:t>Conlleva a las leyes, las cuales no cambian de opinión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61" name="Google Shape;161;p28"/>
          <p:cNvCxnSpPr>
            <a:endCxn id="158" idx="1"/>
          </p:cNvCxnSpPr>
          <p:nvPr/>
        </p:nvCxnSpPr>
        <p:spPr>
          <a:xfrm>
            <a:off x="4140150" y="3450975"/>
            <a:ext cx="799800" cy="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8"/>
          <p:cNvCxnSpPr/>
          <p:nvPr/>
        </p:nvCxnSpPr>
        <p:spPr>
          <a:xfrm>
            <a:off x="4093700" y="4158475"/>
            <a:ext cx="799800" cy="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