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83" r:id="rId2"/>
    <p:sldId id="257" r:id="rId3"/>
    <p:sldId id="291" r:id="rId4"/>
    <p:sldId id="260" r:id="rId5"/>
    <p:sldId id="258" r:id="rId6"/>
    <p:sldId id="303" r:id="rId7"/>
    <p:sldId id="263" r:id="rId8"/>
    <p:sldId id="300" r:id="rId9"/>
    <p:sldId id="285" r:id="rId10"/>
    <p:sldId id="261" r:id="rId11"/>
    <p:sldId id="292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1EB6828-0A89-B24E-9F9E-3326D4E25666}">
          <p14:sldIdLst>
            <p14:sldId id="283"/>
          </p14:sldIdLst>
        </p14:section>
        <p14:section name="Fundamentos" id="{709E1B4F-F4EA-0C44-B8CB-31F4A165A587}">
          <p14:sldIdLst>
            <p14:sldId id="257"/>
            <p14:sldId id="291"/>
            <p14:sldId id="260"/>
          </p14:sldIdLst>
        </p14:section>
        <p14:section name="La comunidad en la Escuela" id="{CED2181A-118E-374D-BDD3-0D9CF4D4FB5A}">
          <p14:sldIdLst>
            <p14:sldId id="258"/>
            <p14:sldId id="303"/>
            <p14:sldId id="263"/>
          </p14:sldIdLst>
        </p14:section>
        <p14:section name="La Escuela en la comunidad" id="{49CDF864-B900-8B4A-8544-F0E419E2D3ED}">
          <p14:sldIdLst>
            <p14:sldId id="300"/>
            <p14:sldId id="285"/>
            <p14:sldId id="261"/>
            <p14:sldId id="2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96"/>
    <p:restoredTop sz="94704"/>
  </p:normalViewPr>
  <p:slideViewPr>
    <p:cSldViewPr>
      <p:cViewPr varScale="1">
        <p:scale>
          <a:sx n="112" d="100"/>
          <a:sy n="112" d="100"/>
        </p:scale>
        <p:origin x="184" y="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C28A47-ED5B-4AF7-99F1-871820F73268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CFD99D47-8A70-4ACA-91BD-D35113CFC7EE}">
      <dgm:prSet/>
      <dgm:spPr/>
      <dgm:t>
        <a:bodyPr/>
        <a:lstStyle/>
        <a:p>
          <a:pPr rtl="0"/>
          <a:r>
            <a:rPr lang="es-CL" dirty="0"/>
            <a:t>Inserción en el territorio local constituye parte esencial de su estrategia: terriorialidad activa</a:t>
          </a:r>
        </a:p>
      </dgm:t>
    </dgm:pt>
    <dgm:pt modelId="{5DB121C1-0FFB-4D63-9DFF-6EAE78F56E58}" type="parTrans" cxnId="{3B862597-15A4-4A68-8E11-935A8C80642C}">
      <dgm:prSet/>
      <dgm:spPr/>
      <dgm:t>
        <a:bodyPr/>
        <a:lstStyle/>
        <a:p>
          <a:endParaRPr lang="es-CL"/>
        </a:p>
      </dgm:t>
    </dgm:pt>
    <dgm:pt modelId="{DCE5472F-F6B5-4094-AFB0-2D55494A53E4}" type="sibTrans" cxnId="{3B862597-15A4-4A68-8E11-935A8C80642C}">
      <dgm:prSet/>
      <dgm:spPr/>
      <dgm:t>
        <a:bodyPr/>
        <a:lstStyle/>
        <a:p>
          <a:endParaRPr lang="es-CL"/>
        </a:p>
      </dgm:t>
    </dgm:pt>
    <dgm:pt modelId="{BBA2A003-1C2C-574D-83E3-6D35F38BF5A9}">
      <dgm:prSet/>
      <dgm:spPr/>
      <dgm:t>
        <a:bodyPr/>
        <a:lstStyle/>
        <a:p>
          <a:r>
            <a:rPr lang="es-CL" dirty="0"/>
            <a:t>Validación del JARDÍN en red local institucional (salud/educación, red de infancia, etc.)</a:t>
          </a:r>
        </a:p>
      </dgm:t>
    </dgm:pt>
    <dgm:pt modelId="{69CEA51F-C924-9F46-9CE7-6ECC59002808}" type="parTrans" cxnId="{EADFCAE6-E6A0-E540-BC86-040A54401E33}">
      <dgm:prSet/>
      <dgm:spPr/>
      <dgm:t>
        <a:bodyPr/>
        <a:lstStyle/>
        <a:p>
          <a:endParaRPr lang="es-ES"/>
        </a:p>
      </dgm:t>
    </dgm:pt>
    <dgm:pt modelId="{1A62AE36-9FFD-D54C-AE5F-2EE3F25573AD}" type="sibTrans" cxnId="{EADFCAE6-E6A0-E540-BC86-040A54401E33}">
      <dgm:prSet/>
      <dgm:spPr/>
      <dgm:t>
        <a:bodyPr/>
        <a:lstStyle/>
        <a:p>
          <a:endParaRPr lang="es-ES"/>
        </a:p>
      </dgm:t>
    </dgm:pt>
    <dgm:pt modelId="{96717917-65F2-DC49-8C34-392FD055BB31}">
      <dgm:prSet/>
      <dgm:spPr/>
      <dgm:t>
        <a:bodyPr/>
        <a:lstStyle/>
        <a:p>
          <a:pPr rtl="0"/>
          <a:r>
            <a:rPr lang="es-CL" dirty="0"/>
            <a:t>Visibilidad del JARDÍN en la red institucional y comunitaria</a:t>
          </a:r>
        </a:p>
      </dgm:t>
    </dgm:pt>
    <dgm:pt modelId="{FE2B71C8-C243-F046-90E7-35FA021CFDCC}" type="parTrans" cxnId="{A96D3807-DF86-BF40-B460-BC2CA5BDAAEE}">
      <dgm:prSet/>
      <dgm:spPr/>
      <dgm:t>
        <a:bodyPr/>
        <a:lstStyle/>
        <a:p>
          <a:endParaRPr lang="es-ES"/>
        </a:p>
      </dgm:t>
    </dgm:pt>
    <dgm:pt modelId="{A7F87A16-653B-174C-833C-5846942BB787}" type="sibTrans" cxnId="{A96D3807-DF86-BF40-B460-BC2CA5BDAAEE}">
      <dgm:prSet/>
      <dgm:spPr/>
      <dgm:t>
        <a:bodyPr/>
        <a:lstStyle/>
        <a:p>
          <a:endParaRPr lang="es-ES"/>
        </a:p>
      </dgm:t>
    </dgm:pt>
    <dgm:pt modelId="{7C4FE43C-792F-5247-825A-3D0C7CB2B1FF}">
      <dgm:prSet/>
      <dgm:spPr/>
      <dgm:t>
        <a:bodyPr/>
        <a:lstStyle/>
        <a:p>
          <a:r>
            <a:rPr lang="es-CL" dirty="0"/>
            <a:t>Validación del JARDÍN en red local comunitaria (organizaciones, JJVV, etc.)</a:t>
          </a:r>
        </a:p>
      </dgm:t>
    </dgm:pt>
    <dgm:pt modelId="{387B1CB0-E5C9-3E4A-84BF-0ACCE8F68632}" type="parTrans" cxnId="{68C91C4A-FEC3-C24B-9376-6D1BA42B69F9}">
      <dgm:prSet/>
      <dgm:spPr/>
      <dgm:t>
        <a:bodyPr/>
        <a:lstStyle/>
        <a:p>
          <a:endParaRPr lang="es-ES"/>
        </a:p>
      </dgm:t>
    </dgm:pt>
    <dgm:pt modelId="{5C3CA410-1971-304A-BE6F-80B38BF1FCE9}" type="sibTrans" cxnId="{68C91C4A-FEC3-C24B-9376-6D1BA42B69F9}">
      <dgm:prSet/>
      <dgm:spPr/>
      <dgm:t>
        <a:bodyPr/>
        <a:lstStyle/>
        <a:p>
          <a:endParaRPr lang="es-ES"/>
        </a:p>
      </dgm:t>
    </dgm:pt>
    <dgm:pt modelId="{1419D710-F9C0-44AA-8471-32D74703FC70}" type="pres">
      <dgm:prSet presAssocID="{76C28A47-ED5B-4AF7-99F1-871820F73268}" presName="Name0" presStyleCnt="0">
        <dgm:presLayoutVars>
          <dgm:dir/>
        </dgm:presLayoutVars>
      </dgm:prSet>
      <dgm:spPr/>
    </dgm:pt>
    <dgm:pt modelId="{2D05F8DD-98CA-4A1B-A0E1-5F0AC9682923}" type="pres">
      <dgm:prSet presAssocID="{CFD99D47-8A70-4ACA-91BD-D35113CFC7EE}" presName="noChildren" presStyleCnt="0"/>
      <dgm:spPr/>
    </dgm:pt>
    <dgm:pt modelId="{C403492D-D858-4CEE-93AC-A4500EAC5C4F}" type="pres">
      <dgm:prSet presAssocID="{CFD99D47-8A70-4ACA-91BD-D35113CFC7EE}" presName="gap" presStyleCnt="0"/>
      <dgm:spPr/>
    </dgm:pt>
    <dgm:pt modelId="{BA84AF0B-A9D6-41BA-9AC7-FDFB0845BCB0}" type="pres">
      <dgm:prSet presAssocID="{CFD99D47-8A70-4ACA-91BD-D35113CFC7EE}" presName="medCircle2" presStyleLbl="vennNode1" presStyleIdx="0" presStyleCnt="4"/>
      <dgm:spPr/>
    </dgm:pt>
    <dgm:pt modelId="{4E231077-D850-4E59-B423-6365F1F45995}" type="pres">
      <dgm:prSet presAssocID="{CFD99D47-8A70-4ACA-91BD-D35113CFC7EE}" presName="txLvlOnly1" presStyleLbl="revTx" presStyleIdx="0" presStyleCnt="4"/>
      <dgm:spPr/>
    </dgm:pt>
    <dgm:pt modelId="{3ED316DE-813A-7E41-B3B1-8343479A9A67}" type="pres">
      <dgm:prSet presAssocID="{BBA2A003-1C2C-574D-83E3-6D35F38BF5A9}" presName="noChildren" presStyleCnt="0"/>
      <dgm:spPr/>
    </dgm:pt>
    <dgm:pt modelId="{39528D35-85BF-684A-AE96-53D8EA287E7C}" type="pres">
      <dgm:prSet presAssocID="{BBA2A003-1C2C-574D-83E3-6D35F38BF5A9}" presName="gap" presStyleCnt="0"/>
      <dgm:spPr/>
    </dgm:pt>
    <dgm:pt modelId="{E2733021-CBFE-4B44-A286-71CF85000541}" type="pres">
      <dgm:prSet presAssocID="{BBA2A003-1C2C-574D-83E3-6D35F38BF5A9}" presName="medCircle2" presStyleLbl="vennNode1" presStyleIdx="1" presStyleCnt="4"/>
      <dgm:spPr/>
    </dgm:pt>
    <dgm:pt modelId="{0500E164-2F76-5744-AB46-26E1839C2B09}" type="pres">
      <dgm:prSet presAssocID="{BBA2A003-1C2C-574D-83E3-6D35F38BF5A9}" presName="txLvlOnly1" presStyleLbl="revTx" presStyleIdx="1" presStyleCnt="4"/>
      <dgm:spPr/>
    </dgm:pt>
    <dgm:pt modelId="{4CA8DB8A-60BF-E04F-9494-63752C33DBE3}" type="pres">
      <dgm:prSet presAssocID="{7C4FE43C-792F-5247-825A-3D0C7CB2B1FF}" presName="noChildren" presStyleCnt="0"/>
      <dgm:spPr/>
    </dgm:pt>
    <dgm:pt modelId="{E9435E60-FF34-CC4F-8DC9-355AA868F0AA}" type="pres">
      <dgm:prSet presAssocID="{7C4FE43C-792F-5247-825A-3D0C7CB2B1FF}" presName="gap" presStyleCnt="0"/>
      <dgm:spPr/>
    </dgm:pt>
    <dgm:pt modelId="{8A19B961-38C0-EB43-B831-EC9AF657A4F3}" type="pres">
      <dgm:prSet presAssocID="{7C4FE43C-792F-5247-825A-3D0C7CB2B1FF}" presName="medCircle2" presStyleLbl="vennNode1" presStyleIdx="2" presStyleCnt="4"/>
      <dgm:spPr/>
    </dgm:pt>
    <dgm:pt modelId="{F8DA38F4-DE74-B245-A6E3-2C6BDF3D2A01}" type="pres">
      <dgm:prSet presAssocID="{7C4FE43C-792F-5247-825A-3D0C7CB2B1FF}" presName="txLvlOnly1" presStyleLbl="revTx" presStyleIdx="2" presStyleCnt="4"/>
      <dgm:spPr/>
    </dgm:pt>
    <dgm:pt modelId="{9DC134B8-5C7C-5D42-9720-90F3A599CE4F}" type="pres">
      <dgm:prSet presAssocID="{96717917-65F2-DC49-8C34-392FD055BB31}" presName="noChildren" presStyleCnt="0"/>
      <dgm:spPr/>
    </dgm:pt>
    <dgm:pt modelId="{C0443509-6924-824E-8E34-41E091EAC931}" type="pres">
      <dgm:prSet presAssocID="{96717917-65F2-DC49-8C34-392FD055BB31}" presName="gap" presStyleCnt="0"/>
      <dgm:spPr/>
    </dgm:pt>
    <dgm:pt modelId="{32CD75AC-AE4D-A245-9CB7-5FDE1344E045}" type="pres">
      <dgm:prSet presAssocID="{96717917-65F2-DC49-8C34-392FD055BB31}" presName="medCircle2" presStyleLbl="vennNode1" presStyleIdx="3" presStyleCnt="4"/>
      <dgm:spPr/>
    </dgm:pt>
    <dgm:pt modelId="{87E136C6-1930-654F-A529-588BC5D9137D}" type="pres">
      <dgm:prSet presAssocID="{96717917-65F2-DC49-8C34-392FD055BB31}" presName="txLvlOnly1" presStyleLbl="revTx" presStyleIdx="3" presStyleCnt="4"/>
      <dgm:spPr/>
    </dgm:pt>
  </dgm:ptLst>
  <dgm:cxnLst>
    <dgm:cxn modelId="{A96D3807-DF86-BF40-B460-BC2CA5BDAAEE}" srcId="{76C28A47-ED5B-4AF7-99F1-871820F73268}" destId="{96717917-65F2-DC49-8C34-392FD055BB31}" srcOrd="3" destOrd="0" parTransId="{FE2B71C8-C243-F046-90E7-35FA021CFDCC}" sibTransId="{A7F87A16-653B-174C-833C-5846942BB787}"/>
    <dgm:cxn modelId="{6E2AEF3D-55D7-5044-9370-3CC805B0D7AF}" type="presOf" srcId="{CFD99D47-8A70-4ACA-91BD-D35113CFC7EE}" destId="{4E231077-D850-4E59-B423-6365F1F45995}" srcOrd="0" destOrd="0" presId="urn:microsoft.com/office/officeart/2008/layout/VerticalCircleList"/>
    <dgm:cxn modelId="{68C91C4A-FEC3-C24B-9376-6D1BA42B69F9}" srcId="{76C28A47-ED5B-4AF7-99F1-871820F73268}" destId="{7C4FE43C-792F-5247-825A-3D0C7CB2B1FF}" srcOrd="2" destOrd="0" parTransId="{387B1CB0-E5C9-3E4A-84BF-0ACCE8F68632}" sibTransId="{5C3CA410-1971-304A-BE6F-80B38BF1FCE9}"/>
    <dgm:cxn modelId="{45C4C680-82B9-4D46-84F1-F27E1ED48EBF}" type="presOf" srcId="{76C28A47-ED5B-4AF7-99F1-871820F73268}" destId="{1419D710-F9C0-44AA-8471-32D74703FC70}" srcOrd="0" destOrd="0" presId="urn:microsoft.com/office/officeart/2008/layout/VerticalCircleList"/>
    <dgm:cxn modelId="{3B862597-15A4-4A68-8E11-935A8C80642C}" srcId="{76C28A47-ED5B-4AF7-99F1-871820F73268}" destId="{CFD99D47-8A70-4ACA-91BD-D35113CFC7EE}" srcOrd="0" destOrd="0" parTransId="{5DB121C1-0FFB-4D63-9DFF-6EAE78F56E58}" sibTransId="{DCE5472F-F6B5-4094-AFB0-2D55494A53E4}"/>
    <dgm:cxn modelId="{F7F03CE3-523F-6F45-B16B-7226B1C4B8CB}" type="presOf" srcId="{96717917-65F2-DC49-8C34-392FD055BB31}" destId="{87E136C6-1930-654F-A529-588BC5D9137D}" srcOrd="0" destOrd="0" presId="urn:microsoft.com/office/officeart/2008/layout/VerticalCircleList"/>
    <dgm:cxn modelId="{EADFCAE6-E6A0-E540-BC86-040A54401E33}" srcId="{76C28A47-ED5B-4AF7-99F1-871820F73268}" destId="{BBA2A003-1C2C-574D-83E3-6D35F38BF5A9}" srcOrd="1" destOrd="0" parTransId="{69CEA51F-C924-9F46-9CE7-6ECC59002808}" sibTransId="{1A62AE36-9FFD-D54C-AE5F-2EE3F25573AD}"/>
    <dgm:cxn modelId="{3BCAF4F1-61AE-0C4C-9F19-E7D7B30F00B1}" type="presOf" srcId="{7C4FE43C-792F-5247-825A-3D0C7CB2B1FF}" destId="{F8DA38F4-DE74-B245-A6E3-2C6BDF3D2A01}" srcOrd="0" destOrd="0" presId="urn:microsoft.com/office/officeart/2008/layout/VerticalCircleList"/>
    <dgm:cxn modelId="{75DD40FC-C7B3-DA4E-956B-FBBFE2B69208}" type="presOf" srcId="{BBA2A003-1C2C-574D-83E3-6D35F38BF5A9}" destId="{0500E164-2F76-5744-AB46-26E1839C2B09}" srcOrd="0" destOrd="0" presId="urn:microsoft.com/office/officeart/2008/layout/VerticalCircleList"/>
    <dgm:cxn modelId="{8D7DA35E-0311-7E48-A225-CB9F2CD5155B}" type="presParOf" srcId="{1419D710-F9C0-44AA-8471-32D74703FC70}" destId="{2D05F8DD-98CA-4A1B-A0E1-5F0AC9682923}" srcOrd="0" destOrd="0" presId="urn:microsoft.com/office/officeart/2008/layout/VerticalCircleList"/>
    <dgm:cxn modelId="{DE3162CB-BDC7-B14E-94A6-547F3749628D}" type="presParOf" srcId="{2D05F8DD-98CA-4A1B-A0E1-5F0AC9682923}" destId="{C403492D-D858-4CEE-93AC-A4500EAC5C4F}" srcOrd="0" destOrd="0" presId="urn:microsoft.com/office/officeart/2008/layout/VerticalCircleList"/>
    <dgm:cxn modelId="{5F189EE5-C2AC-7549-873E-5F7B2C51BB4C}" type="presParOf" srcId="{2D05F8DD-98CA-4A1B-A0E1-5F0AC9682923}" destId="{BA84AF0B-A9D6-41BA-9AC7-FDFB0845BCB0}" srcOrd="1" destOrd="0" presId="urn:microsoft.com/office/officeart/2008/layout/VerticalCircleList"/>
    <dgm:cxn modelId="{7EA23417-6DCC-3E4E-9DE6-6CDC69178400}" type="presParOf" srcId="{2D05F8DD-98CA-4A1B-A0E1-5F0AC9682923}" destId="{4E231077-D850-4E59-B423-6365F1F45995}" srcOrd="2" destOrd="0" presId="urn:microsoft.com/office/officeart/2008/layout/VerticalCircleList"/>
    <dgm:cxn modelId="{4FE68570-6F17-A044-9576-E4CECD1EC88E}" type="presParOf" srcId="{1419D710-F9C0-44AA-8471-32D74703FC70}" destId="{3ED316DE-813A-7E41-B3B1-8343479A9A67}" srcOrd="1" destOrd="0" presId="urn:microsoft.com/office/officeart/2008/layout/VerticalCircleList"/>
    <dgm:cxn modelId="{F862ACE6-1485-6444-8AF6-394DCA44984F}" type="presParOf" srcId="{3ED316DE-813A-7E41-B3B1-8343479A9A67}" destId="{39528D35-85BF-684A-AE96-53D8EA287E7C}" srcOrd="0" destOrd="0" presId="urn:microsoft.com/office/officeart/2008/layout/VerticalCircleList"/>
    <dgm:cxn modelId="{0D3F9D75-1C76-864A-9150-4EDE865C58F4}" type="presParOf" srcId="{3ED316DE-813A-7E41-B3B1-8343479A9A67}" destId="{E2733021-CBFE-4B44-A286-71CF85000541}" srcOrd="1" destOrd="0" presId="urn:microsoft.com/office/officeart/2008/layout/VerticalCircleList"/>
    <dgm:cxn modelId="{8AC19D4F-7E0B-5C49-A45A-F366DED0D90E}" type="presParOf" srcId="{3ED316DE-813A-7E41-B3B1-8343479A9A67}" destId="{0500E164-2F76-5744-AB46-26E1839C2B09}" srcOrd="2" destOrd="0" presId="urn:microsoft.com/office/officeart/2008/layout/VerticalCircleList"/>
    <dgm:cxn modelId="{21EC21AF-CC7C-984A-833B-CC930CCD38DA}" type="presParOf" srcId="{1419D710-F9C0-44AA-8471-32D74703FC70}" destId="{4CA8DB8A-60BF-E04F-9494-63752C33DBE3}" srcOrd="2" destOrd="0" presId="urn:microsoft.com/office/officeart/2008/layout/VerticalCircleList"/>
    <dgm:cxn modelId="{2C1200E5-E8B2-704D-AA3F-04B4532F83FE}" type="presParOf" srcId="{4CA8DB8A-60BF-E04F-9494-63752C33DBE3}" destId="{E9435E60-FF34-CC4F-8DC9-355AA868F0AA}" srcOrd="0" destOrd="0" presId="urn:microsoft.com/office/officeart/2008/layout/VerticalCircleList"/>
    <dgm:cxn modelId="{FD748A8B-335A-7F4B-A4DE-F17FB5D35C54}" type="presParOf" srcId="{4CA8DB8A-60BF-E04F-9494-63752C33DBE3}" destId="{8A19B961-38C0-EB43-B831-EC9AF657A4F3}" srcOrd="1" destOrd="0" presId="urn:microsoft.com/office/officeart/2008/layout/VerticalCircleList"/>
    <dgm:cxn modelId="{A2245E75-E019-A54B-8832-379BE11F8263}" type="presParOf" srcId="{4CA8DB8A-60BF-E04F-9494-63752C33DBE3}" destId="{F8DA38F4-DE74-B245-A6E3-2C6BDF3D2A01}" srcOrd="2" destOrd="0" presId="urn:microsoft.com/office/officeart/2008/layout/VerticalCircleList"/>
    <dgm:cxn modelId="{A1CBD5ED-A352-9E41-9A37-65ED5ED612C2}" type="presParOf" srcId="{1419D710-F9C0-44AA-8471-32D74703FC70}" destId="{9DC134B8-5C7C-5D42-9720-90F3A599CE4F}" srcOrd="3" destOrd="0" presId="urn:microsoft.com/office/officeart/2008/layout/VerticalCircleList"/>
    <dgm:cxn modelId="{0D08DEDA-6ECA-684F-9729-A95671DCE094}" type="presParOf" srcId="{9DC134B8-5C7C-5D42-9720-90F3A599CE4F}" destId="{C0443509-6924-824E-8E34-41E091EAC931}" srcOrd="0" destOrd="0" presId="urn:microsoft.com/office/officeart/2008/layout/VerticalCircleList"/>
    <dgm:cxn modelId="{31D04715-B5B4-FD44-8A89-47EEF2C69E44}" type="presParOf" srcId="{9DC134B8-5C7C-5D42-9720-90F3A599CE4F}" destId="{32CD75AC-AE4D-A245-9CB7-5FDE1344E045}" srcOrd="1" destOrd="0" presId="urn:microsoft.com/office/officeart/2008/layout/VerticalCircleList"/>
    <dgm:cxn modelId="{FA600176-8087-5549-A0F0-2C99B3D522CB}" type="presParOf" srcId="{9DC134B8-5C7C-5D42-9720-90F3A599CE4F}" destId="{87E136C6-1930-654F-A529-588BC5D9137D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E3A4A0-FAD9-494D-9A43-8B8621C778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8B4C21E9-7191-456A-874A-CC61422ECB9C}">
      <dgm:prSet/>
      <dgm:spPr/>
      <dgm:t>
        <a:bodyPr/>
        <a:lstStyle/>
        <a:p>
          <a:pPr rtl="0"/>
          <a:r>
            <a:rPr lang="es-CL"/>
            <a:t>INSTALACIÓN</a:t>
          </a:r>
        </a:p>
      </dgm:t>
    </dgm:pt>
    <dgm:pt modelId="{4D0C77A5-24F0-4081-A6F3-3CD38D58B3FA}" type="parTrans" cxnId="{A5E4483E-ADC9-48EC-A33F-FCD68CE76EAD}">
      <dgm:prSet/>
      <dgm:spPr/>
      <dgm:t>
        <a:bodyPr/>
        <a:lstStyle/>
        <a:p>
          <a:endParaRPr lang="es-CL"/>
        </a:p>
      </dgm:t>
    </dgm:pt>
    <dgm:pt modelId="{9A43EE4E-1CA9-4540-A182-B8F50F6D0353}" type="sibTrans" cxnId="{A5E4483E-ADC9-48EC-A33F-FCD68CE76EAD}">
      <dgm:prSet/>
      <dgm:spPr/>
      <dgm:t>
        <a:bodyPr/>
        <a:lstStyle/>
        <a:p>
          <a:endParaRPr lang="es-CL"/>
        </a:p>
      </dgm:t>
    </dgm:pt>
    <dgm:pt modelId="{F2DAB2E9-E7D0-4B53-BA75-D279E9541E0B}">
      <dgm:prSet/>
      <dgm:spPr/>
      <dgm:t>
        <a:bodyPr/>
        <a:lstStyle/>
        <a:p>
          <a:pPr rtl="0"/>
          <a:r>
            <a:rPr lang="es-CL" dirty="0"/>
            <a:t>Redes para instalarse en el territorio comunal: territorialidad activa </a:t>
          </a:r>
        </a:p>
      </dgm:t>
    </dgm:pt>
    <dgm:pt modelId="{00B3D1C2-38FA-42BF-90A2-70F97D4594F5}" type="parTrans" cxnId="{7F528110-C5B6-4A52-A070-28099A9AFAC0}">
      <dgm:prSet/>
      <dgm:spPr/>
      <dgm:t>
        <a:bodyPr/>
        <a:lstStyle/>
        <a:p>
          <a:endParaRPr lang="es-CL"/>
        </a:p>
      </dgm:t>
    </dgm:pt>
    <dgm:pt modelId="{FBC36272-B899-4154-A0AC-9E07A124D6F7}" type="sibTrans" cxnId="{7F528110-C5B6-4A52-A070-28099A9AFAC0}">
      <dgm:prSet/>
      <dgm:spPr/>
      <dgm:t>
        <a:bodyPr/>
        <a:lstStyle/>
        <a:p>
          <a:endParaRPr lang="es-CL"/>
        </a:p>
      </dgm:t>
    </dgm:pt>
    <dgm:pt modelId="{FCC65C3A-9DF5-4287-894D-9F05B8478DF2}">
      <dgm:prSet/>
      <dgm:spPr/>
      <dgm:t>
        <a:bodyPr/>
        <a:lstStyle/>
        <a:p>
          <a:pPr rtl="0"/>
          <a:r>
            <a:rPr lang="es-CL" dirty="0"/>
            <a:t>DIFUSIÓN</a:t>
          </a:r>
        </a:p>
      </dgm:t>
    </dgm:pt>
    <dgm:pt modelId="{22A1321C-FAEA-40C7-875F-60AFED2B9587}" type="parTrans" cxnId="{FD3F90D8-A40F-44F7-B14F-83E28832D0B5}">
      <dgm:prSet/>
      <dgm:spPr/>
      <dgm:t>
        <a:bodyPr/>
        <a:lstStyle/>
        <a:p>
          <a:endParaRPr lang="es-CL"/>
        </a:p>
      </dgm:t>
    </dgm:pt>
    <dgm:pt modelId="{BD2137E6-7EDC-4309-94F7-C820EB8F49D5}" type="sibTrans" cxnId="{FD3F90D8-A40F-44F7-B14F-83E28832D0B5}">
      <dgm:prSet/>
      <dgm:spPr/>
      <dgm:t>
        <a:bodyPr/>
        <a:lstStyle/>
        <a:p>
          <a:endParaRPr lang="es-CL"/>
        </a:p>
      </dgm:t>
    </dgm:pt>
    <dgm:pt modelId="{09F8FC5A-6121-4C82-8F1B-95685567C296}">
      <dgm:prSet/>
      <dgm:spPr/>
      <dgm:t>
        <a:bodyPr/>
        <a:lstStyle/>
        <a:p>
          <a:pPr rtl="0"/>
          <a:r>
            <a:rPr lang="es-CL" dirty="0"/>
            <a:t>para difundir del JARDÍN , para dar visibilidad </a:t>
          </a:r>
        </a:p>
      </dgm:t>
    </dgm:pt>
    <dgm:pt modelId="{94511A54-A205-4A57-921B-7F0FD99D87CE}" type="parTrans" cxnId="{CEEB953A-A86B-4628-B9C7-8C1D002D7463}">
      <dgm:prSet/>
      <dgm:spPr/>
      <dgm:t>
        <a:bodyPr/>
        <a:lstStyle/>
        <a:p>
          <a:endParaRPr lang="es-CL"/>
        </a:p>
      </dgm:t>
    </dgm:pt>
    <dgm:pt modelId="{76B9C347-EA70-455D-9FA8-63150491C868}" type="sibTrans" cxnId="{CEEB953A-A86B-4628-B9C7-8C1D002D7463}">
      <dgm:prSet/>
      <dgm:spPr/>
      <dgm:t>
        <a:bodyPr/>
        <a:lstStyle/>
        <a:p>
          <a:endParaRPr lang="es-CL"/>
        </a:p>
      </dgm:t>
    </dgm:pt>
    <dgm:pt modelId="{6812A991-01D2-4E5C-B1EF-DD209206D8FD}">
      <dgm:prSet/>
      <dgm:spPr/>
      <dgm:t>
        <a:bodyPr/>
        <a:lstStyle/>
        <a:p>
          <a:pPr rtl="0"/>
          <a:r>
            <a:rPr lang="es-CL"/>
            <a:t>FACTIBILIDAD</a:t>
          </a:r>
        </a:p>
      </dgm:t>
    </dgm:pt>
    <dgm:pt modelId="{06AB6C86-639F-4094-80DD-EC3251953AA1}" type="parTrans" cxnId="{6D49918E-082F-4C8C-A407-CE994CF618AF}">
      <dgm:prSet/>
      <dgm:spPr/>
      <dgm:t>
        <a:bodyPr/>
        <a:lstStyle/>
        <a:p>
          <a:endParaRPr lang="es-CL"/>
        </a:p>
      </dgm:t>
    </dgm:pt>
    <dgm:pt modelId="{2DD7E6E8-FB73-44D8-BF54-F7331A1C11D6}" type="sibTrans" cxnId="{6D49918E-082F-4C8C-A407-CE994CF618AF}">
      <dgm:prSet/>
      <dgm:spPr/>
      <dgm:t>
        <a:bodyPr/>
        <a:lstStyle/>
        <a:p>
          <a:endParaRPr lang="es-CL"/>
        </a:p>
      </dgm:t>
    </dgm:pt>
    <dgm:pt modelId="{0872B67A-8D68-400A-8678-CD9246CD3184}">
      <dgm:prSet/>
      <dgm:spPr/>
      <dgm:t>
        <a:bodyPr/>
        <a:lstStyle/>
        <a:p>
          <a:pPr rtl="0"/>
          <a:r>
            <a:rPr lang="es-CL"/>
            <a:t>para existir, ser actor relevante, tener presencia efectiva, poder e influencia en el espacio público comunal</a:t>
          </a:r>
        </a:p>
      </dgm:t>
    </dgm:pt>
    <dgm:pt modelId="{F442E524-1920-4E26-A0E3-FDAF4B722D4D}" type="parTrans" cxnId="{F93B5D40-F289-4E2F-B617-4B8A7677B0F1}">
      <dgm:prSet/>
      <dgm:spPr/>
      <dgm:t>
        <a:bodyPr/>
        <a:lstStyle/>
        <a:p>
          <a:endParaRPr lang="es-CL"/>
        </a:p>
      </dgm:t>
    </dgm:pt>
    <dgm:pt modelId="{F53853D6-B617-44BD-BF42-08D16D7B7AE1}" type="sibTrans" cxnId="{F93B5D40-F289-4E2F-B617-4B8A7677B0F1}">
      <dgm:prSet/>
      <dgm:spPr/>
      <dgm:t>
        <a:bodyPr/>
        <a:lstStyle/>
        <a:p>
          <a:endParaRPr lang="es-CL"/>
        </a:p>
      </dgm:t>
    </dgm:pt>
    <dgm:pt modelId="{3E0D46F6-5F03-4E4F-A75D-5FFBF6D504A9}">
      <dgm:prSet/>
      <dgm:spPr/>
      <dgm:t>
        <a:bodyPr/>
        <a:lstStyle/>
        <a:p>
          <a:pPr rtl="0"/>
          <a:r>
            <a:rPr lang="es-CL"/>
            <a:t>SUSTENTABILIDAD</a:t>
          </a:r>
        </a:p>
      </dgm:t>
    </dgm:pt>
    <dgm:pt modelId="{63623CE8-17CC-4F85-A83D-ACDB972C8A78}" type="parTrans" cxnId="{01E0338B-53C1-4CAA-B641-648069E2CCE4}">
      <dgm:prSet/>
      <dgm:spPr/>
      <dgm:t>
        <a:bodyPr/>
        <a:lstStyle/>
        <a:p>
          <a:endParaRPr lang="es-CL"/>
        </a:p>
      </dgm:t>
    </dgm:pt>
    <dgm:pt modelId="{D7DDFAED-DC04-42B1-A2FF-16A18B75AD8E}" type="sibTrans" cxnId="{01E0338B-53C1-4CAA-B641-648069E2CCE4}">
      <dgm:prSet/>
      <dgm:spPr/>
      <dgm:t>
        <a:bodyPr/>
        <a:lstStyle/>
        <a:p>
          <a:endParaRPr lang="es-CL"/>
        </a:p>
      </dgm:t>
    </dgm:pt>
    <dgm:pt modelId="{7F62756E-2DD8-4E6E-AEAC-01C275586759}">
      <dgm:prSet/>
      <dgm:spPr/>
      <dgm:t>
        <a:bodyPr/>
        <a:lstStyle/>
        <a:p>
          <a:pPr rtl="0"/>
          <a:r>
            <a:rPr lang="es-CL"/>
            <a:t>para dar sustentabilidad a su tema principal</a:t>
          </a:r>
        </a:p>
      </dgm:t>
    </dgm:pt>
    <dgm:pt modelId="{47A394D5-71F3-4D8B-84DB-623D258FFDC1}" type="parTrans" cxnId="{79371F30-935D-4273-9575-00CB3D27F5B7}">
      <dgm:prSet/>
      <dgm:spPr/>
      <dgm:t>
        <a:bodyPr/>
        <a:lstStyle/>
        <a:p>
          <a:endParaRPr lang="es-CL"/>
        </a:p>
      </dgm:t>
    </dgm:pt>
    <dgm:pt modelId="{0CF9A267-0D2D-4C42-BBEC-FF72657376AD}" type="sibTrans" cxnId="{79371F30-935D-4273-9575-00CB3D27F5B7}">
      <dgm:prSet/>
      <dgm:spPr/>
      <dgm:t>
        <a:bodyPr/>
        <a:lstStyle/>
        <a:p>
          <a:endParaRPr lang="es-CL"/>
        </a:p>
      </dgm:t>
    </dgm:pt>
    <dgm:pt modelId="{70960C8C-5285-4954-84BE-73870D3A231F}">
      <dgm:prSet/>
      <dgm:spPr/>
      <dgm:t>
        <a:bodyPr/>
        <a:lstStyle/>
        <a:p>
          <a:pPr rtl="0"/>
          <a:r>
            <a:rPr lang="es-CL" dirty="0"/>
            <a:t>PERTINENCIA CULTURAL</a:t>
          </a:r>
        </a:p>
      </dgm:t>
    </dgm:pt>
    <dgm:pt modelId="{197C1CF3-B95F-41C2-B302-8360E6ED17A3}" type="parTrans" cxnId="{11C94ED8-8CBF-4458-B5EE-71E9309AAAF9}">
      <dgm:prSet/>
      <dgm:spPr/>
      <dgm:t>
        <a:bodyPr/>
        <a:lstStyle/>
        <a:p>
          <a:endParaRPr lang="es-CL"/>
        </a:p>
      </dgm:t>
    </dgm:pt>
    <dgm:pt modelId="{890AA4B3-323F-4949-93B1-E0FBC17DBA26}" type="sibTrans" cxnId="{11C94ED8-8CBF-4458-B5EE-71E9309AAAF9}">
      <dgm:prSet/>
      <dgm:spPr/>
      <dgm:t>
        <a:bodyPr/>
        <a:lstStyle/>
        <a:p>
          <a:endParaRPr lang="es-CL"/>
        </a:p>
      </dgm:t>
    </dgm:pt>
    <dgm:pt modelId="{03793E1A-AB9C-4150-B707-E78B8364F3A8}">
      <dgm:prSet/>
      <dgm:spPr/>
      <dgm:t>
        <a:bodyPr/>
        <a:lstStyle/>
        <a:p>
          <a:pPr rtl="0"/>
          <a:r>
            <a:rPr lang="es-CL" dirty="0"/>
            <a:t>para tener pertinencia cultural (validez ecológica) en el territorio comunal; para ajustar su propuesta de intervención al contexto situacional donde está operando</a:t>
          </a:r>
        </a:p>
      </dgm:t>
    </dgm:pt>
    <dgm:pt modelId="{56634D0D-3567-422F-926A-3DAB7687AC4D}" type="parTrans" cxnId="{9F9C4A65-9FE0-46E5-A669-2737325E6E59}">
      <dgm:prSet/>
      <dgm:spPr/>
      <dgm:t>
        <a:bodyPr/>
        <a:lstStyle/>
        <a:p>
          <a:endParaRPr lang="es-CL"/>
        </a:p>
      </dgm:t>
    </dgm:pt>
    <dgm:pt modelId="{060E8AF2-77DB-464E-BF7B-AF0C67B95C65}" type="sibTrans" cxnId="{9F9C4A65-9FE0-46E5-A669-2737325E6E59}">
      <dgm:prSet/>
      <dgm:spPr/>
      <dgm:t>
        <a:bodyPr/>
        <a:lstStyle/>
        <a:p>
          <a:endParaRPr lang="es-CL"/>
        </a:p>
      </dgm:t>
    </dgm:pt>
    <dgm:pt modelId="{BCDB9EBC-0442-48DB-BF96-EBCF068C01DD}">
      <dgm:prSet/>
      <dgm:spPr/>
      <dgm:t>
        <a:bodyPr/>
        <a:lstStyle/>
        <a:p>
          <a:r>
            <a:rPr lang="es-CL" dirty="0"/>
            <a:t>INTERCAMBIO OPERATIVO</a:t>
          </a:r>
        </a:p>
      </dgm:t>
    </dgm:pt>
    <dgm:pt modelId="{B39032AD-6086-4C1B-A669-FF053B756341}" type="parTrans" cxnId="{EA7E1862-6A74-49F8-9CC2-A3ABB3362C8F}">
      <dgm:prSet/>
      <dgm:spPr/>
      <dgm:t>
        <a:bodyPr/>
        <a:lstStyle/>
        <a:p>
          <a:endParaRPr lang="es-CL"/>
        </a:p>
      </dgm:t>
    </dgm:pt>
    <dgm:pt modelId="{3CFC65DB-E914-4CB5-BAD8-7AE5188C709C}" type="sibTrans" cxnId="{EA7E1862-6A74-49F8-9CC2-A3ABB3362C8F}">
      <dgm:prSet/>
      <dgm:spPr/>
      <dgm:t>
        <a:bodyPr/>
        <a:lstStyle/>
        <a:p>
          <a:endParaRPr lang="es-CL"/>
        </a:p>
      </dgm:t>
    </dgm:pt>
    <dgm:pt modelId="{2D4E22A0-127B-477D-8494-B12C4566BA16}">
      <dgm:prSet/>
      <dgm:spPr/>
      <dgm:t>
        <a:bodyPr/>
        <a:lstStyle/>
        <a:p>
          <a:r>
            <a:rPr lang="es-CL" dirty="0"/>
            <a:t>Coordinaciones operativas básicas para el funcionamiento del JARDÍN </a:t>
          </a:r>
        </a:p>
      </dgm:t>
    </dgm:pt>
    <dgm:pt modelId="{5D474B3A-7350-4B09-BBF4-990EA440B90E}" type="parTrans" cxnId="{9BC5337A-430B-4B65-B26F-9D9DF0526630}">
      <dgm:prSet/>
      <dgm:spPr/>
      <dgm:t>
        <a:bodyPr/>
        <a:lstStyle/>
        <a:p>
          <a:endParaRPr lang="es-CL"/>
        </a:p>
      </dgm:t>
    </dgm:pt>
    <dgm:pt modelId="{AC1F5E0A-CC60-4760-AA68-C495B112EA59}" type="sibTrans" cxnId="{9BC5337A-430B-4B65-B26F-9D9DF0526630}">
      <dgm:prSet/>
      <dgm:spPr/>
      <dgm:t>
        <a:bodyPr/>
        <a:lstStyle/>
        <a:p>
          <a:endParaRPr lang="es-CL"/>
        </a:p>
      </dgm:t>
    </dgm:pt>
    <dgm:pt modelId="{4FCDC8C0-8690-4819-9DA0-ECB3F0D203C3}" type="pres">
      <dgm:prSet presAssocID="{11E3A4A0-FAD9-494D-9A43-8B8621C778F3}" presName="Name0" presStyleCnt="0">
        <dgm:presLayoutVars>
          <dgm:dir/>
          <dgm:animLvl val="lvl"/>
          <dgm:resizeHandles val="exact"/>
        </dgm:presLayoutVars>
      </dgm:prSet>
      <dgm:spPr/>
    </dgm:pt>
    <dgm:pt modelId="{CFB2B67E-1C00-4558-90C9-0A31557135C1}" type="pres">
      <dgm:prSet presAssocID="{8B4C21E9-7191-456A-874A-CC61422ECB9C}" presName="linNode" presStyleCnt="0"/>
      <dgm:spPr/>
    </dgm:pt>
    <dgm:pt modelId="{74609C33-84DA-4669-9F0F-7422564415FB}" type="pres">
      <dgm:prSet presAssocID="{8B4C21E9-7191-456A-874A-CC61422ECB9C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6267753F-4F51-4874-9D60-D936EDAA18F9}" type="pres">
      <dgm:prSet presAssocID="{8B4C21E9-7191-456A-874A-CC61422ECB9C}" presName="descendantText" presStyleLbl="alignAccFollowNode1" presStyleIdx="0" presStyleCnt="6">
        <dgm:presLayoutVars>
          <dgm:bulletEnabled val="1"/>
        </dgm:presLayoutVars>
      </dgm:prSet>
      <dgm:spPr/>
    </dgm:pt>
    <dgm:pt modelId="{1DA5F184-EE57-4904-85D6-E3A4D721971F}" type="pres">
      <dgm:prSet presAssocID="{9A43EE4E-1CA9-4540-A182-B8F50F6D0353}" presName="sp" presStyleCnt="0"/>
      <dgm:spPr/>
    </dgm:pt>
    <dgm:pt modelId="{76A511FD-D643-4AD5-B870-02C3CF864F6D}" type="pres">
      <dgm:prSet presAssocID="{FCC65C3A-9DF5-4287-894D-9F05B8478DF2}" presName="linNode" presStyleCnt="0"/>
      <dgm:spPr/>
    </dgm:pt>
    <dgm:pt modelId="{65DBE542-0179-4996-9D3F-EE7D1D7869C6}" type="pres">
      <dgm:prSet presAssocID="{FCC65C3A-9DF5-4287-894D-9F05B8478DF2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BB8E6BC3-D60B-49E5-B83F-99B5D63DB7E1}" type="pres">
      <dgm:prSet presAssocID="{FCC65C3A-9DF5-4287-894D-9F05B8478DF2}" presName="descendantText" presStyleLbl="alignAccFollowNode1" presStyleIdx="1" presStyleCnt="6">
        <dgm:presLayoutVars>
          <dgm:bulletEnabled val="1"/>
        </dgm:presLayoutVars>
      </dgm:prSet>
      <dgm:spPr/>
    </dgm:pt>
    <dgm:pt modelId="{4A9407B7-E822-444B-900E-18B416808E8A}" type="pres">
      <dgm:prSet presAssocID="{BD2137E6-7EDC-4309-94F7-C820EB8F49D5}" presName="sp" presStyleCnt="0"/>
      <dgm:spPr/>
    </dgm:pt>
    <dgm:pt modelId="{3E9555C5-9270-45A2-A6F4-D1F4FBF8E656}" type="pres">
      <dgm:prSet presAssocID="{6812A991-01D2-4E5C-B1EF-DD209206D8FD}" presName="linNode" presStyleCnt="0"/>
      <dgm:spPr/>
    </dgm:pt>
    <dgm:pt modelId="{9D51BA07-9A17-4A58-B530-CDFB198131BF}" type="pres">
      <dgm:prSet presAssocID="{6812A991-01D2-4E5C-B1EF-DD209206D8FD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E665C367-C1D4-45D5-81D1-B4B0F8B5B4C0}" type="pres">
      <dgm:prSet presAssocID="{6812A991-01D2-4E5C-B1EF-DD209206D8FD}" presName="descendantText" presStyleLbl="alignAccFollowNode1" presStyleIdx="2" presStyleCnt="6">
        <dgm:presLayoutVars>
          <dgm:bulletEnabled val="1"/>
        </dgm:presLayoutVars>
      </dgm:prSet>
      <dgm:spPr/>
    </dgm:pt>
    <dgm:pt modelId="{AF491C50-2B80-4BB0-9936-129DB9B4E038}" type="pres">
      <dgm:prSet presAssocID="{2DD7E6E8-FB73-44D8-BF54-F7331A1C11D6}" presName="sp" presStyleCnt="0"/>
      <dgm:spPr/>
    </dgm:pt>
    <dgm:pt modelId="{74DEBF62-23DD-4F29-B109-BEB41C3CC0B9}" type="pres">
      <dgm:prSet presAssocID="{3E0D46F6-5F03-4E4F-A75D-5FFBF6D504A9}" presName="linNode" presStyleCnt="0"/>
      <dgm:spPr/>
    </dgm:pt>
    <dgm:pt modelId="{36EC9C8A-FF33-4C99-A607-B1B1849E60E1}" type="pres">
      <dgm:prSet presAssocID="{3E0D46F6-5F03-4E4F-A75D-5FFBF6D504A9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3C68B31F-FCC2-492E-8E3D-309239285EFD}" type="pres">
      <dgm:prSet presAssocID="{3E0D46F6-5F03-4E4F-A75D-5FFBF6D504A9}" presName="descendantText" presStyleLbl="alignAccFollowNode1" presStyleIdx="3" presStyleCnt="6">
        <dgm:presLayoutVars>
          <dgm:bulletEnabled val="1"/>
        </dgm:presLayoutVars>
      </dgm:prSet>
      <dgm:spPr/>
    </dgm:pt>
    <dgm:pt modelId="{9F445A8C-B6CD-40DF-889D-24371657D77B}" type="pres">
      <dgm:prSet presAssocID="{D7DDFAED-DC04-42B1-A2FF-16A18B75AD8E}" presName="sp" presStyleCnt="0"/>
      <dgm:spPr/>
    </dgm:pt>
    <dgm:pt modelId="{1CEBFFA5-8FB5-4F1F-A9E8-CF74121CA84C}" type="pres">
      <dgm:prSet presAssocID="{70960C8C-5285-4954-84BE-73870D3A231F}" presName="linNode" presStyleCnt="0"/>
      <dgm:spPr/>
    </dgm:pt>
    <dgm:pt modelId="{80253AF5-86E3-489F-B605-9FA45AACB347}" type="pres">
      <dgm:prSet presAssocID="{70960C8C-5285-4954-84BE-73870D3A231F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EBAB812E-1166-4288-9CAE-6FFDFB9B5012}" type="pres">
      <dgm:prSet presAssocID="{70960C8C-5285-4954-84BE-73870D3A231F}" presName="descendantText" presStyleLbl="alignAccFollowNode1" presStyleIdx="4" presStyleCnt="6">
        <dgm:presLayoutVars>
          <dgm:bulletEnabled val="1"/>
        </dgm:presLayoutVars>
      </dgm:prSet>
      <dgm:spPr/>
    </dgm:pt>
    <dgm:pt modelId="{86EDBA9C-1C2C-4411-B5EB-333AB2E4AF9D}" type="pres">
      <dgm:prSet presAssocID="{890AA4B3-323F-4949-93B1-E0FBC17DBA26}" presName="sp" presStyleCnt="0"/>
      <dgm:spPr/>
    </dgm:pt>
    <dgm:pt modelId="{3F970941-BA82-49FE-A08B-475F6D1473D2}" type="pres">
      <dgm:prSet presAssocID="{BCDB9EBC-0442-48DB-BF96-EBCF068C01DD}" presName="linNode" presStyleCnt="0"/>
      <dgm:spPr/>
    </dgm:pt>
    <dgm:pt modelId="{955D9A7C-945D-4290-9E18-6874CB31C9A6}" type="pres">
      <dgm:prSet presAssocID="{BCDB9EBC-0442-48DB-BF96-EBCF068C01DD}" presName="parentText" presStyleLbl="node1" presStyleIdx="5" presStyleCnt="6">
        <dgm:presLayoutVars>
          <dgm:chMax val="1"/>
          <dgm:bulletEnabled val="1"/>
        </dgm:presLayoutVars>
      </dgm:prSet>
      <dgm:spPr/>
    </dgm:pt>
    <dgm:pt modelId="{BFEF786C-B078-4D46-90C5-4F7AF2A01501}" type="pres">
      <dgm:prSet presAssocID="{BCDB9EBC-0442-48DB-BF96-EBCF068C01DD}" presName="descendantText" presStyleLbl="alignAccFollowNode1" presStyleIdx="5" presStyleCnt="6" custLinFactNeighborX="-1034" custLinFactNeighborY="7546">
        <dgm:presLayoutVars>
          <dgm:bulletEnabled val="1"/>
        </dgm:presLayoutVars>
      </dgm:prSet>
      <dgm:spPr/>
    </dgm:pt>
  </dgm:ptLst>
  <dgm:cxnLst>
    <dgm:cxn modelId="{70BFA40B-9F1C-4119-A661-321691150EB0}" type="presOf" srcId="{3E0D46F6-5F03-4E4F-A75D-5FFBF6D504A9}" destId="{36EC9C8A-FF33-4C99-A607-B1B1849E60E1}" srcOrd="0" destOrd="0" presId="urn:microsoft.com/office/officeart/2005/8/layout/vList5"/>
    <dgm:cxn modelId="{7F528110-C5B6-4A52-A070-28099A9AFAC0}" srcId="{8B4C21E9-7191-456A-874A-CC61422ECB9C}" destId="{F2DAB2E9-E7D0-4B53-BA75-D279E9541E0B}" srcOrd="0" destOrd="0" parTransId="{00B3D1C2-38FA-42BF-90A2-70F97D4594F5}" sibTransId="{FBC36272-B899-4154-A0AC-9E07A124D6F7}"/>
    <dgm:cxn modelId="{38D9FF22-039A-4FC2-93E6-42A95F05B3C0}" type="presOf" srcId="{7F62756E-2DD8-4E6E-AEAC-01C275586759}" destId="{3C68B31F-FCC2-492E-8E3D-309239285EFD}" srcOrd="0" destOrd="0" presId="urn:microsoft.com/office/officeart/2005/8/layout/vList5"/>
    <dgm:cxn modelId="{01056C2B-B975-4025-A4C3-49D6A7E09BCF}" type="presOf" srcId="{BCDB9EBC-0442-48DB-BF96-EBCF068C01DD}" destId="{955D9A7C-945D-4290-9E18-6874CB31C9A6}" srcOrd="0" destOrd="0" presId="urn:microsoft.com/office/officeart/2005/8/layout/vList5"/>
    <dgm:cxn modelId="{79371F30-935D-4273-9575-00CB3D27F5B7}" srcId="{3E0D46F6-5F03-4E4F-A75D-5FFBF6D504A9}" destId="{7F62756E-2DD8-4E6E-AEAC-01C275586759}" srcOrd="0" destOrd="0" parTransId="{47A394D5-71F3-4D8B-84DB-623D258FFDC1}" sibTransId="{0CF9A267-0D2D-4C42-BBEC-FF72657376AD}"/>
    <dgm:cxn modelId="{CEEB953A-A86B-4628-B9C7-8C1D002D7463}" srcId="{FCC65C3A-9DF5-4287-894D-9F05B8478DF2}" destId="{09F8FC5A-6121-4C82-8F1B-95685567C296}" srcOrd="0" destOrd="0" parTransId="{94511A54-A205-4A57-921B-7F0FD99D87CE}" sibTransId="{76B9C347-EA70-455D-9FA8-63150491C868}"/>
    <dgm:cxn modelId="{AF31DD3A-5108-47DF-8650-DBE04720A8BD}" type="presOf" srcId="{6812A991-01D2-4E5C-B1EF-DD209206D8FD}" destId="{9D51BA07-9A17-4A58-B530-CDFB198131BF}" srcOrd="0" destOrd="0" presId="urn:microsoft.com/office/officeart/2005/8/layout/vList5"/>
    <dgm:cxn modelId="{A5E4483E-ADC9-48EC-A33F-FCD68CE76EAD}" srcId="{11E3A4A0-FAD9-494D-9A43-8B8621C778F3}" destId="{8B4C21E9-7191-456A-874A-CC61422ECB9C}" srcOrd="0" destOrd="0" parTransId="{4D0C77A5-24F0-4081-A6F3-3CD38D58B3FA}" sibTransId="{9A43EE4E-1CA9-4540-A182-B8F50F6D0353}"/>
    <dgm:cxn modelId="{F93B5D40-F289-4E2F-B617-4B8A7677B0F1}" srcId="{6812A991-01D2-4E5C-B1EF-DD209206D8FD}" destId="{0872B67A-8D68-400A-8678-CD9246CD3184}" srcOrd="0" destOrd="0" parTransId="{F442E524-1920-4E26-A0E3-FDAF4B722D4D}" sibTransId="{F53853D6-B617-44BD-BF42-08D16D7B7AE1}"/>
    <dgm:cxn modelId="{EA7E1862-6A74-49F8-9CC2-A3ABB3362C8F}" srcId="{11E3A4A0-FAD9-494D-9A43-8B8621C778F3}" destId="{BCDB9EBC-0442-48DB-BF96-EBCF068C01DD}" srcOrd="5" destOrd="0" parTransId="{B39032AD-6086-4C1B-A669-FF053B756341}" sibTransId="{3CFC65DB-E914-4CB5-BAD8-7AE5188C709C}"/>
    <dgm:cxn modelId="{9F9C4A65-9FE0-46E5-A669-2737325E6E59}" srcId="{70960C8C-5285-4954-84BE-73870D3A231F}" destId="{03793E1A-AB9C-4150-B707-E78B8364F3A8}" srcOrd="0" destOrd="0" parTransId="{56634D0D-3567-422F-926A-3DAB7687AC4D}" sibTransId="{060E8AF2-77DB-464E-BF7B-AF0C67B95C65}"/>
    <dgm:cxn modelId="{3E3B0D6B-8C74-4BEF-AD23-0A9A7E6B84C9}" type="presOf" srcId="{03793E1A-AB9C-4150-B707-E78B8364F3A8}" destId="{EBAB812E-1166-4288-9CAE-6FFDFB9B5012}" srcOrd="0" destOrd="0" presId="urn:microsoft.com/office/officeart/2005/8/layout/vList5"/>
    <dgm:cxn modelId="{D2D7256E-CC4E-4A66-9878-FD0696ED1A12}" type="presOf" srcId="{FCC65C3A-9DF5-4287-894D-9F05B8478DF2}" destId="{65DBE542-0179-4996-9D3F-EE7D1D7869C6}" srcOrd="0" destOrd="0" presId="urn:microsoft.com/office/officeart/2005/8/layout/vList5"/>
    <dgm:cxn modelId="{620C1876-2726-4758-9638-1C611C204686}" type="presOf" srcId="{8B4C21E9-7191-456A-874A-CC61422ECB9C}" destId="{74609C33-84DA-4669-9F0F-7422564415FB}" srcOrd="0" destOrd="0" presId="urn:microsoft.com/office/officeart/2005/8/layout/vList5"/>
    <dgm:cxn modelId="{9BC5337A-430B-4B65-B26F-9D9DF0526630}" srcId="{BCDB9EBC-0442-48DB-BF96-EBCF068C01DD}" destId="{2D4E22A0-127B-477D-8494-B12C4566BA16}" srcOrd="0" destOrd="0" parTransId="{5D474B3A-7350-4B09-BBF4-990EA440B90E}" sibTransId="{AC1F5E0A-CC60-4760-AA68-C495B112EA59}"/>
    <dgm:cxn modelId="{01E0338B-53C1-4CAA-B641-648069E2CCE4}" srcId="{11E3A4A0-FAD9-494D-9A43-8B8621C778F3}" destId="{3E0D46F6-5F03-4E4F-A75D-5FFBF6D504A9}" srcOrd="3" destOrd="0" parTransId="{63623CE8-17CC-4F85-A83D-ACDB972C8A78}" sibTransId="{D7DDFAED-DC04-42B1-A2FF-16A18B75AD8E}"/>
    <dgm:cxn modelId="{6D49918E-082F-4C8C-A407-CE994CF618AF}" srcId="{11E3A4A0-FAD9-494D-9A43-8B8621C778F3}" destId="{6812A991-01D2-4E5C-B1EF-DD209206D8FD}" srcOrd="2" destOrd="0" parTransId="{06AB6C86-639F-4094-80DD-EC3251953AA1}" sibTransId="{2DD7E6E8-FB73-44D8-BF54-F7331A1C11D6}"/>
    <dgm:cxn modelId="{4B074FA7-F9AB-4AE1-A916-53431325CD68}" type="presOf" srcId="{2D4E22A0-127B-477D-8494-B12C4566BA16}" destId="{BFEF786C-B078-4D46-90C5-4F7AF2A01501}" srcOrd="0" destOrd="0" presId="urn:microsoft.com/office/officeart/2005/8/layout/vList5"/>
    <dgm:cxn modelId="{10857EC0-AF42-4D28-983A-8A2BD6D5A871}" type="presOf" srcId="{11E3A4A0-FAD9-494D-9A43-8B8621C778F3}" destId="{4FCDC8C0-8690-4819-9DA0-ECB3F0D203C3}" srcOrd="0" destOrd="0" presId="urn:microsoft.com/office/officeart/2005/8/layout/vList5"/>
    <dgm:cxn modelId="{2E108EC6-6BDA-4CB7-98BC-ECBD22C60915}" type="presOf" srcId="{70960C8C-5285-4954-84BE-73870D3A231F}" destId="{80253AF5-86E3-489F-B605-9FA45AACB347}" srcOrd="0" destOrd="0" presId="urn:microsoft.com/office/officeart/2005/8/layout/vList5"/>
    <dgm:cxn modelId="{3466BFD1-3740-4CF1-820F-0BD4E14FF762}" type="presOf" srcId="{F2DAB2E9-E7D0-4B53-BA75-D279E9541E0B}" destId="{6267753F-4F51-4874-9D60-D936EDAA18F9}" srcOrd="0" destOrd="0" presId="urn:microsoft.com/office/officeart/2005/8/layout/vList5"/>
    <dgm:cxn modelId="{2D2746D8-D71B-441B-9352-1883E4CCC87D}" type="presOf" srcId="{0872B67A-8D68-400A-8678-CD9246CD3184}" destId="{E665C367-C1D4-45D5-81D1-B4B0F8B5B4C0}" srcOrd="0" destOrd="0" presId="urn:microsoft.com/office/officeart/2005/8/layout/vList5"/>
    <dgm:cxn modelId="{11C94ED8-8CBF-4458-B5EE-71E9309AAAF9}" srcId="{11E3A4A0-FAD9-494D-9A43-8B8621C778F3}" destId="{70960C8C-5285-4954-84BE-73870D3A231F}" srcOrd="4" destOrd="0" parTransId="{197C1CF3-B95F-41C2-B302-8360E6ED17A3}" sibTransId="{890AA4B3-323F-4949-93B1-E0FBC17DBA26}"/>
    <dgm:cxn modelId="{FD3F90D8-A40F-44F7-B14F-83E28832D0B5}" srcId="{11E3A4A0-FAD9-494D-9A43-8B8621C778F3}" destId="{FCC65C3A-9DF5-4287-894D-9F05B8478DF2}" srcOrd="1" destOrd="0" parTransId="{22A1321C-FAEA-40C7-875F-60AFED2B9587}" sibTransId="{BD2137E6-7EDC-4309-94F7-C820EB8F49D5}"/>
    <dgm:cxn modelId="{0D31B5FD-2DAC-42D1-A66E-47D9F9AC2B23}" type="presOf" srcId="{09F8FC5A-6121-4C82-8F1B-95685567C296}" destId="{BB8E6BC3-D60B-49E5-B83F-99B5D63DB7E1}" srcOrd="0" destOrd="0" presId="urn:microsoft.com/office/officeart/2005/8/layout/vList5"/>
    <dgm:cxn modelId="{765844B5-0819-4AE2-8979-84864BED1983}" type="presParOf" srcId="{4FCDC8C0-8690-4819-9DA0-ECB3F0D203C3}" destId="{CFB2B67E-1C00-4558-90C9-0A31557135C1}" srcOrd="0" destOrd="0" presId="urn:microsoft.com/office/officeart/2005/8/layout/vList5"/>
    <dgm:cxn modelId="{916A699E-EA22-4730-9C9A-F76A2F1A6F7A}" type="presParOf" srcId="{CFB2B67E-1C00-4558-90C9-0A31557135C1}" destId="{74609C33-84DA-4669-9F0F-7422564415FB}" srcOrd="0" destOrd="0" presId="urn:microsoft.com/office/officeart/2005/8/layout/vList5"/>
    <dgm:cxn modelId="{AC2E0794-4D05-4C13-B8D7-05B8068734D9}" type="presParOf" srcId="{CFB2B67E-1C00-4558-90C9-0A31557135C1}" destId="{6267753F-4F51-4874-9D60-D936EDAA18F9}" srcOrd="1" destOrd="0" presId="urn:microsoft.com/office/officeart/2005/8/layout/vList5"/>
    <dgm:cxn modelId="{9AD91607-E1BD-4E02-B14B-75F3A2A1CD38}" type="presParOf" srcId="{4FCDC8C0-8690-4819-9DA0-ECB3F0D203C3}" destId="{1DA5F184-EE57-4904-85D6-E3A4D721971F}" srcOrd="1" destOrd="0" presId="urn:microsoft.com/office/officeart/2005/8/layout/vList5"/>
    <dgm:cxn modelId="{948FA7C6-C059-4947-AEE1-D6A7209522D2}" type="presParOf" srcId="{4FCDC8C0-8690-4819-9DA0-ECB3F0D203C3}" destId="{76A511FD-D643-4AD5-B870-02C3CF864F6D}" srcOrd="2" destOrd="0" presId="urn:microsoft.com/office/officeart/2005/8/layout/vList5"/>
    <dgm:cxn modelId="{BEF5DE01-3158-4727-AE80-BC6B34F7970B}" type="presParOf" srcId="{76A511FD-D643-4AD5-B870-02C3CF864F6D}" destId="{65DBE542-0179-4996-9D3F-EE7D1D7869C6}" srcOrd="0" destOrd="0" presId="urn:microsoft.com/office/officeart/2005/8/layout/vList5"/>
    <dgm:cxn modelId="{247566BF-E30E-4A48-858E-137BCC8891ED}" type="presParOf" srcId="{76A511FD-D643-4AD5-B870-02C3CF864F6D}" destId="{BB8E6BC3-D60B-49E5-B83F-99B5D63DB7E1}" srcOrd="1" destOrd="0" presId="urn:microsoft.com/office/officeart/2005/8/layout/vList5"/>
    <dgm:cxn modelId="{D83EFBD7-D519-45FD-B410-950153FB8DAC}" type="presParOf" srcId="{4FCDC8C0-8690-4819-9DA0-ECB3F0D203C3}" destId="{4A9407B7-E822-444B-900E-18B416808E8A}" srcOrd="3" destOrd="0" presId="urn:microsoft.com/office/officeart/2005/8/layout/vList5"/>
    <dgm:cxn modelId="{35AC3060-90D9-4FC0-8A15-4E57C900EADF}" type="presParOf" srcId="{4FCDC8C0-8690-4819-9DA0-ECB3F0D203C3}" destId="{3E9555C5-9270-45A2-A6F4-D1F4FBF8E656}" srcOrd="4" destOrd="0" presId="urn:microsoft.com/office/officeart/2005/8/layout/vList5"/>
    <dgm:cxn modelId="{187D4186-CB2F-46EE-A678-4CABC29888C8}" type="presParOf" srcId="{3E9555C5-9270-45A2-A6F4-D1F4FBF8E656}" destId="{9D51BA07-9A17-4A58-B530-CDFB198131BF}" srcOrd="0" destOrd="0" presId="urn:microsoft.com/office/officeart/2005/8/layout/vList5"/>
    <dgm:cxn modelId="{17D9BA9B-36D9-4216-9473-04E425EED70B}" type="presParOf" srcId="{3E9555C5-9270-45A2-A6F4-D1F4FBF8E656}" destId="{E665C367-C1D4-45D5-81D1-B4B0F8B5B4C0}" srcOrd="1" destOrd="0" presId="urn:microsoft.com/office/officeart/2005/8/layout/vList5"/>
    <dgm:cxn modelId="{203D80CD-A625-4461-A422-057F710E6847}" type="presParOf" srcId="{4FCDC8C0-8690-4819-9DA0-ECB3F0D203C3}" destId="{AF491C50-2B80-4BB0-9936-129DB9B4E038}" srcOrd="5" destOrd="0" presId="urn:microsoft.com/office/officeart/2005/8/layout/vList5"/>
    <dgm:cxn modelId="{3B6AB477-BD60-4058-B7C3-00F085C8E501}" type="presParOf" srcId="{4FCDC8C0-8690-4819-9DA0-ECB3F0D203C3}" destId="{74DEBF62-23DD-4F29-B109-BEB41C3CC0B9}" srcOrd="6" destOrd="0" presId="urn:microsoft.com/office/officeart/2005/8/layout/vList5"/>
    <dgm:cxn modelId="{E5503675-5470-46B3-A8E2-BC8314659E4F}" type="presParOf" srcId="{74DEBF62-23DD-4F29-B109-BEB41C3CC0B9}" destId="{36EC9C8A-FF33-4C99-A607-B1B1849E60E1}" srcOrd="0" destOrd="0" presId="urn:microsoft.com/office/officeart/2005/8/layout/vList5"/>
    <dgm:cxn modelId="{03B9C951-B4FD-41A3-9B53-FEF7DFD878A4}" type="presParOf" srcId="{74DEBF62-23DD-4F29-B109-BEB41C3CC0B9}" destId="{3C68B31F-FCC2-492E-8E3D-309239285EFD}" srcOrd="1" destOrd="0" presId="urn:microsoft.com/office/officeart/2005/8/layout/vList5"/>
    <dgm:cxn modelId="{406B5653-B148-4F4A-ABA3-B155A3C26612}" type="presParOf" srcId="{4FCDC8C0-8690-4819-9DA0-ECB3F0D203C3}" destId="{9F445A8C-B6CD-40DF-889D-24371657D77B}" srcOrd="7" destOrd="0" presId="urn:microsoft.com/office/officeart/2005/8/layout/vList5"/>
    <dgm:cxn modelId="{64E982C5-C745-45FA-AA08-CF20404F9FB2}" type="presParOf" srcId="{4FCDC8C0-8690-4819-9DA0-ECB3F0D203C3}" destId="{1CEBFFA5-8FB5-4F1F-A9E8-CF74121CA84C}" srcOrd="8" destOrd="0" presId="urn:microsoft.com/office/officeart/2005/8/layout/vList5"/>
    <dgm:cxn modelId="{E27B9505-F9A0-437F-8A25-D177ADE840C5}" type="presParOf" srcId="{1CEBFFA5-8FB5-4F1F-A9E8-CF74121CA84C}" destId="{80253AF5-86E3-489F-B605-9FA45AACB347}" srcOrd="0" destOrd="0" presId="urn:microsoft.com/office/officeart/2005/8/layout/vList5"/>
    <dgm:cxn modelId="{2BE81877-A09A-4B1C-9DAE-55A44336EC0A}" type="presParOf" srcId="{1CEBFFA5-8FB5-4F1F-A9E8-CF74121CA84C}" destId="{EBAB812E-1166-4288-9CAE-6FFDFB9B5012}" srcOrd="1" destOrd="0" presId="urn:microsoft.com/office/officeart/2005/8/layout/vList5"/>
    <dgm:cxn modelId="{9DD0F4EF-7CEC-4100-BF94-C9562467ABD9}" type="presParOf" srcId="{4FCDC8C0-8690-4819-9DA0-ECB3F0D203C3}" destId="{86EDBA9C-1C2C-4411-B5EB-333AB2E4AF9D}" srcOrd="9" destOrd="0" presId="urn:microsoft.com/office/officeart/2005/8/layout/vList5"/>
    <dgm:cxn modelId="{8F6E98FE-A67A-4A6F-8E0C-B025C30E46CF}" type="presParOf" srcId="{4FCDC8C0-8690-4819-9DA0-ECB3F0D203C3}" destId="{3F970941-BA82-49FE-A08B-475F6D1473D2}" srcOrd="10" destOrd="0" presId="urn:microsoft.com/office/officeart/2005/8/layout/vList5"/>
    <dgm:cxn modelId="{A39E0EFC-FA82-40CF-A857-B6B62A940414}" type="presParOf" srcId="{3F970941-BA82-49FE-A08B-475F6D1473D2}" destId="{955D9A7C-945D-4290-9E18-6874CB31C9A6}" srcOrd="0" destOrd="0" presId="urn:microsoft.com/office/officeart/2005/8/layout/vList5"/>
    <dgm:cxn modelId="{EF79F044-0078-40E0-94F8-EE2CC91ACFE7}" type="presParOf" srcId="{3F970941-BA82-49FE-A08B-475F6D1473D2}" destId="{BFEF786C-B078-4D46-90C5-4F7AF2A015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E7BA36-385A-4C5B-84E6-E65D86C7D08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29059503-1DBA-4553-8FE7-6FBD0004F078}">
      <dgm:prSet custT="1"/>
      <dgm:spPr/>
      <dgm:t>
        <a:bodyPr/>
        <a:lstStyle/>
        <a:p>
          <a:pPr rtl="0"/>
          <a:r>
            <a:rPr lang="es-CL" sz="1800" dirty="0"/>
            <a:t>COMUNIDAD INCLUSIVA</a:t>
          </a:r>
        </a:p>
      </dgm:t>
    </dgm:pt>
    <dgm:pt modelId="{41470B2C-2D43-4926-8F75-34DD523A0DBD}" type="parTrans" cxnId="{1E8A7AD9-B3F9-4F78-A7BE-50BFC0591D67}">
      <dgm:prSet/>
      <dgm:spPr/>
      <dgm:t>
        <a:bodyPr/>
        <a:lstStyle/>
        <a:p>
          <a:endParaRPr lang="es-CL"/>
        </a:p>
      </dgm:t>
    </dgm:pt>
    <dgm:pt modelId="{FF4C0E0E-710E-43DD-9446-1C8D9F9654E9}" type="sibTrans" cxnId="{1E8A7AD9-B3F9-4F78-A7BE-50BFC0591D67}">
      <dgm:prSet/>
      <dgm:spPr/>
      <dgm:t>
        <a:bodyPr/>
        <a:lstStyle/>
        <a:p>
          <a:endParaRPr lang="es-CL"/>
        </a:p>
      </dgm:t>
    </dgm:pt>
    <dgm:pt modelId="{CF0AA6BB-5BCC-44BB-B2CB-A69D7D228CFE}">
      <dgm:prSet custT="1"/>
      <dgm:spPr/>
      <dgm:t>
        <a:bodyPr/>
        <a:lstStyle/>
        <a:p>
          <a:pPr rtl="0"/>
          <a:r>
            <a:rPr lang="es-CL" sz="1600" dirty="0"/>
            <a:t>Construcción de culturas comunales inclusivas, protectoras, promocionales y preventivas  </a:t>
          </a:r>
        </a:p>
      </dgm:t>
    </dgm:pt>
    <dgm:pt modelId="{6C691906-057A-429C-B337-27C659A74119}" type="parTrans" cxnId="{09E810B8-DA12-40A1-83B7-61A809C993EC}">
      <dgm:prSet/>
      <dgm:spPr/>
      <dgm:t>
        <a:bodyPr/>
        <a:lstStyle/>
        <a:p>
          <a:endParaRPr lang="es-CL"/>
        </a:p>
      </dgm:t>
    </dgm:pt>
    <dgm:pt modelId="{DD7755E3-8573-4F10-AC65-0CE2DEF59C36}" type="sibTrans" cxnId="{09E810B8-DA12-40A1-83B7-61A809C993EC}">
      <dgm:prSet/>
      <dgm:spPr/>
      <dgm:t>
        <a:bodyPr/>
        <a:lstStyle/>
        <a:p>
          <a:endParaRPr lang="es-CL"/>
        </a:p>
      </dgm:t>
    </dgm:pt>
    <dgm:pt modelId="{2A745EAB-0D76-4FBD-BD68-B8E8585B2F6D}">
      <dgm:prSet custT="1"/>
      <dgm:spPr/>
      <dgm:t>
        <a:bodyPr/>
        <a:lstStyle/>
        <a:p>
          <a:pPr rtl="0"/>
          <a:r>
            <a:rPr lang="es-CL" sz="1600" dirty="0"/>
            <a:t>Contribuir al desarrollo de pertenencias, de identidad territorial-comunal, de sentido psicológico de comunidad</a:t>
          </a:r>
        </a:p>
      </dgm:t>
    </dgm:pt>
    <dgm:pt modelId="{15FE3A46-3872-48A5-93A5-DF79C12E9410}" type="parTrans" cxnId="{2EDC8205-BB97-46BE-B6B8-26A3732E540C}">
      <dgm:prSet/>
      <dgm:spPr/>
      <dgm:t>
        <a:bodyPr/>
        <a:lstStyle/>
        <a:p>
          <a:endParaRPr lang="es-CL"/>
        </a:p>
      </dgm:t>
    </dgm:pt>
    <dgm:pt modelId="{9350A7E3-875D-4BC3-AA0D-90D2086C3A6B}" type="sibTrans" cxnId="{2EDC8205-BB97-46BE-B6B8-26A3732E540C}">
      <dgm:prSet/>
      <dgm:spPr/>
      <dgm:t>
        <a:bodyPr/>
        <a:lstStyle/>
        <a:p>
          <a:endParaRPr lang="es-CL"/>
        </a:p>
      </dgm:t>
    </dgm:pt>
    <dgm:pt modelId="{866833C1-EDB3-4324-BD61-E16FDA1FB683}">
      <dgm:prSet custT="1"/>
      <dgm:spPr/>
      <dgm:t>
        <a:bodyPr/>
        <a:lstStyle/>
        <a:p>
          <a:pPr rtl="0"/>
          <a:r>
            <a:rPr lang="es-CL" sz="1800" dirty="0"/>
            <a:t>CAPITAL SOCIAL</a:t>
          </a:r>
        </a:p>
      </dgm:t>
    </dgm:pt>
    <dgm:pt modelId="{E122DE2C-F8FD-443B-AC3C-3E21847508EF}" type="parTrans" cxnId="{AE5D4486-3B86-449A-9574-582A2FCD1645}">
      <dgm:prSet/>
      <dgm:spPr/>
      <dgm:t>
        <a:bodyPr/>
        <a:lstStyle/>
        <a:p>
          <a:endParaRPr lang="es-CL"/>
        </a:p>
      </dgm:t>
    </dgm:pt>
    <dgm:pt modelId="{DE0DC057-F339-4C07-B032-E7B3E0891EF5}" type="sibTrans" cxnId="{AE5D4486-3B86-449A-9574-582A2FCD1645}">
      <dgm:prSet/>
      <dgm:spPr/>
      <dgm:t>
        <a:bodyPr/>
        <a:lstStyle/>
        <a:p>
          <a:endParaRPr lang="es-CL"/>
        </a:p>
      </dgm:t>
    </dgm:pt>
    <dgm:pt modelId="{AEF41E8D-45DA-4C27-A232-A43BB50F8768}">
      <dgm:prSet custT="1"/>
      <dgm:spPr/>
      <dgm:t>
        <a:bodyPr/>
        <a:lstStyle/>
        <a:p>
          <a:pPr rtl="0"/>
          <a:r>
            <a:rPr lang="es-CL" sz="1600" dirty="0"/>
            <a:t>desarrollar capital  local, capital simbólico, organizacional,</a:t>
          </a:r>
        </a:p>
      </dgm:t>
    </dgm:pt>
    <dgm:pt modelId="{0F0BF23C-CA0B-41EE-B949-8BDC2490D8E5}" type="parTrans" cxnId="{54A4EDCF-D4F4-45EB-9D6D-8277125B6E36}">
      <dgm:prSet/>
      <dgm:spPr/>
      <dgm:t>
        <a:bodyPr/>
        <a:lstStyle/>
        <a:p>
          <a:endParaRPr lang="es-CL"/>
        </a:p>
      </dgm:t>
    </dgm:pt>
    <dgm:pt modelId="{3067A030-36B3-409D-85DD-84A0C1B716AF}" type="sibTrans" cxnId="{54A4EDCF-D4F4-45EB-9D6D-8277125B6E36}">
      <dgm:prSet/>
      <dgm:spPr/>
      <dgm:t>
        <a:bodyPr/>
        <a:lstStyle/>
        <a:p>
          <a:endParaRPr lang="es-CL"/>
        </a:p>
      </dgm:t>
    </dgm:pt>
    <dgm:pt modelId="{4EC3E92C-9EC7-44BF-808E-E7BE5AD4ADC2}">
      <dgm:prSet custT="1"/>
      <dgm:spPr/>
      <dgm:t>
        <a:bodyPr/>
        <a:lstStyle/>
        <a:p>
          <a:pPr rtl="0"/>
          <a:r>
            <a:rPr lang="es-CL" sz="1600" dirty="0"/>
            <a:t>construir y reforzar cohesión social; </a:t>
          </a:r>
        </a:p>
      </dgm:t>
    </dgm:pt>
    <dgm:pt modelId="{BABA79DC-D373-46F2-B411-ED7D689DAD90}" type="parTrans" cxnId="{4BEF31DC-C3D8-4F79-8223-196C76DBB420}">
      <dgm:prSet/>
      <dgm:spPr/>
      <dgm:t>
        <a:bodyPr/>
        <a:lstStyle/>
        <a:p>
          <a:endParaRPr lang="es-CL"/>
        </a:p>
      </dgm:t>
    </dgm:pt>
    <dgm:pt modelId="{453797AA-6F7E-4D93-8875-93DEDF40BE36}" type="sibTrans" cxnId="{4BEF31DC-C3D8-4F79-8223-196C76DBB420}">
      <dgm:prSet/>
      <dgm:spPr/>
      <dgm:t>
        <a:bodyPr/>
        <a:lstStyle/>
        <a:p>
          <a:endParaRPr lang="es-CL"/>
        </a:p>
      </dgm:t>
    </dgm:pt>
    <dgm:pt modelId="{4D93384A-EA2D-499D-9939-F5757B93BD3B}">
      <dgm:prSet custT="1"/>
      <dgm:spPr/>
      <dgm:t>
        <a:bodyPr/>
        <a:lstStyle/>
        <a:p>
          <a:pPr rtl="0"/>
          <a:r>
            <a:rPr lang="es-CL" sz="1800"/>
            <a:t>INTEGRALIDAD</a:t>
          </a:r>
        </a:p>
      </dgm:t>
    </dgm:pt>
    <dgm:pt modelId="{77A4B7D1-5AD5-452B-87E9-0B5BA0AAC76F}" type="parTrans" cxnId="{0D53AD34-BB98-45D0-9114-7A1399005188}">
      <dgm:prSet/>
      <dgm:spPr/>
      <dgm:t>
        <a:bodyPr/>
        <a:lstStyle/>
        <a:p>
          <a:endParaRPr lang="es-CL"/>
        </a:p>
      </dgm:t>
    </dgm:pt>
    <dgm:pt modelId="{693FF587-9C03-4327-ABBF-AE7BE4E8754F}" type="sibTrans" cxnId="{0D53AD34-BB98-45D0-9114-7A1399005188}">
      <dgm:prSet/>
      <dgm:spPr/>
      <dgm:t>
        <a:bodyPr/>
        <a:lstStyle/>
        <a:p>
          <a:endParaRPr lang="es-CL"/>
        </a:p>
      </dgm:t>
    </dgm:pt>
    <dgm:pt modelId="{217CD0C0-795B-47C0-834F-4C3E6DDFC3FE}">
      <dgm:prSet custT="1"/>
      <dgm:spPr/>
      <dgm:t>
        <a:bodyPr/>
        <a:lstStyle/>
        <a:p>
          <a:pPr rtl="0"/>
          <a:r>
            <a:rPr lang="es-ES_tradnl" sz="1600" dirty="0"/>
            <a:t>aproximación holística de intervenciones ; objetivos múltiples e integrales</a:t>
          </a:r>
          <a:endParaRPr lang="es-CL" sz="1600" dirty="0"/>
        </a:p>
      </dgm:t>
    </dgm:pt>
    <dgm:pt modelId="{2B445D6D-4E00-403F-934B-60BA304E689F}" type="parTrans" cxnId="{C5B5F61C-71BA-4B1D-9ED5-2C936ED47F3D}">
      <dgm:prSet/>
      <dgm:spPr/>
      <dgm:t>
        <a:bodyPr/>
        <a:lstStyle/>
        <a:p>
          <a:endParaRPr lang="es-CL"/>
        </a:p>
      </dgm:t>
    </dgm:pt>
    <dgm:pt modelId="{E231ED37-E53F-448B-932F-C115A4EA8CE6}" type="sibTrans" cxnId="{C5B5F61C-71BA-4B1D-9ED5-2C936ED47F3D}">
      <dgm:prSet/>
      <dgm:spPr/>
      <dgm:t>
        <a:bodyPr/>
        <a:lstStyle/>
        <a:p>
          <a:endParaRPr lang="es-CL"/>
        </a:p>
      </dgm:t>
    </dgm:pt>
    <dgm:pt modelId="{B17D92FD-2E4E-4B08-BA78-1E743AEFC82E}">
      <dgm:prSet custT="1"/>
      <dgm:spPr/>
      <dgm:t>
        <a:bodyPr/>
        <a:lstStyle/>
        <a:p>
          <a:pPr rtl="0"/>
          <a:r>
            <a:rPr lang="es-ES_tradnl" sz="1600" dirty="0"/>
            <a:t>El paso de visión sectorial a una multidimensional en las políticas públicas; </a:t>
          </a:r>
          <a:endParaRPr lang="es-CL" sz="1600" dirty="0"/>
        </a:p>
      </dgm:t>
    </dgm:pt>
    <dgm:pt modelId="{5B6E9FB6-1DF4-4C5D-A86A-459CBB635C40}" type="parTrans" cxnId="{D5C313E6-7596-4282-8BD4-2482BD1A9928}">
      <dgm:prSet/>
      <dgm:spPr/>
      <dgm:t>
        <a:bodyPr/>
        <a:lstStyle/>
        <a:p>
          <a:endParaRPr lang="es-CL"/>
        </a:p>
      </dgm:t>
    </dgm:pt>
    <dgm:pt modelId="{15592BC9-E664-4B7D-BB82-1D56455591FE}" type="sibTrans" cxnId="{D5C313E6-7596-4282-8BD4-2482BD1A9928}">
      <dgm:prSet/>
      <dgm:spPr/>
      <dgm:t>
        <a:bodyPr/>
        <a:lstStyle/>
        <a:p>
          <a:endParaRPr lang="es-CL"/>
        </a:p>
      </dgm:t>
    </dgm:pt>
    <dgm:pt modelId="{AD5A17B8-BC8C-4823-86E0-1F59AB014D37}">
      <dgm:prSet custT="1"/>
      <dgm:spPr/>
      <dgm:t>
        <a:bodyPr/>
        <a:lstStyle/>
        <a:p>
          <a:pPr rtl="0"/>
          <a:r>
            <a:rPr lang="es-CL" sz="1600" dirty="0"/>
            <a:t>Evitar la fragmentación programática en territorio comunal</a:t>
          </a:r>
        </a:p>
      </dgm:t>
    </dgm:pt>
    <dgm:pt modelId="{FDEEA83B-B925-4FF1-A76C-8624CFBE6D0E}" type="parTrans" cxnId="{EF753044-9DFF-43E6-84EE-CC5B204525DD}">
      <dgm:prSet/>
      <dgm:spPr/>
      <dgm:t>
        <a:bodyPr/>
        <a:lstStyle/>
        <a:p>
          <a:endParaRPr lang="es-CL"/>
        </a:p>
      </dgm:t>
    </dgm:pt>
    <dgm:pt modelId="{68955059-B8F6-41E8-8B27-BC63ED43918B}" type="sibTrans" cxnId="{EF753044-9DFF-43E6-84EE-CC5B204525DD}">
      <dgm:prSet/>
      <dgm:spPr/>
      <dgm:t>
        <a:bodyPr/>
        <a:lstStyle/>
        <a:p>
          <a:endParaRPr lang="es-CL"/>
        </a:p>
      </dgm:t>
    </dgm:pt>
    <dgm:pt modelId="{7C869268-9739-44EF-8C36-9E639A3D04DB}">
      <dgm:prSet custT="1"/>
      <dgm:spPr/>
      <dgm:t>
        <a:bodyPr/>
        <a:lstStyle/>
        <a:p>
          <a:pPr rtl="0"/>
          <a:r>
            <a:rPr lang="es-CL" sz="1800"/>
            <a:t>RECIPROCIDAD</a:t>
          </a:r>
        </a:p>
      </dgm:t>
    </dgm:pt>
    <dgm:pt modelId="{92E05948-6BAA-4AD5-86C8-8BEA4D4B1E71}" type="parTrans" cxnId="{2B731C0F-E0F5-4401-B2C0-B36ECEEEB43E}">
      <dgm:prSet/>
      <dgm:spPr/>
      <dgm:t>
        <a:bodyPr/>
        <a:lstStyle/>
        <a:p>
          <a:endParaRPr lang="es-CL"/>
        </a:p>
      </dgm:t>
    </dgm:pt>
    <dgm:pt modelId="{385F526F-9D83-4D7D-985D-9B51C6745EB0}" type="sibTrans" cxnId="{2B731C0F-E0F5-4401-B2C0-B36ECEEEB43E}">
      <dgm:prSet/>
      <dgm:spPr/>
      <dgm:t>
        <a:bodyPr/>
        <a:lstStyle/>
        <a:p>
          <a:endParaRPr lang="es-CL"/>
        </a:p>
      </dgm:t>
    </dgm:pt>
    <dgm:pt modelId="{F8452D7B-9532-4CB1-B5D3-87E748219D39}">
      <dgm:prSet custT="1"/>
      <dgm:spPr/>
      <dgm:t>
        <a:bodyPr/>
        <a:lstStyle/>
        <a:p>
          <a:pPr rtl="0"/>
          <a:r>
            <a:rPr lang="es-CL" sz="1600" dirty="0"/>
            <a:t>fortalecer relaciones de confianza y reciprocidad en el territorio</a:t>
          </a:r>
        </a:p>
      </dgm:t>
    </dgm:pt>
    <dgm:pt modelId="{BC5AD513-80BE-4BC0-9463-83EA3CC7DFF3}" type="parTrans" cxnId="{B8D50980-52EC-4D8D-B97D-62898230DFF4}">
      <dgm:prSet/>
      <dgm:spPr/>
      <dgm:t>
        <a:bodyPr/>
        <a:lstStyle/>
        <a:p>
          <a:endParaRPr lang="es-CL"/>
        </a:p>
      </dgm:t>
    </dgm:pt>
    <dgm:pt modelId="{431A4545-520A-4A02-8E5F-8065EB000FCA}" type="sibTrans" cxnId="{B8D50980-52EC-4D8D-B97D-62898230DFF4}">
      <dgm:prSet/>
      <dgm:spPr/>
      <dgm:t>
        <a:bodyPr/>
        <a:lstStyle/>
        <a:p>
          <a:endParaRPr lang="es-CL"/>
        </a:p>
      </dgm:t>
    </dgm:pt>
    <dgm:pt modelId="{2DE6336B-4F39-4C00-8EE0-A59F7E9B70F6}">
      <dgm:prSet custT="1"/>
      <dgm:spPr/>
      <dgm:t>
        <a:bodyPr/>
        <a:lstStyle/>
        <a:p>
          <a:pPr rtl="0"/>
          <a:r>
            <a:rPr lang="es-CL" sz="1600" dirty="0"/>
            <a:t>construir acciones  sostenidas de cooperación y reciprocidad; intercambio de recursos materiales y simbólicos; experiencias compartidas</a:t>
          </a:r>
        </a:p>
      </dgm:t>
    </dgm:pt>
    <dgm:pt modelId="{DC3B12B7-F7F8-4C2A-A1CE-E2EA5975A76B}" type="parTrans" cxnId="{65BF9C91-2582-43DB-96DE-1F66474D0B96}">
      <dgm:prSet/>
      <dgm:spPr/>
      <dgm:t>
        <a:bodyPr/>
        <a:lstStyle/>
        <a:p>
          <a:endParaRPr lang="es-CL"/>
        </a:p>
      </dgm:t>
    </dgm:pt>
    <dgm:pt modelId="{E7F40D74-083A-4E71-A6A0-67127F5E74A4}" type="sibTrans" cxnId="{65BF9C91-2582-43DB-96DE-1F66474D0B96}">
      <dgm:prSet/>
      <dgm:spPr/>
      <dgm:t>
        <a:bodyPr/>
        <a:lstStyle/>
        <a:p>
          <a:endParaRPr lang="es-CL"/>
        </a:p>
      </dgm:t>
    </dgm:pt>
    <dgm:pt modelId="{FC1A695D-3F2C-4086-A6BC-1B0413FB2C30}">
      <dgm:prSet custT="1"/>
      <dgm:spPr/>
      <dgm:t>
        <a:bodyPr/>
        <a:lstStyle/>
        <a:p>
          <a:pPr rtl="0"/>
          <a:r>
            <a:rPr lang="es-CL" sz="1800" dirty="0"/>
            <a:t>COMUNIDAD DE APRENDIZAJE</a:t>
          </a:r>
        </a:p>
      </dgm:t>
    </dgm:pt>
    <dgm:pt modelId="{5AE0C4D4-19AF-4140-A78A-9C8B8B6A7FFF}" type="parTrans" cxnId="{E2886BEB-F937-444C-BF42-7F5831C8A962}">
      <dgm:prSet/>
      <dgm:spPr/>
      <dgm:t>
        <a:bodyPr/>
        <a:lstStyle/>
        <a:p>
          <a:endParaRPr lang="es-CL"/>
        </a:p>
      </dgm:t>
    </dgm:pt>
    <dgm:pt modelId="{C9F8F6C3-6409-42CB-B214-71AFA6EA305F}" type="sibTrans" cxnId="{E2886BEB-F937-444C-BF42-7F5831C8A962}">
      <dgm:prSet/>
      <dgm:spPr/>
      <dgm:t>
        <a:bodyPr/>
        <a:lstStyle/>
        <a:p>
          <a:endParaRPr lang="es-CL"/>
        </a:p>
      </dgm:t>
    </dgm:pt>
    <dgm:pt modelId="{CC0A455B-80F4-4261-BA4E-6D10E2227872}">
      <dgm:prSet custT="1"/>
      <dgm:spPr/>
      <dgm:t>
        <a:bodyPr/>
        <a:lstStyle/>
        <a:p>
          <a:pPr rtl="0"/>
          <a:r>
            <a:rPr lang="es-CL" sz="1600" dirty="0"/>
            <a:t>aprender de la experiencias de los otros actores: la red es una comunidad de aprendizaje, </a:t>
          </a:r>
        </a:p>
      </dgm:t>
    </dgm:pt>
    <dgm:pt modelId="{BE204967-E2CF-474B-B057-EB019FE26610}" type="parTrans" cxnId="{F0042187-1F27-44D6-9464-4F73CD685CE3}">
      <dgm:prSet/>
      <dgm:spPr/>
      <dgm:t>
        <a:bodyPr/>
        <a:lstStyle/>
        <a:p>
          <a:endParaRPr lang="es-CL"/>
        </a:p>
      </dgm:t>
    </dgm:pt>
    <dgm:pt modelId="{1C9AA67B-1EC9-4AAD-8081-EEAA381B30DE}" type="sibTrans" cxnId="{F0042187-1F27-44D6-9464-4F73CD685CE3}">
      <dgm:prSet/>
      <dgm:spPr/>
      <dgm:t>
        <a:bodyPr/>
        <a:lstStyle/>
        <a:p>
          <a:endParaRPr lang="es-CL"/>
        </a:p>
      </dgm:t>
    </dgm:pt>
    <dgm:pt modelId="{54FAB6A4-33C0-4FF6-AA7D-AE70AC8F08EF}">
      <dgm:prSet custT="1"/>
      <dgm:spPr/>
      <dgm:t>
        <a:bodyPr/>
        <a:lstStyle/>
        <a:p>
          <a:pPr rtl="0"/>
          <a:r>
            <a:rPr lang="es-CL" sz="1800" dirty="0"/>
            <a:t>GESTIÓN DE CONOCIMIENTOS</a:t>
          </a:r>
        </a:p>
      </dgm:t>
    </dgm:pt>
    <dgm:pt modelId="{F0FA6D53-66CD-4B4E-BE4A-3C3789D62280}" type="parTrans" cxnId="{DD739156-0CFC-4887-AD2F-9BCE425B01BD}">
      <dgm:prSet/>
      <dgm:spPr/>
      <dgm:t>
        <a:bodyPr/>
        <a:lstStyle/>
        <a:p>
          <a:endParaRPr lang="es-CL"/>
        </a:p>
      </dgm:t>
    </dgm:pt>
    <dgm:pt modelId="{A7E225B3-3149-48A3-B031-D75858D847C3}" type="sibTrans" cxnId="{DD739156-0CFC-4887-AD2F-9BCE425B01BD}">
      <dgm:prSet/>
      <dgm:spPr/>
      <dgm:t>
        <a:bodyPr/>
        <a:lstStyle/>
        <a:p>
          <a:endParaRPr lang="es-CL"/>
        </a:p>
      </dgm:t>
    </dgm:pt>
    <dgm:pt modelId="{3FF8114C-BCCB-499F-AF91-74FBE5A0D220}">
      <dgm:prSet custT="1"/>
      <dgm:spPr/>
      <dgm:t>
        <a:bodyPr/>
        <a:lstStyle/>
        <a:p>
          <a:pPr rtl="0"/>
          <a:r>
            <a:rPr lang="es-CL" sz="1600" dirty="0"/>
            <a:t>gestionar  conocimiento local y situacional que está en permanente dinamismo</a:t>
          </a:r>
        </a:p>
      </dgm:t>
    </dgm:pt>
    <dgm:pt modelId="{C6AFDEF3-CB96-42F8-94C3-2BD32F647389}" type="parTrans" cxnId="{D1343031-F791-47F9-84C8-88C18A669145}">
      <dgm:prSet/>
      <dgm:spPr/>
      <dgm:t>
        <a:bodyPr/>
        <a:lstStyle/>
        <a:p>
          <a:endParaRPr lang="es-CL"/>
        </a:p>
      </dgm:t>
    </dgm:pt>
    <dgm:pt modelId="{ACEB074A-4A42-4410-B499-A97DFB7B1472}" type="sibTrans" cxnId="{D1343031-F791-47F9-84C8-88C18A669145}">
      <dgm:prSet/>
      <dgm:spPr/>
      <dgm:t>
        <a:bodyPr/>
        <a:lstStyle/>
        <a:p>
          <a:endParaRPr lang="es-CL"/>
        </a:p>
      </dgm:t>
    </dgm:pt>
    <dgm:pt modelId="{BFC7D0DA-34BA-4D82-A477-EE49BA56A6BE}" type="pres">
      <dgm:prSet presAssocID="{04E7BA36-385A-4C5B-84E6-E65D86C7D080}" presName="Name0" presStyleCnt="0">
        <dgm:presLayoutVars>
          <dgm:dir/>
          <dgm:animLvl val="lvl"/>
          <dgm:resizeHandles val="exact"/>
        </dgm:presLayoutVars>
      </dgm:prSet>
      <dgm:spPr/>
    </dgm:pt>
    <dgm:pt modelId="{4B0ADA7E-29FE-4911-BDE6-F20C71278140}" type="pres">
      <dgm:prSet presAssocID="{29059503-1DBA-4553-8FE7-6FBD0004F078}" presName="linNode" presStyleCnt="0"/>
      <dgm:spPr/>
    </dgm:pt>
    <dgm:pt modelId="{F67C77AC-CAA5-4822-AE81-587180885D22}" type="pres">
      <dgm:prSet presAssocID="{29059503-1DBA-4553-8FE7-6FBD0004F078}" presName="parentText" presStyleLbl="node1" presStyleIdx="0" presStyleCnt="6" custScaleX="67248">
        <dgm:presLayoutVars>
          <dgm:chMax val="1"/>
          <dgm:bulletEnabled val="1"/>
        </dgm:presLayoutVars>
      </dgm:prSet>
      <dgm:spPr/>
    </dgm:pt>
    <dgm:pt modelId="{0D6BA9C2-06C3-492A-8C27-C310E85BCF2C}" type="pres">
      <dgm:prSet presAssocID="{29059503-1DBA-4553-8FE7-6FBD0004F078}" presName="descendantText" presStyleLbl="alignAccFollowNode1" presStyleIdx="0" presStyleCnt="6" custScaleX="178351" custScaleY="151049">
        <dgm:presLayoutVars>
          <dgm:bulletEnabled val="1"/>
        </dgm:presLayoutVars>
      </dgm:prSet>
      <dgm:spPr/>
    </dgm:pt>
    <dgm:pt modelId="{8B1A6DFF-A9AA-4658-A790-E198607D1036}" type="pres">
      <dgm:prSet presAssocID="{FF4C0E0E-710E-43DD-9446-1C8D9F9654E9}" presName="sp" presStyleCnt="0"/>
      <dgm:spPr/>
    </dgm:pt>
    <dgm:pt modelId="{7650EAEC-19B7-4FA8-A318-62825B07A308}" type="pres">
      <dgm:prSet presAssocID="{866833C1-EDB3-4324-BD61-E16FDA1FB683}" presName="linNode" presStyleCnt="0"/>
      <dgm:spPr/>
    </dgm:pt>
    <dgm:pt modelId="{934467B5-FE11-439A-8A8E-2255EE679CFC}" type="pres">
      <dgm:prSet presAssocID="{866833C1-EDB3-4324-BD61-E16FDA1FB683}" presName="parentText" presStyleLbl="node1" presStyleIdx="1" presStyleCnt="6" custScaleX="71757" custScaleY="59600" custLinFactNeighborX="-1141" custLinFactNeighborY="8943">
        <dgm:presLayoutVars>
          <dgm:chMax val="1"/>
          <dgm:bulletEnabled val="1"/>
        </dgm:presLayoutVars>
      </dgm:prSet>
      <dgm:spPr/>
    </dgm:pt>
    <dgm:pt modelId="{8DB313A6-2D7C-49A2-8D4B-102F56A9D258}" type="pres">
      <dgm:prSet presAssocID="{866833C1-EDB3-4324-BD61-E16FDA1FB683}" presName="descendantText" presStyleLbl="alignAccFollowNode1" presStyleIdx="1" presStyleCnt="6" custScaleX="109531" custScaleY="79861" custLinFactNeighborX="1453" custLinFactNeighborY="18528">
        <dgm:presLayoutVars>
          <dgm:bulletEnabled val="1"/>
        </dgm:presLayoutVars>
      </dgm:prSet>
      <dgm:spPr/>
    </dgm:pt>
    <dgm:pt modelId="{1E2B731A-C01D-4B1A-91BB-A8B6E6C918C9}" type="pres">
      <dgm:prSet presAssocID="{DE0DC057-F339-4C07-B032-E7B3E0891EF5}" presName="sp" presStyleCnt="0"/>
      <dgm:spPr/>
    </dgm:pt>
    <dgm:pt modelId="{808344EC-5BF2-4AE9-8421-1B9C16F967BB}" type="pres">
      <dgm:prSet presAssocID="{4D93384A-EA2D-499D-9939-F5757B93BD3B}" presName="linNode" presStyleCnt="0"/>
      <dgm:spPr/>
    </dgm:pt>
    <dgm:pt modelId="{3B713CD2-3E7B-413D-BED3-9063389EB36D}" type="pres">
      <dgm:prSet presAssocID="{4D93384A-EA2D-499D-9939-F5757B93BD3B}" presName="parentText" presStyleLbl="node1" presStyleIdx="2" presStyleCnt="6" custScaleX="57678">
        <dgm:presLayoutVars>
          <dgm:chMax val="1"/>
          <dgm:bulletEnabled val="1"/>
        </dgm:presLayoutVars>
      </dgm:prSet>
      <dgm:spPr/>
    </dgm:pt>
    <dgm:pt modelId="{2F9E50D4-E487-4398-A855-01C401A67229}" type="pres">
      <dgm:prSet presAssocID="{4D93384A-EA2D-499D-9939-F5757B93BD3B}" presName="descendantText" presStyleLbl="alignAccFollowNode1" presStyleIdx="2" presStyleCnt="6" custScaleX="137751" custLinFactNeighborX="1422" custLinFactNeighborY="12773">
        <dgm:presLayoutVars>
          <dgm:bulletEnabled val="1"/>
        </dgm:presLayoutVars>
      </dgm:prSet>
      <dgm:spPr/>
    </dgm:pt>
    <dgm:pt modelId="{5CD42B40-E19B-4453-8A4F-6A8253025EA5}" type="pres">
      <dgm:prSet presAssocID="{693FF587-9C03-4327-ABBF-AE7BE4E8754F}" presName="sp" presStyleCnt="0"/>
      <dgm:spPr/>
    </dgm:pt>
    <dgm:pt modelId="{43E0F729-B687-4A7C-BC53-38857C164C74}" type="pres">
      <dgm:prSet presAssocID="{7C869268-9739-44EF-8C36-9E639A3D04DB}" presName="linNode" presStyleCnt="0"/>
      <dgm:spPr/>
    </dgm:pt>
    <dgm:pt modelId="{5A4F6917-A074-4C5E-A0F3-B953C4AEE26B}" type="pres">
      <dgm:prSet presAssocID="{7C869268-9739-44EF-8C36-9E639A3D04DB}" presName="parentText" presStyleLbl="node1" presStyleIdx="3" presStyleCnt="6" custScaleX="52976">
        <dgm:presLayoutVars>
          <dgm:chMax val="1"/>
          <dgm:bulletEnabled val="1"/>
        </dgm:presLayoutVars>
      </dgm:prSet>
      <dgm:spPr/>
    </dgm:pt>
    <dgm:pt modelId="{6DAEEF69-86BC-423C-B2E3-C8F4AD5824E8}" type="pres">
      <dgm:prSet presAssocID="{7C869268-9739-44EF-8C36-9E639A3D04DB}" presName="descendantText" presStyleLbl="alignAccFollowNode1" presStyleIdx="3" presStyleCnt="6" custScaleX="126732" custLinFactNeighborX="10844" custLinFactNeighborY="4946">
        <dgm:presLayoutVars>
          <dgm:bulletEnabled val="1"/>
        </dgm:presLayoutVars>
      </dgm:prSet>
      <dgm:spPr/>
    </dgm:pt>
    <dgm:pt modelId="{CE60C3A0-377E-445C-890A-742B55461244}" type="pres">
      <dgm:prSet presAssocID="{385F526F-9D83-4D7D-985D-9B51C6745EB0}" presName="sp" presStyleCnt="0"/>
      <dgm:spPr/>
    </dgm:pt>
    <dgm:pt modelId="{4C61C438-921C-488D-B172-C3CA801BA7C9}" type="pres">
      <dgm:prSet presAssocID="{FC1A695D-3F2C-4086-A6BC-1B0413FB2C30}" presName="linNode" presStyleCnt="0"/>
      <dgm:spPr/>
    </dgm:pt>
    <dgm:pt modelId="{76E86D08-7548-4382-8B5E-EC0F9C72278C}" type="pres">
      <dgm:prSet presAssocID="{FC1A695D-3F2C-4086-A6BC-1B0413FB2C30}" presName="parentText" presStyleLbl="node1" presStyleIdx="4" presStyleCnt="6" custScaleX="104585">
        <dgm:presLayoutVars>
          <dgm:chMax val="1"/>
          <dgm:bulletEnabled val="1"/>
        </dgm:presLayoutVars>
      </dgm:prSet>
      <dgm:spPr/>
    </dgm:pt>
    <dgm:pt modelId="{304EBBB5-C663-4287-9C73-B490DC5799EA}" type="pres">
      <dgm:prSet presAssocID="{FC1A695D-3F2C-4086-A6BC-1B0413FB2C30}" presName="descendantText" presStyleLbl="alignAccFollowNode1" presStyleIdx="4" presStyleCnt="6" custLinFactNeighborX="6124" custLinFactNeighborY="7404">
        <dgm:presLayoutVars>
          <dgm:bulletEnabled val="1"/>
        </dgm:presLayoutVars>
      </dgm:prSet>
      <dgm:spPr/>
    </dgm:pt>
    <dgm:pt modelId="{383171C8-88E6-413A-A787-5100480A44E4}" type="pres">
      <dgm:prSet presAssocID="{C9F8F6C3-6409-42CB-B214-71AFA6EA305F}" presName="sp" presStyleCnt="0"/>
      <dgm:spPr/>
    </dgm:pt>
    <dgm:pt modelId="{4D0D3753-A0E0-4CB4-910F-F3729057CD28}" type="pres">
      <dgm:prSet presAssocID="{54FAB6A4-33C0-4FF6-AA7D-AE70AC8F08EF}" presName="linNode" presStyleCnt="0"/>
      <dgm:spPr/>
    </dgm:pt>
    <dgm:pt modelId="{4A355F91-2041-41AE-A519-C59662ECAC24}" type="pres">
      <dgm:prSet presAssocID="{54FAB6A4-33C0-4FF6-AA7D-AE70AC8F08EF}" presName="parentText" presStyleLbl="node1" presStyleIdx="5" presStyleCnt="6" custScaleX="120653">
        <dgm:presLayoutVars>
          <dgm:chMax val="1"/>
          <dgm:bulletEnabled val="1"/>
        </dgm:presLayoutVars>
      </dgm:prSet>
      <dgm:spPr/>
    </dgm:pt>
    <dgm:pt modelId="{92361BE0-ED8E-441D-A7D0-1470143759FE}" type="pres">
      <dgm:prSet presAssocID="{54FAB6A4-33C0-4FF6-AA7D-AE70AC8F08EF}" presName="descendantText" presStyleLbl="alignAccFollowNode1" presStyleIdx="5" presStyleCnt="6" custLinFactNeighborX="27322" custLinFactNeighborY="2500">
        <dgm:presLayoutVars>
          <dgm:bulletEnabled val="1"/>
        </dgm:presLayoutVars>
      </dgm:prSet>
      <dgm:spPr/>
    </dgm:pt>
  </dgm:ptLst>
  <dgm:cxnLst>
    <dgm:cxn modelId="{F0142205-E699-40DA-84F4-276D189D4DBE}" type="presOf" srcId="{F8452D7B-9532-4CB1-B5D3-87E748219D39}" destId="{6DAEEF69-86BC-423C-B2E3-C8F4AD5824E8}" srcOrd="0" destOrd="0" presId="urn:microsoft.com/office/officeart/2005/8/layout/vList5"/>
    <dgm:cxn modelId="{2EDC8205-BB97-46BE-B6B8-26A3732E540C}" srcId="{29059503-1DBA-4553-8FE7-6FBD0004F078}" destId="{2A745EAB-0D76-4FBD-BD68-B8E8585B2F6D}" srcOrd="1" destOrd="0" parTransId="{15FE3A46-3872-48A5-93A5-DF79C12E9410}" sibTransId="{9350A7E3-875D-4BC3-AA0D-90D2086C3A6B}"/>
    <dgm:cxn modelId="{2B731C0F-E0F5-4401-B2C0-B36ECEEEB43E}" srcId="{04E7BA36-385A-4C5B-84E6-E65D86C7D080}" destId="{7C869268-9739-44EF-8C36-9E639A3D04DB}" srcOrd="3" destOrd="0" parTransId="{92E05948-6BAA-4AD5-86C8-8BEA4D4B1E71}" sibTransId="{385F526F-9D83-4D7D-985D-9B51C6745EB0}"/>
    <dgm:cxn modelId="{C5B5F61C-71BA-4B1D-9ED5-2C936ED47F3D}" srcId="{4D93384A-EA2D-499D-9939-F5757B93BD3B}" destId="{217CD0C0-795B-47C0-834F-4C3E6DDFC3FE}" srcOrd="0" destOrd="0" parTransId="{2B445D6D-4E00-403F-934B-60BA304E689F}" sibTransId="{E231ED37-E53F-448B-932F-C115A4EA8CE6}"/>
    <dgm:cxn modelId="{FE2CA430-AABC-43C5-B1A3-163E0E8B6FB6}" type="presOf" srcId="{54FAB6A4-33C0-4FF6-AA7D-AE70AC8F08EF}" destId="{4A355F91-2041-41AE-A519-C59662ECAC24}" srcOrd="0" destOrd="0" presId="urn:microsoft.com/office/officeart/2005/8/layout/vList5"/>
    <dgm:cxn modelId="{D1343031-F791-47F9-84C8-88C18A669145}" srcId="{54FAB6A4-33C0-4FF6-AA7D-AE70AC8F08EF}" destId="{3FF8114C-BCCB-499F-AF91-74FBE5A0D220}" srcOrd="0" destOrd="0" parTransId="{C6AFDEF3-CB96-42F8-94C3-2BD32F647389}" sibTransId="{ACEB074A-4A42-4410-B499-A97DFB7B1472}"/>
    <dgm:cxn modelId="{0D53AD34-BB98-45D0-9114-7A1399005188}" srcId="{04E7BA36-385A-4C5B-84E6-E65D86C7D080}" destId="{4D93384A-EA2D-499D-9939-F5757B93BD3B}" srcOrd="2" destOrd="0" parTransId="{77A4B7D1-5AD5-452B-87E9-0B5BA0AAC76F}" sibTransId="{693FF587-9C03-4327-ABBF-AE7BE4E8754F}"/>
    <dgm:cxn modelId="{EF753044-9DFF-43E6-84EE-CC5B204525DD}" srcId="{4D93384A-EA2D-499D-9939-F5757B93BD3B}" destId="{AD5A17B8-BC8C-4823-86E0-1F59AB014D37}" srcOrd="2" destOrd="0" parTransId="{FDEEA83B-B925-4FF1-A76C-8624CFBE6D0E}" sibTransId="{68955059-B8F6-41E8-8B27-BC63ED43918B}"/>
    <dgm:cxn modelId="{DD739156-0CFC-4887-AD2F-9BCE425B01BD}" srcId="{04E7BA36-385A-4C5B-84E6-E65D86C7D080}" destId="{54FAB6A4-33C0-4FF6-AA7D-AE70AC8F08EF}" srcOrd="5" destOrd="0" parTransId="{F0FA6D53-66CD-4B4E-BE4A-3C3789D62280}" sibTransId="{A7E225B3-3149-48A3-B031-D75858D847C3}"/>
    <dgm:cxn modelId="{01551859-D066-4A32-9072-DE01DC2163A5}" type="presOf" srcId="{4EC3E92C-9EC7-44BF-808E-E7BE5AD4ADC2}" destId="{8DB313A6-2D7C-49A2-8D4B-102F56A9D258}" srcOrd="0" destOrd="1" presId="urn:microsoft.com/office/officeart/2005/8/layout/vList5"/>
    <dgm:cxn modelId="{3240BE5C-F056-48DF-9653-6BB1A71F24AD}" type="presOf" srcId="{04E7BA36-385A-4C5B-84E6-E65D86C7D080}" destId="{BFC7D0DA-34BA-4D82-A477-EE49BA56A6BE}" srcOrd="0" destOrd="0" presId="urn:microsoft.com/office/officeart/2005/8/layout/vList5"/>
    <dgm:cxn modelId="{D8E7E861-CC17-4B03-B5E0-6EA7458B9C20}" type="presOf" srcId="{AEF41E8D-45DA-4C27-A232-A43BB50F8768}" destId="{8DB313A6-2D7C-49A2-8D4B-102F56A9D258}" srcOrd="0" destOrd="0" presId="urn:microsoft.com/office/officeart/2005/8/layout/vList5"/>
    <dgm:cxn modelId="{2613AE7C-DF25-413F-BA73-7194A8951699}" type="presOf" srcId="{2DE6336B-4F39-4C00-8EE0-A59F7E9B70F6}" destId="{6DAEEF69-86BC-423C-B2E3-C8F4AD5824E8}" srcOrd="0" destOrd="1" presId="urn:microsoft.com/office/officeart/2005/8/layout/vList5"/>
    <dgm:cxn modelId="{B8D50980-52EC-4D8D-B97D-62898230DFF4}" srcId="{7C869268-9739-44EF-8C36-9E639A3D04DB}" destId="{F8452D7B-9532-4CB1-B5D3-87E748219D39}" srcOrd="0" destOrd="0" parTransId="{BC5AD513-80BE-4BC0-9463-83EA3CC7DFF3}" sibTransId="{431A4545-520A-4A02-8E5F-8065EB000FCA}"/>
    <dgm:cxn modelId="{AE5D4486-3B86-449A-9574-582A2FCD1645}" srcId="{04E7BA36-385A-4C5B-84E6-E65D86C7D080}" destId="{866833C1-EDB3-4324-BD61-E16FDA1FB683}" srcOrd="1" destOrd="0" parTransId="{E122DE2C-F8FD-443B-AC3C-3E21847508EF}" sibTransId="{DE0DC057-F339-4C07-B032-E7B3E0891EF5}"/>
    <dgm:cxn modelId="{F0042187-1F27-44D6-9464-4F73CD685CE3}" srcId="{FC1A695D-3F2C-4086-A6BC-1B0413FB2C30}" destId="{CC0A455B-80F4-4261-BA4E-6D10E2227872}" srcOrd="0" destOrd="0" parTransId="{BE204967-E2CF-474B-B057-EB019FE26610}" sibTransId="{1C9AA67B-1EC9-4AAD-8081-EEAA381B30DE}"/>
    <dgm:cxn modelId="{93BCC587-E9AF-4503-A708-24475C9A504F}" type="presOf" srcId="{2A745EAB-0D76-4FBD-BD68-B8E8585B2F6D}" destId="{0D6BA9C2-06C3-492A-8C27-C310E85BCF2C}" srcOrd="0" destOrd="1" presId="urn:microsoft.com/office/officeart/2005/8/layout/vList5"/>
    <dgm:cxn modelId="{65BF9C91-2582-43DB-96DE-1F66474D0B96}" srcId="{7C869268-9739-44EF-8C36-9E639A3D04DB}" destId="{2DE6336B-4F39-4C00-8EE0-A59F7E9B70F6}" srcOrd="1" destOrd="0" parTransId="{DC3B12B7-F7F8-4C2A-A1CE-E2EA5975A76B}" sibTransId="{E7F40D74-083A-4E71-A6A0-67127F5E74A4}"/>
    <dgm:cxn modelId="{CE6864A9-3477-4248-BFF3-12CD627F8ECE}" type="presOf" srcId="{7C869268-9739-44EF-8C36-9E639A3D04DB}" destId="{5A4F6917-A074-4C5E-A0F3-B953C4AEE26B}" srcOrd="0" destOrd="0" presId="urn:microsoft.com/office/officeart/2005/8/layout/vList5"/>
    <dgm:cxn modelId="{09E810B8-DA12-40A1-83B7-61A809C993EC}" srcId="{29059503-1DBA-4553-8FE7-6FBD0004F078}" destId="{CF0AA6BB-5BCC-44BB-B2CB-A69D7D228CFE}" srcOrd="0" destOrd="0" parTransId="{6C691906-057A-429C-B337-27C659A74119}" sibTransId="{DD7755E3-8573-4F10-AC65-0CE2DEF59C36}"/>
    <dgm:cxn modelId="{B6B158B9-37EC-4A62-86EE-78FB8146BE01}" type="presOf" srcId="{866833C1-EDB3-4324-BD61-E16FDA1FB683}" destId="{934467B5-FE11-439A-8A8E-2255EE679CFC}" srcOrd="0" destOrd="0" presId="urn:microsoft.com/office/officeart/2005/8/layout/vList5"/>
    <dgm:cxn modelId="{AFFD72BB-C177-47F1-BA8D-4F26057C1B88}" type="presOf" srcId="{3FF8114C-BCCB-499F-AF91-74FBE5A0D220}" destId="{92361BE0-ED8E-441D-A7D0-1470143759FE}" srcOrd="0" destOrd="0" presId="urn:microsoft.com/office/officeart/2005/8/layout/vList5"/>
    <dgm:cxn modelId="{C4BD4FC1-9780-4326-AD71-FD55A8314489}" type="presOf" srcId="{B17D92FD-2E4E-4B08-BA78-1E743AEFC82E}" destId="{2F9E50D4-E487-4398-A855-01C401A67229}" srcOrd="0" destOrd="1" presId="urn:microsoft.com/office/officeart/2005/8/layout/vList5"/>
    <dgm:cxn modelId="{54A4EDCF-D4F4-45EB-9D6D-8277125B6E36}" srcId="{866833C1-EDB3-4324-BD61-E16FDA1FB683}" destId="{AEF41E8D-45DA-4C27-A232-A43BB50F8768}" srcOrd="0" destOrd="0" parTransId="{0F0BF23C-CA0B-41EE-B949-8BDC2490D8E5}" sibTransId="{3067A030-36B3-409D-85DD-84A0C1B716AF}"/>
    <dgm:cxn modelId="{1E8A7AD9-B3F9-4F78-A7BE-50BFC0591D67}" srcId="{04E7BA36-385A-4C5B-84E6-E65D86C7D080}" destId="{29059503-1DBA-4553-8FE7-6FBD0004F078}" srcOrd="0" destOrd="0" parTransId="{41470B2C-2D43-4926-8F75-34DD523A0DBD}" sibTransId="{FF4C0E0E-710E-43DD-9446-1C8D9F9654E9}"/>
    <dgm:cxn modelId="{4BEF31DC-C3D8-4F79-8223-196C76DBB420}" srcId="{866833C1-EDB3-4324-BD61-E16FDA1FB683}" destId="{4EC3E92C-9EC7-44BF-808E-E7BE5AD4ADC2}" srcOrd="1" destOrd="0" parTransId="{BABA79DC-D373-46F2-B411-ED7D689DAD90}" sibTransId="{453797AA-6F7E-4D93-8875-93DEDF40BE36}"/>
    <dgm:cxn modelId="{08DD2AE1-751D-4CD0-81C0-C0EC775D1A24}" type="presOf" srcId="{4D93384A-EA2D-499D-9939-F5757B93BD3B}" destId="{3B713CD2-3E7B-413D-BED3-9063389EB36D}" srcOrd="0" destOrd="0" presId="urn:microsoft.com/office/officeart/2005/8/layout/vList5"/>
    <dgm:cxn modelId="{D5C313E6-7596-4282-8BD4-2482BD1A9928}" srcId="{4D93384A-EA2D-499D-9939-F5757B93BD3B}" destId="{B17D92FD-2E4E-4B08-BA78-1E743AEFC82E}" srcOrd="1" destOrd="0" parTransId="{5B6E9FB6-1DF4-4C5D-A86A-459CBB635C40}" sibTransId="{15592BC9-E664-4B7D-BB82-1D56455591FE}"/>
    <dgm:cxn modelId="{4796DAE8-5CA3-4908-97BA-1993A798237A}" type="presOf" srcId="{217CD0C0-795B-47C0-834F-4C3E6DDFC3FE}" destId="{2F9E50D4-E487-4398-A855-01C401A67229}" srcOrd="0" destOrd="0" presId="urn:microsoft.com/office/officeart/2005/8/layout/vList5"/>
    <dgm:cxn modelId="{220961EA-ED46-4168-B8B1-78D7EA128FA7}" type="presOf" srcId="{29059503-1DBA-4553-8FE7-6FBD0004F078}" destId="{F67C77AC-CAA5-4822-AE81-587180885D22}" srcOrd="0" destOrd="0" presId="urn:microsoft.com/office/officeart/2005/8/layout/vList5"/>
    <dgm:cxn modelId="{E2886BEB-F937-444C-BF42-7F5831C8A962}" srcId="{04E7BA36-385A-4C5B-84E6-E65D86C7D080}" destId="{FC1A695D-3F2C-4086-A6BC-1B0413FB2C30}" srcOrd="4" destOrd="0" parTransId="{5AE0C4D4-19AF-4140-A78A-9C8B8B6A7FFF}" sibTransId="{C9F8F6C3-6409-42CB-B214-71AFA6EA305F}"/>
    <dgm:cxn modelId="{2F664DED-884B-4524-A97E-1A5D07EACE2F}" type="presOf" srcId="{AD5A17B8-BC8C-4823-86E0-1F59AB014D37}" destId="{2F9E50D4-E487-4398-A855-01C401A67229}" srcOrd="0" destOrd="2" presId="urn:microsoft.com/office/officeart/2005/8/layout/vList5"/>
    <dgm:cxn modelId="{514666EF-D814-444B-A45E-B207193C2846}" type="presOf" srcId="{CF0AA6BB-5BCC-44BB-B2CB-A69D7D228CFE}" destId="{0D6BA9C2-06C3-492A-8C27-C310E85BCF2C}" srcOrd="0" destOrd="0" presId="urn:microsoft.com/office/officeart/2005/8/layout/vList5"/>
    <dgm:cxn modelId="{087D02F0-75CB-4F61-B1FD-636202F74CE3}" type="presOf" srcId="{CC0A455B-80F4-4261-BA4E-6D10E2227872}" destId="{304EBBB5-C663-4287-9C73-B490DC5799EA}" srcOrd="0" destOrd="0" presId="urn:microsoft.com/office/officeart/2005/8/layout/vList5"/>
    <dgm:cxn modelId="{1C0AE6F1-A041-45E3-995E-4B420C9B169D}" type="presOf" srcId="{FC1A695D-3F2C-4086-A6BC-1B0413FB2C30}" destId="{76E86D08-7548-4382-8B5E-EC0F9C72278C}" srcOrd="0" destOrd="0" presId="urn:microsoft.com/office/officeart/2005/8/layout/vList5"/>
    <dgm:cxn modelId="{5A292EC8-952E-46A0-9906-658D8CB0EE1C}" type="presParOf" srcId="{BFC7D0DA-34BA-4D82-A477-EE49BA56A6BE}" destId="{4B0ADA7E-29FE-4911-BDE6-F20C71278140}" srcOrd="0" destOrd="0" presId="urn:microsoft.com/office/officeart/2005/8/layout/vList5"/>
    <dgm:cxn modelId="{56D1650C-6608-409F-8675-9B5C88D09DF7}" type="presParOf" srcId="{4B0ADA7E-29FE-4911-BDE6-F20C71278140}" destId="{F67C77AC-CAA5-4822-AE81-587180885D22}" srcOrd="0" destOrd="0" presId="urn:microsoft.com/office/officeart/2005/8/layout/vList5"/>
    <dgm:cxn modelId="{5A97A097-C593-487C-A4A6-25A52F8C2AC6}" type="presParOf" srcId="{4B0ADA7E-29FE-4911-BDE6-F20C71278140}" destId="{0D6BA9C2-06C3-492A-8C27-C310E85BCF2C}" srcOrd="1" destOrd="0" presId="urn:microsoft.com/office/officeart/2005/8/layout/vList5"/>
    <dgm:cxn modelId="{345A0012-E858-401B-B0FA-629606CDA06C}" type="presParOf" srcId="{BFC7D0DA-34BA-4D82-A477-EE49BA56A6BE}" destId="{8B1A6DFF-A9AA-4658-A790-E198607D1036}" srcOrd="1" destOrd="0" presId="urn:microsoft.com/office/officeart/2005/8/layout/vList5"/>
    <dgm:cxn modelId="{4D668677-5FEA-4C5F-A19A-9858BA544ECC}" type="presParOf" srcId="{BFC7D0DA-34BA-4D82-A477-EE49BA56A6BE}" destId="{7650EAEC-19B7-4FA8-A318-62825B07A308}" srcOrd="2" destOrd="0" presId="urn:microsoft.com/office/officeart/2005/8/layout/vList5"/>
    <dgm:cxn modelId="{D2DBFF80-9D61-4BCA-A961-57A4DF751B6C}" type="presParOf" srcId="{7650EAEC-19B7-4FA8-A318-62825B07A308}" destId="{934467B5-FE11-439A-8A8E-2255EE679CFC}" srcOrd="0" destOrd="0" presId="urn:microsoft.com/office/officeart/2005/8/layout/vList5"/>
    <dgm:cxn modelId="{BAD4EB49-E4A9-4229-9F2F-B63B1A237A20}" type="presParOf" srcId="{7650EAEC-19B7-4FA8-A318-62825B07A308}" destId="{8DB313A6-2D7C-49A2-8D4B-102F56A9D258}" srcOrd="1" destOrd="0" presId="urn:microsoft.com/office/officeart/2005/8/layout/vList5"/>
    <dgm:cxn modelId="{54845101-9B5E-4D5D-84E2-23686F96925F}" type="presParOf" srcId="{BFC7D0DA-34BA-4D82-A477-EE49BA56A6BE}" destId="{1E2B731A-C01D-4B1A-91BB-A8B6E6C918C9}" srcOrd="3" destOrd="0" presId="urn:microsoft.com/office/officeart/2005/8/layout/vList5"/>
    <dgm:cxn modelId="{6B448418-F657-408B-AB6D-73C1666972E9}" type="presParOf" srcId="{BFC7D0DA-34BA-4D82-A477-EE49BA56A6BE}" destId="{808344EC-5BF2-4AE9-8421-1B9C16F967BB}" srcOrd="4" destOrd="0" presId="urn:microsoft.com/office/officeart/2005/8/layout/vList5"/>
    <dgm:cxn modelId="{7FAA5C10-BFF7-4724-8A8B-AAA508F8E716}" type="presParOf" srcId="{808344EC-5BF2-4AE9-8421-1B9C16F967BB}" destId="{3B713CD2-3E7B-413D-BED3-9063389EB36D}" srcOrd="0" destOrd="0" presId="urn:microsoft.com/office/officeart/2005/8/layout/vList5"/>
    <dgm:cxn modelId="{59A5AF12-926C-4291-94FF-E077D9AFA721}" type="presParOf" srcId="{808344EC-5BF2-4AE9-8421-1B9C16F967BB}" destId="{2F9E50D4-E487-4398-A855-01C401A67229}" srcOrd="1" destOrd="0" presId="urn:microsoft.com/office/officeart/2005/8/layout/vList5"/>
    <dgm:cxn modelId="{E2BD1A03-8E2F-45F2-B74F-CF9AA89D8571}" type="presParOf" srcId="{BFC7D0DA-34BA-4D82-A477-EE49BA56A6BE}" destId="{5CD42B40-E19B-4453-8A4F-6A8253025EA5}" srcOrd="5" destOrd="0" presId="urn:microsoft.com/office/officeart/2005/8/layout/vList5"/>
    <dgm:cxn modelId="{78E73ED5-CFD0-4F48-BEDB-A6C249962860}" type="presParOf" srcId="{BFC7D0DA-34BA-4D82-A477-EE49BA56A6BE}" destId="{43E0F729-B687-4A7C-BC53-38857C164C74}" srcOrd="6" destOrd="0" presId="urn:microsoft.com/office/officeart/2005/8/layout/vList5"/>
    <dgm:cxn modelId="{A1D128F2-E904-4EDC-9CF1-00F1F34AFBB5}" type="presParOf" srcId="{43E0F729-B687-4A7C-BC53-38857C164C74}" destId="{5A4F6917-A074-4C5E-A0F3-B953C4AEE26B}" srcOrd="0" destOrd="0" presId="urn:microsoft.com/office/officeart/2005/8/layout/vList5"/>
    <dgm:cxn modelId="{7ABD6DFA-4E45-418B-8F7E-B11B0DF78BA3}" type="presParOf" srcId="{43E0F729-B687-4A7C-BC53-38857C164C74}" destId="{6DAEEF69-86BC-423C-B2E3-C8F4AD5824E8}" srcOrd="1" destOrd="0" presId="urn:microsoft.com/office/officeart/2005/8/layout/vList5"/>
    <dgm:cxn modelId="{6A495602-1E00-42E7-B5CB-1F22FE66DDD9}" type="presParOf" srcId="{BFC7D0DA-34BA-4D82-A477-EE49BA56A6BE}" destId="{CE60C3A0-377E-445C-890A-742B55461244}" srcOrd="7" destOrd="0" presId="urn:microsoft.com/office/officeart/2005/8/layout/vList5"/>
    <dgm:cxn modelId="{FA2DCE05-904E-43AE-BFFF-7FD27B9B5425}" type="presParOf" srcId="{BFC7D0DA-34BA-4D82-A477-EE49BA56A6BE}" destId="{4C61C438-921C-488D-B172-C3CA801BA7C9}" srcOrd="8" destOrd="0" presId="urn:microsoft.com/office/officeart/2005/8/layout/vList5"/>
    <dgm:cxn modelId="{E81EAB2F-4525-4B52-B70B-FD8ABA159A51}" type="presParOf" srcId="{4C61C438-921C-488D-B172-C3CA801BA7C9}" destId="{76E86D08-7548-4382-8B5E-EC0F9C72278C}" srcOrd="0" destOrd="0" presId="urn:microsoft.com/office/officeart/2005/8/layout/vList5"/>
    <dgm:cxn modelId="{98F4DFF2-7057-4773-A8B1-3D25D8BB0F36}" type="presParOf" srcId="{4C61C438-921C-488D-B172-C3CA801BA7C9}" destId="{304EBBB5-C663-4287-9C73-B490DC5799EA}" srcOrd="1" destOrd="0" presId="urn:microsoft.com/office/officeart/2005/8/layout/vList5"/>
    <dgm:cxn modelId="{777521E9-1512-4561-B556-0D3AF1F3CDA3}" type="presParOf" srcId="{BFC7D0DA-34BA-4D82-A477-EE49BA56A6BE}" destId="{383171C8-88E6-413A-A787-5100480A44E4}" srcOrd="9" destOrd="0" presId="urn:microsoft.com/office/officeart/2005/8/layout/vList5"/>
    <dgm:cxn modelId="{5D23CACA-B0B8-4A26-971E-CDB9D7E1EB56}" type="presParOf" srcId="{BFC7D0DA-34BA-4D82-A477-EE49BA56A6BE}" destId="{4D0D3753-A0E0-4CB4-910F-F3729057CD28}" srcOrd="10" destOrd="0" presId="urn:microsoft.com/office/officeart/2005/8/layout/vList5"/>
    <dgm:cxn modelId="{0E6A5E4A-1F09-4CC3-9F01-BA896665AE80}" type="presParOf" srcId="{4D0D3753-A0E0-4CB4-910F-F3729057CD28}" destId="{4A355F91-2041-41AE-A519-C59662ECAC24}" srcOrd="0" destOrd="0" presId="urn:microsoft.com/office/officeart/2005/8/layout/vList5"/>
    <dgm:cxn modelId="{FA67A4E0-3CA1-4E35-A93C-D46067D31D30}" type="presParOf" srcId="{4D0D3753-A0E0-4CB4-910F-F3729057CD28}" destId="{92361BE0-ED8E-441D-A7D0-1470143759F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84AF0B-A9D6-41BA-9AC7-FDFB0845BCB0}">
      <dsp:nvSpPr>
        <dsp:cNvPr id="0" name=""/>
        <dsp:cNvSpPr/>
      </dsp:nvSpPr>
      <dsp:spPr>
        <a:xfrm>
          <a:off x="963554" y="1255"/>
          <a:ext cx="1130862" cy="11308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E231077-D850-4E59-B423-6365F1F45995}">
      <dsp:nvSpPr>
        <dsp:cNvPr id="0" name=""/>
        <dsp:cNvSpPr/>
      </dsp:nvSpPr>
      <dsp:spPr>
        <a:xfrm>
          <a:off x="1528985" y="1255"/>
          <a:ext cx="6033566" cy="1130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Inserción en el territorio local constituye parte esencial de su estrategia: terriorialidad activa</a:t>
          </a:r>
        </a:p>
      </dsp:txBody>
      <dsp:txXfrm>
        <a:off x="1528985" y="1255"/>
        <a:ext cx="6033566" cy="1130862"/>
      </dsp:txXfrm>
    </dsp:sp>
    <dsp:sp modelId="{E2733021-CBFE-4B44-A286-71CF85000541}">
      <dsp:nvSpPr>
        <dsp:cNvPr id="0" name=""/>
        <dsp:cNvSpPr/>
      </dsp:nvSpPr>
      <dsp:spPr>
        <a:xfrm>
          <a:off x="963554" y="1132118"/>
          <a:ext cx="1130862" cy="11308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500E164-2F76-5744-AB46-26E1839C2B09}">
      <dsp:nvSpPr>
        <dsp:cNvPr id="0" name=""/>
        <dsp:cNvSpPr/>
      </dsp:nvSpPr>
      <dsp:spPr>
        <a:xfrm>
          <a:off x="1528985" y="1132118"/>
          <a:ext cx="6033566" cy="1130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Validación del JARDÍN en red local institucional (salud/educación, red de infancia, etc.)</a:t>
          </a:r>
        </a:p>
      </dsp:txBody>
      <dsp:txXfrm>
        <a:off x="1528985" y="1132118"/>
        <a:ext cx="6033566" cy="1130862"/>
      </dsp:txXfrm>
    </dsp:sp>
    <dsp:sp modelId="{8A19B961-38C0-EB43-B831-EC9AF657A4F3}">
      <dsp:nvSpPr>
        <dsp:cNvPr id="0" name=""/>
        <dsp:cNvSpPr/>
      </dsp:nvSpPr>
      <dsp:spPr>
        <a:xfrm>
          <a:off x="963554" y="2262981"/>
          <a:ext cx="1130862" cy="11308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8DA38F4-DE74-B245-A6E3-2C6BDF3D2A01}">
      <dsp:nvSpPr>
        <dsp:cNvPr id="0" name=""/>
        <dsp:cNvSpPr/>
      </dsp:nvSpPr>
      <dsp:spPr>
        <a:xfrm>
          <a:off x="1528985" y="2262981"/>
          <a:ext cx="6033566" cy="1130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Validación del JARDÍN en red local comunitaria (organizaciones, JJVV, etc.)</a:t>
          </a:r>
        </a:p>
      </dsp:txBody>
      <dsp:txXfrm>
        <a:off x="1528985" y="2262981"/>
        <a:ext cx="6033566" cy="1130862"/>
      </dsp:txXfrm>
    </dsp:sp>
    <dsp:sp modelId="{32CD75AC-AE4D-A245-9CB7-5FDE1344E045}">
      <dsp:nvSpPr>
        <dsp:cNvPr id="0" name=""/>
        <dsp:cNvSpPr/>
      </dsp:nvSpPr>
      <dsp:spPr>
        <a:xfrm>
          <a:off x="963554" y="3393844"/>
          <a:ext cx="1130862" cy="11308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7E136C6-1930-654F-A529-588BC5D9137D}">
      <dsp:nvSpPr>
        <dsp:cNvPr id="0" name=""/>
        <dsp:cNvSpPr/>
      </dsp:nvSpPr>
      <dsp:spPr>
        <a:xfrm>
          <a:off x="1528985" y="3393844"/>
          <a:ext cx="6033566" cy="1130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Visibilidad del JARDÍN en la red institucional y comunitaria</a:t>
          </a:r>
        </a:p>
      </dsp:txBody>
      <dsp:txXfrm>
        <a:off x="1528985" y="3393844"/>
        <a:ext cx="6033566" cy="1130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7753F-4F51-4874-9D60-D936EDAA18F9}">
      <dsp:nvSpPr>
        <dsp:cNvPr id="0" name=""/>
        <dsp:cNvSpPr/>
      </dsp:nvSpPr>
      <dsp:spPr>
        <a:xfrm rot="5400000">
          <a:off x="5306625" y="-2270350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Redes para instalarse en el territorio comunal: territorialidad activa </a:t>
          </a:r>
        </a:p>
      </dsp:txBody>
      <dsp:txXfrm rot="-5400000">
        <a:off x="2962656" y="101884"/>
        <a:ext cx="5238679" cy="522475"/>
      </dsp:txXfrm>
    </dsp:sp>
    <dsp:sp modelId="{74609C33-84DA-4669-9F0F-7422564415FB}">
      <dsp:nvSpPr>
        <dsp:cNvPr id="0" name=""/>
        <dsp:cNvSpPr/>
      </dsp:nvSpPr>
      <dsp:spPr>
        <a:xfrm>
          <a:off x="0" y="1243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/>
            <a:t>INSTALACIÓN</a:t>
          </a:r>
        </a:p>
      </dsp:txBody>
      <dsp:txXfrm>
        <a:off x="35331" y="36574"/>
        <a:ext cx="2891994" cy="653094"/>
      </dsp:txXfrm>
    </dsp:sp>
    <dsp:sp modelId="{BB8E6BC3-D60B-49E5-B83F-99B5D63DB7E1}">
      <dsp:nvSpPr>
        <dsp:cNvPr id="0" name=""/>
        <dsp:cNvSpPr/>
      </dsp:nvSpPr>
      <dsp:spPr>
        <a:xfrm rot="5400000">
          <a:off x="5306625" y="-1510406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para difundir del JARDÍN , para dar visibilidad </a:t>
          </a:r>
        </a:p>
      </dsp:txBody>
      <dsp:txXfrm rot="-5400000">
        <a:off x="2962656" y="861828"/>
        <a:ext cx="5238679" cy="522475"/>
      </dsp:txXfrm>
    </dsp:sp>
    <dsp:sp modelId="{65DBE542-0179-4996-9D3F-EE7D1D7869C6}">
      <dsp:nvSpPr>
        <dsp:cNvPr id="0" name=""/>
        <dsp:cNvSpPr/>
      </dsp:nvSpPr>
      <dsp:spPr>
        <a:xfrm>
          <a:off x="0" y="761187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DIFUSIÓN</a:t>
          </a:r>
        </a:p>
      </dsp:txBody>
      <dsp:txXfrm>
        <a:off x="35331" y="796518"/>
        <a:ext cx="2891994" cy="653094"/>
      </dsp:txXfrm>
    </dsp:sp>
    <dsp:sp modelId="{E665C367-C1D4-45D5-81D1-B4B0F8B5B4C0}">
      <dsp:nvSpPr>
        <dsp:cNvPr id="0" name=""/>
        <dsp:cNvSpPr/>
      </dsp:nvSpPr>
      <dsp:spPr>
        <a:xfrm rot="5400000">
          <a:off x="5306625" y="-750462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/>
            <a:t>para existir, ser actor relevante, tener presencia efectiva, poder e influencia en el espacio público comunal</a:t>
          </a:r>
        </a:p>
      </dsp:txBody>
      <dsp:txXfrm rot="-5400000">
        <a:off x="2962656" y="1621772"/>
        <a:ext cx="5238679" cy="522475"/>
      </dsp:txXfrm>
    </dsp:sp>
    <dsp:sp modelId="{9D51BA07-9A17-4A58-B530-CDFB198131BF}">
      <dsp:nvSpPr>
        <dsp:cNvPr id="0" name=""/>
        <dsp:cNvSpPr/>
      </dsp:nvSpPr>
      <dsp:spPr>
        <a:xfrm>
          <a:off x="0" y="1521131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/>
            <a:t>FACTIBILIDAD</a:t>
          </a:r>
        </a:p>
      </dsp:txBody>
      <dsp:txXfrm>
        <a:off x="35331" y="1556462"/>
        <a:ext cx="2891994" cy="653094"/>
      </dsp:txXfrm>
    </dsp:sp>
    <dsp:sp modelId="{3C68B31F-FCC2-492E-8E3D-309239285EFD}">
      <dsp:nvSpPr>
        <dsp:cNvPr id="0" name=""/>
        <dsp:cNvSpPr/>
      </dsp:nvSpPr>
      <dsp:spPr>
        <a:xfrm rot="5400000">
          <a:off x="5306625" y="9481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/>
            <a:t>para dar sustentabilidad a su tema principal</a:t>
          </a:r>
        </a:p>
      </dsp:txBody>
      <dsp:txXfrm rot="-5400000">
        <a:off x="2962656" y="2381716"/>
        <a:ext cx="5238679" cy="522475"/>
      </dsp:txXfrm>
    </dsp:sp>
    <dsp:sp modelId="{36EC9C8A-FF33-4C99-A607-B1B1849E60E1}">
      <dsp:nvSpPr>
        <dsp:cNvPr id="0" name=""/>
        <dsp:cNvSpPr/>
      </dsp:nvSpPr>
      <dsp:spPr>
        <a:xfrm>
          <a:off x="0" y="2281075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/>
            <a:t>SUSTENTABILIDAD</a:t>
          </a:r>
        </a:p>
      </dsp:txBody>
      <dsp:txXfrm>
        <a:off x="35331" y="2316406"/>
        <a:ext cx="2891994" cy="653094"/>
      </dsp:txXfrm>
    </dsp:sp>
    <dsp:sp modelId="{EBAB812E-1166-4288-9CAE-6FFDFB9B5012}">
      <dsp:nvSpPr>
        <dsp:cNvPr id="0" name=""/>
        <dsp:cNvSpPr/>
      </dsp:nvSpPr>
      <dsp:spPr>
        <a:xfrm rot="5400000">
          <a:off x="5306625" y="769425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para tener pertinencia cultural (validez ecológica) en el territorio comunal; para ajustar su propuesta de intervención al contexto situacional donde está operando</a:t>
          </a:r>
        </a:p>
      </dsp:txBody>
      <dsp:txXfrm rot="-5400000">
        <a:off x="2962656" y="3141660"/>
        <a:ext cx="5238679" cy="522475"/>
      </dsp:txXfrm>
    </dsp:sp>
    <dsp:sp modelId="{80253AF5-86E3-489F-B605-9FA45AACB347}">
      <dsp:nvSpPr>
        <dsp:cNvPr id="0" name=""/>
        <dsp:cNvSpPr/>
      </dsp:nvSpPr>
      <dsp:spPr>
        <a:xfrm>
          <a:off x="0" y="3041019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PERTINENCIA CULTURAL</a:t>
          </a:r>
        </a:p>
      </dsp:txBody>
      <dsp:txXfrm>
        <a:off x="35331" y="3076350"/>
        <a:ext cx="2891994" cy="653094"/>
      </dsp:txXfrm>
    </dsp:sp>
    <dsp:sp modelId="{BFEF786C-B078-4D46-90C5-4F7AF2A01501}">
      <dsp:nvSpPr>
        <dsp:cNvPr id="0" name=""/>
        <dsp:cNvSpPr/>
      </dsp:nvSpPr>
      <dsp:spPr>
        <a:xfrm rot="5400000">
          <a:off x="5275991" y="1573061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Coordinaciones operativas básicas para el funcionamiento del JARDÍN </a:t>
          </a:r>
        </a:p>
      </dsp:txBody>
      <dsp:txXfrm rot="-5400000">
        <a:off x="2932022" y="3945296"/>
        <a:ext cx="5238679" cy="522475"/>
      </dsp:txXfrm>
    </dsp:sp>
    <dsp:sp modelId="{955D9A7C-945D-4290-9E18-6874CB31C9A6}">
      <dsp:nvSpPr>
        <dsp:cNvPr id="0" name=""/>
        <dsp:cNvSpPr/>
      </dsp:nvSpPr>
      <dsp:spPr>
        <a:xfrm>
          <a:off x="0" y="3800963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INTERCAMBIO OPERATIVO</a:t>
          </a:r>
        </a:p>
      </dsp:txBody>
      <dsp:txXfrm>
        <a:off x="35331" y="3836294"/>
        <a:ext cx="2891994" cy="653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BA9C2-06C3-492A-8C27-C310E85BCF2C}">
      <dsp:nvSpPr>
        <dsp:cNvPr id="0" name=""/>
        <dsp:cNvSpPr/>
      </dsp:nvSpPr>
      <dsp:spPr>
        <a:xfrm rot="5400000">
          <a:off x="4455843" y="-2963891"/>
          <a:ext cx="1083339" cy="701743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Construcción de culturas comunales inclusivas, protectoras, promocionales y preventivas  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Contribuir al desarrollo de pertenencias, de identidad territorial-comunal, de sentido psicológico de comunidad</a:t>
          </a:r>
        </a:p>
      </dsp:txBody>
      <dsp:txXfrm rot="-5400000">
        <a:off x="1488795" y="56041"/>
        <a:ext cx="6964551" cy="977571"/>
      </dsp:txXfrm>
    </dsp:sp>
    <dsp:sp modelId="{F67C77AC-CAA5-4822-AE81-587180885D22}">
      <dsp:nvSpPr>
        <dsp:cNvPr id="0" name=""/>
        <dsp:cNvSpPr/>
      </dsp:nvSpPr>
      <dsp:spPr>
        <a:xfrm>
          <a:off x="447" y="96569"/>
          <a:ext cx="1488348" cy="8965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COMUNIDAD INCLUSIVA</a:t>
          </a:r>
        </a:p>
      </dsp:txBody>
      <dsp:txXfrm>
        <a:off x="44211" y="140333"/>
        <a:ext cx="1400820" cy="808985"/>
      </dsp:txXfrm>
    </dsp:sp>
    <dsp:sp modelId="{8DB313A6-2D7C-49A2-8D4B-102F56A9D258}">
      <dsp:nvSpPr>
        <dsp:cNvPr id="0" name=""/>
        <dsp:cNvSpPr/>
      </dsp:nvSpPr>
      <dsp:spPr>
        <a:xfrm rot="5400000">
          <a:off x="4938005" y="-1431204"/>
          <a:ext cx="572771" cy="596359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desarrollar capital  local, capital simbólico, organizacional,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construir y reforzar cohesión social; </a:t>
          </a:r>
        </a:p>
      </dsp:txBody>
      <dsp:txXfrm rot="-5400000">
        <a:off x="2242593" y="1292168"/>
        <a:ext cx="5935635" cy="516851"/>
      </dsp:txXfrm>
    </dsp:sp>
    <dsp:sp modelId="{934467B5-FE11-439A-8A8E-2255EE679CFC}">
      <dsp:nvSpPr>
        <dsp:cNvPr id="0" name=""/>
        <dsp:cNvSpPr/>
      </dsp:nvSpPr>
      <dsp:spPr>
        <a:xfrm>
          <a:off x="0" y="1230722"/>
          <a:ext cx="2197646" cy="5343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CAPITAL SOCIAL</a:t>
          </a:r>
        </a:p>
      </dsp:txBody>
      <dsp:txXfrm>
        <a:off x="26083" y="1256805"/>
        <a:ext cx="2145480" cy="482156"/>
      </dsp:txXfrm>
    </dsp:sp>
    <dsp:sp modelId="{2F9E50D4-E487-4398-A855-01C401A67229}">
      <dsp:nvSpPr>
        <dsp:cNvPr id="0" name=""/>
        <dsp:cNvSpPr/>
      </dsp:nvSpPr>
      <dsp:spPr>
        <a:xfrm rot="5400000">
          <a:off x="4706263" y="-1153633"/>
          <a:ext cx="717210" cy="68848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aproximación holística de intervenciones ; objetivos múltiples e integrales</a:t>
          </a:r>
          <a:endParaRPr lang="es-C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El paso de visión sectorial a una multidimensional en las políticas públicas; </a:t>
          </a:r>
          <a:endParaRPr lang="es-C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Evitar la fragmentación programática en territorio comunal</a:t>
          </a:r>
        </a:p>
      </dsp:txBody>
      <dsp:txXfrm rot="-5400000">
        <a:off x="1622450" y="1965191"/>
        <a:ext cx="6849827" cy="647188"/>
      </dsp:txXfrm>
    </dsp:sp>
    <dsp:sp modelId="{3B713CD2-3E7B-413D-BED3-9063389EB36D}">
      <dsp:nvSpPr>
        <dsp:cNvPr id="0" name=""/>
        <dsp:cNvSpPr/>
      </dsp:nvSpPr>
      <dsp:spPr>
        <a:xfrm>
          <a:off x="447" y="1748919"/>
          <a:ext cx="1621555" cy="8965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INTEGRALIDAD</a:t>
          </a:r>
        </a:p>
      </dsp:txBody>
      <dsp:txXfrm>
        <a:off x="44211" y="1792683"/>
        <a:ext cx="1534027" cy="808985"/>
      </dsp:txXfrm>
    </dsp:sp>
    <dsp:sp modelId="{6DAEEF69-86BC-423C-B2E3-C8F4AD5824E8}">
      <dsp:nvSpPr>
        <dsp:cNvPr id="0" name=""/>
        <dsp:cNvSpPr/>
      </dsp:nvSpPr>
      <dsp:spPr>
        <a:xfrm rot="5400000">
          <a:off x="4705354" y="-269338"/>
          <a:ext cx="717210" cy="68866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fortalecer relaciones de confianza y reciprocidad en el territorio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construir acciones  sostenidas de cooperación y reciprocidad; intercambio de recursos materiales y simbólicos; experiencias compartidas</a:t>
          </a:r>
        </a:p>
      </dsp:txBody>
      <dsp:txXfrm rot="-5400000">
        <a:off x="1620632" y="2850395"/>
        <a:ext cx="6851644" cy="647188"/>
      </dsp:txXfrm>
    </dsp:sp>
    <dsp:sp modelId="{5A4F6917-A074-4C5E-A0F3-B953C4AEE26B}">
      <dsp:nvSpPr>
        <dsp:cNvPr id="0" name=""/>
        <dsp:cNvSpPr/>
      </dsp:nvSpPr>
      <dsp:spPr>
        <a:xfrm>
          <a:off x="447" y="2690259"/>
          <a:ext cx="1619286" cy="8965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RECIPROCIDAD</a:t>
          </a:r>
        </a:p>
      </dsp:txBody>
      <dsp:txXfrm>
        <a:off x="44211" y="2734023"/>
        <a:ext cx="1531758" cy="808985"/>
      </dsp:txXfrm>
    </dsp:sp>
    <dsp:sp modelId="{304EBBB5-C663-4287-9C73-B490DC5799EA}">
      <dsp:nvSpPr>
        <dsp:cNvPr id="0" name=""/>
        <dsp:cNvSpPr/>
      </dsp:nvSpPr>
      <dsp:spPr>
        <a:xfrm rot="5400000">
          <a:off x="5471545" y="1455820"/>
          <a:ext cx="717210" cy="535427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aprender de la experiencias de los otros actores: la red es una comunidad de aprendizaje, </a:t>
          </a:r>
        </a:p>
      </dsp:txBody>
      <dsp:txXfrm rot="-5400000">
        <a:off x="3153014" y="3809363"/>
        <a:ext cx="5319263" cy="647188"/>
      </dsp:txXfrm>
    </dsp:sp>
    <dsp:sp modelId="{76E86D08-7548-4382-8B5E-EC0F9C72278C}">
      <dsp:nvSpPr>
        <dsp:cNvPr id="0" name=""/>
        <dsp:cNvSpPr/>
      </dsp:nvSpPr>
      <dsp:spPr>
        <a:xfrm>
          <a:off x="447" y="3631598"/>
          <a:ext cx="3149869" cy="8965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COMUNIDAD DE APRENDIZAJE</a:t>
          </a:r>
        </a:p>
      </dsp:txBody>
      <dsp:txXfrm>
        <a:off x="44211" y="3675362"/>
        <a:ext cx="3062341" cy="808985"/>
      </dsp:txXfrm>
    </dsp:sp>
    <dsp:sp modelId="{92361BE0-ED8E-441D-A7D0-1470143759FE}">
      <dsp:nvSpPr>
        <dsp:cNvPr id="0" name=""/>
        <dsp:cNvSpPr/>
      </dsp:nvSpPr>
      <dsp:spPr>
        <a:xfrm rot="5400000">
          <a:off x="5615105" y="2505548"/>
          <a:ext cx="717210" cy="50671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gestionar  conocimiento local y situacional que está en permanente dinamismo</a:t>
          </a:r>
        </a:p>
      </dsp:txBody>
      <dsp:txXfrm rot="-5400000">
        <a:off x="3440134" y="4715531"/>
        <a:ext cx="5032142" cy="647188"/>
      </dsp:txXfrm>
    </dsp:sp>
    <dsp:sp modelId="{4A355F91-2041-41AE-A519-C59662ECAC24}">
      <dsp:nvSpPr>
        <dsp:cNvPr id="0" name=""/>
        <dsp:cNvSpPr/>
      </dsp:nvSpPr>
      <dsp:spPr>
        <a:xfrm>
          <a:off x="447" y="4572937"/>
          <a:ext cx="3438940" cy="8965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GESTIÓN DE CONOCIMIENTOS</a:t>
          </a:r>
        </a:p>
      </dsp:txBody>
      <dsp:txXfrm>
        <a:off x="44211" y="4616701"/>
        <a:ext cx="3351412" cy="8089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20CED-692A-427B-93F4-8FDB24CDFC1C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6FFF8-60ED-40CA-A7CB-18E2F10C83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9092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7324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67072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0077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es-ES" noProof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7B734-26C8-4EF5-A1B9-2911DB9BEF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812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99447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76375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04938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0526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03965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8376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31658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5165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BC4F1-5CFE-42D8-96E9-E23B46C563E3}" type="datetimeFigureOut">
              <a:rPr lang="es-CL" smtClean="0"/>
              <a:t>08-10-19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455C5-5D4C-492B-9B7E-CC71F7BFD1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94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2132856"/>
            <a:ext cx="7772400" cy="1440160"/>
          </a:xfrm>
        </p:spPr>
        <p:txBody>
          <a:bodyPr>
            <a:normAutofit/>
          </a:bodyPr>
          <a:lstStyle/>
          <a:p>
            <a:r>
              <a:rPr lang="es-CL" dirty="0"/>
              <a:t>ESTRATEGIA DE REDES EN EL JARDÍN</a:t>
            </a:r>
            <a:endParaRPr lang="es-CL" sz="2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55576" y="4365105"/>
            <a:ext cx="7772400" cy="864096"/>
          </a:xfrm>
        </p:spPr>
        <p:txBody>
          <a:bodyPr/>
          <a:lstStyle/>
          <a:p>
            <a:pPr algn="r"/>
            <a:r>
              <a:rPr lang="es-CL" dirty="0"/>
              <a:t>Víctor Martínez</a:t>
            </a:r>
          </a:p>
          <a:p>
            <a:pPr algn="r"/>
            <a:r>
              <a:rPr lang="es-CL" dirty="0"/>
              <a:t>octubre  2019</a:t>
            </a:r>
          </a:p>
        </p:txBody>
      </p:sp>
    </p:spTree>
    <p:extLst>
      <p:ext uri="{BB962C8B-B14F-4D97-AF65-F5344CB8AC3E}">
        <p14:creationId xmlns:p14="http://schemas.microsoft.com/office/powerpoint/2010/main" val="26960128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CL" sz="2000" b="1" dirty="0"/>
              <a:t>¿QUÉ ÉNFASIS EN LA ESTRATEGIA DE RED?</a:t>
            </a:r>
            <a:br>
              <a:rPr lang="es-CL" sz="2000" b="1" dirty="0"/>
            </a:br>
            <a:r>
              <a:rPr lang="es-CL" sz="2000" b="1" dirty="0"/>
              <a:t>La Escuela debe agregar énfasis  sociocéntrico territorial a su estrategia de redes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064219"/>
              </p:ext>
            </p:extLst>
          </p:nvPr>
        </p:nvGraphicFramePr>
        <p:xfrm>
          <a:off x="457200" y="1124744"/>
          <a:ext cx="850728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21865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7C77AC-CAA5-4822-AE81-587180885D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5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4467B5-FE11-439A-8A8E-2255EE679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713CD2-3E7B-413D-BED3-9063389EB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25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A4F6917-A074-4C5E-A0F3-B953C4AEE2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E86D08-7548-4382-8B5E-EC0F9C7227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75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A355F91-2041-41AE-A519-C59662ECAC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6BA9C2-06C3-492A-8C27-C310E85BCF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625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DB313A6-2D7C-49A2-8D4B-102F56A9D2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F9E50D4-E487-4398-A855-01C401A672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75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AEEF69-86BC-423C-B2E3-C8F4AD5824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3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4EBBB5-C663-4287-9C73-B490DC5799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25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361BE0-ED8E-441D-A7D0-1470143759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2012950" y="3499630"/>
            <a:ext cx="3977512" cy="2710999"/>
          </a:xfrm>
          <a:prstGeom prst="ellipse">
            <a:avLst/>
          </a:prstGeom>
          <a:ln w="571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COMUNIDAD EDUCATIVA</a:t>
            </a:r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4 Elipse"/>
          <p:cNvSpPr/>
          <p:nvPr/>
        </p:nvSpPr>
        <p:spPr>
          <a:xfrm>
            <a:off x="936105" y="2562581"/>
            <a:ext cx="5904655" cy="3860812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5 Elipse"/>
          <p:cNvSpPr/>
          <p:nvPr/>
        </p:nvSpPr>
        <p:spPr>
          <a:xfrm>
            <a:off x="0" y="1523111"/>
            <a:ext cx="7632848" cy="5052682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613690" y="28533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RED FOCAL </a:t>
            </a:r>
          </a:p>
          <a:p>
            <a:pPr algn="ctr"/>
            <a:r>
              <a:rPr lang="es-ES" b="1" dirty="0">
                <a:solidFill>
                  <a:srgbClr val="FF0000"/>
                </a:solidFill>
              </a:rPr>
              <a:t>EGOCÉNTRICA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613690" y="189244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b="1" dirty="0">
                <a:solidFill>
                  <a:srgbClr val="0070C0"/>
                </a:solidFill>
              </a:rPr>
              <a:t>RED SOCIOCÉNTRICA</a:t>
            </a:r>
          </a:p>
        </p:txBody>
      </p:sp>
      <p:sp>
        <p:nvSpPr>
          <p:cNvPr id="9" name="8 Elipse"/>
          <p:cNvSpPr/>
          <p:nvPr/>
        </p:nvSpPr>
        <p:spPr>
          <a:xfrm>
            <a:off x="2976013" y="4773605"/>
            <a:ext cx="1847353" cy="120393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ESTRATEGIA DE REDES</a:t>
            </a:r>
          </a:p>
        </p:txBody>
      </p:sp>
      <p:grpSp>
        <p:nvGrpSpPr>
          <p:cNvPr id="16" name="15 Grupo"/>
          <p:cNvGrpSpPr/>
          <p:nvPr/>
        </p:nvGrpSpPr>
        <p:grpSpPr>
          <a:xfrm>
            <a:off x="5256039" y="3991009"/>
            <a:ext cx="712786" cy="459980"/>
            <a:chOff x="7524328" y="5877272"/>
            <a:chExt cx="712786" cy="459980"/>
          </a:xfrm>
        </p:grpSpPr>
        <p:sp>
          <p:nvSpPr>
            <p:cNvPr id="17" name="16 Flecha curvada hacia la derecha"/>
            <p:cNvSpPr/>
            <p:nvPr/>
          </p:nvSpPr>
          <p:spPr>
            <a:xfrm>
              <a:off x="7524328" y="5877272"/>
              <a:ext cx="288032" cy="432048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8" name="17 Flecha curvada hacia la izquierda"/>
            <p:cNvSpPr/>
            <p:nvPr/>
          </p:nvSpPr>
          <p:spPr>
            <a:xfrm rot="11340622" flipH="1">
              <a:off x="7963668" y="5905204"/>
              <a:ext cx="273446" cy="432048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18 Grupo"/>
          <p:cNvGrpSpPr/>
          <p:nvPr/>
        </p:nvGrpSpPr>
        <p:grpSpPr>
          <a:xfrm>
            <a:off x="5990462" y="3269641"/>
            <a:ext cx="712786" cy="459980"/>
            <a:chOff x="7524328" y="5877272"/>
            <a:chExt cx="712786" cy="459980"/>
          </a:xfrm>
        </p:grpSpPr>
        <p:sp>
          <p:nvSpPr>
            <p:cNvPr id="20" name="19 Flecha curvada hacia la derecha"/>
            <p:cNvSpPr/>
            <p:nvPr/>
          </p:nvSpPr>
          <p:spPr>
            <a:xfrm>
              <a:off x="7524328" y="5877272"/>
              <a:ext cx="288032" cy="432048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1" name="20 Flecha curvada hacia la izquierda"/>
            <p:cNvSpPr/>
            <p:nvPr/>
          </p:nvSpPr>
          <p:spPr>
            <a:xfrm rot="11340622" flipH="1">
              <a:off x="7963668" y="5905204"/>
              <a:ext cx="273446" cy="432048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21 Grupo"/>
          <p:cNvGrpSpPr/>
          <p:nvPr/>
        </p:nvGrpSpPr>
        <p:grpSpPr>
          <a:xfrm>
            <a:off x="6688962" y="2448058"/>
            <a:ext cx="712786" cy="459980"/>
            <a:chOff x="7524328" y="5877272"/>
            <a:chExt cx="712786" cy="459980"/>
          </a:xfrm>
        </p:grpSpPr>
        <p:sp>
          <p:nvSpPr>
            <p:cNvPr id="23" name="22 Flecha curvada hacia la derecha"/>
            <p:cNvSpPr/>
            <p:nvPr/>
          </p:nvSpPr>
          <p:spPr>
            <a:xfrm>
              <a:off x="7524328" y="5877272"/>
              <a:ext cx="288032" cy="432048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4" name="23 Flecha curvada hacia la izquierda"/>
            <p:cNvSpPr/>
            <p:nvPr/>
          </p:nvSpPr>
          <p:spPr>
            <a:xfrm rot="11340622" flipH="1">
              <a:off x="7963668" y="5905204"/>
              <a:ext cx="273446" cy="432048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92149629-9553-2E43-AAD0-170FEF5FFB69}"/>
              </a:ext>
            </a:extLst>
          </p:cNvPr>
          <p:cNvSpPr txBox="1"/>
          <p:nvPr/>
        </p:nvSpPr>
        <p:spPr>
          <a:xfrm>
            <a:off x="827903" y="333632"/>
            <a:ext cx="2265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ESTRATEGIA DE REDES</a:t>
            </a:r>
          </a:p>
        </p:txBody>
      </p:sp>
    </p:spTree>
    <p:extLst>
      <p:ext uri="{BB962C8B-B14F-4D97-AF65-F5344CB8AC3E}">
        <p14:creationId xmlns:p14="http://schemas.microsoft.com/office/powerpoint/2010/main" val="15805736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7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85185E-6 C -0.11475 -0.02083 -0.20052 -0.11319 -0.18975 -0.20185 C -0.1802 -0.30833 -0.07274 -0.32778 -0.00868 -0.33217 L 0.07518 -0.33403 C 0.13855 -0.33912 0.24879 -0.36041 0.26129 -0.48009 C 0.26667 -0.55694 0.18733 -0.66088 0.06997 -0.68217 C -0.04201 -0.70463 -0.14409 -0.63472 -0.15572 -0.55717 C -0.16579 -0.43634 -0.06684 -0.37639 -0.00607 -0.34861 L 0.075 -0.3169 C 0.13421 -0.28889 0.23438 -0.23055 0.22084 -0.125 C 0.21476 -0.03403 0.11233 0.02176 -4.44444E-6 -1.85185E-6 Z " pathEditMode="relative" rAng="5880000" ptsTypes="AAAAAAAAAAA">
                                      <p:cBhvr>
                                        <p:cTn id="22" dur="1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0" y="-3414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/>
      <p:bldP spid="8" grpId="0"/>
      <p:bldP spid="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/>
              <a:t>Red</a:t>
            </a:r>
            <a:endParaRPr lang="es-E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s-CL" sz="2800">
                <a:latin typeface="Arial" charset="0"/>
                <a:cs typeface="Arial" charset="0"/>
              </a:rPr>
              <a:t>La red es un sistema de vínculos entre nodos orientado hacia el intercambio de apoyo social</a:t>
            </a:r>
            <a:r>
              <a:rPr lang="es-ES" sz="2800"/>
              <a:t> </a:t>
            </a: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5029200" y="1524000"/>
            <a:ext cx="1371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>
                <a:latin typeface="Calibri" pitchFamily="34" charset="0"/>
              </a:rPr>
              <a:t>N1</a:t>
            </a:r>
            <a:endParaRPr lang="es-ES">
              <a:latin typeface="Calibri" pitchFamily="34" charset="0"/>
            </a:endParaRP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3962400" y="3657600"/>
            <a:ext cx="1371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>
                <a:latin typeface="Calibri" pitchFamily="34" charset="0"/>
              </a:rPr>
              <a:t>N2</a:t>
            </a:r>
            <a:endParaRPr lang="es-ES">
              <a:latin typeface="Calibri" pitchFamily="34" charset="0"/>
            </a:endParaRP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7010400" y="1981200"/>
            <a:ext cx="1371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>
                <a:latin typeface="Calibri" pitchFamily="34" charset="0"/>
              </a:rPr>
              <a:t>N3</a:t>
            </a:r>
            <a:endParaRPr lang="es-ES">
              <a:latin typeface="Calibri" pitchFamily="34" charset="0"/>
            </a:endParaRPr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6400800" y="4343400"/>
            <a:ext cx="1371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>
                <a:latin typeface="Calibri" pitchFamily="34" charset="0"/>
              </a:rPr>
              <a:t>N4</a:t>
            </a:r>
            <a:endParaRPr lang="es-ES">
              <a:latin typeface="Calibri" pitchFamily="34" charset="0"/>
            </a:endParaRPr>
          </a:p>
        </p:txBody>
      </p:sp>
      <p:cxnSp>
        <p:nvCxnSpPr>
          <p:cNvPr id="10249" name="AutoShape 9"/>
          <p:cNvCxnSpPr>
            <a:cxnSpLocks noChangeShapeType="1"/>
            <a:stCxn id="10245" idx="7"/>
            <a:endCxn id="10247" idx="0"/>
          </p:cNvCxnSpPr>
          <p:nvPr/>
        </p:nvCxnSpPr>
        <p:spPr bwMode="auto">
          <a:xfrm rot="5400000" flipV="1">
            <a:off x="6791325" y="1076326"/>
            <a:ext cx="312737" cy="1497012"/>
          </a:xfrm>
          <a:prstGeom prst="curvedConnector3">
            <a:avLst>
              <a:gd name="adj1" fmla="val -11928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0" name="AutoShape 10"/>
          <p:cNvCxnSpPr>
            <a:cxnSpLocks noChangeShapeType="1"/>
            <a:stCxn id="10247" idx="3"/>
            <a:endCxn id="10246" idx="1"/>
          </p:cNvCxnSpPr>
          <p:nvPr/>
        </p:nvCxnSpPr>
        <p:spPr bwMode="auto">
          <a:xfrm rot="5400000">
            <a:off x="5200650" y="1790701"/>
            <a:ext cx="974725" cy="30480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7391400" y="5257800"/>
            <a:ext cx="1371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>
                <a:latin typeface="Calibri" pitchFamily="34" charset="0"/>
              </a:rPr>
              <a:t>N5</a:t>
            </a:r>
            <a:endParaRPr lang="es-ES">
              <a:latin typeface="Calibri" pitchFamily="34" charset="0"/>
            </a:endParaRPr>
          </a:p>
        </p:txBody>
      </p:sp>
      <p:cxnSp>
        <p:nvCxnSpPr>
          <p:cNvPr id="10252" name="AutoShape 12"/>
          <p:cNvCxnSpPr>
            <a:cxnSpLocks noChangeShapeType="1"/>
            <a:stCxn id="10246" idx="7"/>
            <a:endCxn id="10248" idx="3"/>
          </p:cNvCxnSpPr>
          <p:nvPr/>
        </p:nvCxnSpPr>
        <p:spPr bwMode="auto">
          <a:xfrm rot="5400000" flipV="1">
            <a:off x="5173663" y="3760788"/>
            <a:ext cx="1387475" cy="1470025"/>
          </a:xfrm>
          <a:prstGeom prst="curvedConnector5">
            <a:avLst>
              <a:gd name="adj1" fmla="val -26889"/>
              <a:gd name="adj2" fmla="val 50000"/>
              <a:gd name="adj3" fmla="val 12688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3" name="AutoShape 13"/>
          <p:cNvCxnSpPr>
            <a:cxnSpLocks noChangeShapeType="1"/>
            <a:stCxn id="10246" idx="5"/>
            <a:endCxn id="10251" idx="3"/>
          </p:cNvCxnSpPr>
          <p:nvPr/>
        </p:nvCxnSpPr>
        <p:spPr bwMode="auto">
          <a:xfrm rot="16200000" flipH="1">
            <a:off x="5562601" y="4073525"/>
            <a:ext cx="1600200" cy="2460625"/>
          </a:xfrm>
          <a:prstGeom prst="curvedConnector3">
            <a:avLst>
              <a:gd name="adj1" fmla="val 12331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7467600" y="3505200"/>
            <a:ext cx="1371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>
                <a:latin typeface="Calibri" pitchFamily="34" charset="0"/>
              </a:rPr>
              <a:t>N6</a:t>
            </a:r>
            <a:endParaRPr lang="es-ES">
              <a:latin typeface="Calibri" pitchFamily="34" charset="0"/>
            </a:endParaRPr>
          </a:p>
        </p:txBody>
      </p:sp>
      <p:cxnSp>
        <p:nvCxnSpPr>
          <p:cNvPr id="10255" name="AutoShape 15"/>
          <p:cNvCxnSpPr>
            <a:cxnSpLocks noChangeShapeType="1"/>
            <a:stCxn id="10248" idx="0"/>
            <a:endCxn id="10254" idx="1"/>
          </p:cNvCxnSpPr>
          <p:nvPr/>
        </p:nvCxnSpPr>
        <p:spPr bwMode="auto">
          <a:xfrm rot="-5400000">
            <a:off x="7031038" y="3705225"/>
            <a:ext cx="693737" cy="582613"/>
          </a:xfrm>
          <a:prstGeom prst="curvedConnector3">
            <a:avLst>
              <a:gd name="adj1" fmla="val 15377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6" name="AutoShape 16"/>
          <p:cNvCxnSpPr>
            <a:cxnSpLocks noChangeShapeType="1"/>
            <a:stCxn id="10254" idx="6"/>
            <a:endCxn id="10251" idx="6"/>
          </p:cNvCxnSpPr>
          <p:nvPr/>
        </p:nvCxnSpPr>
        <p:spPr bwMode="auto">
          <a:xfrm flipH="1">
            <a:off x="8763000" y="4000500"/>
            <a:ext cx="76200" cy="1752600"/>
          </a:xfrm>
          <a:prstGeom prst="curvedConnector3">
            <a:avLst>
              <a:gd name="adj1" fmla="val -3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19963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500"/>
                            </p:stCondLst>
                            <p:childTnLst>
                              <p:par>
                                <p:cTn id="7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 advAuto="0"/>
      <p:bldP spid="10245" grpId="0" animBg="1" autoUpdateAnimBg="0"/>
      <p:bldP spid="10246" grpId="0" animBg="1" autoUpdateAnimBg="0"/>
      <p:bldP spid="10247" grpId="0" animBg="1" autoUpdateAnimBg="0"/>
      <p:bldP spid="10248" grpId="0" animBg="1" autoUpdateAnimBg="0"/>
      <p:bldP spid="10251" grpId="0" animBg="1" autoUpdateAnimBg="0"/>
      <p:bldP spid="1025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Oval 2"/>
          <p:cNvSpPr>
            <a:spLocks noChangeArrowheads="1"/>
          </p:cNvSpPr>
          <p:nvPr/>
        </p:nvSpPr>
        <p:spPr bwMode="auto">
          <a:xfrm>
            <a:off x="114300" y="620688"/>
            <a:ext cx="8763000" cy="576379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Dot"/>
            <a:round/>
          </a:ln>
          <a:scene3d>
            <a:camera prst="isometricOffAxis2Left"/>
            <a:lightRig rig="threePt" dir="t"/>
          </a:scene3d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>
                <a:uFillTx/>
              </a:defRPr>
            </a:pPr>
            <a:endParaRPr lang="es-ES">
              <a:solidFill>
                <a:srgbClr val="000000"/>
              </a:solidFill>
              <a:uFillTx/>
              <a:latin typeface="Calibri" pitchFamily="34" charset="0"/>
            </a:endParaRPr>
          </a:p>
        </p:txBody>
      </p:sp>
      <p:sp>
        <p:nvSpPr>
          <p:cNvPr id="99331" name="Oval 3"/>
          <p:cNvSpPr>
            <a:spLocks noChangeArrowheads="1"/>
          </p:cNvSpPr>
          <p:nvPr/>
        </p:nvSpPr>
        <p:spPr bwMode="auto">
          <a:xfrm rot="21381704">
            <a:off x="3280751" y="4981585"/>
            <a:ext cx="2667000" cy="1213544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</a:ln>
          <a:scene3d>
            <a:camera prst="isometricOffAxis2Left"/>
            <a:lightRig rig="threePt" dir="t"/>
          </a:scene3d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>
                <a:uFillTx/>
              </a:defRPr>
            </a:pPr>
            <a:r>
              <a:rPr lang="es-ES" sz="3200" b="1" dirty="0">
                <a:solidFill>
                  <a:srgbClr val="000000"/>
                </a:solidFill>
                <a:uFillTx/>
                <a:latin typeface="Calibri" pitchFamily="34" charset="0"/>
              </a:rPr>
              <a:t>PERSONA</a:t>
            </a:r>
          </a:p>
        </p:txBody>
      </p:sp>
      <p:sp>
        <p:nvSpPr>
          <p:cNvPr id="99333" name="Oval 5"/>
          <p:cNvSpPr>
            <a:spLocks noChangeArrowheads="1"/>
          </p:cNvSpPr>
          <p:nvPr/>
        </p:nvSpPr>
        <p:spPr bwMode="auto">
          <a:xfrm>
            <a:off x="1981200" y="3645023"/>
            <a:ext cx="5257800" cy="2739462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Dot"/>
            <a:round/>
          </a:ln>
          <a:scene3d>
            <a:camera prst="isometricOffAxis2Left"/>
            <a:lightRig rig="threePt" dir="t"/>
          </a:scene3d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>
                <a:uFillTx/>
              </a:defRPr>
            </a:pPr>
            <a:endParaRPr lang="es-ES">
              <a:solidFill>
                <a:srgbClr val="000000"/>
              </a:solidFill>
              <a:uFillTx/>
              <a:latin typeface="Calibri" pitchFamily="34" charset="0"/>
            </a:endParaRP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2432939" y="3991027"/>
            <a:ext cx="4320480" cy="10618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s-ES" sz="1400" b="1" dirty="0">
                <a:solidFill>
                  <a:srgbClr val="000000"/>
                </a:solidFill>
                <a:uFillTx/>
                <a:latin typeface="Times New Roman" pitchFamily="18" charset="0"/>
                <a:cs typeface="Times New Roman" pitchFamily="18" charset="0"/>
              </a:rPr>
              <a:t>RED SOCIAL PERSONAL 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400" b="1" dirty="0">
                <a:solidFill>
                  <a:srgbClr val="000000"/>
                </a:solidFill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1400" dirty="0">
                <a:solidFill>
                  <a:srgbClr val="000000"/>
                </a:solidFill>
                <a:uFillTx/>
                <a:latin typeface="Times New Roman" pitchFamily="18" charset="0"/>
                <a:cs typeface="Times New Roman" pitchFamily="18" charset="0"/>
              </a:rPr>
              <a:t>Familia nuclear más amigos muy íntimos</a:t>
            </a:r>
            <a:r>
              <a:rPr lang="es-ES" sz="1400" dirty="0">
                <a:solidFill>
                  <a:srgbClr val="000000"/>
                </a:solidFill>
                <a:uFillTx/>
                <a:latin typeface="Times New Roman" pitchFamily="18" charset="0"/>
                <a:cs typeface="Times New Roman" pitchFamily="18" charset="0"/>
              </a:rPr>
              <a:t>. Sistema de apoyo más cercano y directo. Identidad, sentido, </a:t>
            </a:r>
            <a:r>
              <a:rPr lang="es-ES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pertenencia. Genera inclusión comunitaria</a:t>
            </a:r>
            <a:endParaRPr lang="es-ES" sz="1400" dirty="0">
              <a:solidFill>
                <a:srgbClr val="000000"/>
              </a:solidFill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337" name="Oval 9"/>
          <p:cNvSpPr>
            <a:spLocks noChangeArrowheads="1"/>
          </p:cNvSpPr>
          <p:nvPr/>
        </p:nvSpPr>
        <p:spPr bwMode="auto">
          <a:xfrm>
            <a:off x="899592" y="2060848"/>
            <a:ext cx="7344816" cy="4225671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Dot"/>
            <a:round/>
          </a:ln>
          <a:scene3d>
            <a:camera prst="isometricOffAxis2Left"/>
            <a:lightRig rig="threePt" dir="t"/>
          </a:scene3d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>
                <a:uFillTx/>
              </a:defRPr>
            </a:pPr>
            <a:endParaRPr lang="es-ES">
              <a:solidFill>
                <a:srgbClr val="000000"/>
              </a:solidFill>
              <a:uFillTx/>
              <a:latin typeface="Calibri" pitchFamily="34" charset="0"/>
            </a:endParaRPr>
          </a:p>
        </p:txBody>
      </p: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1763688" y="2577181"/>
            <a:ext cx="6480720" cy="127727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s-CL" sz="1400" b="1" dirty="0">
                <a:solidFill>
                  <a:srgbClr val="000000"/>
                </a:solidFill>
                <a:uFillTx/>
                <a:latin typeface="Calibri" pitchFamily="34" charset="0"/>
              </a:rPr>
              <a:t>RED LOCAL COMUNITARIA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s-ES_tradnl" sz="1400" dirty="0">
                <a:solidFill>
                  <a:srgbClr val="000000"/>
                </a:solidFill>
                <a:uFillTx/>
                <a:latin typeface="Times New Roman" pitchFamily="18" charset="0"/>
              </a:rPr>
              <a:t>Vincula personas e instancias significativas en territorio comunitario. Efectúa </a:t>
            </a:r>
            <a:r>
              <a:rPr lang="es-CL" sz="1400" dirty="0">
                <a:solidFill>
                  <a:srgbClr val="000000"/>
                </a:solidFill>
                <a:uFillTx/>
                <a:latin typeface="Times New Roman" pitchFamily="18" charset="0"/>
              </a:rPr>
              <a:t>detección, pre-diagnóstico, apoyo expresivo e instrumental, intervención en crisis, derivación a servicios especializados. Inclusión, participación, sentido y pertenencia. Genera inclusión comunitaria.</a:t>
            </a:r>
            <a:endParaRPr lang="es-ES_tradnl" sz="1400" dirty="0">
              <a:solidFill>
                <a:srgbClr val="000000"/>
              </a:solidFill>
              <a:uFillTx/>
              <a:latin typeface="Times New Roman" pitchFamily="18" charset="0"/>
            </a:endParaRPr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1547664" y="1092456"/>
            <a:ext cx="6019470" cy="116955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s-ES" sz="1400" b="1" dirty="0">
                <a:solidFill>
                  <a:srgbClr val="000000"/>
                </a:solidFill>
                <a:uFillTx/>
                <a:latin typeface="Calibri" pitchFamily="34" charset="0"/>
              </a:rPr>
              <a:t>RED LOCAL INSTITUCIONAL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dirty="0">
                <a:solidFill>
                  <a:srgbClr val="000000"/>
                </a:solidFill>
                <a:uFillTx/>
                <a:latin typeface="Times New Roman" pitchFamily="18" charset="0"/>
              </a:rPr>
              <a:t>Sistema amplio y flexible de articulaciones multidimensionales entre servicios especializados, instituciones y organizaciones, asociaciones, tanto públicas como privadas. Sistema de apoyo especializado, inclusión y participación. </a:t>
            </a:r>
            <a:r>
              <a:rPr lang="es-ES_tradnl" sz="1400" dirty="0">
                <a:solidFill>
                  <a:srgbClr val="000000"/>
                </a:solidFill>
                <a:latin typeface="Times New Roman" pitchFamily="18" charset="0"/>
              </a:rPr>
              <a:t>Genera inclusión social.</a:t>
            </a:r>
            <a:endParaRPr lang="es-CL" sz="1400" dirty="0">
              <a:solidFill>
                <a:srgbClr val="000000"/>
              </a:solidFill>
              <a:uFillTx/>
              <a:latin typeface="Times New Roman" pitchFamily="18" charset="0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717015" y="116632"/>
            <a:ext cx="7772400" cy="5760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2000" dirty="0">
                <a:solidFill>
                  <a:srgbClr val="575F6D"/>
                </a:solidFill>
                <a:uFillTx/>
                <a:latin typeface="Calibri" pitchFamily="34" charset="0"/>
              </a:rPr>
              <a:t>MUNDO SOCIO COMUNITARIO DE LAS PERSONAS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14300" y="5514452"/>
            <a:ext cx="1210346" cy="30777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s-CL" sz="1400" b="1">
                <a:solidFill>
                  <a:srgbClr val="000000"/>
                </a:solidFill>
                <a:uFillTx/>
                <a:latin typeface="Calibri" pitchFamily="34" charset="0"/>
              </a:rPr>
              <a:t>COMUNIDAD</a:t>
            </a:r>
            <a:endParaRPr lang="es-ES" sz="1400">
              <a:solidFill>
                <a:srgbClr val="000000"/>
              </a:solidFill>
              <a:uFillTx/>
              <a:latin typeface="Calibri" pitchFamily="34" charset="0"/>
            </a:endParaRPr>
          </a:p>
        </p:txBody>
      </p:sp>
      <p:cxnSp>
        <p:nvCxnSpPr>
          <p:cNvPr id="3" name="2 Conector angular"/>
          <p:cNvCxnSpPr>
            <a:stCxn id="13" idx="3"/>
            <a:endCxn id="99334" idx="1"/>
          </p:cNvCxnSpPr>
          <p:nvPr/>
        </p:nvCxnSpPr>
        <p:spPr>
          <a:xfrm flipV="1">
            <a:off x="1324646" y="4521942"/>
            <a:ext cx="1108293" cy="1146399"/>
          </a:xfrm>
          <a:prstGeom prst="bentConnector3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angular"/>
          <p:cNvCxnSpPr>
            <a:stCxn id="13" idx="0"/>
            <a:endCxn id="99338" idx="1"/>
          </p:cNvCxnSpPr>
          <p:nvPr/>
        </p:nvCxnSpPr>
        <p:spPr>
          <a:xfrm rot="5400000" flipH="1" flipV="1">
            <a:off x="92263" y="3843028"/>
            <a:ext cx="2298634" cy="1044215"/>
          </a:xfrm>
          <a:prstGeom prst="bentConnector2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7056590" y="784679"/>
            <a:ext cx="1728192" cy="30777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s-CL" sz="1400" b="1">
                <a:solidFill>
                  <a:srgbClr val="000000"/>
                </a:solidFill>
                <a:uFillTx/>
                <a:latin typeface="Calibri" pitchFamily="34" charset="0"/>
              </a:rPr>
              <a:t>INSTITUCIONALIDAD</a:t>
            </a:r>
            <a:endParaRPr lang="es-ES" sz="1400">
              <a:solidFill>
                <a:srgbClr val="000000"/>
              </a:solidFill>
              <a:uFillTx/>
              <a:latin typeface="Calibri" pitchFamily="34" charset="0"/>
            </a:endParaRPr>
          </a:p>
        </p:txBody>
      </p:sp>
      <p:cxnSp>
        <p:nvCxnSpPr>
          <p:cNvPr id="17" name="16 Conector angular"/>
          <p:cNvCxnSpPr>
            <a:stCxn id="22" idx="2"/>
            <a:endCxn id="99339" idx="3"/>
          </p:cNvCxnSpPr>
          <p:nvPr/>
        </p:nvCxnSpPr>
        <p:spPr>
          <a:xfrm rot="5400000">
            <a:off x="7451522" y="1208068"/>
            <a:ext cx="584776" cy="353552"/>
          </a:xfrm>
          <a:prstGeom prst="bentConnector2">
            <a:avLst/>
          </a:prstGeom>
          <a:ln w="28575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156460" y="1946792"/>
            <a:ext cx="1824740" cy="52322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s-CL" sz="1400" b="1">
                <a:solidFill>
                  <a:srgbClr val="000000"/>
                </a:solidFill>
                <a:uFillTx/>
                <a:latin typeface="Calibri" pitchFamily="34" charset="0"/>
              </a:rPr>
              <a:t>REDES ORGANIZACIONALES</a:t>
            </a:r>
            <a:endParaRPr lang="es-ES" sz="1400" dirty="0">
              <a:solidFill>
                <a:srgbClr val="000000"/>
              </a:solidFill>
              <a:uFillTx/>
              <a:latin typeface="Calibri" pitchFamily="34" charset="0"/>
            </a:endParaRPr>
          </a:p>
        </p:txBody>
      </p:sp>
      <p:sp>
        <p:nvSpPr>
          <p:cNvPr id="7172" name="7171 Abrir llave"/>
          <p:cNvSpPr/>
          <p:nvPr/>
        </p:nvSpPr>
        <p:spPr>
          <a:xfrm>
            <a:off x="1245046" y="1092457"/>
            <a:ext cx="518642" cy="1976503"/>
          </a:xfrm>
          <a:prstGeom prst="leftBrace">
            <a:avLst/>
          </a:prstGeom>
          <a:ln w="1905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000000"/>
              </a:solidFill>
              <a:uFillTx/>
            </a:endParaRPr>
          </a:p>
        </p:txBody>
      </p:sp>
      <p:sp>
        <p:nvSpPr>
          <p:cNvPr id="7173" name="7172 Cerrar llave"/>
          <p:cNvSpPr/>
          <p:nvPr/>
        </p:nvSpPr>
        <p:spPr>
          <a:xfrm>
            <a:off x="6501391" y="3991027"/>
            <a:ext cx="504056" cy="11603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000000"/>
              </a:solidFill>
              <a:uFillTx/>
            </a:endParaRP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7092280" y="4365135"/>
            <a:ext cx="1270569" cy="52322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s-CL" sz="1400" b="1">
                <a:solidFill>
                  <a:srgbClr val="000000"/>
                </a:solidFill>
                <a:uFillTx/>
                <a:latin typeface="Calibri" pitchFamily="34" charset="0"/>
              </a:rPr>
              <a:t>REDES PERSONALES</a:t>
            </a:r>
            <a:endParaRPr lang="es-ES" sz="1400" dirty="0">
              <a:solidFill>
                <a:srgbClr val="000000"/>
              </a:solidFill>
              <a:uFillTx/>
              <a:latin typeface="Calibri" pitchFamily="34" charset="0"/>
            </a:endParaRPr>
          </a:p>
        </p:txBody>
      </p:sp>
      <p:sp>
        <p:nvSpPr>
          <p:cNvPr id="2" name="1 Flecha cuádruple"/>
          <p:cNvSpPr/>
          <p:nvPr/>
        </p:nvSpPr>
        <p:spPr>
          <a:xfrm rot="20046283">
            <a:off x="4533798" y="4638788"/>
            <a:ext cx="1728192" cy="1211418"/>
          </a:xfrm>
          <a:prstGeom prst="quad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1400" b="1" i="1">
                <a:solidFill>
                  <a:srgbClr val="FF0000"/>
                </a:solidFill>
                <a:uFillTx/>
              </a:rPr>
              <a:t>articulación</a:t>
            </a:r>
          </a:p>
        </p:txBody>
      </p:sp>
      <p:sp>
        <p:nvSpPr>
          <p:cNvPr id="20" name="19 Flecha cuádruple"/>
          <p:cNvSpPr/>
          <p:nvPr/>
        </p:nvSpPr>
        <p:spPr>
          <a:xfrm rot="20046283">
            <a:off x="3750155" y="3115414"/>
            <a:ext cx="1728192" cy="1211418"/>
          </a:xfrm>
          <a:prstGeom prst="quad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1400" b="1" i="1">
                <a:solidFill>
                  <a:srgbClr val="FF0000"/>
                </a:solidFill>
                <a:uFillTx/>
              </a:rPr>
              <a:t>articulación</a:t>
            </a:r>
          </a:p>
        </p:txBody>
      </p:sp>
      <p:sp>
        <p:nvSpPr>
          <p:cNvPr id="21" name="20 Flecha cuádruple"/>
          <p:cNvSpPr/>
          <p:nvPr/>
        </p:nvSpPr>
        <p:spPr>
          <a:xfrm rot="20046283">
            <a:off x="2877562" y="1474998"/>
            <a:ext cx="1728192" cy="1211418"/>
          </a:xfrm>
          <a:prstGeom prst="quad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1400" b="1" i="1">
                <a:solidFill>
                  <a:srgbClr val="FF0000"/>
                </a:solidFill>
                <a:uFillTx/>
              </a:rPr>
              <a:t>articulación</a:t>
            </a:r>
          </a:p>
        </p:txBody>
      </p:sp>
    </p:spTree>
    <p:extLst>
      <p:ext uri="{BB962C8B-B14F-4D97-AF65-F5344CB8AC3E}">
        <p14:creationId xmlns:p14="http://schemas.microsoft.com/office/powerpoint/2010/main" val="28895057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25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75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25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750"/>
                            </p:stCondLst>
                            <p:childTnLst>
                              <p:par>
                                <p:cTn id="4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675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25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975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1250"/>
                            </p:stCondLst>
                            <p:childTnLst>
                              <p:par>
                                <p:cTn id="62" presetID="55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3000"/>
                            </p:stCondLst>
                            <p:childTnLst>
                              <p:par>
                                <p:cTn id="68" presetID="35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6500"/>
                            </p:stCondLst>
                            <p:childTnLst>
                              <p:par>
                                <p:cTn id="75" presetID="35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0"/>
                            </p:stCondLst>
                            <p:childTnLst>
                              <p:par>
                                <p:cTn id="82" presetID="35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animBg="1"/>
      <p:bldP spid="99333" grpId="0" animBg="1"/>
      <p:bldP spid="99334" grpId="0" autoUpdateAnimBg="0"/>
      <p:bldP spid="99338" grpId="0" autoUpdateAnimBg="0"/>
      <p:bldP spid="99339" grpId="0" autoUpdateAnimBg="0"/>
      <p:bldP spid="13" grpId="0" animBg="1" autoUpdateAnimBg="0"/>
      <p:bldP spid="22" grpId="0" animBg="1" autoUpdateAnimBg="0"/>
      <p:bldP spid="38" grpId="0" animBg="1" autoUpdateAnimBg="0"/>
      <p:bldP spid="7172" grpId="0" animBg="1"/>
      <p:bldP spid="7173" grpId="0" animBg="1"/>
      <p:bldP spid="50" grpId="0" animBg="1" autoUpdateAnimBg="0"/>
      <p:bldP spid="2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Elipse"/>
          <p:cNvSpPr/>
          <p:nvPr/>
        </p:nvSpPr>
        <p:spPr>
          <a:xfrm>
            <a:off x="714375" y="1071563"/>
            <a:ext cx="7500938" cy="46434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2071688" y="2428875"/>
            <a:ext cx="4714875" cy="335756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491880" y="3501008"/>
            <a:ext cx="2133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b="1" dirty="0">
                <a:latin typeface="Calibri" pitchFamily="34" charset="0"/>
              </a:rPr>
              <a:t>RED SOCIAL FOCAL (egocéntrica)</a:t>
            </a:r>
            <a:endParaRPr lang="es-ES" b="1" dirty="0">
              <a:latin typeface="Calibri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3714750" y="4143375"/>
            <a:ext cx="1643063" cy="1500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RED SOCIAL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429000" y="200025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b="1">
                <a:latin typeface="Calibri" pitchFamily="34" charset="0"/>
              </a:rPr>
              <a:t>RED SOCIOCENTRICA</a:t>
            </a:r>
            <a:endParaRPr lang="es-ES" b="1">
              <a:latin typeface="Calibri" pitchFamily="34" charset="0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2300412" y="6219331"/>
            <a:ext cx="45165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L" dirty="0"/>
              <a:t>INCLUSIÓN SOCIO COMUNITARIA</a:t>
            </a:r>
            <a:endParaRPr lang="es-ES" dirty="0">
              <a:latin typeface="Calibri" pitchFamily="34" charset="0"/>
            </a:endParaRPr>
          </a:p>
        </p:txBody>
      </p:sp>
      <p:sp>
        <p:nvSpPr>
          <p:cNvPr id="10" name="9 Cerrar llave"/>
          <p:cNvSpPr/>
          <p:nvPr/>
        </p:nvSpPr>
        <p:spPr>
          <a:xfrm rot="5400000">
            <a:off x="4357688" y="5214938"/>
            <a:ext cx="428625" cy="1571625"/>
          </a:xfrm>
          <a:prstGeom prst="rightBrace">
            <a:avLst>
              <a:gd name="adj1" fmla="val 8333"/>
              <a:gd name="adj2" fmla="val 4914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428625" y="214313"/>
            <a:ext cx="8229600" cy="642937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400" dirty="0">
                <a:latin typeface="+mj-lt"/>
                <a:ea typeface="+mj-ea"/>
                <a:cs typeface="+mj-cs"/>
              </a:rPr>
              <a:t>MODELO INTEGRADO DE REDES</a:t>
            </a:r>
          </a:p>
        </p:txBody>
      </p:sp>
      <p:sp>
        <p:nvSpPr>
          <p:cNvPr id="20" name="19 Flecha curvada hacia la izquierda"/>
          <p:cNvSpPr/>
          <p:nvPr/>
        </p:nvSpPr>
        <p:spPr>
          <a:xfrm>
            <a:off x="6143625" y="2500313"/>
            <a:ext cx="642938" cy="128587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22" name="21 Flecha curvada hacia la izquierda"/>
          <p:cNvSpPr/>
          <p:nvPr/>
        </p:nvSpPr>
        <p:spPr>
          <a:xfrm rot="9980971">
            <a:off x="2428875" y="2486025"/>
            <a:ext cx="642938" cy="128587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500438" y="1500188"/>
            <a:ext cx="213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b="1">
                <a:solidFill>
                  <a:srgbClr val="FF0000"/>
                </a:solidFill>
                <a:latin typeface="Calibri" pitchFamily="34" charset="0"/>
              </a:rPr>
              <a:t>PRACTICA DE RED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3419872" y="2996952"/>
            <a:ext cx="2166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b="1" dirty="0">
                <a:solidFill>
                  <a:srgbClr val="FF0000"/>
                </a:solidFill>
                <a:latin typeface="Calibri" pitchFamily="34" charset="0"/>
              </a:rPr>
              <a:t>MEDIACIÓN DE RED</a:t>
            </a:r>
            <a:endParaRPr lang="es-ES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6" name="15 CuadroTexto"/>
          <p:cNvSpPr txBox="1">
            <a:spLocks noChangeArrowheads="1"/>
          </p:cNvSpPr>
          <p:nvPr/>
        </p:nvSpPr>
        <p:spPr bwMode="auto">
          <a:xfrm>
            <a:off x="6929438" y="2571750"/>
            <a:ext cx="185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i="1"/>
              <a:t>Articulación descendente</a:t>
            </a:r>
          </a:p>
        </p:txBody>
      </p:sp>
      <p:sp>
        <p:nvSpPr>
          <p:cNvPr id="18" name="17 CuadroTexto"/>
          <p:cNvSpPr txBox="1">
            <a:spLocks noChangeArrowheads="1"/>
          </p:cNvSpPr>
          <p:nvPr/>
        </p:nvSpPr>
        <p:spPr bwMode="auto">
          <a:xfrm>
            <a:off x="500063" y="2786063"/>
            <a:ext cx="1857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i="1"/>
              <a:t>Articulación ascendente </a:t>
            </a:r>
          </a:p>
        </p:txBody>
      </p:sp>
    </p:spTree>
    <p:extLst>
      <p:ext uri="{BB962C8B-B14F-4D97-AF65-F5344CB8AC3E}">
        <p14:creationId xmlns:p14="http://schemas.microsoft.com/office/powerpoint/2010/main" val="2030129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500"/>
                            </p:stCondLst>
                            <p:childTnLst>
                              <p:par>
                                <p:cTn id="5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1500"/>
                            </p:stCondLst>
                            <p:childTnLst>
                              <p:par>
                                <p:cTn id="5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3000"/>
                            </p:stCondLst>
                            <p:childTnLst>
                              <p:par>
                                <p:cTn id="67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0"/>
                            </p:stCondLst>
                            <p:childTnLst>
                              <p:par>
                                <p:cTn id="72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3" grpId="0" autoUpdateAnimBg="0"/>
      <p:bldP spid="5" grpId="0" animBg="1"/>
      <p:bldP spid="6" grpId="0" autoUpdateAnimBg="0"/>
      <p:bldP spid="9" grpId="0"/>
      <p:bldP spid="10" grpId="0" animBg="1"/>
      <p:bldP spid="13" grpId="0"/>
      <p:bldP spid="20" grpId="0" animBg="1"/>
      <p:bldP spid="22" grpId="0" animBg="1"/>
      <p:bldP spid="26" grpId="0" autoUpdateAnimBg="0"/>
      <p:bldP spid="27" grpId="0" autoUpdateAnimBg="0"/>
      <p:bldP spid="16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8 Rectángulo"/>
          <p:cNvSpPr/>
          <p:nvPr/>
        </p:nvSpPr>
        <p:spPr>
          <a:xfrm>
            <a:off x="4587499" y="3743546"/>
            <a:ext cx="4509812" cy="259723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19 Rectángulo"/>
          <p:cNvSpPr/>
          <p:nvPr/>
        </p:nvSpPr>
        <p:spPr>
          <a:xfrm>
            <a:off x="211785" y="3740872"/>
            <a:ext cx="4314235" cy="2597240"/>
          </a:xfrm>
          <a:prstGeom prst="rect">
            <a:avLst/>
          </a:prstGeom>
          <a:solidFill>
            <a:srgbClr val="8064A2">
              <a:lumMod val="20000"/>
              <a:lumOff val="80000"/>
            </a:srgbClr>
          </a:solidFill>
          <a:ln w="25400" cap="flat" cmpd="sng" algn="ctr">
            <a:solidFill>
              <a:srgbClr val="8064A2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20 Rectángulo"/>
          <p:cNvSpPr/>
          <p:nvPr/>
        </p:nvSpPr>
        <p:spPr>
          <a:xfrm>
            <a:off x="4587502" y="843101"/>
            <a:ext cx="4525599" cy="2896320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21 Rectángulo"/>
          <p:cNvSpPr/>
          <p:nvPr/>
        </p:nvSpPr>
        <p:spPr>
          <a:xfrm>
            <a:off x="255138" y="843102"/>
            <a:ext cx="4291991" cy="2896318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8" name="22 Conector recto"/>
          <p:cNvCxnSpPr/>
          <p:nvPr/>
        </p:nvCxnSpPr>
        <p:spPr>
          <a:xfrm flipV="1">
            <a:off x="211789" y="3739420"/>
            <a:ext cx="8858889" cy="6842"/>
          </a:xfrm>
          <a:prstGeom prst="line">
            <a:avLst/>
          </a:prstGeom>
          <a:noFill/>
          <a:ln w="25400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9" name="23 Conector recto"/>
          <p:cNvCxnSpPr/>
          <p:nvPr/>
        </p:nvCxnSpPr>
        <p:spPr>
          <a:xfrm flipH="1">
            <a:off x="4547129" y="51191"/>
            <a:ext cx="967" cy="6681546"/>
          </a:xfrm>
          <a:prstGeom prst="line">
            <a:avLst/>
          </a:prstGeom>
          <a:noFill/>
          <a:ln w="25400" cap="flat" cmpd="sng" algn="ctr">
            <a:solidFill>
              <a:srgbClr val="C0504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" name="24 Cuadro de texto"/>
          <p:cNvSpPr txBox="1"/>
          <p:nvPr/>
        </p:nvSpPr>
        <p:spPr>
          <a:xfrm>
            <a:off x="3983497" y="1006195"/>
            <a:ext cx="1216623" cy="391394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Times New Roman"/>
              </a:rPr>
              <a:t>PERSONA</a:t>
            </a:r>
          </a:p>
        </p:txBody>
      </p:sp>
      <p:sp>
        <p:nvSpPr>
          <p:cNvPr id="11" name="25 Cuadro de texto"/>
          <p:cNvSpPr txBox="1"/>
          <p:nvPr/>
        </p:nvSpPr>
        <p:spPr>
          <a:xfrm>
            <a:off x="3147381" y="6200445"/>
            <a:ext cx="2891771" cy="469673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Times New Roman"/>
              </a:rPr>
              <a:t>ESTRUCTURAS</a:t>
            </a:r>
          </a:p>
        </p:txBody>
      </p:sp>
      <p:sp>
        <p:nvSpPr>
          <p:cNvPr id="12" name="26 Cuadro de texto"/>
          <p:cNvSpPr txBox="1"/>
          <p:nvPr/>
        </p:nvSpPr>
        <p:spPr>
          <a:xfrm>
            <a:off x="808598" y="3521480"/>
            <a:ext cx="1456561" cy="438791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Times New Roman"/>
              </a:rPr>
              <a:t>INCLUSIÓN COMUNITARIA</a:t>
            </a:r>
          </a:p>
        </p:txBody>
      </p:sp>
      <p:sp>
        <p:nvSpPr>
          <p:cNvPr id="13" name="7 Cuadro de texto"/>
          <p:cNvSpPr txBox="1"/>
          <p:nvPr/>
        </p:nvSpPr>
        <p:spPr>
          <a:xfrm>
            <a:off x="7860869" y="3526869"/>
            <a:ext cx="1175360" cy="438790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Times New Roman"/>
              </a:rPr>
              <a:t>INCLUSIÓN SOCIAL</a:t>
            </a:r>
          </a:p>
        </p:txBody>
      </p:sp>
      <p:sp>
        <p:nvSpPr>
          <p:cNvPr id="16" name="31 Cuadro de texto"/>
          <p:cNvSpPr txBox="1"/>
          <p:nvPr/>
        </p:nvSpPr>
        <p:spPr>
          <a:xfrm>
            <a:off x="288879" y="848273"/>
            <a:ext cx="1324127" cy="390351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Cuadrante A</a:t>
            </a: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</a:endParaRPr>
          </a:p>
        </p:txBody>
      </p:sp>
      <p:sp>
        <p:nvSpPr>
          <p:cNvPr id="17" name="11 Cuadro de texto"/>
          <p:cNvSpPr txBox="1"/>
          <p:nvPr/>
        </p:nvSpPr>
        <p:spPr>
          <a:xfrm>
            <a:off x="7746551" y="848273"/>
            <a:ext cx="1324127" cy="390351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Cuadrante B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18" name="11 Cuadro de texto"/>
          <p:cNvSpPr txBox="1"/>
          <p:nvPr/>
        </p:nvSpPr>
        <p:spPr>
          <a:xfrm>
            <a:off x="212753" y="5950433"/>
            <a:ext cx="1324127" cy="390351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Cuadrante D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19" name="11 Cuadro de texto"/>
          <p:cNvSpPr txBox="1"/>
          <p:nvPr/>
        </p:nvSpPr>
        <p:spPr>
          <a:xfrm>
            <a:off x="7563938" y="5920724"/>
            <a:ext cx="1324127" cy="390351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Cuadrante C</a:t>
            </a:r>
            <a:endParaRPr kumimoji="0" lang="es-CL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0" name="38 Cuadro de texto"/>
          <p:cNvSpPr txBox="1"/>
          <p:nvPr/>
        </p:nvSpPr>
        <p:spPr>
          <a:xfrm>
            <a:off x="3924128" y="411278"/>
            <a:ext cx="1216485" cy="594919"/>
          </a:xfrm>
          <a:prstGeom prst="downArrowCallou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EJE 2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</a:endParaRPr>
          </a:p>
        </p:txBody>
      </p:sp>
      <p:sp>
        <p:nvSpPr>
          <p:cNvPr id="21" name="12 Cuadro de texto"/>
          <p:cNvSpPr txBox="1"/>
          <p:nvPr/>
        </p:nvSpPr>
        <p:spPr>
          <a:xfrm rot="16200000">
            <a:off x="-262016" y="3452255"/>
            <a:ext cx="1250375" cy="578355"/>
          </a:xfrm>
          <a:prstGeom prst="downArrowCallout">
            <a:avLst/>
          </a:prstGeom>
          <a:solidFill>
            <a:srgbClr val="9BBB59">
              <a:lumMod val="60000"/>
              <a:lumOff val="40000"/>
            </a:srgbClr>
          </a:solidFill>
          <a:ln w="6350">
            <a:solidFill>
              <a:srgbClr val="4F81BD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EJE 1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2" name="40 Elipse"/>
          <p:cNvSpPr/>
          <p:nvPr/>
        </p:nvSpPr>
        <p:spPr>
          <a:xfrm>
            <a:off x="2942208" y="2859758"/>
            <a:ext cx="2855647" cy="1780580"/>
          </a:xfrm>
          <a:prstGeom prst="ellipse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FORTALECIMIENTO DE AGENCIA PARA LA INCLUSIÓN SOCIOCOMUNITARIA DE LXS ESTUDIANTES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</a:endParaRPr>
          </a:p>
        </p:txBody>
      </p:sp>
      <p:sp>
        <p:nvSpPr>
          <p:cNvPr id="23" name="9 Cuadro de texto"/>
          <p:cNvSpPr txBox="1"/>
          <p:nvPr/>
        </p:nvSpPr>
        <p:spPr>
          <a:xfrm>
            <a:off x="445281" y="2032777"/>
            <a:ext cx="2791857" cy="781096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Fortalecer capacidades para la inclusión comunitaria de lxs Estudiantes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4" name="9 Cuadro de texto"/>
          <p:cNvSpPr txBox="1"/>
          <p:nvPr/>
        </p:nvSpPr>
        <p:spPr>
          <a:xfrm>
            <a:off x="5975976" y="1899363"/>
            <a:ext cx="3089352" cy="107052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Fortalecer capacidades para la inclusión social de lxs Estudiantes.</a:t>
            </a:r>
          </a:p>
          <a:p>
            <a:pPr marL="285750" lvl="0" indent="-285750">
              <a:buFont typeface="Arial" charset="0"/>
              <a:buChar char="•"/>
            </a:pPr>
            <a:r>
              <a:rPr lang="es-CL" sz="1600" kern="0" dirty="0">
                <a:solidFill>
                  <a:sysClr val="windowText" lastClr="000000"/>
                </a:solidFill>
                <a:ea typeface="Calibri"/>
              </a:rPr>
              <a:t>Enfoque de derechos</a:t>
            </a:r>
          </a:p>
          <a:p>
            <a:pPr marL="285750" lvl="0" indent="-285750">
              <a:buFont typeface="Arial" charset="0"/>
              <a:buChar char="•"/>
            </a:pPr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Construcción de Ciudadanía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5" name="9 Cuadro de texto"/>
          <p:cNvSpPr txBox="1"/>
          <p:nvPr/>
        </p:nvSpPr>
        <p:spPr>
          <a:xfrm>
            <a:off x="526316" y="4598590"/>
            <a:ext cx="2323395" cy="927533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Fortalecer capacidades </a:t>
            </a:r>
            <a:r>
              <a:rPr lang="es-CL" sz="1600" kern="0" dirty="0">
                <a:solidFill>
                  <a:sysClr val="windowText" lastClr="000000"/>
                </a:solidFill>
                <a:ea typeface="Calibri"/>
              </a:rPr>
              <a:t>inclusivas de la comunidad educativa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6" name="9 Cuadro de texto"/>
          <p:cNvSpPr txBox="1"/>
          <p:nvPr/>
        </p:nvSpPr>
        <p:spPr>
          <a:xfrm>
            <a:off x="6160327" y="4341022"/>
            <a:ext cx="2812620" cy="1442668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Fortalecer capacidades inclusivas de la Escuela.</a:t>
            </a:r>
          </a:p>
          <a:p>
            <a:pPr marL="285750" lvl="0" indent="-285750">
              <a:buFont typeface="Arial" charset="0"/>
              <a:buChar char="•"/>
            </a:pPr>
            <a:r>
              <a:rPr lang="es-CL" sz="1600" kern="0" dirty="0">
                <a:solidFill>
                  <a:sysClr val="windowText" lastClr="000000"/>
                </a:solidFill>
                <a:ea typeface="Calibri"/>
              </a:rPr>
              <a:t>Gestión del conocimiento</a:t>
            </a:r>
          </a:p>
          <a:p>
            <a:pPr marL="285750" lvl="0" indent="-285750">
              <a:buFont typeface="Arial" charset="0"/>
              <a:buChar char="•"/>
            </a:pPr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Estrategia</a:t>
            </a:r>
            <a:r>
              <a:rPr kumimoji="0" lang="es-CL" sz="16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 Comunitaria (IAP)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7" name="9 Cuadro de texto"/>
          <p:cNvSpPr txBox="1"/>
          <p:nvPr/>
        </p:nvSpPr>
        <p:spPr>
          <a:xfrm>
            <a:off x="3409269" y="5583227"/>
            <a:ext cx="2365067" cy="595963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Estrategias centradas en sistemas de actuación</a:t>
            </a:r>
            <a:endParaRPr kumimoji="0" lang="es-CL" sz="16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8" name="9 Cuadro de texto"/>
          <p:cNvSpPr txBox="1"/>
          <p:nvPr/>
        </p:nvSpPr>
        <p:spPr>
          <a:xfrm>
            <a:off x="3624876" y="1454529"/>
            <a:ext cx="1986979" cy="595963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</a:rPr>
              <a:t>Estrategias centradas en las personas</a:t>
            </a:r>
            <a:endParaRPr kumimoji="0" lang="es-CL" sz="16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</a:endParaRPr>
          </a:p>
        </p:txBody>
      </p:sp>
      <p:sp>
        <p:nvSpPr>
          <p:cNvPr id="29" name="98 Cuadro de texto"/>
          <p:cNvSpPr txBox="1"/>
          <p:nvPr/>
        </p:nvSpPr>
        <p:spPr>
          <a:xfrm>
            <a:off x="687210" y="51191"/>
            <a:ext cx="2818319" cy="955002"/>
          </a:xfrm>
          <a:prstGeom prst="downArrowCallou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+mn-cs"/>
              </a:rPr>
              <a:t>COMUNIDAD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  <a:cs typeface="+mn-cs"/>
            </a:endParaRPr>
          </a:p>
        </p:txBody>
      </p:sp>
      <p:sp>
        <p:nvSpPr>
          <p:cNvPr id="30" name="98 Cuadro de texto"/>
          <p:cNvSpPr txBox="1"/>
          <p:nvPr/>
        </p:nvSpPr>
        <p:spPr>
          <a:xfrm>
            <a:off x="5436887" y="51191"/>
            <a:ext cx="2817700" cy="955002"/>
          </a:xfrm>
          <a:prstGeom prst="downArrowCallou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Calibri"/>
                <a:cs typeface="+mn-cs"/>
              </a:rPr>
              <a:t>INSTITUCIÓN ESCUELA</a:t>
            </a:r>
            <a:endParaRPr kumimoji="0" lang="es-CL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Times New Roman"/>
              <a:cs typeface="+mn-cs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3771653" y="2246146"/>
            <a:ext cx="1669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/>
              <a:t>Personalización</a:t>
            </a:r>
            <a:endParaRPr lang="es-CL" b="1" i="1" dirty="0"/>
          </a:p>
        </p:txBody>
      </p:sp>
      <p:cxnSp>
        <p:nvCxnSpPr>
          <p:cNvPr id="33" name="32 Conector recto de flecha"/>
          <p:cNvCxnSpPr>
            <a:stCxn id="31" idx="3"/>
            <a:endCxn id="24" idx="1"/>
          </p:cNvCxnSpPr>
          <p:nvPr/>
        </p:nvCxnSpPr>
        <p:spPr>
          <a:xfrm>
            <a:off x="5441461" y="2430812"/>
            <a:ext cx="534515" cy="3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>
            <a:stCxn id="31" idx="1"/>
            <a:endCxn id="23" idx="3"/>
          </p:cNvCxnSpPr>
          <p:nvPr/>
        </p:nvCxnSpPr>
        <p:spPr>
          <a:xfrm flipH="1" flipV="1">
            <a:off x="3237138" y="2423325"/>
            <a:ext cx="534515" cy="74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3792417" y="4747307"/>
            <a:ext cx="1795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/>
              <a:t>Comunidades de Aprendizaje</a:t>
            </a:r>
          </a:p>
        </p:txBody>
      </p:sp>
      <p:sp>
        <p:nvSpPr>
          <p:cNvPr id="47" name="46 CuadroTexto"/>
          <p:cNvSpPr txBox="1"/>
          <p:nvPr/>
        </p:nvSpPr>
        <p:spPr>
          <a:xfrm rot="5400000">
            <a:off x="6291122" y="3561596"/>
            <a:ext cx="1348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/>
              <a:t>articulación</a:t>
            </a:r>
          </a:p>
        </p:txBody>
      </p:sp>
      <p:sp>
        <p:nvSpPr>
          <p:cNvPr id="52" name="51 CuadroTexto"/>
          <p:cNvSpPr txBox="1"/>
          <p:nvPr/>
        </p:nvSpPr>
        <p:spPr>
          <a:xfrm rot="5400000">
            <a:off x="2116979" y="3554752"/>
            <a:ext cx="1348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/>
              <a:t>articulación</a:t>
            </a:r>
          </a:p>
        </p:txBody>
      </p:sp>
      <p:cxnSp>
        <p:nvCxnSpPr>
          <p:cNvPr id="41" name="Conector recto de flecha 40"/>
          <p:cNvCxnSpPr>
            <a:stCxn id="38" idx="3"/>
            <a:endCxn id="26" idx="1"/>
          </p:cNvCxnSpPr>
          <p:nvPr/>
        </p:nvCxnSpPr>
        <p:spPr>
          <a:xfrm flipV="1">
            <a:off x="5588236" y="5062356"/>
            <a:ext cx="572091" cy="81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38" idx="1"/>
            <a:endCxn id="25" idx="3"/>
          </p:cNvCxnSpPr>
          <p:nvPr/>
        </p:nvCxnSpPr>
        <p:spPr>
          <a:xfrm flipH="1" flipV="1">
            <a:off x="2849711" y="5062357"/>
            <a:ext cx="942706" cy="811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lecha derecha 67"/>
          <p:cNvSpPr/>
          <p:nvPr/>
        </p:nvSpPr>
        <p:spPr>
          <a:xfrm rot="2271963">
            <a:off x="3190234" y="2902933"/>
            <a:ext cx="362384" cy="309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9" name="Flecha derecha 68"/>
          <p:cNvSpPr/>
          <p:nvPr/>
        </p:nvSpPr>
        <p:spPr>
          <a:xfrm rot="8801982">
            <a:off x="5324500" y="2907501"/>
            <a:ext cx="362384" cy="309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0" name="Flecha derecha 69"/>
          <p:cNvSpPr/>
          <p:nvPr/>
        </p:nvSpPr>
        <p:spPr>
          <a:xfrm rot="19888615">
            <a:off x="3184011" y="4261542"/>
            <a:ext cx="362384" cy="309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1" name="Flecha derecha 70"/>
          <p:cNvSpPr/>
          <p:nvPr/>
        </p:nvSpPr>
        <p:spPr>
          <a:xfrm rot="12862155">
            <a:off x="5383327" y="4204136"/>
            <a:ext cx="362384" cy="309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54559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75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25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25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625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75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3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25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7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975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75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3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4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625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8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75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3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25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625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8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9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175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40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8" grpId="0"/>
      <p:bldP spid="47" grpId="0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75164" y="3010958"/>
            <a:ext cx="2296585" cy="16986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AGENCIA DE ESTUDIANTES</a:t>
            </a:r>
          </a:p>
          <a:p>
            <a:pPr marL="285750" indent="-285750">
              <a:buFontTx/>
              <a:buChar char="-"/>
            </a:pPr>
            <a:r>
              <a:rPr lang="es-ES" i="1" dirty="0"/>
              <a:t>Elegir metas</a:t>
            </a:r>
          </a:p>
          <a:p>
            <a:pPr marL="285750" indent="-285750">
              <a:buFontTx/>
              <a:buChar char="-"/>
            </a:pPr>
            <a:r>
              <a:rPr lang="es-ES" i="1" dirty="0"/>
              <a:t>Disponer recursos para lograrlas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3189818" y="3294062"/>
            <a:ext cx="1968500" cy="11324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CAPACIDADES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5692773" y="1333501"/>
            <a:ext cx="2657475" cy="11112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400" dirty="0"/>
              <a:t>Flujo de producción de acciones de uso en </a:t>
            </a:r>
            <a:r>
              <a:rPr lang="es-ES" sz="1400"/>
              <a:t>la escuela de </a:t>
            </a:r>
            <a:r>
              <a:rPr lang="es-ES" sz="1400" dirty="0"/>
              <a:t>estructura institucional y comunitaria de oportunidades.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5626626" y="2985419"/>
            <a:ext cx="2789767" cy="11112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400" dirty="0"/>
              <a:t>Apropiación de oportunidades tanto institucionales como comunitarias.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5758917" y="4528329"/>
            <a:ext cx="2525184" cy="132926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400" dirty="0"/>
              <a:t>Proceso acumulativo de: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Información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Conocimientos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Aprendizajes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Experiencias 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Habilidades</a:t>
            </a:r>
          </a:p>
        </p:txBody>
      </p:sp>
      <p:cxnSp>
        <p:nvCxnSpPr>
          <p:cNvPr id="8" name="Conector angular 7"/>
          <p:cNvCxnSpPr>
            <a:stCxn id="3" idx="0"/>
            <a:endCxn id="4" idx="1"/>
          </p:cNvCxnSpPr>
          <p:nvPr/>
        </p:nvCxnSpPr>
        <p:spPr>
          <a:xfrm rot="5400000" flipH="1" flipV="1">
            <a:off x="4230952" y="1832242"/>
            <a:ext cx="1404936" cy="1518705"/>
          </a:xfrm>
          <a:prstGeom prst="bentConnector2">
            <a:avLst/>
          </a:prstGeom>
          <a:ln>
            <a:solidFill>
              <a:srgbClr val="FF66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>
            <a:stCxn id="4" idx="2"/>
            <a:endCxn id="5" idx="0"/>
          </p:cNvCxnSpPr>
          <p:nvPr/>
        </p:nvCxnSpPr>
        <p:spPr>
          <a:xfrm flipH="1">
            <a:off x="7021510" y="2444751"/>
            <a:ext cx="1" cy="540668"/>
          </a:xfrm>
          <a:prstGeom prst="straightConnector1">
            <a:avLst/>
          </a:prstGeom>
          <a:ln>
            <a:solidFill>
              <a:srgbClr val="FF66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>
            <a:stCxn id="5" idx="2"/>
            <a:endCxn id="6" idx="0"/>
          </p:cNvCxnSpPr>
          <p:nvPr/>
        </p:nvCxnSpPr>
        <p:spPr>
          <a:xfrm flipH="1">
            <a:off x="7021509" y="4096669"/>
            <a:ext cx="1" cy="431660"/>
          </a:xfrm>
          <a:prstGeom prst="straightConnector1">
            <a:avLst/>
          </a:prstGeom>
          <a:ln>
            <a:solidFill>
              <a:srgbClr val="FF66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angular 13"/>
          <p:cNvCxnSpPr>
            <a:stCxn id="6" idx="2"/>
            <a:endCxn id="3" idx="2"/>
          </p:cNvCxnSpPr>
          <p:nvPr/>
        </p:nvCxnSpPr>
        <p:spPr>
          <a:xfrm rot="5400000" flipH="1">
            <a:off x="4882231" y="3718317"/>
            <a:ext cx="1431115" cy="2847441"/>
          </a:xfrm>
          <a:prstGeom prst="bentConnector3">
            <a:avLst>
              <a:gd name="adj1" fmla="val -15974"/>
            </a:avLst>
          </a:prstGeom>
          <a:ln>
            <a:solidFill>
              <a:srgbClr val="FF66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3317433" y="4894249"/>
            <a:ext cx="1713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/>
              <a:t>Fortalecimiento </a:t>
            </a:r>
          </a:p>
        </p:txBody>
      </p:sp>
      <p:cxnSp>
        <p:nvCxnSpPr>
          <p:cNvPr id="17" name="Conector recto de flecha 16"/>
          <p:cNvCxnSpPr>
            <a:stCxn id="2" idx="3"/>
            <a:endCxn id="3" idx="1"/>
          </p:cNvCxnSpPr>
          <p:nvPr/>
        </p:nvCxnSpPr>
        <p:spPr>
          <a:xfrm>
            <a:off x="2571749" y="3860271"/>
            <a:ext cx="618069" cy="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angular 18"/>
          <p:cNvCxnSpPr>
            <a:stCxn id="3" idx="0"/>
            <a:endCxn id="2" idx="0"/>
          </p:cNvCxnSpPr>
          <p:nvPr/>
        </p:nvCxnSpPr>
        <p:spPr>
          <a:xfrm rot="16200000" flipV="1">
            <a:off x="2657211" y="1777204"/>
            <a:ext cx="283104" cy="2750611"/>
          </a:xfrm>
          <a:prstGeom prst="bentConnector3">
            <a:avLst>
              <a:gd name="adj1" fmla="val 180748"/>
            </a:avLst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CuadroTexto 59"/>
          <p:cNvSpPr txBox="1"/>
          <p:nvPr/>
        </p:nvSpPr>
        <p:spPr>
          <a:xfrm>
            <a:off x="4174069" y="1895503"/>
            <a:ext cx="1152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i="1" dirty="0"/>
              <a:t>Condiciona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57B865F-1A52-C64B-9075-901621A3BCF9}"/>
              </a:ext>
            </a:extLst>
          </p:cNvPr>
          <p:cNvSpPr txBox="1"/>
          <p:nvPr/>
        </p:nvSpPr>
        <p:spPr>
          <a:xfrm>
            <a:off x="1050324" y="568411"/>
            <a:ext cx="1055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/>
              <a:t>AGENCIA</a:t>
            </a:r>
          </a:p>
        </p:txBody>
      </p:sp>
    </p:spTree>
    <p:extLst>
      <p:ext uri="{BB962C8B-B14F-4D97-AF65-F5344CB8AC3E}">
        <p14:creationId xmlns:p14="http://schemas.microsoft.com/office/powerpoint/2010/main" val="41146408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  <p:bldP spid="4" grpId="0" build="p" animBg="1"/>
      <p:bldP spid="5" grpId="0" build="p" animBg="1"/>
      <p:bldP spid="6" grpId="0" build="p" animBg="1"/>
      <p:bldP spid="15" grpId="0"/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7 Elipse"/>
          <p:cNvSpPr/>
          <p:nvPr/>
        </p:nvSpPr>
        <p:spPr>
          <a:xfrm>
            <a:off x="777961" y="550018"/>
            <a:ext cx="7222801" cy="93476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L" dirty="0"/>
          </a:p>
        </p:txBody>
      </p:sp>
      <p:sp>
        <p:nvSpPr>
          <p:cNvPr id="6" name="3 Cuadro de texto"/>
          <p:cNvSpPr txBox="1"/>
          <p:nvPr/>
        </p:nvSpPr>
        <p:spPr>
          <a:xfrm>
            <a:off x="1044273" y="506380"/>
            <a:ext cx="6690175" cy="906395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1000"/>
              </a:spcAft>
            </a:pPr>
            <a:r>
              <a:rPr lang="es-CL" sz="1400" b="1" u="sng" dirty="0">
                <a:effectLst/>
                <a:ea typeface="Calibri"/>
                <a:cs typeface="Times New Roman"/>
              </a:rPr>
              <a:t>SALUD MENTAL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CL" sz="1400" b="1" u="sng" dirty="0">
                <a:effectLst/>
                <a:ea typeface="Calibri"/>
                <a:cs typeface="Times New Roman"/>
              </a:rPr>
              <a:t>Capacidad</a:t>
            </a:r>
            <a:r>
              <a:rPr lang="es-CL" sz="1400" dirty="0">
                <a:effectLst/>
                <a:ea typeface="Calibri"/>
                <a:cs typeface="Times New Roman"/>
              </a:rPr>
              <a:t> de </a:t>
            </a:r>
            <a:r>
              <a:rPr lang="es-CL" sz="1400" dirty="0">
                <a:ea typeface="Calibri"/>
                <a:cs typeface="Times New Roman"/>
              </a:rPr>
              <a:t>lxs Estudiantes para vincularse  con sistemas de actuación que posibiliten un adecuado manejo de sus recursos individuales, comunitarios e institucionales.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CL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CL" sz="1400" dirty="0">
              <a:effectLst/>
              <a:ea typeface="Calibri"/>
              <a:cs typeface="Times New Roman"/>
            </a:endParaRPr>
          </a:p>
        </p:txBody>
      </p:sp>
      <p:sp>
        <p:nvSpPr>
          <p:cNvPr id="9" name="6 Cuadro de texto"/>
          <p:cNvSpPr txBox="1"/>
          <p:nvPr/>
        </p:nvSpPr>
        <p:spPr>
          <a:xfrm>
            <a:off x="3923928" y="1628800"/>
            <a:ext cx="721264" cy="2857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i="1" dirty="0">
                <a:effectLst/>
                <a:ea typeface="Calibri"/>
                <a:cs typeface="Times New Roman"/>
              </a:rPr>
              <a:t>Para </a:t>
            </a:r>
            <a:endParaRPr lang="es-CL" sz="1400" dirty="0">
              <a:effectLst/>
              <a:ea typeface="Calibri"/>
              <a:cs typeface="Times New Roman"/>
            </a:endParaRPr>
          </a:p>
        </p:txBody>
      </p:sp>
      <p:sp>
        <p:nvSpPr>
          <p:cNvPr id="10" name="7 Cuadro de texto"/>
          <p:cNvSpPr txBox="1"/>
          <p:nvPr/>
        </p:nvSpPr>
        <p:spPr>
          <a:xfrm>
            <a:off x="1685460" y="2082458"/>
            <a:ext cx="1440160" cy="36004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b="1" dirty="0">
                <a:effectLst/>
                <a:ea typeface="Calibri"/>
                <a:cs typeface="Times New Roman"/>
              </a:rPr>
              <a:t>ENFRENTAR</a:t>
            </a:r>
            <a:endParaRPr lang="es-CL" dirty="0">
              <a:effectLst/>
              <a:ea typeface="Calibri"/>
              <a:cs typeface="Times New Roman"/>
            </a:endParaRPr>
          </a:p>
        </p:txBody>
      </p:sp>
      <p:sp>
        <p:nvSpPr>
          <p:cNvPr id="11" name="8 Cuadro de texto"/>
          <p:cNvSpPr txBox="1"/>
          <p:nvPr/>
        </p:nvSpPr>
        <p:spPr>
          <a:xfrm>
            <a:off x="4716016" y="2060848"/>
            <a:ext cx="1441272" cy="36004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b="1" dirty="0">
                <a:effectLst/>
                <a:ea typeface="Calibri"/>
                <a:cs typeface="Times New Roman"/>
              </a:rPr>
              <a:t>PROMOVER</a:t>
            </a:r>
            <a:endParaRPr lang="es-CL" dirty="0">
              <a:effectLst/>
              <a:ea typeface="Calibri"/>
              <a:cs typeface="Times New Roman"/>
            </a:endParaRPr>
          </a:p>
        </p:txBody>
      </p:sp>
      <p:sp>
        <p:nvSpPr>
          <p:cNvPr id="12" name="9 Cuadro de texto"/>
          <p:cNvSpPr txBox="1"/>
          <p:nvPr/>
        </p:nvSpPr>
        <p:spPr>
          <a:xfrm>
            <a:off x="539551" y="2719519"/>
            <a:ext cx="2859005" cy="917366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CL" sz="1400" b="1" u="sng" dirty="0">
                <a:effectLst/>
                <a:ea typeface="Calibri"/>
                <a:cs typeface="Times New Roman"/>
              </a:rPr>
              <a:t>Situaciones problemas que afecten su autoconfiguración personal</a:t>
            </a:r>
          </a:p>
        </p:txBody>
      </p:sp>
      <p:sp>
        <p:nvSpPr>
          <p:cNvPr id="13" name="9 Cuadro de texto"/>
          <p:cNvSpPr txBox="1"/>
          <p:nvPr/>
        </p:nvSpPr>
        <p:spPr>
          <a:xfrm>
            <a:off x="3923928" y="2636912"/>
            <a:ext cx="3606592" cy="333397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b="1" u="sng" dirty="0">
                <a:effectLst/>
                <a:latin typeface="Times New Roman"/>
                <a:ea typeface="Calibri"/>
              </a:rPr>
              <a:t>Estilos de vida que favorezcan:</a:t>
            </a:r>
            <a:endParaRPr lang="es-CL" sz="1400" b="1" u="sng" dirty="0">
              <a:effectLst/>
              <a:latin typeface="Times New Roman"/>
              <a:ea typeface="Times New Roman"/>
            </a:endParaRPr>
          </a:p>
        </p:txBody>
      </p:sp>
      <p:sp>
        <p:nvSpPr>
          <p:cNvPr id="14" name="11 Cuadro de texto"/>
          <p:cNvSpPr txBox="1"/>
          <p:nvPr/>
        </p:nvSpPr>
        <p:spPr>
          <a:xfrm>
            <a:off x="4153458" y="2903585"/>
            <a:ext cx="2457343" cy="32385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a typeface="Calibri"/>
                <a:cs typeface="Times New Roman"/>
              </a:rPr>
              <a:t>Su</a:t>
            </a:r>
            <a:r>
              <a:rPr lang="es-CL" sz="1400" dirty="0">
                <a:effectLst/>
                <a:ea typeface="Calibri"/>
                <a:cs typeface="Times New Roman"/>
              </a:rPr>
              <a:t> bienestar subjetivo</a:t>
            </a:r>
          </a:p>
        </p:txBody>
      </p:sp>
      <p:sp>
        <p:nvSpPr>
          <p:cNvPr id="15" name="12 Cuadro de texto"/>
          <p:cNvSpPr txBox="1"/>
          <p:nvPr/>
        </p:nvSpPr>
        <p:spPr>
          <a:xfrm>
            <a:off x="3983575" y="3170346"/>
            <a:ext cx="4624100" cy="302237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El desarrollo y uso óptimo de sus potencialidades</a:t>
            </a:r>
          </a:p>
        </p:txBody>
      </p:sp>
      <p:sp>
        <p:nvSpPr>
          <p:cNvPr id="16" name="13 Cuadro de texto"/>
          <p:cNvSpPr txBox="1"/>
          <p:nvPr/>
        </p:nvSpPr>
        <p:spPr>
          <a:xfrm>
            <a:off x="3921024" y="3473728"/>
            <a:ext cx="3243264" cy="326318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Logro de metas individuales y colectivas</a:t>
            </a:r>
          </a:p>
        </p:txBody>
      </p:sp>
      <p:sp>
        <p:nvSpPr>
          <p:cNvPr id="17" name="14 Cuadro de texto"/>
          <p:cNvSpPr txBox="1"/>
          <p:nvPr/>
        </p:nvSpPr>
        <p:spPr>
          <a:xfrm>
            <a:off x="1371365" y="3881229"/>
            <a:ext cx="6709587" cy="597426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CL" sz="1600" b="1" i="1" dirty="0">
                <a:effectLst/>
                <a:ea typeface="Calibri"/>
                <a:cs typeface="Times New Roman"/>
              </a:rPr>
              <a:t>Produciendo una inclusión sociocomunitaria activa a sistemas de actuación con capacidad inclusiva </a:t>
            </a:r>
            <a:endParaRPr lang="es-CL" sz="1600" dirty="0">
              <a:effectLst/>
              <a:ea typeface="Calibri"/>
              <a:cs typeface="Times New Roman"/>
            </a:endParaRPr>
          </a:p>
        </p:txBody>
      </p:sp>
      <p:cxnSp>
        <p:nvCxnSpPr>
          <p:cNvPr id="21" name="18 Conector angular"/>
          <p:cNvCxnSpPr>
            <a:stCxn id="6" idx="2"/>
            <a:endCxn id="10" idx="0"/>
          </p:cNvCxnSpPr>
          <p:nvPr/>
        </p:nvCxnSpPr>
        <p:spPr>
          <a:xfrm rot="5400000">
            <a:off x="3062610" y="755706"/>
            <a:ext cx="669683" cy="198382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19 Conector angular"/>
          <p:cNvCxnSpPr>
            <a:stCxn id="6" idx="2"/>
            <a:endCxn id="11" idx="0"/>
          </p:cNvCxnSpPr>
          <p:nvPr/>
        </p:nvCxnSpPr>
        <p:spPr>
          <a:xfrm rot="16200000" flipH="1">
            <a:off x="4588970" y="1213165"/>
            <a:ext cx="648073" cy="104729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1 Cuadro de texto"/>
          <p:cNvSpPr txBox="1"/>
          <p:nvPr/>
        </p:nvSpPr>
        <p:spPr>
          <a:xfrm>
            <a:off x="2686040" y="4780814"/>
            <a:ext cx="1617680" cy="108233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Sistemas comunitarios   de actuación</a:t>
            </a:r>
          </a:p>
        </p:txBody>
      </p:sp>
      <p:sp>
        <p:nvSpPr>
          <p:cNvPr id="24" name="22 Cuadro de texto"/>
          <p:cNvSpPr txBox="1"/>
          <p:nvPr/>
        </p:nvSpPr>
        <p:spPr>
          <a:xfrm>
            <a:off x="4632747" y="4793516"/>
            <a:ext cx="2094676" cy="100716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Sistemas institucionales de actuación que garanticen derechos en :</a:t>
            </a:r>
          </a:p>
        </p:txBody>
      </p:sp>
      <p:sp>
        <p:nvSpPr>
          <p:cNvPr id="25" name="23 Cuadro de texto"/>
          <p:cNvSpPr txBox="1"/>
          <p:nvPr/>
        </p:nvSpPr>
        <p:spPr>
          <a:xfrm>
            <a:off x="626264" y="4437112"/>
            <a:ext cx="1724781" cy="1944216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Familia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Redes sociales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Organizaciones comunitarias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Barrios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Ciudad </a:t>
            </a:r>
          </a:p>
        </p:txBody>
      </p:sp>
      <p:sp>
        <p:nvSpPr>
          <p:cNvPr id="26" name="24 Cuadro de texto"/>
          <p:cNvSpPr txBox="1"/>
          <p:nvPr/>
        </p:nvSpPr>
        <p:spPr>
          <a:xfrm>
            <a:off x="7093159" y="4372584"/>
            <a:ext cx="1469276" cy="1791899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Educación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Salud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Vivienda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Protección social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Seguridad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Empleo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27" name="25 Cuadro de texto"/>
          <p:cNvSpPr txBox="1"/>
          <p:nvPr/>
        </p:nvSpPr>
        <p:spPr>
          <a:xfrm>
            <a:off x="2123728" y="6165304"/>
            <a:ext cx="4987325" cy="30723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effectLst/>
                <a:ea typeface="Calibri"/>
                <a:cs typeface="Times New Roman"/>
              </a:rPr>
              <a:t>En concordancia con la justicia y el bien común</a:t>
            </a:r>
          </a:p>
        </p:txBody>
      </p:sp>
      <p:cxnSp>
        <p:nvCxnSpPr>
          <p:cNvPr id="28" name="26 Conector recto de flecha"/>
          <p:cNvCxnSpPr>
            <a:stCxn id="17" idx="2"/>
            <a:endCxn id="23" idx="0"/>
          </p:cNvCxnSpPr>
          <p:nvPr/>
        </p:nvCxnSpPr>
        <p:spPr>
          <a:xfrm flipH="1">
            <a:off x="3494880" y="4478655"/>
            <a:ext cx="1231279" cy="302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7 Conector recto de flecha"/>
          <p:cNvCxnSpPr>
            <a:stCxn id="17" idx="2"/>
            <a:endCxn id="24" idx="0"/>
          </p:cNvCxnSpPr>
          <p:nvPr/>
        </p:nvCxnSpPr>
        <p:spPr>
          <a:xfrm>
            <a:off x="4726159" y="4478655"/>
            <a:ext cx="953926" cy="3148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Flecha derecha"/>
          <p:cNvSpPr/>
          <p:nvPr/>
        </p:nvSpPr>
        <p:spPr>
          <a:xfrm>
            <a:off x="6727425" y="5253691"/>
            <a:ext cx="365737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L"/>
          </a:p>
        </p:txBody>
      </p:sp>
      <p:sp>
        <p:nvSpPr>
          <p:cNvPr id="31" name="30 Flecha izquierda"/>
          <p:cNvSpPr/>
          <p:nvPr/>
        </p:nvSpPr>
        <p:spPr>
          <a:xfrm>
            <a:off x="2105835" y="5253691"/>
            <a:ext cx="490420" cy="2159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L"/>
          </a:p>
        </p:txBody>
      </p:sp>
      <p:sp>
        <p:nvSpPr>
          <p:cNvPr id="39" name="42 Flecha izquierda y derecha"/>
          <p:cNvSpPr/>
          <p:nvPr/>
        </p:nvSpPr>
        <p:spPr>
          <a:xfrm>
            <a:off x="3334865" y="2305757"/>
            <a:ext cx="1159983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L"/>
          </a:p>
        </p:txBody>
      </p:sp>
      <p:cxnSp>
        <p:nvCxnSpPr>
          <p:cNvPr id="112" name="111 Conector recto de flecha"/>
          <p:cNvCxnSpPr>
            <a:stCxn id="10" idx="2"/>
            <a:endCxn id="12" idx="0"/>
          </p:cNvCxnSpPr>
          <p:nvPr/>
        </p:nvCxnSpPr>
        <p:spPr>
          <a:xfrm flipH="1">
            <a:off x="1969054" y="2442498"/>
            <a:ext cx="436486" cy="2770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 de flecha"/>
          <p:cNvCxnSpPr>
            <a:stCxn id="11" idx="2"/>
            <a:endCxn id="13" idx="0"/>
          </p:cNvCxnSpPr>
          <p:nvPr/>
        </p:nvCxnSpPr>
        <p:spPr>
          <a:xfrm>
            <a:off x="5436652" y="2420888"/>
            <a:ext cx="290572" cy="21602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3236218" y="6461944"/>
            <a:ext cx="2610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SISTEMAS DE ACTUACIÓN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3372485" y="90278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POLO PERSONAL</a:t>
            </a:r>
          </a:p>
        </p:txBody>
      </p:sp>
      <p:sp>
        <p:nvSpPr>
          <p:cNvPr id="46" name="CuadroTexto 45"/>
          <p:cNvSpPr txBox="1"/>
          <p:nvPr/>
        </p:nvSpPr>
        <p:spPr>
          <a:xfrm rot="16200000">
            <a:off x="-1446071" y="3533600"/>
            <a:ext cx="3458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MUNDO DE </a:t>
            </a:r>
            <a:r>
              <a:rPr lang="es-CL"/>
              <a:t>LA VIDA (comunidad)</a:t>
            </a:r>
            <a:endParaRPr lang="es-CL" dirty="0"/>
          </a:p>
        </p:txBody>
      </p:sp>
      <p:sp>
        <p:nvSpPr>
          <p:cNvPr id="49" name="CuadroTexto 48"/>
          <p:cNvSpPr txBox="1"/>
          <p:nvPr/>
        </p:nvSpPr>
        <p:spPr>
          <a:xfrm rot="16200000">
            <a:off x="6936154" y="3486047"/>
            <a:ext cx="3795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MUNDO </a:t>
            </a:r>
            <a:r>
              <a:rPr lang="es-CL"/>
              <a:t>DEL SISTEMA (instituciones)</a:t>
            </a:r>
            <a:endParaRPr lang="es-CL" dirty="0"/>
          </a:p>
        </p:txBody>
      </p:sp>
      <p:cxnSp>
        <p:nvCxnSpPr>
          <p:cNvPr id="53" name="Conector angular 52"/>
          <p:cNvCxnSpPr>
            <a:stCxn id="40" idx="3"/>
            <a:endCxn id="49" idx="1"/>
          </p:cNvCxnSpPr>
          <p:nvPr/>
        </p:nvCxnSpPr>
        <p:spPr>
          <a:xfrm flipV="1">
            <a:off x="5846315" y="5568612"/>
            <a:ext cx="2987738" cy="1077998"/>
          </a:xfrm>
          <a:prstGeom prst="bentConnector2">
            <a:avLst/>
          </a:prstGeom>
          <a:ln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angular 56"/>
          <p:cNvCxnSpPr>
            <a:stCxn id="40" idx="1"/>
            <a:endCxn id="46" idx="1"/>
          </p:cNvCxnSpPr>
          <p:nvPr/>
        </p:nvCxnSpPr>
        <p:spPr>
          <a:xfrm rot="10800000">
            <a:off x="283356" y="5447694"/>
            <a:ext cx="2952862" cy="1198917"/>
          </a:xfrm>
          <a:prstGeom prst="bentConnector2">
            <a:avLst/>
          </a:prstGeom>
          <a:ln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angular 61"/>
          <p:cNvCxnSpPr>
            <a:stCxn id="46" idx="3"/>
            <a:endCxn id="41" idx="1"/>
          </p:cNvCxnSpPr>
          <p:nvPr/>
        </p:nvCxnSpPr>
        <p:spPr>
          <a:xfrm rot="5400000" flipH="1" flipV="1">
            <a:off x="970973" y="-412672"/>
            <a:ext cx="1713895" cy="3089129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angular 97"/>
          <p:cNvCxnSpPr>
            <a:stCxn id="49" idx="3"/>
            <a:endCxn id="41" idx="3"/>
          </p:cNvCxnSpPr>
          <p:nvPr/>
        </p:nvCxnSpPr>
        <p:spPr>
          <a:xfrm rot="16200000" flipV="1">
            <a:off x="6235345" y="-825894"/>
            <a:ext cx="1497871" cy="3699547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angular 112"/>
          <p:cNvCxnSpPr>
            <a:stCxn id="13" idx="1"/>
            <a:endCxn id="14" idx="1"/>
          </p:cNvCxnSpPr>
          <p:nvPr/>
        </p:nvCxnSpPr>
        <p:spPr>
          <a:xfrm rot="10800000" flipH="1" flipV="1">
            <a:off x="3923928" y="2803610"/>
            <a:ext cx="229530" cy="261899"/>
          </a:xfrm>
          <a:prstGeom prst="bentConnector3">
            <a:avLst>
              <a:gd name="adj1" fmla="val -9959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angular 115"/>
          <p:cNvCxnSpPr>
            <a:stCxn id="13" idx="1"/>
            <a:endCxn id="15" idx="1"/>
          </p:cNvCxnSpPr>
          <p:nvPr/>
        </p:nvCxnSpPr>
        <p:spPr>
          <a:xfrm rot="10800000" flipH="1" flipV="1">
            <a:off x="3923927" y="2803611"/>
            <a:ext cx="59647" cy="517854"/>
          </a:xfrm>
          <a:prstGeom prst="bentConnector3">
            <a:avLst>
              <a:gd name="adj1" fmla="val -38325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angular 119"/>
          <p:cNvCxnSpPr>
            <a:stCxn id="13" idx="1"/>
            <a:endCxn id="16" idx="1"/>
          </p:cNvCxnSpPr>
          <p:nvPr/>
        </p:nvCxnSpPr>
        <p:spPr>
          <a:xfrm rot="10800000" flipV="1">
            <a:off x="3921024" y="2803611"/>
            <a:ext cx="2904" cy="833276"/>
          </a:xfrm>
          <a:prstGeom prst="bentConnector3">
            <a:avLst>
              <a:gd name="adj1" fmla="val 797190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Flecha abajo 125"/>
          <p:cNvSpPr/>
          <p:nvPr/>
        </p:nvSpPr>
        <p:spPr>
          <a:xfrm>
            <a:off x="3266785" y="3745206"/>
            <a:ext cx="628167" cy="2238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81105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25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75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7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25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75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625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7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75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125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2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375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625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7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875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¿Por qué la Escuela debe tener una estrategia de redes?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2956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5894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84AF0B-A9D6-41BA-9AC7-FDFB0845BC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231077-D850-4E59-B423-6365F1F459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2733021-CBFE-4B44-A286-71CF85000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00E164-2F76-5744-AB46-26E1839C2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19B961-38C0-EB43-B831-EC9AF657A4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DA38F4-DE74-B245-A6E3-2C6BDF3D2A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CD75AC-AE4D-A245-9CB7-5FDE1344E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E136C6-1930-654F-A529-588BC5D913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CL" sz="1800" b="1" dirty="0"/>
              <a:t>¿POR QUÉ ESTRATEGIA DE RED?</a:t>
            </a:r>
            <a:br>
              <a:rPr lang="es-CL" sz="1800" b="1" dirty="0"/>
            </a:br>
            <a:r>
              <a:rPr lang="es-CL" sz="1800" b="1" dirty="0"/>
              <a:t>La estrategia de red es imprescindible para Implementación y Gestión </a:t>
            </a:r>
            <a:r>
              <a:rPr lang="es-CL" sz="1800" dirty="0"/>
              <a:t>del JARDÍN </a:t>
            </a:r>
            <a:br>
              <a:rPr lang="es-ES" sz="1800" dirty="0"/>
            </a:br>
            <a:r>
              <a:rPr lang="es-CL" sz="1800" b="1" dirty="0"/>
              <a:t>en el territorio comunal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6408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309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609C33-84DA-4669-9F0F-7422564415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67753F-4F51-4874-9D60-D936EDAA18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DBE542-0179-4996-9D3F-EE7D1D7869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8E6BC3-D60B-49E5-B83F-99B5D63DB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51BA07-9A17-4A58-B530-CDFB19813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4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65C367-C1D4-45D5-81D1-B4B0F8B5B4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EC9C8A-FF33-4C99-A607-B1B1849E60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9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68B31F-FCC2-492E-8E3D-309239285E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253AF5-86E3-489F-B605-9FA45AACB3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4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B812E-1166-4288-9CAE-6FFDFB9B50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5D9A7C-945D-4290-9E18-6874CB31C9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EF786C-B078-4D46-90C5-4F7AF2A01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</TotalTime>
  <Words>769</Words>
  <Application>Microsoft Macintosh PowerPoint</Application>
  <PresentationFormat>Presentación en pantalla (4:3)</PresentationFormat>
  <Paragraphs>168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Tema de Office</vt:lpstr>
      <vt:lpstr>ESTRATEGIA DE REDES EN EL JARDÍN</vt:lpstr>
      <vt:lpstr>Red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¿Por qué la Escuela debe tener una estrategia de redes?</vt:lpstr>
      <vt:lpstr>¿POR QUÉ ESTRATEGIA DE RED? La estrategia de red es imprescindible para Implementación y Gestión del JARDÍN  en el territorio comunal</vt:lpstr>
      <vt:lpstr>¿QUÉ ÉNFASIS EN LA ESTRATEGIA DE RED? La Escuela debe agregar énfasis  sociocéntrico territorial a su estrategia de redes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de redes</dc:title>
  <dc:creator>Victor</dc:creator>
  <cp:lastModifiedBy>Víctor Manuel Martínez Ravanal</cp:lastModifiedBy>
  <cp:revision>210</cp:revision>
  <dcterms:created xsi:type="dcterms:W3CDTF">2011-11-30T13:56:53Z</dcterms:created>
  <dcterms:modified xsi:type="dcterms:W3CDTF">2019-10-08T13:18:53Z</dcterms:modified>
</cp:coreProperties>
</file>