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7" r:id="rId3"/>
    <p:sldId id="286" r:id="rId4"/>
    <p:sldId id="304" r:id="rId5"/>
    <p:sldId id="269" r:id="rId6"/>
    <p:sldId id="262" r:id="rId7"/>
    <p:sldId id="263" r:id="rId8"/>
    <p:sldId id="264" r:id="rId9"/>
    <p:sldId id="267" r:id="rId10"/>
    <p:sldId id="288" r:id="rId11"/>
    <p:sldId id="305" r:id="rId12"/>
    <p:sldId id="282" r:id="rId13"/>
    <p:sldId id="268" r:id="rId14"/>
    <p:sldId id="273" r:id="rId15"/>
    <p:sldId id="266" r:id="rId16"/>
    <p:sldId id="261" r:id="rId17"/>
    <p:sldId id="265" r:id="rId18"/>
    <p:sldId id="275" r:id="rId19"/>
    <p:sldId id="306" r:id="rId20"/>
    <p:sldId id="270" r:id="rId21"/>
    <p:sldId id="272" r:id="rId22"/>
    <p:sldId id="274" r:id="rId23"/>
    <p:sldId id="307" r:id="rId24"/>
    <p:sldId id="271" r:id="rId25"/>
    <p:sldId id="277" r:id="rId26"/>
    <p:sldId id="279" r:id="rId27"/>
    <p:sldId id="278" r:id="rId28"/>
    <p:sldId id="312" r:id="rId29"/>
    <p:sldId id="283" r:id="rId30"/>
    <p:sldId id="284" r:id="rId31"/>
    <p:sldId id="302" r:id="rId32"/>
    <p:sldId id="297" r:id="rId33"/>
    <p:sldId id="291" r:id="rId34"/>
    <p:sldId id="290" r:id="rId35"/>
    <p:sldId id="311" r:id="rId36"/>
    <p:sldId id="292" r:id="rId37"/>
    <p:sldId id="294" r:id="rId38"/>
    <p:sldId id="295" r:id="rId39"/>
    <p:sldId id="298" r:id="rId40"/>
    <p:sldId id="300" r:id="rId41"/>
    <p:sldId id="301" r:id="rId42"/>
    <p:sldId id="308" r:id="rId43"/>
    <p:sldId id="309" r:id="rId44"/>
    <p:sldId id="310" r:id="rId45"/>
    <p:sldId id="303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njusticia.gob.cl/media/2018/07/Acuerdo_Nacional_por_la_Infancia.pdf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njusticia.gob.cl/media/2018/07/Acuerdo_Nacional_por_la_Infancia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6A254-DB5F-4B0E-B967-7783801FF4A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094278-3673-42A7-87DB-80C9F204315F}">
      <dgm:prSet phldrT="[Texto]"/>
      <dgm:spPr/>
      <dgm:t>
        <a:bodyPr/>
        <a:lstStyle/>
        <a:p>
          <a:r>
            <a:rPr lang="es-CL" dirty="0"/>
            <a:t>Bastardos</a:t>
          </a:r>
          <a:endParaRPr lang="es-ES" dirty="0"/>
        </a:p>
      </dgm:t>
    </dgm:pt>
    <dgm:pt modelId="{AF86319E-5A01-40F5-8837-6EA70A5AC496}" type="parTrans" cxnId="{D08AFE12-0753-4C9A-A1C9-96D511FC3047}">
      <dgm:prSet/>
      <dgm:spPr/>
      <dgm:t>
        <a:bodyPr/>
        <a:lstStyle/>
        <a:p>
          <a:endParaRPr lang="es-ES"/>
        </a:p>
      </dgm:t>
    </dgm:pt>
    <dgm:pt modelId="{FB05E529-5ABE-4F14-B8BA-58A50FF5A1AA}" type="sibTrans" cxnId="{D08AFE12-0753-4C9A-A1C9-96D511FC3047}">
      <dgm:prSet/>
      <dgm:spPr/>
      <dgm:t>
        <a:bodyPr/>
        <a:lstStyle/>
        <a:p>
          <a:endParaRPr lang="es-ES"/>
        </a:p>
      </dgm:t>
    </dgm:pt>
    <dgm:pt modelId="{DF1E9143-61F5-4484-B742-ADAEBEF67550}">
      <dgm:prSet phldrT="[Texto]"/>
      <dgm:spPr/>
      <dgm:t>
        <a:bodyPr/>
        <a:lstStyle/>
        <a:p>
          <a:r>
            <a:rPr lang="es-CL" dirty="0"/>
            <a:t>Expósitos</a:t>
          </a:r>
          <a:endParaRPr lang="es-ES" dirty="0"/>
        </a:p>
      </dgm:t>
    </dgm:pt>
    <dgm:pt modelId="{33A25444-17EE-421D-8878-2D035F93DBC5}" type="parTrans" cxnId="{6E1F6935-7263-48B6-A479-B40962437621}">
      <dgm:prSet/>
      <dgm:spPr/>
      <dgm:t>
        <a:bodyPr/>
        <a:lstStyle/>
        <a:p>
          <a:endParaRPr lang="es-ES"/>
        </a:p>
      </dgm:t>
    </dgm:pt>
    <dgm:pt modelId="{457E4461-9B8A-44C9-B1E5-AB66F241A91F}" type="sibTrans" cxnId="{6E1F6935-7263-48B6-A479-B40962437621}">
      <dgm:prSet/>
      <dgm:spPr/>
      <dgm:t>
        <a:bodyPr/>
        <a:lstStyle/>
        <a:p>
          <a:endParaRPr lang="es-ES"/>
        </a:p>
      </dgm:t>
    </dgm:pt>
    <dgm:pt modelId="{8EFB39FC-DAEF-4E93-8E99-64F48987F6EB}">
      <dgm:prSet phldrT="[Texto]"/>
      <dgm:spPr/>
      <dgm:t>
        <a:bodyPr/>
        <a:lstStyle/>
        <a:p>
          <a:r>
            <a:rPr lang="es-CL" dirty="0"/>
            <a:t>Desvalidos</a:t>
          </a:r>
          <a:endParaRPr lang="es-ES" dirty="0"/>
        </a:p>
      </dgm:t>
    </dgm:pt>
    <dgm:pt modelId="{41AE2357-827B-41EB-AAA3-BF4D3A2A7657}" type="parTrans" cxnId="{85684B33-DE30-4F4E-BB8B-721400D752CF}">
      <dgm:prSet/>
      <dgm:spPr/>
      <dgm:t>
        <a:bodyPr/>
        <a:lstStyle/>
        <a:p>
          <a:endParaRPr lang="es-ES"/>
        </a:p>
      </dgm:t>
    </dgm:pt>
    <dgm:pt modelId="{D12E2D82-E8BC-4182-BA05-23F3ADBB5594}" type="sibTrans" cxnId="{85684B33-DE30-4F4E-BB8B-721400D752CF}">
      <dgm:prSet/>
      <dgm:spPr/>
      <dgm:t>
        <a:bodyPr/>
        <a:lstStyle/>
        <a:p>
          <a:endParaRPr lang="es-ES"/>
        </a:p>
      </dgm:t>
    </dgm:pt>
    <dgm:pt modelId="{DFBE714C-323F-4529-ACD4-228FB06049F1}">
      <dgm:prSet phldrT="[Texto]"/>
      <dgm:spPr/>
      <dgm:t>
        <a:bodyPr/>
        <a:lstStyle/>
        <a:p>
          <a:r>
            <a:rPr lang="es-CL" dirty="0"/>
            <a:t>Menores </a:t>
          </a:r>
          <a:r>
            <a:rPr lang="es-CL" dirty="0" err="1"/>
            <a:t>sit</a:t>
          </a:r>
          <a:r>
            <a:rPr lang="es-CL" dirty="0"/>
            <a:t> irregular</a:t>
          </a:r>
          <a:endParaRPr lang="es-ES" dirty="0"/>
        </a:p>
      </dgm:t>
    </dgm:pt>
    <dgm:pt modelId="{0EDF2C1C-B4A1-4A86-BB3A-384EB01EEAC7}" type="parTrans" cxnId="{6B58B767-99EF-4234-9406-624254548DE7}">
      <dgm:prSet/>
      <dgm:spPr/>
      <dgm:t>
        <a:bodyPr/>
        <a:lstStyle/>
        <a:p>
          <a:endParaRPr lang="es-ES"/>
        </a:p>
      </dgm:t>
    </dgm:pt>
    <dgm:pt modelId="{189C7FD8-485E-436F-A873-CD51229F877D}" type="sibTrans" cxnId="{6B58B767-99EF-4234-9406-624254548DE7}">
      <dgm:prSet/>
      <dgm:spPr/>
      <dgm:t>
        <a:bodyPr/>
        <a:lstStyle/>
        <a:p>
          <a:endParaRPr lang="es-ES"/>
        </a:p>
      </dgm:t>
    </dgm:pt>
    <dgm:pt modelId="{9A4E7806-D6B2-4907-B48D-F8D94C6BF35D}">
      <dgm:prSet phldrT="[Texto]"/>
      <dgm:spPr/>
      <dgm:t>
        <a:bodyPr/>
        <a:lstStyle/>
        <a:p>
          <a:r>
            <a:rPr lang="es-CL" dirty="0"/>
            <a:t>Menores en riesgo social</a:t>
          </a:r>
          <a:endParaRPr lang="es-ES" dirty="0"/>
        </a:p>
      </dgm:t>
    </dgm:pt>
    <dgm:pt modelId="{68855ED0-8815-4EF8-8A13-52896058547A}" type="parTrans" cxnId="{8D72D318-A54F-4510-B6CA-9C71DDA5D1CC}">
      <dgm:prSet/>
      <dgm:spPr/>
      <dgm:t>
        <a:bodyPr/>
        <a:lstStyle/>
        <a:p>
          <a:endParaRPr lang="es-ES"/>
        </a:p>
      </dgm:t>
    </dgm:pt>
    <dgm:pt modelId="{286BA3FA-5171-45CC-89D1-563774DCA33B}" type="sibTrans" cxnId="{8D72D318-A54F-4510-B6CA-9C71DDA5D1CC}">
      <dgm:prSet/>
      <dgm:spPr/>
      <dgm:t>
        <a:bodyPr/>
        <a:lstStyle/>
        <a:p>
          <a:endParaRPr lang="es-ES"/>
        </a:p>
      </dgm:t>
    </dgm:pt>
    <dgm:pt modelId="{3F0D7597-E919-4162-8D8C-1A3F449E640F}">
      <dgm:prSet/>
      <dgm:spPr/>
      <dgm:t>
        <a:bodyPr/>
        <a:lstStyle/>
        <a:p>
          <a:r>
            <a:rPr lang="es-CL" dirty="0"/>
            <a:t>Huérfanos</a:t>
          </a:r>
          <a:endParaRPr lang="es-ES" dirty="0"/>
        </a:p>
      </dgm:t>
    </dgm:pt>
    <dgm:pt modelId="{6CC27406-DD7A-47BA-9514-5CFE9C7313E4}" type="parTrans" cxnId="{AEB0DCEF-1824-4E5C-AE70-0E127158F94F}">
      <dgm:prSet/>
      <dgm:spPr/>
      <dgm:t>
        <a:bodyPr/>
        <a:lstStyle/>
        <a:p>
          <a:endParaRPr lang="es-ES"/>
        </a:p>
      </dgm:t>
    </dgm:pt>
    <dgm:pt modelId="{5BFB104B-11D6-472B-8911-EF23812822A4}" type="sibTrans" cxnId="{AEB0DCEF-1824-4E5C-AE70-0E127158F94F}">
      <dgm:prSet/>
      <dgm:spPr/>
      <dgm:t>
        <a:bodyPr/>
        <a:lstStyle/>
        <a:p>
          <a:endParaRPr lang="es-ES"/>
        </a:p>
      </dgm:t>
    </dgm:pt>
    <dgm:pt modelId="{6412E1B2-9B91-4195-ABC0-CA150399DF8E}" type="pres">
      <dgm:prSet presAssocID="{2FD6A254-DB5F-4B0E-B967-7783801FF4A2}" presName="diagram" presStyleCnt="0">
        <dgm:presLayoutVars>
          <dgm:dir/>
          <dgm:resizeHandles val="exact"/>
        </dgm:presLayoutVars>
      </dgm:prSet>
      <dgm:spPr/>
    </dgm:pt>
    <dgm:pt modelId="{9CD152A2-0C9F-4DAA-BF2A-DF92A42D0B03}" type="pres">
      <dgm:prSet presAssocID="{EA094278-3673-42A7-87DB-80C9F204315F}" presName="node" presStyleLbl="node1" presStyleIdx="0" presStyleCnt="6">
        <dgm:presLayoutVars>
          <dgm:bulletEnabled val="1"/>
        </dgm:presLayoutVars>
      </dgm:prSet>
      <dgm:spPr/>
    </dgm:pt>
    <dgm:pt modelId="{C4F91681-E999-4A6D-94AE-E54320851C21}" type="pres">
      <dgm:prSet presAssocID="{FB05E529-5ABE-4F14-B8BA-58A50FF5A1AA}" presName="sibTrans" presStyleCnt="0"/>
      <dgm:spPr/>
    </dgm:pt>
    <dgm:pt modelId="{2A631392-A392-45AC-A5CC-4CE9D9310D8C}" type="pres">
      <dgm:prSet presAssocID="{DF1E9143-61F5-4484-B742-ADAEBEF67550}" presName="node" presStyleLbl="node1" presStyleIdx="1" presStyleCnt="6">
        <dgm:presLayoutVars>
          <dgm:bulletEnabled val="1"/>
        </dgm:presLayoutVars>
      </dgm:prSet>
      <dgm:spPr/>
    </dgm:pt>
    <dgm:pt modelId="{0851C323-BD13-405E-BE0C-0F1717D80084}" type="pres">
      <dgm:prSet presAssocID="{457E4461-9B8A-44C9-B1E5-AB66F241A91F}" presName="sibTrans" presStyleCnt="0"/>
      <dgm:spPr/>
    </dgm:pt>
    <dgm:pt modelId="{1B7F17CE-60C4-4543-B7FF-566EA0D14735}" type="pres">
      <dgm:prSet presAssocID="{3F0D7597-E919-4162-8D8C-1A3F449E640F}" presName="node" presStyleLbl="node1" presStyleIdx="2" presStyleCnt="6">
        <dgm:presLayoutVars>
          <dgm:bulletEnabled val="1"/>
        </dgm:presLayoutVars>
      </dgm:prSet>
      <dgm:spPr/>
    </dgm:pt>
    <dgm:pt modelId="{F90B3800-6003-428C-91CE-597B7DB5B26C}" type="pres">
      <dgm:prSet presAssocID="{5BFB104B-11D6-472B-8911-EF23812822A4}" presName="sibTrans" presStyleCnt="0"/>
      <dgm:spPr/>
    </dgm:pt>
    <dgm:pt modelId="{24B5499A-5240-44C7-A64E-F11AB43AE03B}" type="pres">
      <dgm:prSet presAssocID="{8EFB39FC-DAEF-4E93-8E99-64F48987F6EB}" presName="node" presStyleLbl="node1" presStyleIdx="3" presStyleCnt="6">
        <dgm:presLayoutVars>
          <dgm:bulletEnabled val="1"/>
        </dgm:presLayoutVars>
      </dgm:prSet>
      <dgm:spPr/>
    </dgm:pt>
    <dgm:pt modelId="{E500F78E-BECB-4463-A36F-B09F368E76EC}" type="pres">
      <dgm:prSet presAssocID="{D12E2D82-E8BC-4182-BA05-23F3ADBB5594}" presName="sibTrans" presStyleCnt="0"/>
      <dgm:spPr/>
    </dgm:pt>
    <dgm:pt modelId="{75E843C0-E825-491A-8098-EFBD1ACBEF2B}" type="pres">
      <dgm:prSet presAssocID="{DFBE714C-323F-4529-ACD4-228FB06049F1}" presName="node" presStyleLbl="node1" presStyleIdx="4" presStyleCnt="6">
        <dgm:presLayoutVars>
          <dgm:bulletEnabled val="1"/>
        </dgm:presLayoutVars>
      </dgm:prSet>
      <dgm:spPr/>
    </dgm:pt>
    <dgm:pt modelId="{2E21062F-94AC-46E2-9A17-D34F8D84721A}" type="pres">
      <dgm:prSet presAssocID="{189C7FD8-485E-436F-A873-CD51229F877D}" presName="sibTrans" presStyleCnt="0"/>
      <dgm:spPr/>
    </dgm:pt>
    <dgm:pt modelId="{5FD1A545-A232-4E63-95FE-09BE21922583}" type="pres">
      <dgm:prSet presAssocID="{9A4E7806-D6B2-4907-B48D-F8D94C6BF35D}" presName="node" presStyleLbl="node1" presStyleIdx="5" presStyleCnt="6">
        <dgm:presLayoutVars>
          <dgm:bulletEnabled val="1"/>
        </dgm:presLayoutVars>
      </dgm:prSet>
      <dgm:spPr/>
    </dgm:pt>
  </dgm:ptLst>
  <dgm:cxnLst>
    <dgm:cxn modelId="{D08AFE12-0753-4C9A-A1C9-96D511FC3047}" srcId="{2FD6A254-DB5F-4B0E-B967-7783801FF4A2}" destId="{EA094278-3673-42A7-87DB-80C9F204315F}" srcOrd="0" destOrd="0" parTransId="{AF86319E-5A01-40F5-8837-6EA70A5AC496}" sibTransId="{FB05E529-5ABE-4F14-B8BA-58A50FF5A1AA}"/>
    <dgm:cxn modelId="{A79B1717-BA46-4495-B606-89B603D67F02}" type="presOf" srcId="{2FD6A254-DB5F-4B0E-B967-7783801FF4A2}" destId="{6412E1B2-9B91-4195-ABC0-CA150399DF8E}" srcOrd="0" destOrd="0" presId="urn:microsoft.com/office/officeart/2005/8/layout/default#2"/>
    <dgm:cxn modelId="{8D72D318-A54F-4510-B6CA-9C71DDA5D1CC}" srcId="{2FD6A254-DB5F-4B0E-B967-7783801FF4A2}" destId="{9A4E7806-D6B2-4907-B48D-F8D94C6BF35D}" srcOrd="5" destOrd="0" parTransId="{68855ED0-8815-4EF8-8A13-52896058547A}" sibTransId="{286BA3FA-5171-45CC-89D1-563774DCA33B}"/>
    <dgm:cxn modelId="{85684B33-DE30-4F4E-BB8B-721400D752CF}" srcId="{2FD6A254-DB5F-4B0E-B967-7783801FF4A2}" destId="{8EFB39FC-DAEF-4E93-8E99-64F48987F6EB}" srcOrd="3" destOrd="0" parTransId="{41AE2357-827B-41EB-AAA3-BF4D3A2A7657}" sibTransId="{D12E2D82-E8BC-4182-BA05-23F3ADBB5594}"/>
    <dgm:cxn modelId="{BD4E4234-77F5-4CA6-B2FE-63B80835698D}" type="presOf" srcId="{DFBE714C-323F-4529-ACD4-228FB06049F1}" destId="{75E843C0-E825-491A-8098-EFBD1ACBEF2B}" srcOrd="0" destOrd="0" presId="urn:microsoft.com/office/officeart/2005/8/layout/default#2"/>
    <dgm:cxn modelId="{6E1F6935-7263-48B6-A479-B40962437621}" srcId="{2FD6A254-DB5F-4B0E-B967-7783801FF4A2}" destId="{DF1E9143-61F5-4484-B742-ADAEBEF67550}" srcOrd="1" destOrd="0" parTransId="{33A25444-17EE-421D-8878-2D035F93DBC5}" sibTransId="{457E4461-9B8A-44C9-B1E5-AB66F241A91F}"/>
    <dgm:cxn modelId="{5E3ECA3E-C508-4962-B968-5973B201ECB5}" type="presOf" srcId="{3F0D7597-E919-4162-8D8C-1A3F449E640F}" destId="{1B7F17CE-60C4-4543-B7FF-566EA0D14735}" srcOrd="0" destOrd="0" presId="urn:microsoft.com/office/officeart/2005/8/layout/default#2"/>
    <dgm:cxn modelId="{6B58B767-99EF-4234-9406-624254548DE7}" srcId="{2FD6A254-DB5F-4B0E-B967-7783801FF4A2}" destId="{DFBE714C-323F-4529-ACD4-228FB06049F1}" srcOrd="4" destOrd="0" parTransId="{0EDF2C1C-B4A1-4A86-BB3A-384EB01EEAC7}" sibTransId="{189C7FD8-485E-436F-A873-CD51229F877D}"/>
    <dgm:cxn modelId="{0214E977-07A1-4E5D-933B-85F975D8B18B}" type="presOf" srcId="{EA094278-3673-42A7-87DB-80C9F204315F}" destId="{9CD152A2-0C9F-4DAA-BF2A-DF92A42D0B03}" srcOrd="0" destOrd="0" presId="urn:microsoft.com/office/officeart/2005/8/layout/default#2"/>
    <dgm:cxn modelId="{25FCECA5-1943-492E-A71A-A46E7FBEFD69}" type="presOf" srcId="{8EFB39FC-DAEF-4E93-8E99-64F48987F6EB}" destId="{24B5499A-5240-44C7-A64E-F11AB43AE03B}" srcOrd="0" destOrd="0" presId="urn:microsoft.com/office/officeart/2005/8/layout/default#2"/>
    <dgm:cxn modelId="{6A9137B0-35FF-45A7-89EE-5213E68B2067}" type="presOf" srcId="{9A4E7806-D6B2-4907-B48D-F8D94C6BF35D}" destId="{5FD1A545-A232-4E63-95FE-09BE21922583}" srcOrd="0" destOrd="0" presId="urn:microsoft.com/office/officeart/2005/8/layout/default#2"/>
    <dgm:cxn modelId="{FCC912CD-8F11-48ED-BD95-AAB50352B0F3}" type="presOf" srcId="{DF1E9143-61F5-4484-B742-ADAEBEF67550}" destId="{2A631392-A392-45AC-A5CC-4CE9D9310D8C}" srcOrd="0" destOrd="0" presId="urn:microsoft.com/office/officeart/2005/8/layout/default#2"/>
    <dgm:cxn modelId="{AEB0DCEF-1824-4E5C-AE70-0E127158F94F}" srcId="{2FD6A254-DB5F-4B0E-B967-7783801FF4A2}" destId="{3F0D7597-E919-4162-8D8C-1A3F449E640F}" srcOrd="2" destOrd="0" parTransId="{6CC27406-DD7A-47BA-9514-5CFE9C7313E4}" sibTransId="{5BFB104B-11D6-472B-8911-EF23812822A4}"/>
    <dgm:cxn modelId="{4A8FC12D-B6CB-4D6A-B907-2B45AECA5C86}" type="presParOf" srcId="{6412E1B2-9B91-4195-ABC0-CA150399DF8E}" destId="{9CD152A2-0C9F-4DAA-BF2A-DF92A42D0B03}" srcOrd="0" destOrd="0" presId="urn:microsoft.com/office/officeart/2005/8/layout/default#2"/>
    <dgm:cxn modelId="{BAC52CE3-95FF-4B14-9EFD-F7586532EA6A}" type="presParOf" srcId="{6412E1B2-9B91-4195-ABC0-CA150399DF8E}" destId="{C4F91681-E999-4A6D-94AE-E54320851C21}" srcOrd="1" destOrd="0" presId="urn:microsoft.com/office/officeart/2005/8/layout/default#2"/>
    <dgm:cxn modelId="{005B9BA7-5B40-4621-BFE2-96109E840DA6}" type="presParOf" srcId="{6412E1B2-9B91-4195-ABC0-CA150399DF8E}" destId="{2A631392-A392-45AC-A5CC-4CE9D9310D8C}" srcOrd="2" destOrd="0" presId="urn:microsoft.com/office/officeart/2005/8/layout/default#2"/>
    <dgm:cxn modelId="{D61ECF5E-5B1E-41CC-AD89-B26696554D70}" type="presParOf" srcId="{6412E1B2-9B91-4195-ABC0-CA150399DF8E}" destId="{0851C323-BD13-405E-BE0C-0F1717D80084}" srcOrd="3" destOrd="0" presId="urn:microsoft.com/office/officeart/2005/8/layout/default#2"/>
    <dgm:cxn modelId="{9F4CA3FF-D3D7-42E5-8B59-2DC4E30426BA}" type="presParOf" srcId="{6412E1B2-9B91-4195-ABC0-CA150399DF8E}" destId="{1B7F17CE-60C4-4543-B7FF-566EA0D14735}" srcOrd="4" destOrd="0" presId="urn:microsoft.com/office/officeart/2005/8/layout/default#2"/>
    <dgm:cxn modelId="{C5A7329F-BF82-487D-98D3-65CCC584F7E5}" type="presParOf" srcId="{6412E1B2-9B91-4195-ABC0-CA150399DF8E}" destId="{F90B3800-6003-428C-91CE-597B7DB5B26C}" srcOrd="5" destOrd="0" presId="urn:microsoft.com/office/officeart/2005/8/layout/default#2"/>
    <dgm:cxn modelId="{D37F00C0-7975-4E7B-B16A-E07E7DB538E3}" type="presParOf" srcId="{6412E1B2-9B91-4195-ABC0-CA150399DF8E}" destId="{24B5499A-5240-44C7-A64E-F11AB43AE03B}" srcOrd="6" destOrd="0" presId="urn:microsoft.com/office/officeart/2005/8/layout/default#2"/>
    <dgm:cxn modelId="{6F73A054-64E9-4821-B4CA-6C65FA43CCFA}" type="presParOf" srcId="{6412E1B2-9B91-4195-ABC0-CA150399DF8E}" destId="{E500F78E-BECB-4463-A36F-B09F368E76EC}" srcOrd="7" destOrd="0" presId="urn:microsoft.com/office/officeart/2005/8/layout/default#2"/>
    <dgm:cxn modelId="{BF7898F8-9BF8-4BBF-A210-7C6942F009EC}" type="presParOf" srcId="{6412E1B2-9B91-4195-ABC0-CA150399DF8E}" destId="{75E843C0-E825-491A-8098-EFBD1ACBEF2B}" srcOrd="8" destOrd="0" presId="urn:microsoft.com/office/officeart/2005/8/layout/default#2"/>
    <dgm:cxn modelId="{B5E9992E-26B5-42DC-AB26-90D01682A296}" type="presParOf" srcId="{6412E1B2-9B91-4195-ABC0-CA150399DF8E}" destId="{2E21062F-94AC-46E2-9A17-D34F8D84721A}" srcOrd="9" destOrd="0" presId="urn:microsoft.com/office/officeart/2005/8/layout/default#2"/>
    <dgm:cxn modelId="{2ECACB0B-12E7-4EE2-A348-165BFDB97B9B}" type="presParOf" srcId="{6412E1B2-9B91-4195-ABC0-CA150399DF8E}" destId="{5FD1A545-A232-4E63-95FE-09BE2192258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BC26E5-9543-41DC-AD5F-C609BAA683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0CA2887-1FDE-4FFA-A82A-C5B0CC59942A}">
      <dgm:prSet phldrT="[Texto]"/>
      <dgm:spPr/>
      <dgm:t>
        <a:bodyPr/>
        <a:lstStyle/>
        <a:p>
          <a:r>
            <a:rPr lang="es-CL" dirty="0"/>
            <a:t>Centros y residencias  (210)/ programas ambulatorios (406)</a:t>
          </a:r>
        </a:p>
      </dgm:t>
    </dgm:pt>
    <dgm:pt modelId="{95F41566-C632-4F3F-ABCF-98489CE46475}" type="parTrans" cxnId="{AB2D89B2-F316-4A0F-A76C-31155F11042F}">
      <dgm:prSet/>
      <dgm:spPr/>
      <dgm:t>
        <a:bodyPr/>
        <a:lstStyle/>
        <a:p>
          <a:endParaRPr lang="es-CL"/>
        </a:p>
      </dgm:t>
    </dgm:pt>
    <dgm:pt modelId="{7BB68856-C794-426D-9DD3-AA8D2797B425}" type="sibTrans" cxnId="{AB2D89B2-F316-4A0F-A76C-31155F11042F}">
      <dgm:prSet/>
      <dgm:spPr/>
      <dgm:t>
        <a:bodyPr/>
        <a:lstStyle/>
        <a:p>
          <a:endParaRPr lang="es-CL"/>
        </a:p>
      </dgm:t>
    </dgm:pt>
    <dgm:pt modelId="{2C66767E-D6D6-4EE1-9C14-FD2C020F7B77}">
      <dgm:prSet phldrT="[Texto]"/>
      <dgm:spPr/>
      <dgm:t>
        <a:bodyPr/>
        <a:lstStyle/>
        <a:p>
          <a:r>
            <a:rPr lang="es-CL" dirty="0"/>
            <a:t>Niños con patologías severas (308) / Niños sin patologías</a:t>
          </a:r>
        </a:p>
      </dgm:t>
    </dgm:pt>
    <dgm:pt modelId="{F5BC1A78-D9D0-4DC6-B5DC-F76D5EA877F2}" type="parTrans" cxnId="{A7DE1AF9-5174-465E-90C2-D9912BCE51CC}">
      <dgm:prSet/>
      <dgm:spPr/>
      <dgm:t>
        <a:bodyPr/>
        <a:lstStyle/>
        <a:p>
          <a:endParaRPr lang="es-CL"/>
        </a:p>
      </dgm:t>
    </dgm:pt>
    <dgm:pt modelId="{98B748CE-C7A8-4952-BC47-721657FA2339}" type="sibTrans" cxnId="{A7DE1AF9-5174-465E-90C2-D9912BCE51CC}">
      <dgm:prSet/>
      <dgm:spPr/>
      <dgm:t>
        <a:bodyPr/>
        <a:lstStyle/>
        <a:p>
          <a:endParaRPr lang="es-CL"/>
        </a:p>
      </dgm:t>
    </dgm:pt>
    <dgm:pt modelId="{FA7F0990-6A29-4410-8D0A-41438A8BBF94}">
      <dgm:prSet phldrT="[Texto]"/>
      <dgm:spPr/>
      <dgm:t>
        <a:bodyPr/>
        <a:lstStyle/>
        <a:p>
          <a:r>
            <a:rPr lang="es-CL" dirty="0"/>
            <a:t>Muertes públicas no recopiladas / Muertes  ocultas</a:t>
          </a:r>
        </a:p>
      </dgm:t>
    </dgm:pt>
    <dgm:pt modelId="{A931B19F-76A7-45F8-A4B7-A148CD4CE069}" type="parTrans" cxnId="{810D9F04-CAF6-4262-9B30-80C79C9CE361}">
      <dgm:prSet/>
      <dgm:spPr/>
      <dgm:t>
        <a:bodyPr/>
        <a:lstStyle/>
        <a:p>
          <a:endParaRPr lang="es-CL"/>
        </a:p>
      </dgm:t>
    </dgm:pt>
    <dgm:pt modelId="{1A854E43-AED6-46A3-AE83-85D9C51B8815}" type="sibTrans" cxnId="{810D9F04-CAF6-4262-9B30-80C79C9CE361}">
      <dgm:prSet/>
      <dgm:spPr/>
      <dgm:t>
        <a:bodyPr/>
        <a:lstStyle/>
        <a:p>
          <a:endParaRPr lang="es-CL"/>
        </a:p>
      </dgm:t>
    </dgm:pt>
    <dgm:pt modelId="{CEA46BFD-ACB1-4657-8729-94CDAD499677}">
      <dgm:prSet phldrT="[Texto]"/>
      <dgm:spPr/>
      <dgm:t>
        <a:bodyPr/>
        <a:lstStyle/>
        <a:p>
          <a:r>
            <a:rPr lang="es-CL" dirty="0"/>
            <a:t>Etapa avanzada del proceso </a:t>
          </a:r>
          <a:r>
            <a:rPr lang="es-CL" dirty="0" err="1"/>
            <a:t>proteccional</a:t>
          </a:r>
          <a:r>
            <a:rPr lang="es-CL" dirty="0"/>
            <a:t> / etapa temprana</a:t>
          </a:r>
        </a:p>
      </dgm:t>
    </dgm:pt>
    <dgm:pt modelId="{3603F38D-C758-432C-89B0-E8FA029319C7}" type="parTrans" cxnId="{BE1E0425-6DC6-46E4-8C9B-B06465676EC0}">
      <dgm:prSet/>
      <dgm:spPr/>
      <dgm:t>
        <a:bodyPr/>
        <a:lstStyle/>
        <a:p>
          <a:endParaRPr lang="es-CL"/>
        </a:p>
      </dgm:t>
    </dgm:pt>
    <dgm:pt modelId="{81C27556-5192-41B1-BD9D-11B95E5D7D67}" type="sibTrans" cxnId="{BE1E0425-6DC6-46E4-8C9B-B06465676EC0}">
      <dgm:prSet/>
      <dgm:spPr/>
      <dgm:t>
        <a:bodyPr/>
        <a:lstStyle/>
        <a:p>
          <a:endParaRPr lang="es-CL"/>
        </a:p>
      </dgm:t>
    </dgm:pt>
    <dgm:pt modelId="{1F1FC11C-7CCE-4EFF-A6D3-E539F1951CD2}">
      <dgm:prSet phldrT="[Texto]"/>
      <dgm:spPr/>
      <dgm:t>
        <a:bodyPr/>
        <a:lstStyle/>
        <a:p>
          <a:r>
            <a:rPr lang="es-CL" dirty="0"/>
            <a:t>Menores de edad (865) / Mayores de edad (448)</a:t>
          </a:r>
        </a:p>
      </dgm:t>
    </dgm:pt>
    <dgm:pt modelId="{4D4CED56-604B-4D98-8D87-50B8EF442F55}" type="sibTrans" cxnId="{D91CB548-C11B-40C0-91E3-F3D5ABBC60C8}">
      <dgm:prSet/>
      <dgm:spPr/>
      <dgm:t>
        <a:bodyPr/>
        <a:lstStyle/>
        <a:p>
          <a:endParaRPr lang="es-CL"/>
        </a:p>
      </dgm:t>
    </dgm:pt>
    <dgm:pt modelId="{5CD1873A-17DE-4157-9886-DB6CFB0DD132}" type="parTrans" cxnId="{D91CB548-C11B-40C0-91E3-F3D5ABBC60C8}">
      <dgm:prSet/>
      <dgm:spPr/>
      <dgm:t>
        <a:bodyPr/>
        <a:lstStyle/>
        <a:p>
          <a:endParaRPr lang="es-CL"/>
        </a:p>
      </dgm:t>
    </dgm:pt>
    <dgm:pt modelId="{50797816-2238-4546-A1C1-58D40C3B9EA7}" type="pres">
      <dgm:prSet presAssocID="{2CBC26E5-9543-41DC-AD5F-C609BAA68300}" presName="diagram" presStyleCnt="0">
        <dgm:presLayoutVars>
          <dgm:dir/>
          <dgm:resizeHandles val="exact"/>
        </dgm:presLayoutVars>
      </dgm:prSet>
      <dgm:spPr/>
    </dgm:pt>
    <dgm:pt modelId="{792F26E9-E386-4CEF-BFD3-FD4C73F7F0DA}" type="pres">
      <dgm:prSet presAssocID="{30CA2887-1FDE-4FFA-A82A-C5B0CC59942A}" presName="node" presStyleLbl="node1" presStyleIdx="0" presStyleCnt="5">
        <dgm:presLayoutVars>
          <dgm:bulletEnabled val="1"/>
        </dgm:presLayoutVars>
      </dgm:prSet>
      <dgm:spPr/>
    </dgm:pt>
    <dgm:pt modelId="{DC897F02-AAF1-405A-BD9A-B13216387568}" type="pres">
      <dgm:prSet presAssocID="{7BB68856-C794-426D-9DD3-AA8D2797B425}" presName="sibTrans" presStyleCnt="0"/>
      <dgm:spPr/>
    </dgm:pt>
    <dgm:pt modelId="{C64CC934-76D8-404B-806E-49C37B241235}" type="pres">
      <dgm:prSet presAssocID="{2C66767E-D6D6-4EE1-9C14-FD2C020F7B77}" presName="node" presStyleLbl="node1" presStyleIdx="1" presStyleCnt="5">
        <dgm:presLayoutVars>
          <dgm:bulletEnabled val="1"/>
        </dgm:presLayoutVars>
      </dgm:prSet>
      <dgm:spPr/>
    </dgm:pt>
    <dgm:pt modelId="{82255FDA-07D0-49BA-909F-629E5068ACB7}" type="pres">
      <dgm:prSet presAssocID="{98B748CE-C7A8-4952-BC47-721657FA2339}" presName="sibTrans" presStyleCnt="0"/>
      <dgm:spPr/>
    </dgm:pt>
    <dgm:pt modelId="{DCA502DF-6DC3-4CF6-842E-AA7F85C04F4D}" type="pres">
      <dgm:prSet presAssocID="{FA7F0990-6A29-4410-8D0A-41438A8BBF94}" presName="node" presStyleLbl="node1" presStyleIdx="2" presStyleCnt="5">
        <dgm:presLayoutVars>
          <dgm:bulletEnabled val="1"/>
        </dgm:presLayoutVars>
      </dgm:prSet>
      <dgm:spPr/>
    </dgm:pt>
    <dgm:pt modelId="{5312240F-BC34-4E0E-9C90-C19BFDDE17DA}" type="pres">
      <dgm:prSet presAssocID="{1A854E43-AED6-46A3-AE83-85D9C51B8815}" presName="sibTrans" presStyleCnt="0"/>
      <dgm:spPr/>
    </dgm:pt>
    <dgm:pt modelId="{855803CA-D689-4CFC-9D81-2D0D006D10A7}" type="pres">
      <dgm:prSet presAssocID="{CEA46BFD-ACB1-4657-8729-94CDAD499677}" presName="node" presStyleLbl="node1" presStyleIdx="3" presStyleCnt="5">
        <dgm:presLayoutVars>
          <dgm:bulletEnabled val="1"/>
        </dgm:presLayoutVars>
      </dgm:prSet>
      <dgm:spPr/>
    </dgm:pt>
    <dgm:pt modelId="{331276FF-3743-4944-A043-F89D11DF5BD7}" type="pres">
      <dgm:prSet presAssocID="{81C27556-5192-41B1-BD9D-11B95E5D7D67}" presName="sibTrans" presStyleCnt="0"/>
      <dgm:spPr/>
    </dgm:pt>
    <dgm:pt modelId="{1DC9262A-3279-490B-B63E-641DFCCA31C8}" type="pres">
      <dgm:prSet presAssocID="{1F1FC11C-7CCE-4EFF-A6D3-E539F1951CD2}" presName="node" presStyleLbl="node1" presStyleIdx="4" presStyleCnt="5">
        <dgm:presLayoutVars>
          <dgm:bulletEnabled val="1"/>
        </dgm:presLayoutVars>
      </dgm:prSet>
      <dgm:spPr/>
    </dgm:pt>
  </dgm:ptLst>
  <dgm:cxnLst>
    <dgm:cxn modelId="{810D9F04-CAF6-4262-9B30-80C79C9CE361}" srcId="{2CBC26E5-9543-41DC-AD5F-C609BAA68300}" destId="{FA7F0990-6A29-4410-8D0A-41438A8BBF94}" srcOrd="2" destOrd="0" parTransId="{A931B19F-76A7-45F8-A4B7-A148CD4CE069}" sibTransId="{1A854E43-AED6-46A3-AE83-85D9C51B8815}"/>
    <dgm:cxn modelId="{AD90D10F-694C-4D77-9595-C592DF2A26A5}" type="presOf" srcId="{1F1FC11C-7CCE-4EFF-A6D3-E539F1951CD2}" destId="{1DC9262A-3279-490B-B63E-641DFCCA31C8}" srcOrd="0" destOrd="0" presId="urn:microsoft.com/office/officeart/2005/8/layout/default"/>
    <dgm:cxn modelId="{BE1E0425-6DC6-46E4-8C9B-B06465676EC0}" srcId="{2CBC26E5-9543-41DC-AD5F-C609BAA68300}" destId="{CEA46BFD-ACB1-4657-8729-94CDAD499677}" srcOrd="3" destOrd="0" parTransId="{3603F38D-C758-432C-89B0-E8FA029319C7}" sibTransId="{81C27556-5192-41B1-BD9D-11B95E5D7D67}"/>
    <dgm:cxn modelId="{E250B335-92F7-4BC7-B97F-34ED32CF1848}" type="presOf" srcId="{30CA2887-1FDE-4FFA-A82A-C5B0CC59942A}" destId="{792F26E9-E386-4CEF-BFD3-FD4C73F7F0DA}" srcOrd="0" destOrd="0" presId="urn:microsoft.com/office/officeart/2005/8/layout/default"/>
    <dgm:cxn modelId="{6437B247-6378-43D2-93F7-18BD7A25C1B3}" type="presOf" srcId="{2CBC26E5-9543-41DC-AD5F-C609BAA68300}" destId="{50797816-2238-4546-A1C1-58D40C3B9EA7}" srcOrd="0" destOrd="0" presId="urn:microsoft.com/office/officeart/2005/8/layout/default"/>
    <dgm:cxn modelId="{D91CB548-C11B-40C0-91E3-F3D5ABBC60C8}" srcId="{2CBC26E5-9543-41DC-AD5F-C609BAA68300}" destId="{1F1FC11C-7CCE-4EFF-A6D3-E539F1951CD2}" srcOrd="4" destOrd="0" parTransId="{5CD1873A-17DE-4157-9886-DB6CFB0DD132}" sibTransId="{4D4CED56-604B-4D98-8D87-50B8EF442F55}"/>
    <dgm:cxn modelId="{49ED4D77-7794-4D19-80E7-4F143452F60E}" type="presOf" srcId="{FA7F0990-6A29-4410-8D0A-41438A8BBF94}" destId="{DCA502DF-6DC3-4CF6-842E-AA7F85C04F4D}" srcOrd="0" destOrd="0" presId="urn:microsoft.com/office/officeart/2005/8/layout/default"/>
    <dgm:cxn modelId="{94C0077A-34A4-4ECD-AD82-EAAB86902B7A}" type="presOf" srcId="{CEA46BFD-ACB1-4657-8729-94CDAD499677}" destId="{855803CA-D689-4CFC-9D81-2D0D006D10A7}" srcOrd="0" destOrd="0" presId="urn:microsoft.com/office/officeart/2005/8/layout/default"/>
    <dgm:cxn modelId="{AB2D89B2-F316-4A0F-A76C-31155F11042F}" srcId="{2CBC26E5-9543-41DC-AD5F-C609BAA68300}" destId="{30CA2887-1FDE-4FFA-A82A-C5B0CC59942A}" srcOrd="0" destOrd="0" parTransId="{95F41566-C632-4F3F-ABCF-98489CE46475}" sibTransId="{7BB68856-C794-426D-9DD3-AA8D2797B425}"/>
    <dgm:cxn modelId="{4D00ACEC-8E78-4DD6-8F24-2EB460145C51}" type="presOf" srcId="{2C66767E-D6D6-4EE1-9C14-FD2C020F7B77}" destId="{C64CC934-76D8-404B-806E-49C37B241235}" srcOrd="0" destOrd="0" presId="urn:microsoft.com/office/officeart/2005/8/layout/default"/>
    <dgm:cxn modelId="{A7DE1AF9-5174-465E-90C2-D9912BCE51CC}" srcId="{2CBC26E5-9543-41DC-AD5F-C609BAA68300}" destId="{2C66767E-D6D6-4EE1-9C14-FD2C020F7B77}" srcOrd="1" destOrd="0" parTransId="{F5BC1A78-D9D0-4DC6-B5DC-F76D5EA877F2}" sibTransId="{98B748CE-C7A8-4952-BC47-721657FA2339}"/>
    <dgm:cxn modelId="{898FDDBF-4FED-49F7-9946-A2E5C43930AA}" type="presParOf" srcId="{50797816-2238-4546-A1C1-58D40C3B9EA7}" destId="{792F26E9-E386-4CEF-BFD3-FD4C73F7F0DA}" srcOrd="0" destOrd="0" presId="urn:microsoft.com/office/officeart/2005/8/layout/default"/>
    <dgm:cxn modelId="{52C5D079-8664-4A95-9446-F7D5518C3DE0}" type="presParOf" srcId="{50797816-2238-4546-A1C1-58D40C3B9EA7}" destId="{DC897F02-AAF1-405A-BD9A-B13216387568}" srcOrd="1" destOrd="0" presId="urn:microsoft.com/office/officeart/2005/8/layout/default"/>
    <dgm:cxn modelId="{47BBA206-FCD4-44EF-8E72-94E7E0E66844}" type="presParOf" srcId="{50797816-2238-4546-A1C1-58D40C3B9EA7}" destId="{C64CC934-76D8-404B-806E-49C37B241235}" srcOrd="2" destOrd="0" presId="urn:microsoft.com/office/officeart/2005/8/layout/default"/>
    <dgm:cxn modelId="{BF4C4211-B0AB-4B8C-B4E3-9937C0D8E3D3}" type="presParOf" srcId="{50797816-2238-4546-A1C1-58D40C3B9EA7}" destId="{82255FDA-07D0-49BA-909F-629E5068ACB7}" srcOrd="3" destOrd="0" presId="urn:microsoft.com/office/officeart/2005/8/layout/default"/>
    <dgm:cxn modelId="{D949FFC3-1488-49CD-8B7F-A7F13CCFD23B}" type="presParOf" srcId="{50797816-2238-4546-A1C1-58D40C3B9EA7}" destId="{DCA502DF-6DC3-4CF6-842E-AA7F85C04F4D}" srcOrd="4" destOrd="0" presId="urn:microsoft.com/office/officeart/2005/8/layout/default"/>
    <dgm:cxn modelId="{38519E42-500A-458E-8DDC-74F6FC89228A}" type="presParOf" srcId="{50797816-2238-4546-A1C1-58D40C3B9EA7}" destId="{5312240F-BC34-4E0E-9C90-C19BFDDE17DA}" srcOrd="5" destOrd="0" presId="urn:microsoft.com/office/officeart/2005/8/layout/default"/>
    <dgm:cxn modelId="{E460B71C-2B57-42D5-B487-172C844EC302}" type="presParOf" srcId="{50797816-2238-4546-A1C1-58D40C3B9EA7}" destId="{855803CA-D689-4CFC-9D81-2D0D006D10A7}" srcOrd="6" destOrd="0" presId="urn:microsoft.com/office/officeart/2005/8/layout/default"/>
    <dgm:cxn modelId="{1315B5FC-C45B-4EBD-AA75-84C760E888E9}" type="presParOf" srcId="{50797816-2238-4546-A1C1-58D40C3B9EA7}" destId="{331276FF-3743-4944-A043-F89D11DF5BD7}" srcOrd="7" destOrd="0" presId="urn:microsoft.com/office/officeart/2005/8/layout/default"/>
    <dgm:cxn modelId="{8C2D5D51-08B1-486D-8F11-BAF32C26BCD9}" type="presParOf" srcId="{50797816-2238-4546-A1C1-58D40C3B9EA7}" destId="{1DC9262A-3279-490B-B63E-641DFCCA31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703C0D-E2EA-4D1C-B7AB-3CC8BE91770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DD9B865-E432-4F36-9839-0C11786E1244}">
      <dgm:prSet phldrT="[Texto]"/>
      <dgm:spPr/>
      <dgm:t>
        <a:bodyPr/>
        <a:lstStyle/>
        <a:p>
          <a:r>
            <a:rPr lang="es-CL" dirty="0"/>
            <a:t>2018</a:t>
          </a:r>
        </a:p>
      </dgm:t>
    </dgm:pt>
    <dgm:pt modelId="{181A280E-D6FA-4950-BBF0-4ED5748B4B7E}" type="parTrans" cxnId="{F50CCADE-92F6-4224-8549-DB219ABB8DB5}">
      <dgm:prSet/>
      <dgm:spPr/>
      <dgm:t>
        <a:bodyPr/>
        <a:lstStyle/>
        <a:p>
          <a:endParaRPr lang="es-CL"/>
        </a:p>
      </dgm:t>
    </dgm:pt>
    <dgm:pt modelId="{657B2668-994C-4CD6-965C-23B08DD36912}" type="sibTrans" cxnId="{F50CCADE-92F6-4224-8549-DB219ABB8DB5}">
      <dgm:prSet/>
      <dgm:spPr/>
      <dgm:t>
        <a:bodyPr/>
        <a:lstStyle/>
        <a:p>
          <a:endParaRPr lang="es-CL"/>
        </a:p>
      </dgm:t>
    </dgm:pt>
    <dgm:pt modelId="{FC21240D-1636-4059-8542-233738CEC771}">
      <dgm:prSet phldrT="[Texto]"/>
      <dgm:spPr/>
      <dgm:t>
        <a:bodyPr/>
        <a:lstStyle/>
        <a:p>
          <a:r>
            <a:rPr lang="es-CL" dirty="0">
              <a:hlinkClick xmlns:r="http://schemas.openxmlformats.org/officeDocument/2006/relationships" r:id="rId1"/>
            </a:rPr>
            <a:t>Acuerdo Nacional de Infancia</a:t>
          </a:r>
          <a:endParaRPr lang="es-CL" dirty="0"/>
        </a:p>
      </dgm:t>
    </dgm:pt>
    <dgm:pt modelId="{A55A88D2-D62B-4475-98BB-FC45881BD55C}" type="parTrans" cxnId="{269576B3-F828-4CDC-BA20-6AF91F15372C}">
      <dgm:prSet/>
      <dgm:spPr/>
      <dgm:t>
        <a:bodyPr/>
        <a:lstStyle/>
        <a:p>
          <a:endParaRPr lang="es-CL"/>
        </a:p>
      </dgm:t>
    </dgm:pt>
    <dgm:pt modelId="{58779B33-3E2F-446D-A6DC-2DF5398ACB14}" type="sibTrans" cxnId="{269576B3-F828-4CDC-BA20-6AF91F15372C}">
      <dgm:prSet/>
      <dgm:spPr/>
      <dgm:t>
        <a:bodyPr/>
        <a:lstStyle/>
        <a:p>
          <a:endParaRPr lang="es-CL"/>
        </a:p>
      </dgm:t>
    </dgm:pt>
    <dgm:pt modelId="{67D60B50-21F2-4531-B32A-802ED6E3B5A7}">
      <dgm:prSet phldrT="[Texto]"/>
      <dgm:spPr/>
      <dgm:t>
        <a:bodyPr/>
        <a:lstStyle/>
        <a:p>
          <a:r>
            <a:rPr lang="es-CL" dirty="0"/>
            <a:t>Investigación Ministerio Público </a:t>
          </a:r>
        </a:p>
        <a:p>
          <a:r>
            <a:rPr lang="es-CL" dirty="0"/>
            <a:t>(877 casos)</a:t>
          </a:r>
        </a:p>
      </dgm:t>
    </dgm:pt>
    <dgm:pt modelId="{4F48638D-FFCD-4DE7-BEA1-873FFC4E9490}" type="parTrans" cxnId="{3EB994AA-EC6B-469D-9C35-79FC006B874B}">
      <dgm:prSet/>
      <dgm:spPr/>
      <dgm:t>
        <a:bodyPr/>
        <a:lstStyle/>
        <a:p>
          <a:endParaRPr lang="es-CL"/>
        </a:p>
      </dgm:t>
    </dgm:pt>
    <dgm:pt modelId="{DAAFB852-80E3-45FA-9E9E-D2E5D4399A92}" type="sibTrans" cxnId="{3EB994AA-EC6B-469D-9C35-79FC006B874B}">
      <dgm:prSet/>
      <dgm:spPr/>
      <dgm:t>
        <a:bodyPr/>
        <a:lstStyle/>
        <a:p>
          <a:endParaRPr lang="es-CL"/>
        </a:p>
      </dgm:t>
    </dgm:pt>
    <dgm:pt modelId="{6497B50B-4C53-4082-A2E4-F1DD011B85B9}">
      <dgm:prSet phldrT="[Texto]"/>
      <dgm:spPr/>
      <dgm:t>
        <a:bodyPr/>
        <a:lstStyle/>
        <a:p>
          <a:r>
            <a:rPr lang="es-CL" dirty="0"/>
            <a:t>Proyecto de Ley nuevo Servicio de Protección</a:t>
          </a:r>
        </a:p>
      </dgm:t>
    </dgm:pt>
    <dgm:pt modelId="{CCE0CEBB-8ECD-4A59-8303-0D041DBFE1C5}" type="parTrans" cxnId="{15EAF2A8-83A2-46DB-859C-206E8A2F46E2}">
      <dgm:prSet/>
      <dgm:spPr/>
      <dgm:t>
        <a:bodyPr/>
        <a:lstStyle/>
        <a:p>
          <a:endParaRPr lang="es-CL"/>
        </a:p>
      </dgm:t>
    </dgm:pt>
    <dgm:pt modelId="{0CD77F7A-DF4B-4262-BD31-C2E3726AEB68}" type="sibTrans" cxnId="{15EAF2A8-83A2-46DB-859C-206E8A2F46E2}">
      <dgm:prSet/>
      <dgm:spPr/>
      <dgm:t>
        <a:bodyPr/>
        <a:lstStyle/>
        <a:p>
          <a:endParaRPr lang="es-CL"/>
        </a:p>
      </dgm:t>
    </dgm:pt>
    <dgm:pt modelId="{CFE2EC55-BCA0-4EA4-ADDD-106497A6AD94}">
      <dgm:prSet/>
      <dgm:spPr/>
      <dgm:t>
        <a:bodyPr/>
        <a:lstStyle/>
        <a:p>
          <a:r>
            <a:rPr lang="es-CL" dirty="0"/>
            <a:t>Informe Comité Derechos </a:t>
          </a:r>
          <a:r>
            <a:rPr lang="es-CL" dirty="0" err="1"/>
            <a:t>delx</a:t>
          </a:r>
          <a:r>
            <a:rPr lang="es-CL" dirty="0"/>
            <a:t> </a:t>
          </a:r>
          <a:r>
            <a:rPr lang="es-CL" dirty="0" err="1"/>
            <a:t>Niñx</a:t>
          </a:r>
          <a:endParaRPr lang="es-CL" dirty="0"/>
        </a:p>
      </dgm:t>
    </dgm:pt>
    <dgm:pt modelId="{AFB4545E-6A57-474D-8740-E931EED273AF}" type="parTrans" cxnId="{0A8A439D-0D89-4080-8BCE-6183962821B9}">
      <dgm:prSet/>
      <dgm:spPr/>
      <dgm:t>
        <a:bodyPr/>
        <a:lstStyle/>
        <a:p>
          <a:endParaRPr lang="es-CL"/>
        </a:p>
      </dgm:t>
    </dgm:pt>
    <dgm:pt modelId="{1E647E5D-0160-4EF2-9BAF-CBA6D1EDAB95}" type="sibTrans" cxnId="{0A8A439D-0D89-4080-8BCE-6183962821B9}">
      <dgm:prSet/>
      <dgm:spPr/>
      <dgm:t>
        <a:bodyPr/>
        <a:lstStyle/>
        <a:p>
          <a:endParaRPr lang="es-CL"/>
        </a:p>
      </dgm:t>
    </dgm:pt>
    <dgm:pt modelId="{EFF2B90B-2D3B-4243-B03F-2784BA8688EB}" type="pres">
      <dgm:prSet presAssocID="{0D703C0D-E2EA-4D1C-B7AB-3CC8BE917708}" presName="composite" presStyleCnt="0">
        <dgm:presLayoutVars>
          <dgm:chMax val="1"/>
          <dgm:dir/>
          <dgm:resizeHandles val="exact"/>
        </dgm:presLayoutVars>
      </dgm:prSet>
      <dgm:spPr/>
    </dgm:pt>
    <dgm:pt modelId="{D0F2280E-9BEA-44D6-B00F-D055B1463525}" type="pres">
      <dgm:prSet presAssocID="{5DD9B865-E432-4F36-9839-0C11786E1244}" presName="roof" presStyleLbl="dkBgShp" presStyleIdx="0" presStyleCnt="2"/>
      <dgm:spPr/>
    </dgm:pt>
    <dgm:pt modelId="{31CF2AA3-E02F-4C79-A014-99AE6E9BDC02}" type="pres">
      <dgm:prSet presAssocID="{5DD9B865-E432-4F36-9839-0C11786E1244}" presName="pillars" presStyleCnt="0"/>
      <dgm:spPr/>
    </dgm:pt>
    <dgm:pt modelId="{E4DD164E-8BBE-49DE-893B-E8F9AF763901}" type="pres">
      <dgm:prSet presAssocID="{5DD9B865-E432-4F36-9839-0C11786E1244}" presName="pillar1" presStyleLbl="node1" presStyleIdx="0" presStyleCnt="4">
        <dgm:presLayoutVars>
          <dgm:bulletEnabled val="1"/>
        </dgm:presLayoutVars>
      </dgm:prSet>
      <dgm:spPr/>
    </dgm:pt>
    <dgm:pt modelId="{646F9F57-F4D0-468C-846D-78E4A58B8B6B}" type="pres">
      <dgm:prSet presAssocID="{67D60B50-21F2-4531-B32A-802ED6E3B5A7}" presName="pillarX" presStyleLbl="node1" presStyleIdx="1" presStyleCnt="4">
        <dgm:presLayoutVars>
          <dgm:bulletEnabled val="1"/>
        </dgm:presLayoutVars>
      </dgm:prSet>
      <dgm:spPr/>
    </dgm:pt>
    <dgm:pt modelId="{49AC30D9-7D21-4FA3-BA35-8751D8F3A0BE}" type="pres">
      <dgm:prSet presAssocID="{CFE2EC55-BCA0-4EA4-ADDD-106497A6AD94}" presName="pillarX" presStyleLbl="node1" presStyleIdx="2" presStyleCnt="4">
        <dgm:presLayoutVars>
          <dgm:bulletEnabled val="1"/>
        </dgm:presLayoutVars>
      </dgm:prSet>
      <dgm:spPr/>
    </dgm:pt>
    <dgm:pt modelId="{38E67A6E-1057-41A8-B49A-0A4AE9C8D9D6}" type="pres">
      <dgm:prSet presAssocID="{6497B50B-4C53-4082-A2E4-F1DD011B85B9}" presName="pillarX" presStyleLbl="node1" presStyleIdx="3" presStyleCnt="4">
        <dgm:presLayoutVars>
          <dgm:bulletEnabled val="1"/>
        </dgm:presLayoutVars>
      </dgm:prSet>
      <dgm:spPr/>
    </dgm:pt>
    <dgm:pt modelId="{EC861F6A-ADA9-441B-9292-55DC916EC6C1}" type="pres">
      <dgm:prSet presAssocID="{5DD9B865-E432-4F36-9839-0C11786E1244}" presName="base" presStyleLbl="dkBgShp" presStyleIdx="1" presStyleCnt="2"/>
      <dgm:spPr/>
    </dgm:pt>
  </dgm:ptLst>
  <dgm:cxnLst>
    <dgm:cxn modelId="{9BB66503-EA4C-433E-A730-18DFC6E8F500}" type="presOf" srcId="{6497B50B-4C53-4082-A2E4-F1DD011B85B9}" destId="{38E67A6E-1057-41A8-B49A-0A4AE9C8D9D6}" srcOrd="0" destOrd="0" presId="urn:microsoft.com/office/officeart/2005/8/layout/hList3"/>
    <dgm:cxn modelId="{B885592C-1709-4A47-A48B-10DBB155B28B}" type="presOf" srcId="{5DD9B865-E432-4F36-9839-0C11786E1244}" destId="{D0F2280E-9BEA-44D6-B00F-D055B1463525}" srcOrd="0" destOrd="0" presId="urn:microsoft.com/office/officeart/2005/8/layout/hList3"/>
    <dgm:cxn modelId="{286B0D5B-0079-4BE1-9F45-1682A83A6876}" type="presOf" srcId="{FC21240D-1636-4059-8542-233738CEC771}" destId="{E4DD164E-8BBE-49DE-893B-E8F9AF763901}" srcOrd="0" destOrd="0" presId="urn:microsoft.com/office/officeart/2005/8/layout/hList3"/>
    <dgm:cxn modelId="{08160F5B-43C8-42CB-9246-793127AE8206}" type="presOf" srcId="{CFE2EC55-BCA0-4EA4-ADDD-106497A6AD94}" destId="{49AC30D9-7D21-4FA3-BA35-8751D8F3A0BE}" srcOrd="0" destOrd="0" presId="urn:microsoft.com/office/officeart/2005/8/layout/hList3"/>
    <dgm:cxn modelId="{3ED28D5D-67BF-40B9-858A-5921ABD23DD9}" type="presOf" srcId="{0D703C0D-E2EA-4D1C-B7AB-3CC8BE917708}" destId="{EFF2B90B-2D3B-4243-B03F-2784BA8688EB}" srcOrd="0" destOrd="0" presId="urn:microsoft.com/office/officeart/2005/8/layout/hList3"/>
    <dgm:cxn modelId="{0A8A439D-0D89-4080-8BCE-6183962821B9}" srcId="{5DD9B865-E432-4F36-9839-0C11786E1244}" destId="{CFE2EC55-BCA0-4EA4-ADDD-106497A6AD94}" srcOrd="2" destOrd="0" parTransId="{AFB4545E-6A57-474D-8740-E931EED273AF}" sibTransId="{1E647E5D-0160-4EF2-9BAF-CBA6D1EDAB95}"/>
    <dgm:cxn modelId="{15EAF2A8-83A2-46DB-859C-206E8A2F46E2}" srcId="{5DD9B865-E432-4F36-9839-0C11786E1244}" destId="{6497B50B-4C53-4082-A2E4-F1DD011B85B9}" srcOrd="3" destOrd="0" parTransId="{CCE0CEBB-8ECD-4A59-8303-0D041DBFE1C5}" sibTransId="{0CD77F7A-DF4B-4262-BD31-C2E3726AEB68}"/>
    <dgm:cxn modelId="{3EB994AA-EC6B-469D-9C35-79FC006B874B}" srcId="{5DD9B865-E432-4F36-9839-0C11786E1244}" destId="{67D60B50-21F2-4531-B32A-802ED6E3B5A7}" srcOrd="1" destOrd="0" parTransId="{4F48638D-FFCD-4DE7-BEA1-873FFC4E9490}" sibTransId="{DAAFB852-80E3-45FA-9E9E-D2E5D4399A92}"/>
    <dgm:cxn modelId="{36BDAEB2-53F4-49ED-9139-361BE2EE9527}" type="presOf" srcId="{67D60B50-21F2-4531-B32A-802ED6E3B5A7}" destId="{646F9F57-F4D0-468C-846D-78E4A58B8B6B}" srcOrd="0" destOrd="0" presId="urn:microsoft.com/office/officeart/2005/8/layout/hList3"/>
    <dgm:cxn modelId="{269576B3-F828-4CDC-BA20-6AF91F15372C}" srcId="{5DD9B865-E432-4F36-9839-0C11786E1244}" destId="{FC21240D-1636-4059-8542-233738CEC771}" srcOrd="0" destOrd="0" parTransId="{A55A88D2-D62B-4475-98BB-FC45881BD55C}" sibTransId="{58779B33-3E2F-446D-A6DC-2DF5398ACB14}"/>
    <dgm:cxn modelId="{F50CCADE-92F6-4224-8549-DB219ABB8DB5}" srcId="{0D703C0D-E2EA-4D1C-B7AB-3CC8BE917708}" destId="{5DD9B865-E432-4F36-9839-0C11786E1244}" srcOrd="0" destOrd="0" parTransId="{181A280E-D6FA-4950-BBF0-4ED5748B4B7E}" sibTransId="{657B2668-994C-4CD6-965C-23B08DD36912}"/>
    <dgm:cxn modelId="{DFB4057D-C5F1-4147-9F22-939B3602DB84}" type="presParOf" srcId="{EFF2B90B-2D3B-4243-B03F-2784BA8688EB}" destId="{D0F2280E-9BEA-44D6-B00F-D055B1463525}" srcOrd="0" destOrd="0" presId="urn:microsoft.com/office/officeart/2005/8/layout/hList3"/>
    <dgm:cxn modelId="{8049FD09-2C3D-48D6-AEA8-08B750BD88DB}" type="presParOf" srcId="{EFF2B90B-2D3B-4243-B03F-2784BA8688EB}" destId="{31CF2AA3-E02F-4C79-A014-99AE6E9BDC02}" srcOrd="1" destOrd="0" presId="urn:microsoft.com/office/officeart/2005/8/layout/hList3"/>
    <dgm:cxn modelId="{1B63D071-4BE9-4337-99B0-2CAD023A4886}" type="presParOf" srcId="{31CF2AA3-E02F-4C79-A014-99AE6E9BDC02}" destId="{E4DD164E-8BBE-49DE-893B-E8F9AF763901}" srcOrd="0" destOrd="0" presId="urn:microsoft.com/office/officeart/2005/8/layout/hList3"/>
    <dgm:cxn modelId="{0DF707DA-F53F-404C-996E-AC189E0DAFFE}" type="presParOf" srcId="{31CF2AA3-E02F-4C79-A014-99AE6E9BDC02}" destId="{646F9F57-F4D0-468C-846D-78E4A58B8B6B}" srcOrd="1" destOrd="0" presId="urn:microsoft.com/office/officeart/2005/8/layout/hList3"/>
    <dgm:cxn modelId="{536410C0-A101-45E0-8227-B5BD320AE8D1}" type="presParOf" srcId="{31CF2AA3-E02F-4C79-A014-99AE6E9BDC02}" destId="{49AC30D9-7D21-4FA3-BA35-8751D8F3A0BE}" srcOrd="2" destOrd="0" presId="urn:microsoft.com/office/officeart/2005/8/layout/hList3"/>
    <dgm:cxn modelId="{C8488F98-C844-4BB0-AEC8-6FAC3E16FF05}" type="presParOf" srcId="{31CF2AA3-E02F-4C79-A014-99AE6E9BDC02}" destId="{38E67A6E-1057-41A8-B49A-0A4AE9C8D9D6}" srcOrd="3" destOrd="0" presId="urn:microsoft.com/office/officeart/2005/8/layout/hList3"/>
    <dgm:cxn modelId="{ECA903A9-5DC2-455B-8FC8-5A272B1A3C01}" type="presParOf" srcId="{EFF2B90B-2D3B-4243-B03F-2784BA8688EB}" destId="{EC861F6A-ADA9-441B-9292-55DC916EC6C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938A5-0BC0-4133-8D59-84AEFF15372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D7076F-33DE-4057-8DDE-B2D9B016B0AF}">
      <dgm:prSet phldrT="[Texto]"/>
      <dgm:spPr/>
      <dgm:t>
        <a:bodyPr/>
        <a:lstStyle/>
        <a:p>
          <a:r>
            <a:rPr lang="es-CL" dirty="0"/>
            <a:t>Continuidad</a:t>
          </a:r>
          <a:endParaRPr lang="es-ES" dirty="0"/>
        </a:p>
      </dgm:t>
    </dgm:pt>
    <dgm:pt modelId="{70CAF49D-83B5-4947-AA1E-D30E45DA4187}" type="parTrans" cxnId="{97488FFE-D060-4032-847E-A4D7D36E07A0}">
      <dgm:prSet/>
      <dgm:spPr/>
      <dgm:t>
        <a:bodyPr/>
        <a:lstStyle/>
        <a:p>
          <a:endParaRPr lang="es-ES"/>
        </a:p>
      </dgm:t>
    </dgm:pt>
    <dgm:pt modelId="{91983006-5EC8-430C-A302-42565363CE7A}" type="sibTrans" cxnId="{97488FFE-D060-4032-847E-A4D7D36E07A0}">
      <dgm:prSet/>
      <dgm:spPr/>
      <dgm:t>
        <a:bodyPr/>
        <a:lstStyle/>
        <a:p>
          <a:endParaRPr lang="es-ES"/>
        </a:p>
      </dgm:t>
    </dgm:pt>
    <dgm:pt modelId="{814C7B17-6BFF-4C62-B783-2E55E4F994FF}">
      <dgm:prSet phldrT="[Texto]"/>
      <dgm:spPr/>
      <dgm:t>
        <a:bodyPr/>
        <a:lstStyle/>
        <a:p>
          <a:r>
            <a:rPr lang="es-CL" dirty="0"/>
            <a:t>Cambios</a:t>
          </a:r>
          <a:endParaRPr lang="es-ES" dirty="0"/>
        </a:p>
      </dgm:t>
    </dgm:pt>
    <dgm:pt modelId="{4D8474CA-1BF4-4DE9-B04F-11DEC76F0218}" type="parTrans" cxnId="{E29F5581-A424-4B76-8080-E65EA3C9D4A5}">
      <dgm:prSet/>
      <dgm:spPr/>
      <dgm:t>
        <a:bodyPr/>
        <a:lstStyle/>
        <a:p>
          <a:endParaRPr lang="es-ES"/>
        </a:p>
      </dgm:t>
    </dgm:pt>
    <dgm:pt modelId="{BEAE418C-C259-45B5-8981-43A2AC742BA5}" type="sibTrans" cxnId="{E29F5581-A424-4B76-8080-E65EA3C9D4A5}">
      <dgm:prSet/>
      <dgm:spPr/>
      <dgm:t>
        <a:bodyPr/>
        <a:lstStyle/>
        <a:p>
          <a:endParaRPr lang="es-ES"/>
        </a:p>
      </dgm:t>
    </dgm:pt>
    <dgm:pt modelId="{30A3E0A5-FB63-4B0D-8EC5-FD5834AA559E}" type="pres">
      <dgm:prSet presAssocID="{7A4938A5-0BC0-4133-8D59-84AEFF15372A}" presName="cycle" presStyleCnt="0">
        <dgm:presLayoutVars>
          <dgm:dir/>
          <dgm:resizeHandles val="exact"/>
        </dgm:presLayoutVars>
      </dgm:prSet>
      <dgm:spPr/>
    </dgm:pt>
    <dgm:pt modelId="{759B6CB0-A628-49D1-B9E3-CB93F38DAAE9}" type="pres">
      <dgm:prSet presAssocID="{A9D7076F-33DE-4057-8DDE-B2D9B016B0AF}" presName="arrow" presStyleLbl="node1" presStyleIdx="0" presStyleCnt="2">
        <dgm:presLayoutVars>
          <dgm:bulletEnabled val="1"/>
        </dgm:presLayoutVars>
      </dgm:prSet>
      <dgm:spPr/>
    </dgm:pt>
    <dgm:pt modelId="{C319A2B0-FC8D-449D-ACCF-AD24254A79EE}" type="pres">
      <dgm:prSet presAssocID="{814C7B17-6BFF-4C62-B783-2E55E4F994FF}" presName="arrow" presStyleLbl="node1" presStyleIdx="1" presStyleCnt="2">
        <dgm:presLayoutVars>
          <dgm:bulletEnabled val="1"/>
        </dgm:presLayoutVars>
      </dgm:prSet>
      <dgm:spPr/>
    </dgm:pt>
  </dgm:ptLst>
  <dgm:cxnLst>
    <dgm:cxn modelId="{254D6413-BA28-4C63-B789-589AF9243F2C}" type="presOf" srcId="{A9D7076F-33DE-4057-8DDE-B2D9B016B0AF}" destId="{759B6CB0-A628-49D1-B9E3-CB93F38DAAE9}" srcOrd="0" destOrd="0" presId="urn:microsoft.com/office/officeart/2005/8/layout/arrow1"/>
    <dgm:cxn modelId="{E29F5581-A424-4B76-8080-E65EA3C9D4A5}" srcId="{7A4938A5-0BC0-4133-8D59-84AEFF15372A}" destId="{814C7B17-6BFF-4C62-B783-2E55E4F994FF}" srcOrd="1" destOrd="0" parTransId="{4D8474CA-1BF4-4DE9-B04F-11DEC76F0218}" sibTransId="{BEAE418C-C259-45B5-8981-43A2AC742BA5}"/>
    <dgm:cxn modelId="{B3569F91-4DC4-43D9-A010-34085300CFCC}" type="presOf" srcId="{814C7B17-6BFF-4C62-B783-2E55E4F994FF}" destId="{C319A2B0-FC8D-449D-ACCF-AD24254A79EE}" srcOrd="0" destOrd="0" presId="urn:microsoft.com/office/officeart/2005/8/layout/arrow1"/>
    <dgm:cxn modelId="{1720C0F1-257A-4EF7-A01E-78E2DC98EDA2}" type="presOf" srcId="{7A4938A5-0BC0-4133-8D59-84AEFF15372A}" destId="{30A3E0A5-FB63-4B0D-8EC5-FD5834AA559E}" srcOrd="0" destOrd="0" presId="urn:microsoft.com/office/officeart/2005/8/layout/arrow1"/>
    <dgm:cxn modelId="{97488FFE-D060-4032-847E-A4D7D36E07A0}" srcId="{7A4938A5-0BC0-4133-8D59-84AEFF15372A}" destId="{A9D7076F-33DE-4057-8DDE-B2D9B016B0AF}" srcOrd="0" destOrd="0" parTransId="{70CAF49D-83B5-4947-AA1E-D30E45DA4187}" sibTransId="{91983006-5EC8-430C-A302-42565363CE7A}"/>
    <dgm:cxn modelId="{3752A8C2-1C5B-41F0-B917-23B8A8253AB6}" type="presParOf" srcId="{30A3E0A5-FB63-4B0D-8EC5-FD5834AA559E}" destId="{759B6CB0-A628-49D1-B9E3-CB93F38DAAE9}" srcOrd="0" destOrd="0" presId="urn:microsoft.com/office/officeart/2005/8/layout/arrow1"/>
    <dgm:cxn modelId="{19D0C909-8C32-4C56-9C10-9CA4D50251B4}" type="presParOf" srcId="{30A3E0A5-FB63-4B0D-8EC5-FD5834AA559E}" destId="{C319A2B0-FC8D-449D-ACCF-AD24254A79E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617B3-AFF5-4FBA-A9BE-5D009CD7CBC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4A28B0-50FF-478B-ACBB-3396B737FD9B}">
      <dgm:prSet phldrT="[Texto]" custT="1"/>
      <dgm:spPr/>
      <dgm:t>
        <a:bodyPr/>
        <a:lstStyle/>
        <a:p>
          <a:r>
            <a:rPr lang="es-CL" sz="1800" dirty="0"/>
            <a:t>Implementación SENAME</a:t>
          </a:r>
          <a:endParaRPr lang="es-ES" sz="1800" dirty="0"/>
        </a:p>
      </dgm:t>
    </dgm:pt>
    <dgm:pt modelId="{03602728-0201-4A95-861F-6073080EF0D6}" type="parTrans" cxnId="{C85E67D4-3B3B-48FC-9445-BC49EEC5D446}">
      <dgm:prSet/>
      <dgm:spPr/>
      <dgm:t>
        <a:bodyPr/>
        <a:lstStyle/>
        <a:p>
          <a:endParaRPr lang="es-ES"/>
        </a:p>
      </dgm:t>
    </dgm:pt>
    <dgm:pt modelId="{5A130E99-74EA-4FE9-839B-51D15BA5B136}" type="sibTrans" cxnId="{C85E67D4-3B3B-48FC-9445-BC49EEC5D446}">
      <dgm:prSet/>
      <dgm:spPr/>
      <dgm:t>
        <a:bodyPr/>
        <a:lstStyle/>
        <a:p>
          <a:endParaRPr lang="es-ES"/>
        </a:p>
      </dgm:t>
    </dgm:pt>
    <dgm:pt modelId="{E5B0A363-AB2E-4262-BF65-B524F5D35909}">
      <dgm:prSet phldrT="[Texto]" custT="1"/>
      <dgm:spPr/>
      <dgm:t>
        <a:bodyPr/>
        <a:lstStyle/>
        <a:p>
          <a:r>
            <a:rPr lang="es-CL" sz="1800" dirty="0"/>
            <a:t>Sistema Subvenciones (</a:t>
          </a:r>
          <a:r>
            <a:rPr lang="es-CL" sz="1800" dirty="0" err="1"/>
            <a:t>voucher</a:t>
          </a:r>
          <a:r>
            <a:rPr lang="es-CL" sz="1800" dirty="0"/>
            <a:t>)</a:t>
          </a:r>
          <a:endParaRPr lang="es-ES" sz="1800" dirty="0"/>
        </a:p>
      </dgm:t>
    </dgm:pt>
    <dgm:pt modelId="{84031627-ADAF-463B-AEB0-D7F0BB4EC224}" type="parTrans" cxnId="{600CDB1B-A4C1-44E9-B837-32C2D0060B07}">
      <dgm:prSet/>
      <dgm:spPr/>
      <dgm:t>
        <a:bodyPr/>
        <a:lstStyle/>
        <a:p>
          <a:endParaRPr lang="es-ES"/>
        </a:p>
      </dgm:t>
    </dgm:pt>
    <dgm:pt modelId="{4F4E7041-1273-4722-86AB-637775D57897}" type="sibTrans" cxnId="{600CDB1B-A4C1-44E9-B837-32C2D0060B07}">
      <dgm:prSet/>
      <dgm:spPr/>
      <dgm:t>
        <a:bodyPr/>
        <a:lstStyle/>
        <a:p>
          <a:endParaRPr lang="es-ES"/>
        </a:p>
      </dgm:t>
    </dgm:pt>
    <dgm:pt modelId="{52CB873F-7CAB-4CA5-80AF-B91A2C20B7A3}">
      <dgm:prSet phldrT="[Texto]" custT="1"/>
      <dgm:spPr/>
      <dgm:t>
        <a:bodyPr/>
        <a:lstStyle/>
        <a:p>
          <a:r>
            <a:rPr lang="es-CL" sz="1800"/>
            <a:t>Traspaso </a:t>
          </a:r>
          <a:r>
            <a:rPr lang="es-CL" sz="1800" dirty="0"/>
            <a:t>a privados</a:t>
          </a:r>
          <a:endParaRPr lang="es-ES" sz="1800" dirty="0"/>
        </a:p>
      </dgm:t>
    </dgm:pt>
    <dgm:pt modelId="{61B05669-3639-42CE-A1A2-257B8B5DDE1A}" type="parTrans" cxnId="{A28CF842-2483-45B8-9D71-79A1B87F9908}">
      <dgm:prSet/>
      <dgm:spPr/>
      <dgm:t>
        <a:bodyPr/>
        <a:lstStyle/>
        <a:p>
          <a:endParaRPr lang="es-ES"/>
        </a:p>
      </dgm:t>
    </dgm:pt>
    <dgm:pt modelId="{47AEBF49-F300-44B1-A9D0-1A31C926BFA0}" type="sibTrans" cxnId="{A28CF842-2483-45B8-9D71-79A1B87F9908}">
      <dgm:prSet/>
      <dgm:spPr/>
      <dgm:t>
        <a:bodyPr/>
        <a:lstStyle/>
        <a:p>
          <a:endParaRPr lang="es-ES"/>
        </a:p>
      </dgm:t>
    </dgm:pt>
    <dgm:pt modelId="{EA5E30C7-89CC-4C8F-A060-0BE210774D4B}">
      <dgm:prSet phldrT="[Texto]" custT="1"/>
      <dgm:spPr/>
      <dgm:t>
        <a:bodyPr/>
        <a:lstStyle/>
        <a:p>
          <a:r>
            <a:rPr lang="es-CL" sz="1800" dirty="0"/>
            <a:t>Convenios</a:t>
          </a:r>
          <a:endParaRPr lang="es-ES" sz="1800" dirty="0"/>
        </a:p>
      </dgm:t>
    </dgm:pt>
    <dgm:pt modelId="{65E337FA-D5A0-4BAD-852C-0226F8275511}" type="parTrans" cxnId="{63B23C57-87E2-4FE9-95A5-D43EBFC60E9B}">
      <dgm:prSet/>
      <dgm:spPr/>
      <dgm:t>
        <a:bodyPr/>
        <a:lstStyle/>
        <a:p>
          <a:endParaRPr lang="es-ES"/>
        </a:p>
      </dgm:t>
    </dgm:pt>
    <dgm:pt modelId="{CEB0ECD9-B8B9-4095-8A18-12BFB7E1A1CC}" type="sibTrans" cxnId="{63B23C57-87E2-4FE9-95A5-D43EBFC60E9B}">
      <dgm:prSet/>
      <dgm:spPr/>
      <dgm:t>
        <a:bodyPr/>
        <a:lstStyle/>
        <a:p>
          <a:endParaRPr lang="es-ES"/>
        </a:p>
      </dgm:t>
    </dgm:pt>
    <dgm:pt modelId="{97EA11A5-7B28-464B-9C22-F5F5ADAB9C25}">
      <dgm:prSet phldrT="[Texto]" custT="1"/>
      <dgm:spPr/>
      <dgm:t>
        <a:bodyPr/>
        <a:lstStyle/>
        <a:p>
          <a:r>
            <a:rPr lang="es-CL" sz="1800" dirty="0"/>
            <a:t>Reducción funciones SENAME</a:t>
          </a:r>
          <a:endParaRPr lang="es-ES" sz="1800" dirty="0"/>
        </a:p>
      </dgm:t>
    </dgm:pt>
    <dgm:pt modelId="{F5C0EE32-2B57-4979-B5C8-562BFEE43DE3}" type="parTrans" cxnId="{47808D17-5234-4BFB-8073-3C3FCE74D4D8}">
      <dgm:prSet/>
      <dgm:spPr/>
      <dgm:t>
        <a:bodyPr/>
        <a:lstStyle/>
        <a:p>
          <a:endParaRPr lang="es-ES"/>
        </a:p>
      </dgm:t>
    </dgm:pt>
    <dgm:pt modelId="{15218E7D-200C-4699-B3FA-A8FFCF497909}" type="sibTrans" cxnId="{47808D17-5234-4BFB-8073-3C3FCE74D4D8}">
      <dgm:prSet/>
      <dgm:spPr/>
      <dgm:t>
        <a:bodyPr/>
        <a:lstStyle/>
        <a:p>
          <a:endParaRPr lang="es-ES"/>
        </a:p>
      </dgm:t>
    </dgm:pt>
    <dgm:pt modelId="{3C2FB729-33E9-4213-A09A-93964C36B544}">
      <dgm:prSet custT="1"/>
      <dgm:spPr/>
      <dgm:t>
        <a:bodyPr/>
        <a:lstStyle/>
        <a:p>
          <a:r>
            <a:rPr lang="es-CL" sz="1700" dirty="0"/>
            <a:t>Sistema información</a:t>
          </a:r>
          <a:endParaRPr lang="es-ES" sz="1700" dirty="0"/>
        </a:p>
      </dgm:t>
    </dgm:pt>
    <dgm:pt modelId="{B3A7B3D0-076C-4BE3-B7DF-8DED4AD09B36}" type="parTrans" cxnId="{2E077363-3EC9-4E3B-B089-D3E4136BDBB4}">
      <dgm:prSet/>
      <dgm:spPr/>
      <dgm:t>
        <a:bodyPr/>
        <a:lstStyle/>
        <a:p>
          <a:endParaRPr lang="es-ES"/>
        </a:p>
      </dgm:t>
    </dgm:pt>
    <dgm:pt modelId="{732DED86-BD2C-4DA0-9D87-3D4A2D80C555}" type="sibTrans" cxnId="{2E077363-3EC9-4E3B-B089-D3E4136BDBB4}">
      <dgm:prSet/>
      <dgm:spPr/>
      <dgm:t>
        <a:bodyPr/>
        <a:lstStyle/>
        <a:p>
          <a:endParaRPr lang="es-ES"/>
        </a:p>
      </dgm:t>
    </dgm:pt>
    <dgm:pt modelId="{A2E6930C-FA73-43C3-8CF3-F959C0CF782B}">
      <dgm:prSet custT="1"/>
      <dgm:spPr/>
      <dgm:t>
        <a:bodyPr/>
        <a:lstStyle/>
        <a:p>
          <a:r>
            <a:rPr lang="es-CL" sz="1700" dirty="0"/>
            <a:t>Focalización servicio</a:t>
          </a:r>
          <a:endParaRPr lang="es-ES" sz="1700" dirty="0"/>
        </a:p>
      </dgm:t>
    </dgm:pt>
    <dgm:pt modelId="{6DA2551B-4527-49AD-B944-5D598F40292B}" type="parTrans" cxnId="{A15D96E8-7058-4B80-B6EB-7E930D7E0EA7}">
      <dgm:prSet/>
      <dgm:spPr/>
      <dgm:t>
        <a:bodyPr/>
        <a:lstStyle/>
        <a:p>
          <a:endParaRPr lang="es-ES"/>
        </a:p>
      </dgm:t>
    </dgm:pt>
    <dgm:pt modelId="{235C5A56-879D-4A65-85A5-6A58233368CE}" type="sibTrans" cxnId="{A15D96E8-7058-4B80-B6EB-7E930D7E0EA7}">
      <dgm:prSet/>
      <dgm:spPr/>
      <dgm:t>
        <a:bodyPr/>
        <a:lstStyle/>
        <a:p>
          <a:endParaRPr lang="es-ES"/>
        </a:p>
      </dgm:t>
    </dgm:pt>
    <dgm:pt modelId="{AF3AC44B-C9ED-41E1-B49D-F6283D89CF17}" type="pres">
      <dgm:prSet presAssocID="{243617B3-AFF5-4FBA-A9BE-5D009CD7CB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53CB73-87AB-427C-87E3-52D3EFD518AD}" type="pres">
      <dgm:prSet presAssocID="{674A28B0-50FF-478B-ACBB-3396B737FD9B}" presName="centerShape" presStyleLbl="node0" presStyleIdx="0" presStyleCnt="1"/>
      <dgm:spPr/>
    </dgm:pt>
    <dgm:pt modelId="{3BBA95E9-82C8-4C29-BE7D-FA9990E289E5}" type="pres">
      <dgm:prSet presAssocID="{E5B0A363-AB2E-4262-BF65-B524F5D35909}" presName="node" presStyleLbl="node1" presStyleIdx="0" presStyleCnt="6">
        <dgm:presLayoutVars>
          <dgm:bulletEnabled val="1"/>
        </dgm:presLayoutVars>
      </dgm:prSet>
      <dgm:spPr/>
    </dgm:pt>
    <dgm:pt modelId="{343EC96B-F3E0-4A59-90FA-3FB86048E2AB}" type="pres">
      <dgm:prSet presAssocID="{E5B0A363-AB2E-4262-BF65-B524F5D35909}" presName="dummy" presStyleCnt="0"/>
      <dgm:spPr/>
    </dgm:pt>
    <dgm:pt modelId="{E235EE8A-1454-4938-A817-9074FC80F7A4}" type="pres">
      <dgm:prSet presAssocID="{4F4E7041-1273-4722-86AB-637775D57897}" presName="sibTrans" presStyleLbl="sibTrans2D1" presStyleIdx="0" presStyleCnt="6"/>
      <dgm:spPr/>
    </dgm:pt>
    <dgm:pt modelId="{042BC7B2-516C-4E1D-9C73-B2167BE7739F}" type="pres">
      <dgm:prSet presAssocID="{52CB873F-7CAB-4CA5-80AF-B91A2C20B7A3}" presName="node" presStyleLbl="node1" presStyleIdx="1" presStyleCnt="6">
        <dgm:presLayoutVars>
          <dgm:bulletEnabled val="1"/>
        </dgm:presLayoutVars>
      </dgm:prSet>
      <dgm:spPr/>
    </dgm:pt>
    <dgm:pt modelId="{D88C1D91-01FA-47D1-A8E0-79005385F697}" type="pres">
      <dgm:prSet presAssocID="{52CB873F-7CAB-4CA5-80AF-B91A2C20B7A3}" presName="dummy" presStyleCnt="0"/>
      <dgm:spPr/>
    </dgm:pt>
    <dgm:pt modelId="{2B424404-94B5-4711-B18D-2AD21DE29781}" type="pres">
      <dgm:prSet presAssocID="{47AEBF49-F300-44B1-A9D0-1A31C926BFA0}" presName="sibTrans" presStyleLbl="sibTrans2D1" presStyleIdx="1" presStyleCnt="6"/>
      <dgm:spPr/>
    </dgm:pt>
    <dgm:pt modelId="{07695523-76FF-4880-8161-C9730B1ED2EA}" type="pres">
      <dgm:prSet presAssocID="{EA5E30C7-89CC-4C8F-A060-0BE210774D4B}" presName="node" presStyleLbl="node1" presStyleIdx="2" presStyleCnt="6" custRadScaleRad="100570" custRadScaleInc="-992">
        <dgm:presLayoutVars>
          <dgm:bulletEnabled val="1"/>
        </dgm:presLayoutVars>
      </dgm:prSet>
      <dgm:spPr/>
    </dgm:pt>
    <dgm:pt modelId="{76F9E536-D77F-4D12-9D1E-8E600090F211}" type="pres">
      <dgm:prSet presAssocID="{EA5E30C7-89CC-4C8F-A060-0BE210774D4B}" presName="dummy" presStyleCnt="0"/>
      <dgm:spPr/>
    </dgm:pt>
    <dgm:pt modelId="{97CEE96E-1545-4AE1-8273-5A48EF9DC502}" type="pres">
      <dgm:prSet presAssocID="{CEB0ECD9-B8B9-4095-8A18-12BFB7E1A1CC}" presName="sibTrans" presStyleLbl="sibTrans2D1" presStyleIdx="2" presStyleCnt="6"/>
      <dgm:spPr/>
    </dgm:pt>
    <dgm:pt modelId="{E5D3D5F0-1ABB-4934-978F-EB9A4B9A17F3}" type="pres">
      <dgm:prSet presAssocID="{97EA11A5-7B28-464B-9C22-F5F5ADAB9C25}" presName="node" presStyleLbl="node1" presStyleIdx="3" presStyleCnt="6">
        <dgm:presLayoutVars>
          <dgm:bulletEnabled val="1"/>
        </dgm:presLayoutVars>
      </dgm:prSet>
      <dgm:spPr/>
    </dgm:pt>
    <dgm:pt modelId="{9F572494-37F7-4E67-9BD4-708145A1EF93}" type="pres">
      <dgm:prSet presAssocID="{97EA11A5-7B28-464B-9C22-F5F5ADAB9C25}" presName="dummy" presStyleCnt="0"/>
      <dgm:spPr/>
    </dgm:pt>
    <dgm:pt modelId="{658A5E96-BEF4-4919-9A41-83D3486BB08F}" type="pres">
      <dgm:prSet presAssocID="{15218E7D-200C-4699-B3FA-A8FFCF497909}" presName="sibTrans" presStyleLbl="sibTrans2D1" presStyleIdx="3" presStyleCnt="6"/>
      <dgm:spPr/>
    </dgm:pt>
    <dgm:pt modelId="{9D7C9E01-318C-4ED3-9641-1BBD373FC900}" type="pres">
      <dgm:prSet presAssocID="{A2E6930C-FA73-43C3-8CF3-F959C0CF782B}" presName="node" presStyleLbl="node1" presStyleIdx="4" presStyleCnt="6">
        <dgm:presLayoutVars>
          <dgm:bulletEnabled val="1"/>
        </dgm:presLayoutVars>
      </dgm:prSet>
      <dgm:spPr/>
    </dgm:pt>
    <dgm:pt modelId="{04F87E41-54C2-427F-BCA4-A2F65DCA875E}" type="pres">
      <dgm:prSet presAssocID="{A2E6930C-FA73-43C3-8CF3-F959C0CF782B}" presName="dummy" presStyleCnt="0"/>
      <dgm:spPr/>
    </dgm:pt>
    <dgm:pt modelId="{9FAE2038-6651-4AEB-AA96-8E2A0876C97A}" type="pres">
      <dgm:prSet presAssocID="{235C5A56-879D-4A65-85A5-6A58233368CE}" presName="sibTrans" presStyleLbl="sibTrans2D1" presStyleIdx="4" presStyleCnt="6"/>
      <dgm:spPr/>
    </dgm:pt>
    <dgm:pt modelId="{A9D07F75-07E7-4D34-9DC9-A883AC2920C6}" type="pres">
      <dgm:prSet presAssocID="{3C2FB729-33E9-4213-A09A-93964C36B544}" presName="node" presStyleLbl="node1" presStyleIdx="5" presStyleCnt="6">
        <dgm:presLayoutVars>
          <dgm:bulletEnabled val="1"/>
        </dgm:presLayoutVars>
      </dgm:prSet>
      <dgm:spPr/>
    </dgm:pt>
    <dgm:pt modelId="{85AA002E-16FC-444E-A2A2-4A61430A7C20}" type="pres">
      <dgm:prSet presAssocID="{3C2FB729-33E9-4213-A09A-93964C36B544}" presName="dummy" presStyleCnt="0"/>
      <dgm:spPr/>
    </dgm:pt>
    <dgm:pt modelId="{5E6353F1-D7DA-401D-A8D7-6E2F5E011E9B}" type="pres">
      <dgm:prSet presAssocID="{732DED86-BD2C-4DA0-9D87-3D4A2D80C555}" presName="sibTrans" presStyleLbl="sibTrans2D1" presStyleIdx="5" presStyleCnt="6"/>
      <dgm:spPr/>
    </dgm:pt>
  </dgm:ptLst>
  <dgm:cxnLst>
    <dgm:cxn modelId="{337E6413-0FE8-44F1-B47D-EEB15E233B2D}" type="presOf" srcId="{243617B3-AFF5-4FBA-A9BE-5D009CD7CBCF}" destId="{AF3AC44B-C9ED-41E1-B49D-F6283D89CF17}" srcOrd="0" destOrd="0" presId="urn:microsoft.com/office/officeart/2005/8/layout/radial6"/>
    <dgm:cxn modelId="{47808D17-5234-4BFB-8073-3C3FCE74D4D8}" srcId="{674A28B0-50FF-478B-ACBB-3396B737FD9B}" destId="{97EA11A5-7B28-464B-9C22-F5F5ADAB9C25}" srcOrd="3" destOrd="0" parTransId="{F5C0EE32-2B57-4979-B5C8-562BFEE43DE3}" sibTransId="{15218E7D-200C-4699-B3FA-A8FFCF497909}"/>
    <dgm:cxn modelId="{600CDB1B-A4C1-44E9-B837-32C2D0060B07}" srcId="{674A28B0-50FF-478B-ACBB-3396B737FD9B}" destId="{E5B0A363-AB2E-4262-BF65-B524F5D35909}" srcOrd="0" destOrd="0" parTransId="{84031627-ADAF-463B-AEB0-D7F0BB4EC224}" sibTransId="{4F4E7041-1273-4722-86AB-637775D57897}"/>
    <dgm:cxn modelId="{10A45123-D610-4B25-899A-A8ED3DFE3783}" type="presOf" srcId="{4F4E7041-1273-4722-86AB-637775D57897}" destId="{E235EE8A-1454-4938-A817-9074FC80F7A4}" srcOrd="0" destOrd="0" presId="urn:microsoft.com/office/officeart/2005/8/layout/radial6"/>
    <dgm:cxn modelId="{9EC98237-668A-4586-BBC2-A18BCBE683A9}" type="presOf" srcId="{CEB0ECD9-B8B9-4095-8A18-12BFB7E1A1CC}" destId="{97CEE96E-1545-4AE1-8273-5A48EF9DC502}" srcOrd="0" destOrd="0" presId="urn:microsoft.com/office/officeart/2005/8/layout/radial6"/>
    <dgm:cxn modelId="{A28CF842-2483-45B8-9D71-79A1B87F9908}" srcId="{674A28B0-50FF-478B-ACBB-3396B737FD9B}" destId="{52CB873F-7CAB-4CA5-80AF-B91A2C20B7A3}" srcOrd="1" destOrd="0" parTransId="{61B05669-3639-42CE-A1A2-257B8B5DDE1A}" sibTransId="{47AEBF49-F300-44B1-A9D0-1A31C926BFA0}"/>
    <dgm:cxn modelId="{2E077363-3EC9-4E3B-B089-D3E4136BDBB4}" srcId="{674A28B0-50FF-478B-ACBB-3396B737FD9B}" destId="{3C2FB729-33E9-4213-A09A-93964C36B544}" srcOrd="5" destOrd="0" parTransId="{B3A7B3D0-076C-4BE3-B7DF-8DED4AD09B36}" sibTransId="{732DED86-BD2C-4DA0-9D87-3D4A2D80C555}"/>
    <dgm:cxn modelId="{E6289843-EA57-4792-8791-D3C2551D6819}" type="presOf" srcId="{732DED86-BD2C-4DA0-9D87-3D4A2D80C555}" destId="{5E6353F1-D7DA-401D-A8D7-6E2F5E011E9B}" srcOrd="0" destOrd="0" presId="urn:microsoft.com/office/officeart/2005/8/layout/radial6"/>
    <dgm:cxn modelId="{465EA663-DD57-4033-9773-97C0AF6FA13F}" type="presOf" srcId="{47AEBF49-F300-44B1-A9D0-1A31C926BFA0}" destId="{2B424404-94B5-4711-B18D-2AD21DE29781}" srcOrd="0" destOrd="0" presId="urn:microsoft.com/office/officeart/2005/8/layout/radial6"/>
    <dgm:cxn modelId="{9863EB4A-4F0B-4807-AA7B-BF046E9A6D15}" type="presOf" srcId="{674A28B0-50FF-478B-ACBB-3396B737FD9B}" destId="{6853CB73-87AB-427C-87E3-52D3EFD518AD}" srcOrd="0" destOrd="0" presId="urn:microsoft.com/office/officeart/2005/8/layout/radial6"/>
    <dgm:cxn modelId="{27EA266B-A306-45CD-9DD6-2935C27B87BE}" type="presOf" srcId="{235C5A56-879D-4A65-85A5-6A58233368CE}" destId="{9FAE2038-6651-4AEB-AA96-8E2A0876C97A}" srcOrd="0" destOrd="0" presId="urn:microsoft.com/office/officeart/2005/8/layout/radial6"/>
    <dgm:cxn modelId="{0F2F9C6B-CDFA-480A-B41B-A552D9E69D16}" type="presOf" srcId="{EA5E30C7-89CC-4C8F-A060-0BE210774D4B}" destId="{07695523-76FF-4880-8161-C9730B1ED2EA}" srcOrd="0" destOrd="0" presId="urn:microsoft.com/office/officeart/2005/8/layout/radial6"/>
    <dgm:cxn modelId="{63B23C57-87E2-4FE9-95A5-D43EBFC60E9B}" srcId="{674A28B0-50FF-478B-ACBB-3396B737FD9B}" destId="{EA5E30C7-89CC-4C8F-A060-0BE210774D4B}" srcOrd="2" destOrd="0" parTransId="{65E337FA-D5A0-4BAD-852C-0226F8275511}" sibTransId="{CEB0ECD9-B8B9-4095-8A18-12BFB7E1A1CC}"/>
    <dgm:cxn modelId="{656D6896-3DD0-4EB7-8BBE-EBC49E874799}" type="presOf" srcId="{A2E6930C-FA73-43C3-8CF3-F959C0CF782B}" destId="{9D7C9E01-318C-4ED3-9641-1BBD373FC900}" srcOrd="0" destOrd="0" presId="urn:microsoft.com/office/officeart/2005/8/layout/radial6"/>
    <dgm:cxn modelId="{90D020BA-0656-425C-BCA9-FAEB4DB6DDEF}" type="presOf" srcId="{E5B0A363-AB2E-4262-BF65-B524F5D35909}" destId="{3BBA95E9-82C8-4C29-BE7D-FA9990E289E5}" srcOrd="0" destOrd="0" presId="urn:microsoft.com/office/officeart/2005/8/layout/radial6"/>
    <dgm:cxn modelId="{4458D4BF-B19C-4FD4-BC2A-8F5A1619FDD1}" type="presOf" srcId="{52CB873F-7CAB-4CA5-80AF-B91A2C20B7A3}" destId="{042BC7B2-516C-4E1D-9C73-B2167BE7739F}" srcOrd="0" destOrd="0" presId="urn:microsoft.com/office/officeart/2005/8/layout/radial6"/>
    <dgm:cxn modelId="{F53C92CB-9CCF-4846-AE6D-E07FB11E3267}" type="presOf" srcId="{97EA11A5-7B28-464B-9C22-F5F5ADAB9C25}" destId="{E5D3D5F0-1ABB-4934-978F-EB9A4B9A17F3}" srcOrd="0" destOrd="0" presId="urn:microsoft.com/office/officeart/2005/8/layout/radial6"/>
    <dgm:cxn modelId="{C85E67D4-3B3B-48FC-9445-BC49EEC5D446}" srcId="{243617B3-AFF5-4FBA-A9BE-5D009CD7CBCF}" destId="{674A28B0-50FF-478B-ACBB-3396B737FD9B}" srcOrd="0" destOrd="0" parTransId="{03602728-0201-4A95-861F-6073080EF0D6}" sibTransId="{5A130E99-74EA-4FE9-839B-51D15BA5B136}"/>
    <dgm:cxn modelId="{B4ABFAD9-6E66-4DD0-ADE5-E12C4A69BBAF}" type="presOf" srcId="{3C2FB729-33E9-4213-A09A-93964C36B544}" destId="{A9D07F75-07E7-4D34-9DC9-A883AC2920C6}" srcOrd="0" destOrd="0" presId="urn:microsoft.com/office/officeart/2005/8/layout/radial6"/>
    <dgm:cxn modelId="{A15D96E8-7058-4B80-B6EB-7E930D7E0EA7}" srcId="{674A28B0-50FF-478B-ACBB-3396B737FD9B}" destId="{A2E6930C-FA73-43C3-8CF3-F959C0CF782B}" srcOrd="4" destOrd="0" parTransId="{6DA2551B-4527-49AD-B944-5D598F40292B}" sibTransId="{235C5A56-879D-4A65-85A5-6A58233368CE}"/>
    <dgm:cxn modelId="{1832BFE8-2640-48B3-A742-9AE49FFCCA73}" type="presOf" srcId="{15218E7D-200C-4699-B3FA-A8FFCF497909}" destId="{658A5E96-BEF4-4919-9A41-83D3486BB08F}" srcOrd="0" destOrd="0" presId="urn:microsoft.com/office/officeart/2005/8/layout/radial6"/>
    <dgm:cxn modelId="{61741CAC-7388-439E-864B-BFDDF301A191}" type="presParOf" srcId="{AF3AC44B-C9ED-41E1-B49D-F6283D89CF17}" destId="{6853CB73-87AB-427C-87E3-52D3EFD518AD}" srcOrd="0" destOrd="0" presId="urn:microsoft.com/office/officeart/2005/8/layout/radial6"/>
    <dgm:cxn modelId="{248BDE98-159D-4B27-AB07-634FDD4F01CF}" type="presParOf" srcId="{AF3AC44B-C9ED-41E1-B49D-F6283D89CF17}" destId="{3BBA95E9-82C8-4C29-BE7D-FA9990E289E5}" srcOrd="1" destOrd="0" presId="urn:microsoft.com/office/officeart/2005/8/layout/radial6"/>
    <dgm:cxn modelId="{6F6E2175-3927-4B6C-889E-905691ABC151}" type="presParOf" srcId="{AF3AC44B-C9ED-41E1-B49D-F6283D89CF17}" destId="{343EC96B-F3E0-4A59-90FA-3FB86048E2AB}" srcOrd="2" destOrd="0" presId="urn:microsoft.com/office/officeart/2005/8/layout/radial6"/>
    <dgm:cxn modelId="{797D30E6-7F3C-44E5-8EE0-BB940F60BDF7}" type="presParOf" srcId="{AF3AC44B-C9ED-41E1-B49D-F6283D89CF17}" destId="{E235EE8A-1454-4938-A817-9074FC80F7A4}" srcOrd="3" destOrd="0" presId="urn:microsoft.com/office/officeart/2005/8/layout/radial6"/>
    <dgm:cxn modelId="{CC8F09ED-39B3-4F40-AD81-E65FF5BB16A1}" type="presParOf" srcId="{AF3AC44B-C9ED-41E1-B49D-F6283D89CF17}" destId="{042BC7B2-516C-4E1D-9C73-B2167BE7739F}" srcOrd="4" destOrd="0" presId="urn:microsoft.com/office/officeart/2005/8/layout/radial6"/>
    <dgm:cxn modelId="{2935C3A9-1592-418A-AC8F-93900B2D7E84}" type="presParOf" srcId="{AF3AC44B-C9ED-41E1-B49D-F6283D89CF17}" destId="{D88C1D91-01FA-47D1-A8E0-79005385F697}" srcOrd="5" destOrd="0" presId="urn:microsoft.com/office/officeart/2005/8/layout/radial6"/>
    <dgm:cxn modelId="{740438AC-32D9-4F52-8C94-7CFDE9EBE499}" type="presParOf" srcId="{AF3AC44B-C9ED-41E1-B49D-F6283D89CF17}" destId="{2B424404-94B5-4711-B18D-2AD21DE29781}" srcOrd="6" destOrd="0" presId="urn:microsoft.com/office/officeart/2005/8/layout/radial6"/>
    <dgm:cxn modelId="{335FD07A-43A4-4BE2-A482-772745BB12C5}" type="presParOf" srcId="{AF3AC44B-C9ED-41E1-B49D-F6283D89CF17}" destId="{07695523-76FF-4880-8161-C9730B1ED2EA}" srcOrd="7" destOrd="0" presId="urn:microsoft.com/office/officeart/2005/8/layout/radial6"/>
    <dgm:cxn modelId="{2A2CC155-D0A0-4B69-AF48-B23F335C4D21}" type="presParOf" srcId="{AF3AC44B-C9ED-41E1-B49D-F6283D89CF17}" destId="{76F9E536-D77F-4D12-9D1E-8E600090F211}" srcOrd="8" destOrd="0" presId="urn:microsoft.com/office/officeart/2005/8/layout/radial6"/>
    <dgm:cxn modelId="{3C13587E-828B-44AE-A81E-E426124F9C27}" type="presParOf" srcId="{AF3AC44B-C9ED-41E1-B49D-F6283D89CF17}" destId="{97CEE96E-1545-4AE1-8273-5A48EF9DC502}" srcOrd="9" destOrd="0" presId="urn:microsoft.com/office/officeart/2005/8/layout/radial6"/>
    <dgm:cxn modelId="{DF6EF7AD-8ACF-471A-A06F-C3D565635AAD}" type="presParOf" srcId="{AF3AC44B-C9ED-41E1-B49D-F6283D89CF17}" destId="{E5D3D5F0-1ABB-4934-978F-EB9A4B9A17F3}" srcOrd="10" destOrd="0" presId="urn:microsoft.com/office/officeart/2005/8/layout/radial6"/>
    <dgm:cxn modelId="{971E1991-D4F7-4421-9123-6A480F923D22}" type="presParOf" srcId="{AF3AC44B-C9ED-41E1-B49D-F6283D89CF17}" destId="{9F572494-37F7-4E67-9BD4-708145A1EF93}" srcOrd="11" destOrd="0" presId="urn:microsoft.com/office/officeart/2005/8/layout/radial6"/>
    <dgm:cxn modelId="{63ABD17F-0D5C-4BDA-BC90-6C55E953163E}" type="presParOf" srcId="{AF3AC44B-C9ED-41E1-B49D-F6283D89CF17}" destId="{658A5E96-BEF4-4919-9A41-83D3486BB08F}" srcOrd="12" destOrd="0" presId="urn:microsoft.com/office/officeart/2005/8/layout/radial6"/>
    <dgm:cxn modelId="{D8923AB8-3020-4604-8761-F66BA0DA5C21}" type="presParOf" srcId="{AF3AC44B-C9ED-41E1-B49D-F6283D89CF17}" destId="{9D7C9E01-318C-4ED3-9641-1BBD373FC900}" srcOrd="13" destOrd="0" presId="urn:microsoft.com/office/officeart/2005/8/layout/radial6"/>
    <dgm:cxn modelId="{0C2D1A2E-C8A6-4B9F-AB23-DA228C97D2EB}" type="presParOf" srcId="{AF3AC44B-C9ED-41E1-B49D-F6283D89CF17}" destId="{04F87E41-54C2-427F-BCA4-A2F65DCA875E}" srcOrd="14" destOrd="0" presId="urn:microsoft.com/office/officeart/2005/8/layout/radial6"/>
    <dgm:cxn modelId="{712C7ABE-D8FF-4F79-85A2-09C7819A1934}" type="presParOf" srcId="{AF3AC44B-C9ED-41E1-B49D-F6283D89CF17}" destId="{9FAE2038-6651-4AEB-AA96-8E2A0876C97A}" srcOrd="15" destOrd="0" presId="urn:microsoft.com/office/officeart/2005/8/layout/radial6"/>
    <dgm:cxn modelId="{0B17AB8F-EF52-41AF-B014-B0926176786B}" type="presParOf" srcId="{AF3AC44B-C9ED-41E1-B49D-F6283D89CF17}" destId="{A9D07F75-07E7-4D34-9DC9-A883AC2920C6}" srcOrd="16" destOrd="0" presId="urn:microsoft.com/office/officeart/2005/8/layout/radial6"/>
    <dgm:cxn modelId="{994B1A7A-9029-4D1E-B3B6-FB8631E5143B}" type="presParOf" srcId="{AF3AC44B-C9ED-41E1-B49D-F6283D89CF17}" destId="{85AA002E-16FC-444E-A2A2-4A61430A7C20}" srcOrd="17" destOrd="0" presId="urn:microsoft.com/office/officeart/2005/8/layout/radial6"/>
    <dgm:cxn modelId="{13F8A6DC-F49D-412A-87EF-07F398A075A9}" type="presParOf" srcId="{AF3AC44B-C9ED-41E1-B49D-F6283D89CF17}" destId="{5E6353F1-D7DA-401D-A8D7-6E2F5E011E9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84B8C-A0F9-4199-AFC4-A84D388F106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286BE0-B1C2-46C4-915C-7D292C0F245D}">
      <dgm:prSet phldrT="[Texto]"/>
      <dgm:spPr/>
      <dgm:t>
        <a:bodyPr/>
        <a:lstStyle/>
        <a:p>
          <a:r>
            <a:rPr lang="es-CL" dirty="0"/>
            <a:t>Resultados Implementación SENAME primeros años</a:t>
          </a:r>
          <a:endParaRPr lang="es-ES" dirty="0"/>
        </a:p>
      </dgm:t>
    </dgm:pt>
    <dgm:pt modelId="{40F7DFAA-EC8A-442D-87F5-6C36E16AF69B}" type="parTrans" cxnId="{0833AAB9-2467-474D-9811-D99367DEDB14}">
      <dgm:prSet/>
      <dgm:spPr/>
      <dgm:t>
        <a:bodyPr/>
        <a:lstStyle/>
        <a:p>
          <a:endParaRPr lang="es-ES"/>
        </a:p>
      </dgm:t>
    </dgm:pt>
    <dgm:pt modelId="{138E16A2-8C6D-4E0A-B3F6-25F1F26252B8}" type="sibTrans" cxnId="{0833AAB9-2467-474D-9811-D99367DEDB14}">
      <dgm:prSet/>
      <dgm:spPr/>
      <dgm:t>
        <a:bodyPr/>
        <a:lstStyle/>
        <a:p>
          <a:endParaRPr lang="es-ES"/>
        </a:p>
      </dgm:t>
    </dgm:pt>
    <dgm:pt modelId="{3A3B141A-E239-4479-BD0F-7267532C7558}">
      <dgm:prSet phldrT="[Texto]"/>
      <dgm:spPr/>
      <dgm:t>
        <a:bodyPr/>
        <a:lstStyle/>
        <a:p>
          <a:r>
            <a:rPr lang="es-CL" dirty="0"/>
            <a:t>Transparencia traspaso recursos</a:t>
          </a:r>
          <a:endParaRPr lang="es-ES" dirty="0"/>
        </a:p>
      </dgm:t>
    </dgm:pt>
    <dgm:pt modelId="{53184B49-8EAC-41F6-9C0A-45128DF0BA9F}" type="parTrans" cxnId="{0F3F25D8-5B0B-4DD7-8578-F62D56DE96A0}">
      <dgm:prSet/>
      <dgm:spPr/>
      <dgm:t>
        <a:bodyPr/>
        <a:lstStyle/>
        <a:p>
          <a:endParaRPr lang="es-ES"/>
        </a:p>
      </dgm:t>
    </dgm:pt>
    <dgm:pt modelId="{D357C9C7-6ACD-41DB-8A36-AF83833E3B6B}" type="sibTrans" cxnId="{0F3F25D8-5B0B-4DD7-8578-F62D56DE96A0}">
      <dgm:prSet/>
      <dgm:spPr/>
      <dgm:t>
        <a:bodyPr/>
        <a:lstStyle/>
        <a:p>
          <a:endParaRPr lang="es-ES"/>
        </a:p>
      </dgm:t>
    </dgm:pt>
    <dgm:pt modelId="{0486F23A-0E59-4A48-967C-88C5BE91DFFB}">
      <dgm:prSet phldrT="[Texto]"/>
      <dgm:spPr/>
      <dgm:t>
        <a:bodyPr/>
        <a:lstStyle/>
        <a:p>
          <a:r>
            <a:rPr lang="es-CL" dirty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Deterioro subvenciones</a:t>
          </a:r>
          <a:endParaRPr lang="es-ES" dirty="0">
            <a:solidFill>
              <a:schemeClr val="bg1"/>
            </a:solidFill>
          </a:endParaRPr>
        </a:p>
      </dgm:t>
    </dgm:pt>
    <dgm:pt modelId="{032DF259-A1F9-41AF-BA58-620583C0574E}" type="parTrans" cxnId="{2E9DD903-1729-41D0-B86F-3406E9F7FA58}">
      <dgm:prSet/>
      <dgm:spPr/>
      <dgm:t>
        <a:bodyPr/>
        <a:lstStyle/>
        <a:p>
          <a:endParaRPr lang="es-ES"/>
        </a:p>
      </dgm:t>
    </dgm:pt>
    <dgm:pt modelId="{4D5DCE59-E85D-4483-8558-7C792CDC21D4}" type="sibTrans" cxnId="{2E9DD903-1729-41D0-B86F-3406E9F7FA58}">
      <dgm:prSet/>
      <dgm:spPr/>
      <dgm:t>
        <a:bodyPr/>
        <a:lstStyle/>
        <a:p>
          <a:endParaRPr lang="es-ES"/>
        </a:p>
      </dgm:t>
    </dgm:pt>
    <dgm:pt modelId="{52D06435-7E0A-4A96-BB1B-D294F0ED54DA}">
      <dgm:prSet phldrT="[Texto]"/>
      <dgm:spPr/>
      <dgm:t>
        <a:bodyPr/>
        <a:lstStyle/>
        <a:p>
          <a:r>
            <a:rPr lang="es-CL" dirty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Crecimiento inorgánico</a:t>
          </a:r>
          <a:endParaRPr lang="es-ES" dirty="0">
            <a:solidFill>
              <a:schemeClr val="bg1"/>
            </a:solidFill>
          </a:endParaRPr>
        </a:p>
      </dgm:t>
    </dgm:pt>
    <dgm:pt modelId="{BD36602F-4748-4699-B917-90499884F406}" type="parTrans" cxnId="{1540CB23-1321-4E10-B668-00237F04E4AA}">
      <dgm:prSet/>
      <dgm:spPr/>
      <dgm:t>
        <a:bodyPr/>
        <a:lstStyle/>
        <a:p>
          <a:endParaRPr lang="es-ES"/>
        </a:p>
      </dgm:t>
    </dgm:pt>
    <dgm:pt modelId="{AD34795A-6A48-4C2B-A8F3-D8106920A3B4}" type="sibTrans" cxnId="{1540CB23-1321-4E10-B668-00237F04E4AA}">
      <dgm:prSet/>
      <dgm:spPr/>
      <dgm:t>
        <a:bodyPr/>
        <a:lstStyle/>
        <a:p>
          <a:endParaRPr lang="es-ES"/>
        </a:p>
      </dgm:t>
    </dgm:pt>
    <dgm:pt modelId="{E820B77D-1FAF-4A11-B9D0-601349F07E7C}">
      <dgm:prSet phldrT="[Texto]"/>
      <dgm:spPr/>
      <dgm:t>
        <a:bodyPr/>
        <a:lstStyle/>
        <a:p>
          <a:r>
            <a:rPr lang="es-CL" dirty="0"/>
            <a:t>Problemas de infra centros</a:t>
          </a:r>
          <a:endParaRPr lang="es-ES" dirty="0"/>
        </a:p>
      </dgm:t>
    </dgm:pt>
    <dgm:pt modelId="{78591BA6-20A9-4CED-8135-00D6E99F4225}" type="parTrans" cxnId="{496ADB0B-101E-405C-9B44-24F190C30B14}">
      <dgm:prSet/>
      <dgm:spPr/>
      <dgm:t>
        <a:bodyPr/>
        <a:lstStyle/>
        <a:p>
          <a:endParaRPr lang="es-ES"/>
        </a:p>
      </dgm:t>
    </dgm:pt>
    <dgm:pt modelId="{5FE3F429-91A9-4BAA-9980-64DDBCF38825}" type="sibTrans" cxnId="{496ADB0B-101E-405C-9B44-24F190C30B14}">
      <dgm:prSet/>
      <dgm:spPr/>
      <dgm:t>
        <a:bodyPr/>
        <a:lstStyle/>
        <a:p>
          <a:endParaRPr lang="es-ES"/>
        </a:p>
      </dgm:t>
    </dgm:pt>
    <dgm:pt modelId="{05824B2D-3138-4684-A23E-C1830EC3BD0C}">
      <dgm:prSet/>
      <dgm:spPr/>
      <dgm:t>
        <a:bodyPr/>
        <a:lstStyle/>
        <a:p>
          <a:r>
            <a:rPr lang="es-CL" dirty="0">
              <a:hlinkClick xmlns:r="http://schemas.openxmlformats.org/officeDocument/2006/relationships" r:id="rId3" action="ppaction://hlinksldjump"/>
            </a:rPr>
            <a:t>Deficiencias en la atención a niños</a:t>
          </a:r>
          <a:endParaRPr lang="es-ES" dirty="0"/>
        </a:p>
      </dgm:t>
    </dgm:pt>
    <dgm:pt modelId="{176AD0A3-07CA-445D-AB63-DDE9F870F714}" type="parTrans" cxnId="{B29AF4A5-83F1-4007-8F03-B08DC063F9DE}">
      <dgm:prSet/>
      <dgm:spPr/>
      <dgm:t>
        <a:bodyPr/>
        <a:lstStyle/>
        <a:p>
          <a:endParaRPr lang="es-ES"/>
        </a:p>
      </dgm:t>
    </dgm:pt>
    <dgm:pt modelId="{A4B6ACC8-D48A-4B91-A5F4-C0EE742ED4F6}" type="sibTrans" cxnId="{B29AF4A5-83F1-4007-8F03-B08DC063F9DE}">
      <dgm:prSet/>
      <dgm:spPr/>
      <dgm:t>
        <a:bodyPr/>
        <a:lstStyle/>
        <a:p>
          <a:endParaRPr lang="es-ES"/>
        </a:p>
      </dgm:t>
    </dgm:pt>
    <dgm:pt modelId="{4C75285C-8491-4C6D-9D62-82EBE60B959B}">
      <dgm:prSet/>
      <dgm:spPr/>
      <dgm:t>
        <a:bodyPr/>
        <a:lstStyle/>
        <a:p>
          <a:r>
            <a:rPr lang="es-CL" dirty="0"/>
            <a:t>Niños en cárceles</a:t>
          </a:r>
          <a:endParaRPr lang="es-ES" dirty="0"/>
        </a:p>
      </dgm:t>
    </dgm:pt>
    <dgm:pt modelId="{D5024E1D-D13C-4EA8-AC2C-2ACE8E2F0182}" type="parTrans" cxnId="{9A0B4F93-FFDC-4812-9C12-1FFB02D60808}">
      <dgm:prSet/>
      <dgm:spPr/>
      <dgm:t>
        <a:bodyPr/>
        <a:lstStyle/>
        <a:p>
          <a:endParaRPr lang="es-ES"/>
        </a:p>
      </dgm:t>
    </dgm:pt>
    <dgm:pt modelId="{A4063937-A001-4101-B368-44751AA53B27}" type="sibTrans" cxnId="{9A0B4F93-FFDC-4812-9C12-1FFB02D60808}">
      <dgm:prSet/>
      <dgm:spPr/>
      <dgm:t>
        <a:bodyPr/>
        <a:lstStyle/>
        <a:p>
          <a:endParaRPr lang="es-ES"/>
        </a:p>
      </dgm:t>
    </dgm:pt>
    <dgm:pt modelId="{3FE93D67-E134-40B2-9414-289EC4DC531E}">
      <dgm:prSet/>
      <dgm:spPr/>
      <dgm:t>
        <a:bodyPr/>
        <a:lstStyle/>
        <a:p>
          <a:r>
            <a:rPr lang="es-CL" dirty="0"/>
            <a:t>Insuficiencias personal centros</a:t>
          </a:r>
          <a:endParaRPr lang="es-ES" dirty="0"/>
        </a:p>
      </dgm:t>
    </dgm:pt>
    <dgm:pt modelId="{E07FF806-E41E-4E76-826E-ED20568C4D4D}" type="parTrans" cxnId="{4289435E-96A5-4C10-B7F5-0AD79D8EF029}">
      <dgm:prSet/>
      <dgm:spPr/>
      <dgm:t>
        <a:bodyPr/>
        <a:lstStyle/>
        <a:p>
          <a:endParaRPr lang="es-ES"/>
        </a:p>
      </dgm:t>
    </dgm:pt>
    <dgm:pt modelId="{7DEAE32C-DEA2-475A-B471-B4AD84F38AF3}" type="sibTrans" cxnId="{4289435E-96A5-4C10-B7F5-0AD79D8EF029}">
      <dgm:prSet/>
      <dgm:spPr/>
      <dgm:t>
        <a:bodyPr/>
        <a:lstStyle/>
        <a:p>
          <a:endParaRPr lang="es-ES"/>
        </a:p>
      </dgm:t>
    </dgm:pt>
    <dgm:pt modelId="{02326307-4184-4AC4-8558-01F2C2A21A0C}" type="pres">
      <dgm:prSet presAssocID="{68B84B8C-A0F9-4199-AFC4-A84D388F106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CD8758-6447-4D98-B4C8-661F83B14F60}" type="pres">
      <dgm:prSet presAssocID="{F2286BE0-B1C2-46C4-915C-7D292C0F245D}" presName="centerShape" presStyleLbl="node0" presStyleIdx="0" presStyleCnt="1"/>
      <dgm:spPr/>
    </dgm:pt>
    <dgm:pt modelId="{04AAE7D1-3C23-4335-8AC0-EB0A8B432BCF}" type="pres">
      <dgm:prSet presAssocID="{53184B49-8EAC-41F6-9C0A-45128DF0BA9F}" presName="parTrans" presStyleLbl="sibTrans2D1" presStyleIdx="0" presStyleCnt="7"/>
      <dgm:spPr/>
    </dgm:pt>
    <dgm:pt modelId="{E17FB972-808B-499B-8AAC-A44960C1175B}" type="pres">
      <dgm:prSet presAssocID="{53184B49-8EAC-41F6-9C0A-45128DF0BA9F}" presName="connectorText" presStyleLbl="sibTrans2D1" presStyleIdx="0" presStyleCnt="7"/>
      <dgm:spPr/>
    </dgm:pt>
    <dgm:pt modelId="{7C1F5678-CA81-4535-9B46-1FA63A7379E2}" type="pres">
      <dgm:prSet presAssocID="{3A3B141A-E239-4479-BD0F-7267532C7558}" presName="node" presStyleLbl="node1" presStyleIdx="0" presStyleCnt="7">
        <dgm:presLayoutVars>
          <dgm:bulletEnabled val="1"/>
        </dgm:presLayoutVars>
      </dgm:prSet>
      <dgm:spPr/>
    </dgm:pt>
    <dgm:pt modelId="{A62B1CDC-370F-4A58-BB71-57F1A020DAFE}" type="pres">
      <dgm:prSet presAssocID="{032DF259-A1F9-41AF-BA58-620583C0574E}" presName="parTrans" presStyleLbl="sibTrans2D1" presStyleIdx="1" presStyleCnt="7"/>
      <dgm:spPr/>
    </dgm:pt>
    <dgm:pt modelId="{642D8FA7-8C2A-4B8D-9113-BC1BE34E0987}" type="pres">
      <dgm:prSet presAssocID="{032DF259-A1F9-41AF-BA58-620583C0574E}" presName="connectorText" presStyleLbl="sibTrans2D1" presStyleIdx="1" presStyleCnt="7"/>
      <dgm:spPr/>
    </dgm:pt>
    <dgm:pt modelId="{0C67775D-5C2A-4A4A-AEFA-50A37DA761D6}" type="pres">
      <dgm:prSet presAssocID="{0486F23A-0E59-4A48-967C-88C5BE91DFFB}" presName="node" presStyleLbl="node1" presStyleIdx="1" presStyleCnt="7">
        <dgm:presLayoutVars>
          <dgm:bulletEnabled val="1"/>
        </dgm:presLayoutVars>
      </dgm:prSet>
      <dgm:spPr/>
    </dgm:pt>
    <dgm:pt modelId="{7C562BF7-05B3-4B8F-90C3-8DB2A56497EA}" type="pres">
      <dgm:prSet presAssocID="{BD36602F-4748-4699-B917-90499884F406}" presName="parTrans" presStyleLbl="sibTrans2D1" presStyleIdx="2" presStyleCnt="7"/>
      <dgm:spPr/>
    </dgm:pt>
    <dgm:pt modelId="{FBFE777B-271B-4F1C-975F-BB52A1DE3FB5}" type="pres">
      <dgm:prSet presAssocID="{BD36602F-4748-4699-B917-90499884F406}" presName="connectorText" presStyleLbl="sibTrans2D1" presStyleIdx="2" presStyleCnt="7"/>
      <dgm:spPr/>
    </dgm:pt>
    <dgm:pt modelId="{8CDBC2F7-AAD8-4ECD-8300-C933DBA480DA}" type="pres">
      <dgm:prSet presAssocID="{52D06435-7E0A-4A96-BB1B-D294F0ED54DA}" presName="node" presStyleLbl="node1" presStyleIdx="2" presStyleCnt="7">
        <dgm:presLayoutVars>
          <dgm:bulletEnabled val="1"/>
        </dgm:presLayoutVars>
      </dgm:prSet>
      <dgm:spPr/>
    </dgm:pt>
    <dgm:pt modelId="{990C9C52-7B40-406F-AA70-14D6C49AA974}" type="pres">
      <dgm:prSet presAssocID="{D5024E1D-D13C-4EA8-AC2C-2ACE8E2F0182}" presName="parTrans" presStyleLbl="sibTrans2D1" presStyleIdx="3" presStyleCnt="7"/>
      <dgm:spPr/>
    </dgm:pt>
    <dgm:pt modelId="{AB104C60-5B54-4F04-9BB5-C4D319C7E5F5}" type="pres">
      <dgm:prSet presAssocID="{D5024E1D-D13C-4EA8-AC2C-2ACE8E2F0182}" presName="connectorText" presStyleLbl="sibTrans2D1" presStyleIdx="3" presStyleCnt="7"/>
      <dgm:spPr/>
    </dgm:pt>
    <dgm:pt modelId="{CD7627DD-A35B-4D96-831F-1ECBC7BCABB2}" type="pres">
      <dgm:prSet presAssocID="{4C75285C-8491-4C6D-9D62-82EBE60B959B}" presName="node" presStyleLbl="node1" presStyleIdx="3" presStyleCnt="7">
        <dgm:presLayoutVars>
          <dgm:bulletEnabled val="1"/>
        </dgm:presLayoutVars>
      </dgm:prSet>
      <dgm:spPr/>
    </dgm:pt>
    <dgm:pt modelId="{09658FCB-1DDF-4031-B973-D93B81F8BBB3}" type="pres">
      <dgm:prSet presAssocID="{E07FF806-E41E-4E76-826E-ED20568C4D4D}" presName="parTrans" presStyleLbl="sibTrans2D1" presStyleIdx="4" presStyleCnt="7"/>
      <dgm:spPr/>
    </dgm:pt>
    <dgm:pt modelId="{291E333F-AAAD-4C99-8C9A-C56BEC059895}" type="pres">
      <dgm:prSet presAssocID="{E07FF806-E41E-4E76-826E-ED20568C4D4D}" presName="connectorText" presStyleLbl="sibTrans2D1" presStyleIdx="4" presStyleCnt="7"/>
      <dgm:spPr/>
    </dgm:pt>
    <dgm:pt modelId="{1E776A49-A707-438A-AB69-342A66827A25}" type="pres">
      <dgm:prSet presAssocID="{3FE93D67-E134-40B2-9414-289EC4DC531E}" presName="node" presStyleLbl="node1" presStyleIdx="4" presStyleCnt="7">
        <dgm:presLayoutVars>
          <dgm:bulletEnabled val="1"/>
        </dgm:presLayoutVars>
      </dgm:prSet>
      <dgm:spPr/>
    </dgm:pt>
    <dgm:pt modelId="{79FF06D7-838D-49D7-B12F-3B80B8E29456}" type="pres">
      <dgm:prSet presAssocID="{176AD0A3-07CA-445D-AB63-DDE9F870F714}" presName="parTrans" presStyleLbl="sibTrans2D1" presStyleIdx="5" presStyleCnt="7"/>
      <dgm:spPr/>
    </dgm:pt>
    <dgm:pt modelId="{103116DD-F3C7-4088-AC7C-2CF619C9FC38}" type="pres">
      <dgm:prSet presAssocID="{176AD0A3-07CA-445D-AB63-DDE9F870F714}" presName="connectorText" presStyleLbl="sibTrans2D1" presStyleIdx="5" presStyleCnt="7"/>
      <dgm:spPr/>
    </dgm:pt>
    <dgm:pt modelId="{C8A7D319-C58D-4576-975C-BD947076F9FB}" type="pres">
      <dgm:prSet presAssocID="{05824B2D-3138-4684-A23E-C1830EC3BD0C}" presName="node" presStyleLbl="node1" presStyleIdx="5" presStyleCnt="7">
        <dgm:presLayoutVars>
          <dgm:bulletEnabled val="1"/>
        </dgm:presLayoutVars>
      </dgm:prSet>
      <dgm:spPr/>
    </dgm:pt>
    <dgm:pt modelId="{E96BEDCE-1CFB-4589-8BEC-6A7510968C38}" type="pres">
      <dgm:prSet presAssocID="{78591BA6-20A9-4CED-8135-00D6E99F4225}" presName="parTrans" presStyleLbl="sibTrans2D1" presStyleIdx="6" presStyleCnt="7"/>
      <dgm:spPr/>
    </dgm:pt>
    <dgm:pt modelId="{18EC13B6-47FA-40E4-8CAC-B7575E188C88}" type="pres">
      <dgm:prSet presAssocID="{78591BA6-20A9-4CED-8135-00D6E99F4225}" presName="connectorText" presStyleLbl="sibTrans2D1" presStyleIdx="6" presStyleCnt="7"/>
      <dgm:spPr/>
    </dgm:pt>
    <dgm:pt modelId="{874DA6B0-41AA-40E5-8D7D-EA9870277317}" type="pres">
      <dgm:prSet presAssocID="{E820B77D-1FAF-4A11-B9D0-601349F07E7C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DD903-1729-41D0-B86F-3406E9F7FA58}" srcId="{F2286BE0-B1C2-46C4-915C-7D292C0F245D}" destId="{0486F23A-0E59-4A48-967C-88C5BE91DFFB}" srcOrd="1" destOrd="0" parTransId="{032DF259-A1F9-41AF-BA58-620583C0574E}" sibTransId="{4D5DCE59-E85D-4483-8558-7C792CDC21D4}"/>
    <dgm:cxn modelId="{5EECAC06-F47B-4E01-8F54-AB349EF39C8E}" type="presOf" srcId="{D5024E1D-D13C-4EA8-AC2C-2ACE8E2F0182}" destId="{990C9C52-7B40-406F-AA70-14D6C49AA974}" srcOrd="0" destOrd="0" presId="urn:microsoft.com/office/officeart/2005/8/layout/radial5"/>
    <dgm:cxn modelId="{755EEA0A-9384-43BA-94B8-F04B3F6D9E4E}" type="presOf" srcId="{BD36602F-4748-4699-B917-90499884F406}" destId="{FBFE777B-271B-4F1C-975F-BB52A1DE3FB5}" srcOrd="1" destOrd="0" presId="urn:microsoft.com/office/officeart/2005/8/layout/radial5"/>
    <dgm:cxn modelId="{496ADB0B-101E-405C-9B44-24F190C30B14}" srcId="{F2286BE0-B1C2-46C4-915C-7D292C0F245D}" destId="{E820B77D-1FAF-4A11-B9D0-601349F07E7C}" srcOrd="6" destOrd="0" parTransId="{78591BA6-20A9-4CED-8135-00D6E99F4225}" sibTransId="{5FE3F429-91A9-4BAA-9980-64DDBCF38825}"/>
    <dgm:cxn modelId="{E849430C-8352-42D9-9706-807606994C3B}" type="presOf" srcId="{3FE93D67-E134-40B2-9414-289EC4DC531E}" destId="{1E776A49-A707-438A-AB69-342A66827A25}" srcOrd="0" destOrd="0" presId="urn:microsoft.com/office/officeart/2005/8/layout/radial5"/>
    <dgm:cxn modelId="{E1AA860E-911B-4257-92C8-6F91FE9D6645}" type="presOf" srcId="{78591BA6-20A9-4CED-8135-00D6E99F4225}" destId="{E96BEDCE-1CFB-4589-8BEC-6A7510968C38}" srcOrd="0" destOrd="0" presId="urn:microsoft.com/office/officeart/2005/8/layout/radial5"/>
    <dgm:cxn modelId="{9D003020-0533-4F90-9D92-8324A835E064}" type="presOf" srcId="{032DF259-A1F9-41AF-BA58-620583C0574E}" destId="{642D8FA7-8C2A-4B8D-9113-BC1BE34E0987}" srcOrd="1" destOrd="0" presId="urn:microsoft.com/office/officeart/2005/8/layout/radial5"/>
    <dgm:cxn modelId="{1540CB23-1321-4E10-B668-00237F04E4AA}" srcId="{F2286BE0-B1C2-46C4-915C-7D292C0F245D}" destId="{52D06435-7E0A-4A96-BB1B-D294F0ED54DA}" srcOrd="2" destOrd="0" parTransId="{BD36602F-4748-4699-B917-90499884F406}" sibTransId="{AD34795A-6A48-4C2B-A8F3-D8106920A3B4}"/>
    <dgm:cxn modelId="{4289435E-96A5-4C10-B7F5-0AD79D8EF029}" srcId="{F2286BE0-B1C2-46C4-915C-7D292C0F245D}" destId="{3FE93D67-E134-40B2-9414-289EC4DC531E}" srcOrd="4" destOrd="0" parTransId="{E07FF806-E41E-4E76-826E-ED20568C4D4D}" sibTransId="{7DEAE32C-DEA2-475A-B471-B4AD84F38AF3}"/>
    <dgm:cxn modelId="{D58D3C44-396F-4D69-9D6F-E693C0E02808}" type="presOf" srcId="{78591BA6-20A9-4CED-8135-00D6E99F4225}" destId="{18EC13B6-47FA-40E4-8CAC-B7575E188C88}" srcOrd="1" destOrd="0" presId="urn:microsoft.com/office/officeart/2005/8/layout/radial5"/>
    <dgm:cxn modelId="{EA158C44-2A46-4D3D-ADA9-615C3F16600A}" type="presOf" srcId="{E820B77D-1FAF-4A11-B9D0-601349F07E7C}" destId="{874DA6B0-41AA-40E5-8D7D-EA9870277317}" srcOrd="0" destOrd="0" presId="urn:microsoft.com/office/officeart/2005/8/layout/radial5"/>
    <dgm:cxn modelId="{7DF16A6D-686C-4E18-A585-E5F96599ED63}" type="presOf" srcId="{E07FF806-E41E-4E76-826E-ED20568C4D4D}" destId="{291E333F-AAAD-4C99-8C9A-C56BEC059895}" srcOrd="1" destOrd="0" presId="urn:microsoft.com/office/officeart/2005/8/layout/radial5"/>
    <dgm:cxn modelId="{5225ED4E-1F23-4CCA-B543-D27FBF115675}" type="presOf" srcId="{176AD0A3-07CA-445D-AB63-DDE9F870F714}" destId="{79FF06D7-838D-49D7-B12F-3B80B8E29456}" srcOrd="0" destOrd="0" presId="urn:microsoft.com/office/officeart/2005/8/layout/radial5"/>
    <dgm:cxn modelId="{169CFD4E-2139-4B8B-8CA2-5EB58FDE52B1}" type="presOf" srcId="{3A3B141A-E239-4479-BD0F-7267532C7558}" destId="{7C1F5678-CA81-4535-9B46-1FA63A7379E2}" srcOrd="0" destOrd="0" presId="urn:microsoft.com/office/officeart/2005/8/layout/radial5"/>
    <dgm:cxn modelId="{2E343C4F-7035-479B-B9D4-CD470A7AF34D}" type="presOf" srcId="{BD36602F-4748-4699-B917-90499884F406}" destId="{7C562BF7-05B3-4B8F-90C3-8DB2A56497EA}" srcOrd="0" destOrd="0" presId="urn:microsoft.com/office/officeart/2005/8/layout/radial5"/>
    <dgm:cxn modelId="{112D2188-D867-4DF7-9F5B-0A4FCB5291E1}" type="presOf" srcId="{53184B49-8EAC-41F6-9C0A-45128DF0BA9F}" destId="{E17FB972-808B-499B-8AAC-A44960C1175B}" srcOrd="1" destOrd="0" presId="urn:microsoft.com/office/officeart/2005/8/layout/radial5"/>
    <dgm:cxn modelId="{0BC5648A-4A0D-4B87-A2C9-0F443EB60464}" type="presOf" srcId="{0486F23A-0E59-4A48-967C-88C5BE91DFFB}" destId="{0C67775D-5C2A-4A4A-AEFA-50A37DA761D6}" srcOrd="0" destOrd="0" presId="urn:microsoft.com/office/officeart/2005/8/layout/radial5"/>
    <dgm:cxn modelId="{9A0B4F93-FFDC-4812-9C12-1FFB02D60808}" srcId="{F2286BE0-B1C2-46C4-915C-7D292C0F245D}" destId="{4C75285C-8491-4C6D-9D62-82EBE60B959B}" srcOrd="3" destOrd="0" parTransId="{D5024E1D-D13C-4EA8-AC2C-2ACE8E2F0182}" sibTransId="{A4063937-A001-4101-B368-44751AA53B27}"/>
    <dgm:cxn modelId="{151BAF94-4394-43CB-A728-28CECC833E69}" type="presOf" srcId="{52D06435-7E0A-4A96-BB1B-D294F0ED54DA}" destId="{8CDBC2F7-AAD8-4ECD-8300-C933DBA480DA}" srcOrd="0" destOrd="0" presId="urn:microsoft.com/office/officeart/2005/8/layout/radial5"/>
    <dgm:cxn modelId="{B29AF4A5-83F1-4007-8F03-B08DC063F9DE}" srcId="{F2286BE0-B1C2-46C4-915C-7D292C0F245D}" destId="{05824B2D-3138-4684-A23E-C1830EC3BD0C}" srcOrd="5" destOrd="0" parTransId="{176AD0A3-07CA-445D-AB63-DDE9F870F714}" sibTransId="{A4B6ACC8-D48A-4B91-A5F4-C0EE742ED4F6}"/>
    <dgm:cxn modelId="{6E075CA8-26D6-47CF-8C5E-C27194CE85C8}" type="presOf" srcId="{032DF259-A1F9-41AF-BA58-620583C0574E}" destId="{A62B1CDC-370F-4A58-BB71-57F1A020DAFE}" srcOrd="0" destOrd="0" presId="urn:microsoft.com/office/officeart/2005/8/layout/radial5"/>
    <dgm:cxn modelId="{099F82B1-A9DA-459A-ACE8-4C33E9E68EAB}" type="presOf" srcId="{176AD0A3-07CA-445D-AB63-DDE9F870F714}" destId="{103116DD-F3C7-4088-AC7C-2CF619C9FC38}" srcOrd="1" destOrd="0" presId="urn:microsoft.com/office/officeart/2005/8/layout/radial5"/>
    <dgm:cxn modelId="{0833AAB9-2467-474D-9811-D99367DEDB14}" srcId="{68B84B8C-A0F9-4199-AFC4-A84D388F1060}" destId="{F2286BE0-B1C2-46C4-915C-7D292C0F245D}" srcOrd="0" destOrd="0" parTransId="{40F7DFAA-EC8A-442D-87F5-6C36E16AF69B}" sibTransId="{138E16A2-8C6D-4E0A-B3F6-25F1F26252B8}"/>
    <dgm:cxn modelId="{DAFB0DCF-D002-49A9-9C46-4A8390270562}" type="presOf" srcId="{D5024E1D-D13C-4EA8-AC2C-2ACE8E2F0182}" destId="{AB104C60-5B54-4F04-9BB5-C4D319C7E5F5}" srcOrd="1" destOrd="0" presId="urn:microsoft.com/office/officeart/2005/8/layout/radial5"/>
    <dgm:cxn modelId="{5F40F8D1-9D7B-4A8A-80AF-6569E381EF15}" type="presOf" srcId="{05824B2D-3138-4684-A23E-C1830EC3BD0C}" destId="{C8A7D319-C58D-4576-975C-BD947076F9FB}" srcOrd="0" destOrd="0" presId="urn:microsoft.com/office/officeart/2005/8/layout/radial5"/>
    <dgm:cxn modelId="{0F3F25D8-5B0B-4DD7-8578-F62D56DE96A0}" srcId="{F2286BE0-B1C2-46C4-915C-7D292C0F245D}" destId="{3A3B141A-E239-4479-BD0F-7267532C7558}" srcOrd="0" destOrd="0" parTransId="{53184B49-8EAC-41F6-9C0A-45128DF0BA9F}" sibTransId="{D357C9C7-6ACD-41DB-8A36-AF83833E3B6B}"/>
    <dgm:cxn modelId="{553F8DEF-2E05-4345-9817-8F9E4184C976}" type="presOf" srcId="{53184B49-8EAC-41F6-9C0A-45128DF0BA9F}" destId="{04AAE7D1-3C23-4335-8AC0-EB0A8B432BCF}" srcOrd="0" destOrd="0" presId="urn:microsoft.com/office/officeart/2005/8/layout/radial5"/>
    <dgm:cxn modelId="{B6DF4EF6-C1B5-4B62-83D6-3BAEDF20D329}" type="presOf" srcId="{68B84B8C-A0F9-4199-AFC4-A84D388F1060}" destId="{02326307-4184-4AC4-8558-01F2C2A21A0C}" srcOrd="0" destOrd="0" presId="urn:microsoft.com/office/officeart/2005/8/layout/radial5"/>
    <dgm:cxn modelId="{E31E06FA-93E2-4419-87DE-5DA819EA131D}" type="presOf" srcId="{F2286BE0-B1C2-46C4-915C-7D292C0F245D}" destId="{88CD8758-6447-4D98-B4C8-661F83B14F60}" srcOrd="0" destOrd="0" presId="urn:microsoft.com/office/officeart/2005/8/layout/radial5"/>
    <dgm:cxn modelId="{7CB9E2FB-2423-46CD-8377-3F79337A75DC}" type="presOf" srcId="{4C75285C-8491-4C6D-9D62-82EBE60B959B}" destId="{CD7627DD-A35B-4D96-831F-1ECBC7BCABB2}" srcOrd="0" destOrd="0" presId="urn:microsoft.com/office/officeart/2005/8/layout/radial5"/>
    <dgm:cxn modelId="{852A24FD-4C33-4515-8FC2-85D93BDFFC3A}" type="presOf" srcId="{E07FF806-E41E-4E76-826E-ED20568C4D4D}" destId="{09658FCB-1DDF-4031-B973-D93B81F8BBB3}" srcOrd="0" destOrd="0" presId="urn:microsoft.com/office/officeart/2005/8/layout/radial5"/>
    <dgm:cxn modelId="{0B1A5378-A669-4626-BE88-67B618FDB693}" type="presParOf" srcId="{02326307-4184-4AC4-8558-01F2C2A21A0C}" destId="{88CD8758-6447-4D98-B4C8-661F83B14F60}" srcOrd="0" destOrd="0" presId="urn:microsoft.com/office/officeart/2005/8/layout/radial5"/>
    <dgm:cxn modelId="{632D2BC0-3FA4-4F30-9F93-30D3567B31CD}" type="presParOf" srcId="{02326307-4184-4AC4-8558-01F2C2A21A0C}" destId="{04AAE7D1-3C23-4335-8AC0-EB0A8B432BCF}" srcOrd="1" destOrd="0" presId="urn:microsoft.com/office/officeart/2005/8/layout/radial5"/>
    <dgm:cxn modelId="{F246C222-6624-4D93-B2E7-E6A18B1A8782}" type="presParOf" srcId="{04AAE7D1-3C23-4335-8AC0-EB0A8B432BCF}" destId="{E17FB972-808B-499B-8AAC-A44960C1175B}" srcOrd="0" destOrd="0" presId="urn:microsoft.com/office/officeart/2005/8/layout/radial5"/>
    <dgm:cxn modelId="{49C61776-F660-45AC-8F92-1DB61D0F44AA}" type="presParOf" srcId="{02326307-4184-4AC4-8558-01F2C2A21A0C}" destId="{7C1F5678-CA81-4535-9B46-1FA63A7379E2}" srcOrd="2" destOrd="0" presId="urn:microsoft.com/office/officeart/2005/8/layout/radial5"/>
    <dgm:cxn modelId="{AA1C5B80-6D2D-4F7E-A96B-F654C264BC47}" type="presParOf" srcId="{02326307-4184-4AC4-8558-01F2C2A21A0C}" destId="{A62B1CDC-370F-4A58-BB71-57F1A020DAFE}" srcOrd="3" destOrd="0" presId="urn:microsoft.com/office/officeart/2005/8/layout/radial5"/>
    <dgm:cxn modelId="{FB0E9CF2-9E32-4D07-8789-F1BA60BE983C}" type="presParOf" srcId="{A62B1CDC-370F-4A58-BB71-57F1A020DAFE}" destId="{642D8FA7-8C2A-4B8D-9113-BC1BE34E0987}" srcOrd="0" destOrd="0" presId="urn:microsoft.com/office/officeart/2005/8/layout/radial5"/>
    <dgm:cxn modelId="{EEB18958-9297-4CA4-AED9-93CD88279D21}" type="presParOf" srcId="{02326307-4184-4AC4-8558-01F2C2A21A0C}" destId="{0C67775D-5C2A-4A4A-AEFA-50A37DA761D6}" srcOrd="4" destOrd="0" presId="urn:microsoft.com/office/officeart/2005/8/layout/radial5"/>
    <dgm:cxn modelId="{6D0F8A7C-42F3-45EF-987C-A11D16C0A474}" type="presParOf" srcId="{02326307-4184-4AC4-8558-01F2C2A21A0C}" destId="{7C562BF7-05B3-4B8F-90C3-8DB2A56497EA}" srcOrd="5" destOrd="0" presId="urn:microsoft.com/office/officeart/2005/8/layout/radial5"/>
    <dgm:cxn modelId="{FD5E1CB8-5AD0-4C85-8965-EE30372D3698}" type="presParOf" srcId="{7C562BF7-05B3-4B8F-90C3-8DB2A56497EA}" destId="{FBFE777B-271B-4F1C-975F-BB52A1DE3FB5}" srcOrd="0" destOrd="0" presId="urn:microsoft.com/office/officeart/2005/8/layout/radial5"/>
    <dgm:cxn modelId="{E22CFE04-F04B-44B9-BEC6-456FDCCD07D0}" type="presParOf" srcId="{02326307-4184-4AC4-8558-01F2C2A21A0C}" destId="{8CDBC2F7-AAD8-4ECD-8300-C933DBA480DA}" srcOrd="6" destOrd="0" presId="urn:microsoft.com/office/officeart/2005/8/layout/radial5"/>
    <dgm:cxn modelId="{545221D8-A739-4A1A-B341-5971D7092890}" type="presParOf" srcId="{02326307-4184-4AC4-8558-01F2C2A21A0C}" destId="{990C9C52-7B40-406F-AA70-14D6C49AA974}" srcOrd="7" destOrd="0" presId="urn:microsoft.com/office/officeart/2005/8/layout/radial5"/>
    <dgm:cxn modelId="{0DC907A2-C0D6-4DBF-B8A8-2D30D14452E7}" type="presParOf" srcId="{990C9C52-7B40-406F-AA70-14D6C49AA974}" destId="{AB104C60-5B54-4F04-9BB5-C4D319C7E5F5}" srcOrd="0" destOrd="0" presId="urn:microsoft.com/office/officeart/2005/8/layout/radial5"/>
    <dgm:cxn modelId="{A486DA78-6BCE-4473-99D7-CA340ACB74F0}" type="presParOf" srcId="{02326307-4184-4AC4-8558-01F2C2A21A0C}" destId="{CD7627DD-A35B-4D96-831F-1ECBC7BCABB2}" srcOrd="8" destOrd="0" presId="urn:microsoft.com/office/officeart/2005/8/layout/radial5"/>
    <dgm:cxn modelId="{777143C7-01E6-4568-A084-A80EBA3EB051}" type="presParOf" srcId="{02326307-4184-4AC4-8558-01F2C2A21A0C}" destId="{09658FCB-1DDF-4031-B973-D93B81F8BBB3}" srcOrd="9" destOrd="0" presId="urn:microsoft.com/office/officeart/2005/8/layout/radial5"/>
    <dgm:cxn modelId="{3BA3CB27-4502-469C-8139-93D34F708730}" type="presParOf" srcId="{09658FCB-1DDF-4031-B973-D93B81F8BBB3}" destId="{291E333F-AAAD-4C99-8C9A-C56BEC059895}" srcOrd="0" destOrd="0" presId="urn:microsoft.com/office/officeart/2005/8/layout/radial5"/>
    <dgm:cxn modelId="{9908DA1B-11E7-4C78-BE45-8BD1F2740453}" type="presParOf" srcId="{02326307-4184-4AC4-8558-01F2C2A21A0C}" destId="{1E776A49-A707-438A-AB69-342A66827A25}" srcOrd="10" destOrd="0" presId="urn:microsoft.com/office/officeart/2005/8/layout/radial5"/>
    <dgm:cxn modelId="{B0B6860D-2D98-4A44-8334-07D8B19CB22D}" type="presParOf" srcId="{02326307-4184-4AC4-8558-01F2C2A21A0C}" destId="{79FF06D7-838D-49D7-B12F-3B80B8E29456}" srcOrd="11" destOrd="0" presId="urn:microsoft.com/office/officeart/2005/8/layout/radial5"/>
    <dgm:cxn modelId="{163EE2D7-7761-4AF1-9575-96356123B2CE}" type="presParOf" srcId="{79FF06D7-838D-49D7-B12F-3B80B8E29456}" destId="{103116DD-F3C7-4088-AC7C-2CF619C9FC38}" srcOrd="0" destOrd="0" presId="urn:microsoft.com/office/officeart/2005/8/layout/radial5"/>
    <dgm:cxn modelId="{66979C19-24EC-474E-83A7-24B129B18360}" type="presParOf" srcId="{02326307-4184-4AC4-8558-01F2C2A21A0C}" destId="{C8A7D319-C58D-4576-975C-BD947076F9FB}" srcOrd="12" destOrd="0" presId="urn:microsoft.com/office/officeart/2005/8/layout/radial5"/>
    <dgm:cxn modelId="{309C5BAF-6BC9-44E5-AAB1-11C7DF10A425}" type="presParOf" srcId="{02326307-4184-4AC4-8558-01F2C2A21A0C}" destId="{E96BEDCE-1CFB-4589-8BEC-6A7510968C38}" srcOrd="13" destOrd="0" presId="urn:microsoft.com/office/officeart/2005/8/layout/radial5"/>
    <dgm:cxn modelId="{7C22BABF-8127-487D-A6EF-38FF7CA0623D}" type="presParOf" srcId="{E96BEDCE-1CFB-4589-8BEC-6A7510968C38}" destId="{18EC13B6-47FA-40E4-8CAC-B7575E188C88}" srcOrd="0" destOrd="0" presId="urn:microsoft.com/office/officeart/2005/8/layout/radial5"/>
    <dgm:cxn modelId="{44F04FCB-FDD0-448A-BAD9-9E416E11ACDD}" type="presParOf" srcId="{02326307-4184-4AC4-8558-01F2C2A21A0C}" destId="{874DA6B0-41AA-40E5-8D7D-EA987027731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9C242-4CD1-43A8-910E-268D624253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A276EE5-6148-42B2-A43C-557A276DC66C}">
      <dgm:prSet phldrT="[Texto]"/>
      <dgm:spPr/>
      <dgm:t>
        <a:bodyPr/>
        <a:lstStyle/>
        <a:p>
          <a:r>
            <a:rPr lang="es-CL" dirty="0"/>
            <a:t>Supervivencia</a:t>
          </a:r>
        </a:p>
      </dgm:t>
    </dgm:pt>
    <dgm:pt modelId="{F83983F2-F57D-4C3E-B6B1-67C101BEE0AF}" type="parTrans" cxnId="{358CAC05-EFB4-474C-8C54-2E48BB122382}">
      <dgm:prSet/>
      <dgm:spPr/>
      <dgm:t>
        <a:bodyPr/>
        <a:lstStyle/>
        <a:p>
          <a:endParaRPr lang="es-CL"/>
        </a:p>
      </dgm:t>
    </dgm:pt>
    <dgm:pt modelId="{AB35AF7B-3EFE-4FBF-8EDE-8F29295A7245}" type="sibTrans" cxnId="{358CAC05-EFB4-474C-8C54-2E48BB122382}">
      <dgm:prSet/>
      <dgm:spPr/>
      <dgm:t>
        <a:bodyPr/>
        <a:lstStyle/>
        <a:p>
          <a:endParaRPr lang="es-CL"/>
        </a:p>
      </dgm:t>
    </dgm:pt>
    <dgm:pt modelId="{6A331120-8461-4FB7-9858-A43291D045CA}">
      <dgm:prSet phldrT="[Texto]"/>
      <dgm:spPr/>
      <dgm:t>
        <a:bodyPr/>
        <a:lstStyle/>
        <a:p>
          <a:r>
            <a:rPr lang="es-CL" dirty="0"/>
            <a:t>Desarrollo</a:t>
          </a:r>
        </a:p>
      </dgm:t>
    </dgm:pt>
    <dgm:pt modelId="{CFA90E33-5625-4050-9374-104DC8EA8B2E}" type="parTrans" cxnId="{1B7D4939-C59A-4956-8EB3-4E48A781DD10}">
      <dgm:prSet/>
      <dgm:spPr/>
      <dgm:t>
        <a:bodyPr/>
        <a:lstStyle/>
        <a:p>
          <a:endParaRPr lang="es-CL"/>
        </a:p>
      </dgm:t>
    </dgm:pt>
    <dgm:pt modelId="{AF668AA8-001D-47CD-8DCC-C96B39A9A3B2}" type="sibTrans" cxnId="{1B7D4939-C59A-4956-8EB3-4E48A781DD10}">
      <dgm:prSet/>
      <dgm:spPr/>
      <dgm:t>
        <a:bodyPr/>
        <a:lstStyle/>
        <a:p>
          <a:endParaRPr lang="es-CL"/>
        </a:p>
      </dgm:t>
    </dgm:pt>
    <dgm:pt modelId="{53C4B222-1AAA-47E5-81CD-81273366C8EB}">
      <dgm:prSet phldrT="[Texto]"/>
      <dgm:spPr/>
      <dgm:t>
        <a:bodyPr/>
        <a:lstStyle/>
        <a:p>
          <a:r>
            <a:rPr lang="es-CL" dirty="0"/>
            <a:t>Protección</a:t>
          </a:r>
        </a:p>
      </dgm:t>
    </dgm:pt>
    <dgm:pt modelId="{092EF3FE-E8F3-43C9-B39F-C8CC458C873B}" type="parTrans" cxnId="{A9F38F26-480C-4BF7-9BCA-45E9DAD530C9}">
      <dgm:prSet/>
      <dgm:spPr/>
      <dgm:t>
        <a:bodyPr/>
        <a:lstStyle/>
        <a:p>
          <a:endParaRPr lang="es-CL"/>
        </a:p>
      </dgm:t>
    </dgm:pt>
    <dgm:pt modelId="{6ACFAD8A-BD17-4C4E-ABFF-F7BAEECE5151}" type="sibTrans" cxnId="{A9F38F26-480C-4BF7-9BCA-45E9DAD530C9}">
      <dgm:prSet/>
      <dgm:spPr/>
      <dgm:t>
        <a:bodyPr/>
        <a:lstStyle/>
        <a:p>
          <a:endParaRPr lang="es-CL"/>
        </a:p>
      </dgm:t>
    </dgm:pt>
    <dgm:pt modelId="{9020326E-B8F2-4DEB-8A51-5D70CEAE6DAF}">
      <dgm:prSet phldrT="[Texto]"/>
      <dgm:spPr/>
      <dgm:t>
        <a:bodyPr/>
        <a:lstStyle/>
        <a:p>
          <a:r>
            <a:rPr lang="es-CL" dirty="0"/>
            <a:t>Participación</a:t>
          </a:r>
        </a:p>
      </dgm:t>
    </dgm:pt>
    <dgm:pt modelId="{BABE9FF4-590B-4958-9804-9BF1EB58FE0F}" type="parTrans" cxnId="{1E4306B4-6F21-4A21-9C73-16E2859FF08A}">
      <dgm:prSet/>
      <dgm:spPr/>
      <dgm:t>
        <a:bodyPr/>
        <a:lstStyle/>
        <a:p>
          <a:endParaRPr lang="es-CL"/>
        </a:p>
      </dgm:t>
    </dgm:pt>
    <dgm:pt modelId="{2295AD0A-3AFA-4C05-90DC-BC8F3C5305E6}" type="sibTrans" cxnId="{1E4306B4-6F21-4A21-9C73-16E2859FF08A}">
      <dgm:prSet/>
      <dgm:spPr/>
      <dgm:t>
        <a:bodyPr/>
        <a:lstStyle/>
        <a:p>
          <a:endParaRPr lang="es-CL"/>
        </a:p>
      </dgm:t>
    </dgm:pt>
    <dgm:pt modelId="{741DB75B-EC7D-4757-8B37-05D6B06C1598}" type="pres">
      <dgm:prSet presAssocID="{89D9C242-4CD1-43A8-910E-268D624253D7}" presName="diagram" presStyleCnt="0">
        <dgm:presLayoutVars>
          <dgm:dir/>
          <dgm:resizeHandles val="exact"/>
        </dgm:presLayoutVars>
      </dgm:prSet>
      <dgm:spPr/>
    </dgm:pt>
    <dgm:pt modelId="{DDDF7921-B42C-45DD-AFD6-FE853C5852DD}" type="pres">
      <dgm:prSet presAssocID="{4A276EE5-6148-42B2-A43C-557A276DC66C}" presName="node" presStyleLbl="node1" presStyleIdx="0" presStyleCnt="4">
        <dgm:presLayoutVars>
          <dgm:bulletEnabled val="1"/>
        </dgm:presLayoutVars>
      </dgm:prSet>
      <dgm:spPr/>
    </dgm:pt>
    <dgm:pt modelId="{06BA8452-EEF9-415D-A2AF-D83AE19E02A5}" type="pres">
      <dgm:prSet presAssocID="{AB35AF7B-3EFE-4FBF-8EDE-8F29295A7245}" presName="sibTrans" presStyleCnt="0"/>
      <dgm:spPr/>
    </dgm:pt>
    <dgm:pt modelId="{F0EAB65E-8D86-45F0-B2F2-B08370839B93}" type="pres">
      <dgm:prSet presAssocID="{6A331120-8461-4FB7-9858-A43291D045CA}" presName="node" presStyleLbl="node1" presStyleIdx="1" presStyleCnt="4">
        <dgm:presLayoutVars>
          <dgm:bulletEnabled val="1"/>
        </dgm:presLayoutVars>
      </dgm:prSet>
      <dgm:spPr/>
    </dgm:pt>
    <dgm:pt modelId="{D9918C02-9826-4CEA-9751-572069688601}" type="pres">
      <dgm:prSet presAssocID="{AF668AA8-001D-47CD-8DCC-C96B39A9A3B2}" presName="sibTrans" presStyleCnt="0"/>
      <dgm:spPr/>
    </dgm:pt>
    <dgm:pt modelId="{6E5AAA80-7753-4A96-BDC7-B4A825F792F7}" type="pres">
      <dgm:prSet presAssocID="{53C4B222-1AAA-47E5-81CD-81273366C8EB}" presName="node" presStyleLbl="node1" presStyleIdx="2" presStyleCnt="4">
        <dgm:presLayoutVars>
          <dgm:bulletEnabled val="1"/>
        </dgm:presLayoutVars>
      </dgm:prSet>
      <dgm:spPr/>
    </dgm:pt>
    <dgm:pt modelId="{C7A49B0F-2A76-4854-B85C-CD38D871FAC5}" type="pres">
      <dgm:prSet presAssocID="{6ACFAD8A-BD17-4C4E-ABFF-F7BAEECE5151}" presName="sibTrans" presStyleCnt="0"/>
      <dgm:spPr/>
    </dgm:pt>
    <dgm:pt modelId="{801D99B7-CA70-4BA9-9ED2-3466186FA15D}" type="pres">
      <dgm:prSet presAssocID="{9020326E-B8F2-4DEB-8A51-5D70CEAE6DAF}" presName="node" presStyleLbl="node1" presStyleIdx="3" presStyleCnt="4">
        <dgm:presLayoutVars>
          <dgm:bulletEnabled val="1"/>
        </dgm:presLayoutVars>
      </dgm:prSet>
      <dgm:spPr/>
    </dgm:pt>
  </dgm:ptLst>
  <dgm:cxnLst>
    <dgm:cxn modelId="{358CAC05-EFB4-474C-8C54-2E48BB122382}" srcId="{89D9C242-4CD1-43A8-910E-268D624253D7}" destId="{4A276EE5-6148-42B2-A43C-557A276DC66C}" srcOrd="0" destOrd="0" parTransId="{F83983F2-F57D-4C3E-B6B1-67C101BEE0AF}" sibTransId="{AB35AF7B-3EFE-4FBF-8EDE-8F29295A7245}"/>
    <dgm:cxn modelId="{51D91309-7174-438D-98BC-64CAB79D8DA7}" type="presOf" srcId="{6A331120-8461-4FB7-9858-A43291D045CA}" destId="{F0EAB65E-8D86-45F0-B2F2-B08370839B93}" srcOrd="0" destOrd="0" presId="urn:microsoft.com/office/officeart/2005/8/layout/default"/>
    <dgm:cxn modelId="{2155DB0F-23F6-4D1B-89C4-81B25E844EC3}" type="presOf" srcId="{9020326E-B8F2-4DEB-8A51-5D70CEAE6DAF}" destId="{801D99B7-CA70-4BA9-9ED2-3466186FA15D}" srcOrd="0" destOrd="0" presId="urn:microsoft.com/office/officeart/2005/8/layout/default"/>
    <dgm:cxn modelId="{A9F38F26-480C-4BF7-9BCA-45E9DAD530C9}" srcId="{89D9C242-4CD1-43A8-910E-268D624253D7}" destId="{53C4B222-1AAA-47E5-81CD-81273366C8EB}" srcOrd="2" destOrd="0" parTransId="{092EF3FE-E8F3-43C9-B39F-C8CC458C873B}" sibTransId="{6ACFAD8A-BD17-4C4E-ABFF-F7BAEECE5151}"/>
    <dgm:cxn modelId="{1B7D4939-C59A-4956-8EB3-4E48A781DD10}" srcId="{89D9C242-4CD1-43A8-910E-268D624253D7}" destId="{6A331120-8461-4FB7-9858-A43291D045CA}" srcOrd="1" destOrd="0" parTransId="{CFA90E33-5625-4050-9374-104DC8EA8B2E}" sibTransId="{AF668AA8-001D-47CD-8DCC-C96B39A9A3B2}"/>
    <dgm:cxn modelId="{500E4357-1181-4FA3-BFC1-DDBEEFBA2E88}" type="presOf" srcId="{89D9C242-4CD1-43A8-910E-268D624253D7}" destId="{741DB75B-EC7D-4757-8B37-05D6B06C1598}" srcOrd="0" destOrd="0" presId="urn:microsoft.com/office/officeart/2005/8/layout/default"/>
    <dgm:cxn modelId="{E8237085-9F39-4FAA-9EF1-3F9B5451CED9}" type="presOf" srcId="{4A276EE5-6148-42B2-A43C-557A276DC66C}" destId="{DDDF7921-B42C-45DD-AFD6-FE853C5852DD}" srcOrd="0" destOrd="0" presId="urn:microsoft.com/office/officeart/2005/8/layout/default"/>
    <dgm:cxn modelId="{D05BE496-00F4-47F3-8BB5-C1DC5E2E01A5}" type="presOf" srcId="{53C4B222-1AAA-47E5-81CD-81273366C8EB}" destId="{6E5AAA80-7753-4A96-BDC7-B4A825F792F7}" srcOrd="0" destOrd="0" presId="urn:microsoft.com/office/officeart/2005/8/layout/default"/>
    <dgm:cxn modelId="{1E4306B4-6F21-4A21-9C73-16E2859FF08A}" srcId="{89D9C242-4CD1-43A8-910E-268D624253D7}" destId="{9020326E-B8F2-4DEB-8A51-5D70CEAE6DAF}" srcOrd="3" destOrd="0" parTransId="{BABE9FF4-590B-4958-9804-9BF1EB58FE0F}" sibTransId="{2295AD0A-3AFA-4C05-90DC-BC8F3C5305E6}"/>
    <dgm:cxn modelId="{9668A319-4271-4BA5-9976-668C6D143BA6}" type="presParOf" srcId="{741DB75B-EC7D-4757-8B37-05D6B06C1598}" destId="{DDDF7921-B42C-45DD-AFD6-FE853C5852DD}" srcOrd="0" destOrd="0" presId="urn:microsoft.com/office/officeart/2005/8/layout/default"/>
    <dgm:cxn modelId="{79831372-FAB9-4E53-8BFB-75E6D34DE959}" type="presParOf" srcId="{741DB75B-EC7D-4757-8B37-05D6B06C1598}" destId="{06BA8452-EEF9-415D-A2AF-D83AE19E02A5}" srcOrd="1" destOrd="0" presId="urn:microsoft.com/office/officeart/2005/8/layout/default"/>
    <dgm:cxn modelId="{B5C533E1-B83E-4E0B-B26A-130FC982A8D7}" type="presParOf" srcId="{741DB75B-EC7D-4757-8B37-05D6B06C1598}" destId="{F0EAB65E-8D86-45F0-B2F2-B08370839B93}" srcOrd="2" destOrd="0" presId="urn:microsoft.com/office/officeart/2005/8/layout/default"/>
    <dgm:cxn modelId="{F4576351-8F92-471A-A9D3-6BB1058CD27D}" type="presParOf" srcId="{741DB75B-EC7D-4757-8B37-05D6B06C1598}" destId="{D9918C02-9826-4CEA-9751-572069688601}" srcOrd="3" destOrd="0" presId="urn:microsoft.com/office/officeart/2005/8/layout/default"/>
    <dgm:cxn modelId="{568674EC-8C0B-449C-A9A1-234DDF783D67}" type="presParOf" srcId="{741DB75B-EC7D-4757-8B37-05D6B06C1598}" destId="{6E5AAA80-7753-4A96-BDC7-B4A825F792F7}" srcOrd="4" destOrd="0" presId="urn:microsoft.com/office/officeart/2005/8/layout/default"/>
    <dgm:cxn modelId="{838AF928-368F-461B-84AC-B4C9915B5E6C}" type="presParOf" srcId="{741DB75B-EC7D-4757-8B37-05D6B06C1598}" destId="{C7A49B0F-2A76-4854-B85C-CD38D871FAC5}" srcOrd="5" destOrd="0" presId="urn:microsoft.com/office/officeart/2005/8/layout/default"/>
    <dgm:cxn modelId="{E57F22EB-E029-4F8F-A0D9-80A563185DFF}" type="presParOf" srcId="{741DB75B-EC7D-4757-8B37-05D6B06C1598}" destId="{801D99B7-CA70-4BA9-9ED2-3466186FA15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EA8AF-B124-4416-B0D0-6C6BF702F9E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DA3B3D-11FE-4EEB-9D10-53955B31AAC7}">
      <dgm:prSet phldrT="[Texto]"/>
      <dgm:spPr/>
      <dgm:t>
        <a:bodyPr/>
        <a:lstStyle/>
        <a:p>
          <a:r>
            <a:rPr lang="es-ES" dirty="0"/>
            <a:t>Costos</a:t>
          </a:r>
          <a:r>
            <a:rPr lang="es-ES" baseline="0" dirty="0"/>
            <a:t> fijos/ingresos variables</a:t>
          </a:r>
          <a:endParaRPr lang="es-ES" dirty="0"/>
        </a:p>
      </dgm:t>
    </dgm:pt>
    <dgm:pt modelId="{D8158F38-3049-46A5-8F04-26823A15E0EA}" type="parTrans" cxnId="{C31E7693-F2C9-4BA3-85E0-A713C5FB25C6}">
      <dgm:prSet/>
      <dgm:spPr/>
      <dgm:t>
        <a:bodyPr/>
        <a:lstStyle/>
        <a:p>
          <a:endParaRPr lang="es-ES"/>
        </a:p>
      </dgm:t>
    </dgm:pt>
    <dgm:pt modelId="{4B2DB094-0D7F-4637-B72C-EDB947930868}" type="sibTrans" cxnId="{C31E7693-F2C9-4BA3-85E0-A713C5FB25C6}">
      <dgm:prSet/>
      <dgm:spPr/>
      <dgm:t>
        <a:bodyPr/>
        <a:lstStyle/>
        <a:p>
          <a:endParaRPr lang="es-ES"/>
        </a:p>
      </dgm:t>
    </dgm:pt>
    <dgm:pt modelId="{7430FEF0-258C-4CA1-AE92-F4CACAACA358}">
      <dgm:prSet phldrT="[Texto]"/>
      <dgm:spPr/>
      <dgm:t>
        <a:bodyPr/>
        <a:lstStyle/>
        <a:p>
          <a:r>
            <a:rPr lang="es-CL" dirty="0"/>
            <a:t>Poco se puede exigir</a:t>
          </a:r>
          <a:endParaRPr lang="es-ES" dirty="0"/>
        </a:p>
      </dgm:t>
    </dgm:pt>
    <dgm:pt modelId="{CADC812B-F2B0-463A-9848-97F22A53A03F}" type="parTrans" cxnId="{A2A8A8A8-7DDC-470F-8E9C-48E9331E44A7}">
      <dgm:prSet/>
      <dgm:spPr/>
      <dgm:t>
        <a:bodyPr/>
        <a:lstStyle/>
        <a:p>
          <a:endParaRPr lang="es-ES"/>
        </a:p>
      </dgm:t>
    </dgm:pt>
    <dgm:pt modelId="{840E4ABF-B94B-49BA-9156-A6EEA5243EF3}" type="sibTrans" cxnId="{A2A8A8A8-7DDC-470F-8E9C-48E9331E44A7}">
      <dgm:prSet/>
      <dgm:spPr/>
      <dgm:t>
        <a:bodyPr/>
        <a:lstStyle/>
        <a:p>
          <a:endParaRPr lang="es-ES"/>
        </a:p>
      </dgm:t>
    </dgm:pt>
    <dgm:pt modelId="{6CDA0069-66D6-4561-848E-2CE706556F98}">
      <dgm:prSet phldrT="[Texto]"/>
      <dgm:spPr/>
      <dgm:t>
        <a:bodyPr/>
        <a:lstStyle/>
        <a:p>
          <a:r>
            <a:rPr lang="es-CL" dirty="0"/>
            <a:t>Incentivos a la internación prolongada</a:t>
          </a:r>
          <a:endParaRPr lang="es-ES" dirty="0"/>
        </a:p>
      </dgm:t>
    </dgm:pt>
    <dgm:pt modelId="{70D67960-CB28-448F-8260-531AC8621621}" type="parTrans" cxnId="{8A9648DC-87B9-4A9D-B4BB-749F5BB829E3}">
      <dgm:prSet/>
      <dgm:spPr/>
      <dgm:t>
        <a:bodyPr/>
        <a:lstStyle/>
        <a:p>
          <a:endParaRPr lang="es-ES"/>
        </a:p>
      </dgm:t>
    </dgm:pt>
    <dgm:pt modelId="{5B6FCCF2-FD91-47A5-BE57-D401D87BBB63}" type="sibTrans" cxnId="{8A9648DC-87B9-4A9D-B4BB-749F5BB829E3}">
      <dgm:prSet/>
      <dgm:spPr/>
      <dgm:t>
        <a:bodyPr/>
        <a:lstStyle/>
        <a:p>
          <a:endParaRPr lang="es-ES"/>
        </a:p>
      </dgm:t>
    </dgm:pt>
    <dgm:pt modelId="{139CD7FC-7D89-4C4D-9B50-BA0168042E39}">
      <dgm:prSet phldrT="[Texto]"/>
      <dgm:spPr/>
      <dgm:t>
        <a:bodyPr/>
        <a:lstStyle/>
        <a:p>
          <a:r>
            <a:rPr lang="es-CL" dirty="0"/>
            <a:t>No se fomenta calidad intervención</a:t>
          </a:r>
          <a:endParaRPr lang="es-ES" dirty="0"/>
        </a:p>
      </dgm:t>
    </dgm:pt>
    <dgm:pt modelId="{491E4946-5D4D-49BB-9EE8-0EE8B114CAED}" type="parTrans" cxnId="{B3825512-954A-42FC-9BFF-0E763599E0AD}">
      <dgm:prSet/>
      <dgm:spPr/>
      <dgm:t>
        <a:bodyPr/>
        <a:lstStyle/>
        <a:p>
          <a:endParaRPr lang="es-ES"/>
        </a:p>
      </dgm:t>
    </dgm:pt>
    <dgm:pt modelId="{386A06F5-7D16-4A85-A494-AAD6EAF8B887}" type="sibTrans" cxnId="{B3825512-954A-42FC-9BFF-0E763599E0AD}">
      <dgm:prSet/>
      <dgm:spPr/>
      <dgm:t>
        <a:bodyPr/>
        <a:lstStyle/>
        <a:p>
          <a:endParaRPr lang="es-ES"/>
        </a:p>
      </dgm:t>
    </dgm:pt>
    <dgm:pt modelId="{A654604F-4603-4457-A952-061AE14C9FA5}" type="pres">
      <dgm:prSet presAssocID="{706EA8AF-B124-4416-B0D0-6C6BF702F9E5}" presName="matrix" presStyleCnt="0">
        <dgm:presLayoutVars>
          <dgm:chMax val="1"/>
          <dgm:dir/>
          <dgm:resizeHandles val="exact"/>
        </dgm:presLayoutVars>
      </dgm:prSet>
      <dgm:spPr/>
    </dgm:pt>
    <dgm:pt modelId="{32A2B6DD-CFC6-445F-84A1-9CB5813AF903}" type="pres">
      <dgm:prSet presAssocID="{706EA8AF-B124-4416-B0D0-6C6BF702F9E5}" presName="diamond" presStyleLbl="bgShp" presStyleIdx="0" presStyleCnt="1"/>
      <dgm:spPr/>
    </dgm:pt>
    <dgm:pt modelId="{F38F1998-D064-4188-A617-857E519CD0E1}" type="pres">
      <dgm:prSet presAssocID="{706EA8AF-B124-4416-B0D0-6C6BF702F9E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E0F0DF-1C0A-471F-B6BD-45A971430A00}" type="pres">
      <dgm:prSet presAssocID="{706EA8AF-B124-4416-B0D0-6C6BF702F9E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631B4A-B105-416C-820F-287B0149C960}" type="pres">
      <dgm:prSet presAssocID="{706EA8AF-B124-4416-B0D0-6C6BF702F9E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C5075F-9F9A-4434-AF70-628E09B3B17F}" type="pres">
      <dgm:prSet presAssocID="{706EA8AF-B124-4416-B0D0-6C6BF702F9E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824CB09-7CA4-46E7-BD83-3EC79235C4BF}" type="presOf" srcId="{47DA3B3D-11FE-4EEB-9D10-53955B31AAC7}" destId="{F38F1998-D064-4188-A617-857E519CD0E1}" srcOrd="0" destOrd="0" presId="urn:microsoft.com/office/officeart/2005/8/layout/matrix3"/>
    <dgm:cxn modelId="{B3825512-954A-42FC-9BFF-0E763599E0AD}" srcId="{706EA8AF-B124-4416-B0D0-6C6BF702F9E5}" destId="{139CD7FC-7D89-4C4D-9B50-BA0168042E39}" srcOrd="3" destOrd="0" parTransId="{491E4946-5D4D-49BB-9EE8-0EE8B114CAED}" sibTransId="{386A06F5-7D16-4A85-A494-AAD6EAF8B887}"/>
    <dgm:cxn modelId="{2B2A9D26-F931-4DB6-942A-F638C0B38D64}" type="presOf" srcId="{706EA8AF-B124-4416-B0D0-6C6BF702F9E5}" destId="{A654604F-4603-4457-A952-061AE14C9FA5}" srcOrd="0" destOrd="0" presId="urn:microsoft.com/office/officeart/2005/8/layout/matrix3"/>
    <dgm:cxn modelId="{9300FB7A-7C86-4E70-A6D2-7CE32ADC7140}" type="presOf" srcId="{6CDA0069-66D6-4561-848E-2CE706556F98}" destId="{4B631B4A-B105-416C-820F-287B0149C960}" srcOrd="0" destOrd="0" presId="urn:microsoft.com/office/officeart/2005/8/layout/matrix3"/>
    <dgm:cxn modelId="{C31E7693-F2C9-4BA3-85E0-A713C5FB25C6}" srcId="{706EA8AF-B124-4416-B0D0-6C6BF702F9E5}" destId="{47DA3B3D-11FE-4EEB-9D10-53955B31AAC7}" srcOrd="0" destOrd="0" parTransId="{D8158F38-3049-46A5-8F04-26823A15E0EA}" sibTransId="{4B2DB094-0D7F-4637-B72C-EDB947930868}"/>
    <dgm:cxn modelId="{A2A8A8A8-7DDC-470F-8E9C-48E9331E44A7}" srcId="{706EA8AF-B124-4416-B0D0-6C6BF702F9E5}" destId="{7430FEF0-258C-4CA1-AE92-F4CACAACA358}" srcOrd="1" destOrd="0" parTransId="{CADC812B-F2B0-463A-9848-97F22A53A03F}" sibTransId="{840E4ABF-B94B-49BA-9156-A6EEA5243EF3}"/>
    <dgm:cxn modelId="{1E58B1BE-0D32-4AAC-89FE-EDD09AA88AF9}" type="presOf" srcId="{7430FEF0-258C-4CA1-AE92-F4CACAACA358}" destId="{89E0F0DF-1C0A-471F-B6BD-45A971430A00}" srcOrd="0" destOrd="0" presId="urn:microsoft.com/office/officeart/2005/8/layout/matrix3"/>
    <dgm:cxn modelId="{ACF4E4DB-1838-4BEF-9A5F-B96D156DAF1A}" type="presOf" srcId="{139CD7FC-7D89-4C4D-9B50-BA0168042E39}" destId="{B8C5075F-9F9A-4434-AF70-628E09B3B17F}" srcOrd="0" destOrd="0" presId="urn:microsoft.com/office/officeart/2005/8/layout/matrix3"/>
    <dgm:cxn modelId="{8A9648DC-87B9-4A9D-B4BB-749F5BB829E3}" srcId="{706EA8AF-B124-4416-B0D0-6C6BF702F9E5}" destId="{6CDA0069-66D6-4561-848E-2CE706556F98}" srcOrd="2" destOrd="0" parTransId="{70D67960-CB28-448F-8260-531AC8621621}" sibTransId="{5B6FCCF2-FD91-47A5-BE57-D401D87BBB63}"/>
    <dgm:cxn modelId="{5341D3A4-37E0-410A-B962-2CDE3441C3F8}" type="presParOf" srcId="{A654604F-4603-4457-A952-061AE14C9FA5}" destId="{32A2B6DD-CFC6-445F-84A1-9CB5813AF903}" srcOrd="0" destOrd="0" presId="urn:microsoft.com/office/officeart/2005/8/layout/matrix3"/>
    <dgm:cxn modelId="{FA1EAB1A-BF08-4CC9-9492-A5045481D6A6}" type="presParOf" srcId="{A654604F-4603-4457-A952-061AE14C9FA5}" destId="{F38F1998-D064-4188-A617-857E519CD0E1}" srcOrd="1" destOrd="0" presId="urn:microsoft.com/office/officeart/2005/8/layout/matrix3"/>
    <dgm:cxn modelId="{C8C7E56B-520F-4C29-8395-48BCBFB9904D}" type="presParOf" srcId="{A654604F-4603-4457-A952-061AE14C9FA5}" destId="{89E0F0DF-1C0A-471F-B6BD-45A971430A00}" srcOrd="2" destOrd="0" presId="urn:microsoft.com/office/officeart/2005/8/layout/matrix3"/>
    <dgm:cxn modelId="{FA9FC37D-44E7-4341-B07E-B2FD1596608F}" type="presParOf" srcId="{A654604F-4603-4457-A952-061AE14C9FA5}" destId="{4B631B4A-B105-416C-820F-287B0149C960}" srcOrd="3" destOrd="0" presId="urn:microsoft.com/office/officeart/2005/8/layout/matrix3"/>
    <dgm:cxn modelId="{16387061-09C5-484E-A900-A554192FA4A4}" type="presParOf" srcId="{A654604F-4603-4457-A952-061AE14C9FA5}" destId="{B8C5075F-9F9A-4434-AF70-628E09B3B17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CF9096-A98B-4054-9037-CB0D33A81C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C8AC000-A1F5-40C4-BDE0-30DC786C26B7}">
      <dgm:prSet phldrT="[Texto]"/>
      <dgm:spPr/>
      <dgm:t>
        <a:bodyPr/>
        <a:lstStyle/>
        <a:p>
          <a:r>
            <a:rPr lang="es-CL" dirty="0"/>
            <a:t>Política</a:t>
          </a:r>
        </a:p>
      </dgm:t>
    </dgm:pt>
    <dgm:pt modelId="{4AA245AF-CF47-4D75-82ED-84217B28D7FF}" type="parTrans" cxnId="{CDAC37C9-3171-4464-9710-09E7E74A08EE}">
      <dgm:prSet/>
      <dgm:spPr/>
      <dgm:t>
        <a:bodyPr/>
        <a:lstStyle/>
        <a:p>
          <a:endParaRPr lang="es-CL"/>
        </a:p>
      </dgm:t>
    </dgm:pt>
    <dgm:pt modelId="{A787A9F7-FC01-4A6B-AFF3-4BE52EB9A4D3}" type="sibTrans" cxnId="{CDAC37C9-3171-4464-9710-09E7E74A08EE}">
      <dgm:prSet/>
      <dgm:spPr/>
      <dgm:t>
        <a:bodyPr/>
        <a:lstStyle/>
        <a:p>
          <a:endParaRPr lang="es-CL"/>
        </a:p>
      </dgm:t>
    </dgm:pt>
    <dgm:pt modelId="{BC24E446-27B0-4429-A288-92B7B6E23381}">
      <dgm:prSet phldrT="[Texto]"/>
      <dgm:spPr/>
      <dgm:t>
        <a:bodyPr/>
        <a:lstStyle/>
        <a:p>
          <a:r>
            <a:rPr lang="es-CL" dirty="0"/>
            <a:t>Política Nacional</a:t>
          </a:r>
        </a:p>
      </dgm:t>
    </dgm:pt>
    <dgm:pt modelId="{FD67731D-60B1-4158-B584-323C4009F6C5}" type="parTrans" cxnId="{3F57D31B-9956-4FC0-AC22-CCF6B45537EC}">
      <dgm:prSet/>
      <dgm:spPr/>
      <dgm:t>
        <a:bodyPr/>
        <a:lstStyle/>
        <a:p>
          <a:endParaRPr lang="es-CL"/>
        </a:p>
      </dgm:t>
    </dgm:pt>
    <dgm:pt modelId="{1E4055B1-89F1-4688-9C4B-CF2DCA4D9AE1}" type="sibTrans" cxnId="{3F57D31B-9956-4FC0-AC22-CCF6B45537EC}">
      <dgm:prSet/>
      <dgm:spPr/>
      <dgm:t>
        <a:bodyPr/>
        <a:lstStyle/>
        <a:p>
          <a:endParaRPr lang="es-CL"/>
        </a:p>
      </dgm:t>
    </dgm:pt>
    <dgm:pt modelId="{91814077-1539-4F5A-A4AD-C30257431B42}">
      <dgm:prSet phldrT="[Texto]"/>
      <dgm:spPr/>
      <dgm:t>
        <a:bodyPr/>
        <a:lstStyle/>
        <a:p>
          <a:r>
            <a:rPr lang="es-CL" dirty="0"/>
            <a:t>Plan de Acción</a:t>
          </a:r>
        </a:p>
      </dgm:t>
    </dgm:pt>
    <dgm:pt modelId="{29DB467E-ACF5-4EA7-B9D6-5AA634B02FB6}" type="parTrans" cxnId="{AD2514EE-60EF-4847-9447-FE0A9215DE67}">
      <dgm:prSet/>
      <dgm:spPr/>
      <dgm:t>
        <a:bodyPr/>
        <a:lstStyle/>
        <a:p>
          <a:endParaRPr lang="es-CL"/>
        </a:p>
      </dgm:t>
    </dgm:pt>
    <dgm:pt modelId="{97E96ADD-D7A5-48C5-84E2-74677A4CAB46}" type="sibTrans" cxnId="{AD2514EE-60EF-4847-9447-FE0A9215DE67}">
      <dgm:prSet/>
      <dgm:spPr/>
      <dgm:t>
        <a:bodyPr/>
        <a:lstStyle/>
        <a:p>
          <a:endParaRPr lang="es-CL"/>
        </a:p>
      </dgm:t>
    </dgm:pt>
    <dgm:pt modelId="{4836D0B6-26A7-448A-98FD-C02C6F5AF57D}">
      <dgm:prSet phldrT="[Texto]"/>
      <dgm:spPr/>
      <dgm:t>
        <a:bodyPr/>
        <a:lstStyle/>
        <a:p>
          <a:r>
            <a:rPr lang="es-CL" dirty="0"/>
            <a:t>Legislativa</a:t>
          </a:r>
        </a:p>
      </dgm:t>
    </dgm:pt>
    <dgm:pt modelId="{37A71DD7-536A-43A0-9BD9-E25B1CA67CC5}" type="parTrans" cxnId="{54C6CC50-606F-4038-82DC-FB591541F877}">
      <dgm:prSet/>
      <dgm:spPr/>
      <dgm:t>
        <a:bodyPr/>
        <a:lstStyle/>
        <a:p>
          <a:endParaRPr lang="es-CL"/>
        </a:p>
      </dgm:t>
    </dgm:pt>
    <dgm:pt modelId="{CA115B6E-FD5A-4359-B24E-B5D40D9E8ACF}" type="sibTrans" cxnId="{54C6CC50-606F-4038-82DC-FB591541F877}">
      <dgm:prSet/>
      <dgm:spPr/>
      <dgm:t>
        <a:bodyPr/>
        <a:lstStyle/>
        <a:p>
          <a:endParaRPr lang="es-CL"/>
        </a:p>
      </dgm:t>
    </dgm:pt>
    <dgm:pt modelId="{DDFA30FF-DF65-4CBF-9728-7B542194846C}">
      <dgm:prSet phldrT="[Texto]"/>
      <dgm:spPr/>
      <dgm:t>
        <a:bodyPr/>
        <a:lstStyle/>
        <a:p>
          <a:r>
            <a:rPr lang="es-CL" dirty="0"/>
            <a:t>7 proyectos de ley ingresados</a:t>
          </a:r>
        </a:p>
      </dgm:t>
    </dgm:pt>
    <dgm:pt modelId="{12958E9D-3BEC-4148-9C2C-1DC771618A7A}" type="parTrans" cxnId="{2C0CABA4-0C4D-4E26-8856-FA54B6B6C046}">
      <dgm:prSet/>
      <dgm:spPr/>
      <dgm:t>
        <a:bodyPr/>
        <a:lstStyle/>
        <a:p>
          <a:endParaRPr lang="es-CL"/>
        </a:p>
      </dgm:t>
    </dgm:pt>
    <dgm:pt modelId="{F7B96C67-7F9D-440F-92F2-EC0372674CBA}" type="sibTrans" cxnId="{2C0CABA4-0C4D-4E26-8856-FA54B6B6C046}">
      <dgm:prSet/>
      <dgm:spPr/>
      <dgm:t>
        <a:bodyPr/>
        <a:lstStyle/>
        <a:p>
          <a:endParaRPr lang="es-CL"/>
        </a:p>
      </dgm:t>
    </dgm:pt>
    <dgm:pt modelId="{338EC511-F0A3-4572-80B8-58311CBDDF85}">
      <dgm:prSet phldrT="[Texto]"/>
      <dgm:spPr/>
      <dgm:t>
        <a:bodyPr/>
        <a:lstStyle/>
        <a:p>
          <a:r>
            <a:rPr lang="es-CL" dirty="0"/>
            <a:t>Programática</a:t>
          </a:r>
        </a:p>
      </dgm:t>
    </dgm:pt>
    <dgm:pt modelId="{F3D41906-0BDA-4BF2-A9D2-7FF26E6152E0}" type="parTrans" cxnId="{8A2864CB-B058-4D10-855E-9401B851BCD6}">
      <dgm:prSet/>
      <dgm:spPr/>
      <dgm:t>
        <a:bodyPr/>
        <a:lstStyle/>
        <a:p>
          <a:endParaRPr lang="es-CL"/>
        </a:p>
      </dgm:t>
    </dgm:pt>
    <dgm:pt modelId="{F02BF161-16F0-430D-B54E-BEBC6BE419C7}" type="sibTrans" cxnId="{8A2864CB-B058-4D10-855E-9401B851BCD6}">
      <dgm:prSet/>
      <dgm:spPr/>
      <dgm:t>
        <a:bodyPr/>
        <a:lstStyle/>
        <a:p>
          <a:endParaRPr lang="es-CL"/>
        </a:p>
      </dgm:t>
    </dgm:pt>
    <dgm:pt modelId="{AF898836-3238-4393-91C1-BF484B93D675}">
      <dgm:prSet phldrT="[Texto]"/>
      <dgm:spPr/>
      <dgm:t>
        <a:bodyPr/>
        <a:lstStyle/>
        <a:p>
          <a:r>
            <a:rPr lang="es-CL" dirty="0"/>
            <a:t>Continuidad y extensión </a:t>
          </a:r>
          <a:r>
            <a:rPr lang="es-CL" dirty="0" err="1"/>
            <a:t>ChCC</a:t>
          </a:r>
          <a:r>
            <a:rPr lang="es-CL" dirty="0"/>
            <a:t> hasta 4° básico</a:t>
          </a:r>
        </a:p>
      </dgm:t>
    </dgm:pt>
    <dgm:pt modelId="{0757B986-E4FA-4EAE-97EF-8B489B90BE27}" type="parTrans" cxnId="{806646B0-9FC9-47D3-A339-D6413507AE72}">
      <dgm:prSet/>
      <dgm:spPr/>
      <dgm:t>
        <a:bodyPr/>
        <a:lstStyle/>
        <a:p>
          <a:endParaRPr lang="es-CL"/>
        </a:p>
      </dgm:t>
    </dgm:pt>
    <dgm:pt modelId="{734A1F40-68E2-4382-B5A4-E35E7F3EC857}" type="sibTrans" cxnId="{806646B0-9FC9-47D3-A339-D6413507AE72}">
      <dgm:prSet/>
      <dgm:spPr/>
      <dgm:t>
        <a:bodyPr/>
        <a:lstStyle/>
        <a:p>
          <a:endParaRPr lang="es-CL"/>
        </a:p>
      </dgm:t>
    </dgm:pt>
    <dgm:pt modelId="{C52231EB-D67F-4C71-A92C-03F4D76B7CD6}" type="pres">
      <dgm:prSet presAssocID="{67CF9096-A98B-4054-9037-CB0D33A81C40}" presName="Name0" presStyleCnt="0">
        <dgm:presLayoutVars>
          <dgm:dir/>
          <dgm:animLvl val="lvl"/>
          <dgm:resizeHandles val="exact"/>
        </dgm:presLayoutVars>
      </dgm:prSet>
      <dgm:spPr/>
    </dgm:pt>
    <dgm:pt modelId="{41832097-310F-4F12-A2CC-9B2DE32ADFAD}" type="pres">
      <dgm:prSet presAssocID="{BC8AC000-A1F5-40C4-BDE0-30DC786C26B7}" presName="linNode" presStyleCnt="0"/>
      <dgm:spPr/>
    </dgm:pt>
    <dgm:pt modelId="{5BE26418-AAC1-454A-8E28-0EEA1770828D}" type="pres">
      <dgm:prSet presAssocID="{BC8AC000-A1F5-40C4-BDE0-30DC786C26B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72CF293-D9DA-4607-8C3E-98CCFCB0116F}" type="pres">
      <dgm:prSet presAssocID="{BC8AC000-A1F5-40C4-BDE0-30DC786C26B7}" presName="descendantText" presStyleLbl="alignAccFollowNode1" presStyleIdx="0" presStyleCnt="3">
        <dgm:presLayoutVars>
          <dgm:bulletEnabled val="1"/>
        </dgm:presLayoutVars>
      </dgm:prSet>
      <dgm:spPr/>
    </dgm:pt>
    <dgm:pt modelId="{D189C6E3-5226-4086-AFA1-E08F5AF66FA0}" type="pres">
      <dgm:prSet presAssocID="{A787A9F7-FC01-4A6B-AFF3-4BE52EB9A4D3}" presName="sp" presStyleCnt="0"/>
      <dgm:spPr/>
    </dgm:pt>
    <dgm:pt modelId="{F9FE96A8-5728-402A-A699-C5C6A271CA5F}" type="pres">
      <dgm:prSet presAssocID="{4836D0B6-26A7-448A-98FD-C02C6F5AF57D}" presName="linNode" presStyleCnt="0"/>
      <dgm:spPr/>
    </dgm:pt>
    <dgm:pt modelId="{2A655217-0842-4345-87E2-490A4B1A8B6A}" type="pres">
      <dgm:prSet presAssocID="{4836D0B6-26A7-448A-98FD-C02C6F5AF57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00B7A46-471D-4CC1-A7AA-4ACF91904336}" type="pres">
      <dgm:prSet presAssocID="{4836D0B6-26A7-448A-98FD-C02C6F5AF57D}" presName="descendantText" presStyleLbl="alignAccFollowNode1" presStyleIdx="1" presStyleCnt="3">
        <dgm:presLayoutVars>
          <dgm:bulletEnabled val="1"/>
        </dgm:presLayoutVars>
      </dgm:prSet>
      <dgm:spPr/>
    </dgm:pt>
    <dgm:pt modelId="{46FFC42C-A2A5-4704-9975-4DECF939F526}" type="pres">
      <dgm:prSet presAssocID="{CA115B6E-FD5A-4359-B24E-B5D40D9E8ACF}" presName="sp" presStyleCnt="0"/>
      <dgm:spPr/>
    </dgm:pt>
    <dgm:pt modelId="{ADFB3949-5FC8-41B5-87ED-5C1CBE769B52}" type="pres">
      <dgm:prSet presAssocID="{338EC511-F0A3-4572-80B8-58311CBDDF85}" presName="linNode" presStyleCnt="0"/>
      <dgm:spPr/>
    </dgm:pt>
    <dgm:pt modelId="{9873E60F-6D7D-4CD0-8E5E-F2EB3B8B4594}" type="pres">
      <dgm:prSet presAssocID="{338EC511-F0A3-4572-80B8-58311CBDDF8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911973D-5794-48B2-8DB0-9C354E3B1778}" type="pres">
      <dgm:prSet presAssocID="{338EC511-F0A3-4572-80B8-58311CBDDF8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57D31B-9956-4FC0-AC22-CCF6B45537EC}" srcId="{BC8AC000-A1F5-40C4-BDE0-30DC786C26B7}" destId="{BC24E446-27B0-4429-A288-92B7B6E23381}" srcOrd="0" destOrd="0" parTransId="{FD67731D-60B1-4158-B584-323C4009F6C5}" sibTransId="{1E4055B1-89F1-4688-9C4B-CF2DCA4D9AE1}"/>
    <dgm:cxn modelId="{8DD49B67-A773-4B94-ACF1-D2B32C408E4C}" type="presOf" srcId="{BC8AC000-A1F5-40C4-BDE0-30DC786C26B7}" destId="{5BE26418-AAC1-454A-8E28-0EEA1770828D}" srcOrd="0" destOrd="0" presId="urn:microsoft.com/office/officeart/2005/8/layout/vList5"/>
    <dgm:cxn modelId="{8674D069-E2BC-4DFB-B159-72C7CE1B7062}" type="presOf" srcId="{BC24E446-27B0-4429-A288-92B7B6E23381}" destId="{B72CF293-D9DA-4607-8C3E-98CCFCB0116F}" srcOrd="0" destOrd="0" presId="urn:microsoft.com/office/officeart/2005/8/layout/vList5"/>
    <dgm:cxn modelId="{54C6CC50-606F-4038-82DC-FB591541F877}" srcId="{67CF9096-A98B-4054-9037-CB0D33A81C40}" destId="{4836D0B6-26A7-448A-98FD-C02C6F5AF57D}" srcOrd="1" destOrd="0" parTransId="{37A71DD7-536A-43A0-9BD9-E25B1CA67CC5}" sibTransId="{CA115B6E-FD5A-4359-B24E-B5D40D9E8ACF}"/>
    <dgm:cxn modelId="{B1BE2893-E91B-4AA6-945E-15C1B459A7D4}" type="presOf" srcId="{67CF9096-A98B-4054-9037-CB0D33A81C40}" destId="{C52231EB-D67F-4C71-A92C-03F4D76B7CD6}" srcOrd="0" destOrd="0" presId="urn:microsoft.com/office/officeart/2005/8/layout/vList5"/>
    <dgm:cxn modelId="{2C0CABA4-0C4D-4E26-8856-FA54B6B6C046}" srcId="{4836D0B6-26A7-448A-98FD-C02C6F5AF57D}" destId="{DDFA30FF-DF65-4CBF-9728-7B542194846C}" srcOrd="0" destOrd="0" parTransId="{12958E9D-3BEC-4148-9C2C-1DC771618A7A}" sibTransId="{F7B96C67-7F9D-440F-92F2-EC0372674CBA}"/>
    <dgm:cxn modelId="{B7F4EFA9-8BA7-4F05-93BF-A8358B8516C6}" type="presOf" srcId="{338EC511-F0A3-4572-80B8-58311CBDDF85}" destId="{9873E60F-6D7D-4CD0-8E5E-F2EB3B8B4594}" srcOrd="0" destOrd="0" presId="urn:microsoft.com/office/officeart/2005/8/layout/vList5"/>
    <dgm:cxn modelId="{806646B0-9FC9-47D3-A339-D6413507AE72}" srcId="{338EC511-F0A3-4572-80B8-58311CBDDF85}" destId="{AF898836-3238-4393-91C1-BF484B93D675}" srcOrd="0" destOrd="0" parTransId="{0757B986-E4FA-4EAE-97EF-8B489B90BE27}" sibTransId="{734A1F40-68E2-4382-B5A4-E35E7F3EC857}"/>
    <dgm:cxn modelId="{FD244CB5-6852-40D0-B055-6ABF95EA4CFA}" type="presOf" srcId="{DDFA30FF-DF65-4CBF-9728-7B542194846C}" destId="{D00B7A46-471D-4CC1-A7AA-4ACF91904336}" srcOrd="0" destOrd="0" presId="urn:microsoft.com/office/officeart/2005/8/layout/vList5"/>
    <dgm:cxn modelId="{CDAC37C9-3171-4464-9710-09E7E74A08EE}" srcId="{67CF9096-A98B-4054-9037-CB0D33A81C40}" destId="{BC8AC000-A1F5-40C4-BDE0-30DC786C26B7}" srcOrd="0" destOrd="0" parTransId="{4AA245AF-CF47-4D75-82ED-84217B28D7FF}" sibTransId="{A787A9F7-FC01-4A6B-AFF3-4BE52EB9A4D3}"/>
    <dgm:cxn modelId="{D5675FCA-61CF-4DB1-8DAE-E7D74574719F}" type="presOf" srcId="{91814077-1539-4F5A-A4AD-C30257431B42}" destId="{B72CF293-D9DA-4607-8C3E-98CCFCB0116F}" srcOrd="0" destOrd="1" presId="urn:microsoft.com/office/officeart/2005/8/layout/vList5"/>
    <dgm:cxn modelId="{8A2864CB-B058-4D10-855E-9401B851BCD6}" srcId="{67CF9096-A98B-4054-9037-CB0D33A81C40}" destId="{338EC511-F0A3-4572-80B8-58311CBDDF85}" srcOrd="2" destOrd="0" parTransId="{F3D41906-0BDA-4BF2-A9D2-7FF26E6152E0}" sibTransId="{F02BF161-16F0-430D-B54E-BEBC6BE419C7}"/>
    <dgm:cxn modelId="{AD2514EE-60EF-4847-9447-FE0A9215DE67}" srcId="{BC8AC000-A1F5-40C4-BDE0-30DC786C26B7}" destId="{91814077-1539-4F5A-A4AD-C30257431B42}" srcOrd="1" destOrd="0" parTransId="{29DB467E-ACF5-4EA7-B9D6-5AA634B02FB6}" sibTransId="{97E96ADD-D7A5-48C5-84E2-74677A4CAB46}"/>
    <dgm:cxn modelId="{B3689FEF-6A1C-4FC4-8ACD-D868E610FF9D}" type="presOf" srcId="{4836D0B6-26A7-448A-98FD-C02C6F5AF57D}" destId="{2A655217-0842-4345-87E2-490A4B1A8B6A}" srcOrd="0" destOrd="0" presId="urn:microsoft.com/office/officeart/2005/8/layout/vList5"/>
    <dgm:cxn modelId="{312B73F1-1061-45E9-9C45-8D65EF6E80DC}" type="presOf" srcId="{AF898836-3238-4393-91C1-BF484B93D675}" destId="{7911973D-5794-48B2-8DB0-9C354E3B1778}" srcOrd="0" destOrd="0" presId="urn:microsoft.com/office/officeart/2005/8/layout/vList5"/>
    <dgm:cxn modelId="{E5C87E60-34A8-4EED-AC45-400DB7E8247E}" type="presParOf" srcId="{C52231EB-D67F-4C71-A92C-03F4D76B7CD6}" destId="{41832097-310F-4F12-A2CC-9B2DE32ADFAD}" srcOrd="0" destOrd="0" presId="urn:microsoft.com/office/officeart/2005/8/layout/vList5"/>
    <dgm:cxn modelId="{6021B04E-2E64-4CA4-9519-2C6EF9CFB1FC}" type="presParOf" srcId="{41832097-310F-4F12-A2CC-9B2DE32ADFAD}" destId="{5BE26418-AAC1-454A-8E28-0EEA1770828D}" srcOrd="0" destOrd="0" presId="urn:microsoft.com/office/officeart/2005/8/layout/vList5"/>
    <dgm:cxn modelId="{151F81E0-8D9B-4F51-B093-3B17054B26BF}" type="presParOf" srcId="{41832097-310F-4F12-A2CC-9B2DE32ADFAD}" destId="{B72CF293-D9DA-4607-8C3E-98CCFCB0116F}" srcOrd="1" destOrd="0" presId="urn:microsoft.com/office/officeart/2005/8/layout/vList5"/>
    <dgm:cxn modelId="{04DCA315-B6B0-4F14-9641-0D843A683F97}" type="presParOf" srcId="{C52231EB-D67F-4C71-A92C-03F4D76B7CD6}" destId="{D189C6E3-5226-4086-AFA1-E08F5AF66FA0}" srcOrd="1" destOrd="0" presId="urn:microsoft.com/office/officeart/2005/8/layout/vList5"/>
    <dgm:cxn modelId="{6C15FE93-4821-4CFF-A582-6D93E2AFA685}" type="presParOf" srcId="{C52231EB-D67F-4C71-A92C-03F4D76B7CD6}" destId="{F9FE96A8-5728-402A-A699-C5C6A271CA5F}" srcOrd="2" destOrd="0" presId="urn:microsoft.com/office/officeart/2005/8/layout/vList5"/>
    <dgm:cxn modelId="{B99E6A66-5671-41E3-ABA4-CC6DE28B1555}" type="presParOf" srcId="{F9FE96A8-5728-402A-A699-C5C6A271CA5F}" destId="{2A655217-0842-4345-87E2-490A4B1A8B6A}" srcOrd="0" destOrd="0" presId="urn:microsoft.com/office/officeart/2005/8/layout/vList5"/>
    <dgm:cxn modelId="{2BDE3B5A-0FF7-456A-900A-FC2F3A54A226}" type="presParOf" srcId="{F9FE96A8-5728-402A-A699-C5C6A271CA5F}" destId="{D00B7A46-471D-4CC1-A7AA-4ACF91904336}" srcOrd="1" destOrd="0" presId="urn:microsoft.com/office/officeart/2005/8/layout/vList5"/>
    <dgm:cxn modelId="{8140F40E-EE93-4305-B25D-38C1CEA6C268}" type="presParOf" srcId="{C52231EB-D67F-4C71-A92C-03F4D76B7CD6}" destId="{46FFC42C-A2A5-4704-9975-4DECF939F526}" srcOrd="3" destOrd="0" presId="urn:microsoft.com/office/officeart/2005/8/layout/vList5"/>
    <dgm:cxn modelId="{90C1D48F-98E0-43A2-8E31-7F54E66FA65E}" type="presParOf" srcId="{C52231EB-D67F-4C71-A92C-03F4D76B7CD6}" destId="{ADFB3949-5FC8-41B5-87ED-5C1CBE769B52}" srcOrd="4" destOrd="0" presId="urn:microsoft.com/office/officeart/2005/8/layout/vList5"/>
    <dgm:cxn modelId="{59B7EB0A-54F6-4E49-855B-28841C6FB5D5}" type="presParOf" srcId="{ADFB3949-5FC8-41B5-87ED-5C1CBE769B52}" destId="{9873E60F-6D7D-4CD0-8E5E-F2EB3B8B4594}" srcOrd="0" destOrd="0" presId="urn:microsoft.com/office/officeart/2005/8/layout/vList5"/>
    <dgm:cxn modelId="{0C7E5489-386E-4671-9A2A-56F53ECA71F6}" type="presParOf" srcId="{ADFB3949-5FC8-41B5-87ED-5C1CBE769B52}" destId="{7911973D-5794-48B2-8DB0-9C354E3B17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89213-88D7-4868-BCE6-56236B7699B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03E920B-387A-41E7-A830-24FC87516071}" type="pres">
      <dgm:prSet presAssocID="{70B89213-88D7-4868-BCE6-56236B7699B1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4CF61CFF-9E08-4B59-8D9A-6735A1B2E7D4}" type="presOf" srcId="{70B89213-88D7-4868-BCE6-56236B7699B1}" destId="{A03E920B-387A-41E7-A830-24FC87516071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F53C51-5151-449D-9F61-76C63A1A700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146B3AA-6853-4FF5-B253-5EE0F65E3191}">
      <dgm:prSet phldrT="[Texto]"/>
      <dgm:spPr/>
      <dgm:t>
        <a:bodyPr/>
        <a:lstStyle/>
        <a:p>
          <a:r>
            <a:rPr lang="es-CL" dirty="0"/>
            <a:t>No </a:t>
          </a:r>
          <a:r>
            <a:rPr lang="es-CL"/>
            <a:t>crea un </a:t>
          </a:r>
          <a:r>
            <a:rPr lang="es-CL" dirty="0"/>
            <a:t>sistema</a:t>
          </a:r>
        </a:p>
      </dgm:t>
    </dgm:pt>
    <dgm:pt modelId="{A675DEC8-3AD6-4B5B-874E-15B2EC7E37FA}" type="parTrans" cxnId="{C3293B13-A66B-4EED-9BA6-8BC008A7927D}">
      <dgm:prSet/>
      <dgm:spPr/>
      <dgm:t>
        <a:bodyPr/>
        <a:lstStyle/>
        <a:p>
          <a:endParaRPr lang="es-CL"/>
        </a:p>
      </dgm:t>
    </dgm:pt>
    <dgm:pt modelId="{98814D4F-10AF-4323-ABE3-81EAB814EBBF}" type="sibTrans" cxnId="{C3293B13-A66B-4EED-9BA6-8BC008A7927D}">
      <dgm:prSet/>
      <dgm:spPr/>
      <dgm:t>
        <a:bodyPr/>
        <a:lstStyle/>
        <a:p>
          <a:endParaRPr lang="es-CL"/>
        </a:p>
      </dgm:t>
    </dgm:pt>
    <dgm:pt modelId="{CE820551-B608-4E77-8FA3-D9EE44E25F76}">
      <dgm:prSet phldrT="[Texto]" custT="1"/>
      <dgm:spPr/>
      <dgm:t>
        <a:bodyPr/>
        <a:lstStyle/>
        <a:p>
          <a:r>
            <a:rPr lang="es-CL" sz="2000" dirty="0"/>
            <a:t>No hay recursos comprometidos</a:t>
          </a:r>
        </a:p>
      </dgm:t>
    </dgm:pt>
    <dgm:pt modelId="{DF926217-4AC6-444C-A8F1-FE29F51442F1}" type="parTrans" cxnId="{2F275ABD-0FF3-4C86-BAC9-F7290B4E45D3}">
      <dgm:prSet/>
      <dgm:spPr/>
      <dgm:t>
        <a:bodyPr/>
        <a:lstStyle/>
        <a:p>
          <a:endParaRPr lang="es-CL"/>
        </a:p>
      </dgm:t>
    </dgm:pt>
    <dgm:pt modelId="{32AFC76B-6B67-4032-B8BE-DE67DECE1843}" type="sibTrans" cxnId="{2F275ABD-0FF3-4C86-BAC9-F7290B4E45D3}">
      <dgm:prSet/>
      <dgm:spPr/>
      <dgm:t>
        <a:bodyPr/>
        <a:lstStyle/>
        <a:p>
          <a:endParaRPr lang="es-CL"/>
        </a:p>
      </dgm:t>
    </dgm:pt>
    <dgm:pt modelId="{25A4991A-1F47-4234-A5BE-F3055AA7A1D4}">
      <dgm:prSet phldrT="[Texto]"/>
      <dgm:spPr/>
      <dgm:t>
        <a:bodyPr/>
        <a:lstStyle/>
        <a:p>
          <a:r>
            <a:rPr lang="es-CL" dirty="0"/>
            <a:t>No especifica componentes</a:t>
          </a:r>
        </a:p>
      </dgm:t>
    </dgm:pt>
    <dgm:pt modelId="{3041F367-0BE4-47EE-BAD0-D405BCAE42D6}" type="parTrans" cxnId="{4C7A80FC-E626-41C4-B3B0-6ED7AFAF75AC}">
      <dgm:prSet/>
      <dgm:spPr/>
      <dgm:t>
        <a:bodyPr/>
        <a:lstStyle/>
        <a:p>
          <a:endParaRPr lang="es-CL"/>
        </a:p>
      </dgm:t>
    </dgm:pt>
    <dgm:pt modelId="{6D088E38-4A76-460C-BC53-221B49674FFD}" type="sibTrans" cxnId="{4C7A80FC-E626-41C4-B3B0-6ED7AFAF75AC}">
      <dgm:prSet/>
      <dgm:spPr/>
      <dgm:t>
        <a:bodyPr/>
        <a:lstStyle/>
        <a:p>
          <a:endParaRPr lang="es-CL"/>
        </a:p>
      </dgm:t>
    </dgm:pt>
    <dgm:pt modelId="{46F5B4FB-04F8-4548-84C6-2F9AD362F5B9}">
      <dgm:prSet phldrT="[Texto]"/>
      <dgm:spPr/>
      <dgm:t>
        <a:bodyPr/>
        <a:lstStyle/>
        <a:p>
          <a:r>
            <a:rPr lang="es-CL" dirty="0"/>
            <a:t>No hay bajada territorial</a:t>
          </a:r>
        </a:p>
      </dgm:t>
    </dgm:pt>
    <dgm:pt modelId="{50A2FC10-F418-4187-AB9B-856746A1DF87}" type="parTrans" cxnId="{08274843-A8FD-43B9-841A-4259FA78AFC7}">
      <dgm:prSet/>
      <dgm:spPr/>
      <dgm:t>
        <a:bodyPr/>
        <a:lstStyle/>
        <a:p>
          <a:endParaRPr lang="es-CL"/>
        </a:p>
      </dgm:t>
    </dgm:pt>
    <dgm:pt modelId="{8509752F-5566-4283-90C4-27832785DB61}" type="sibTrans" cxnId="{08274843-A8FD-43B9-841A-4259FA78AFC7}">
      <dgm:prSet/>
      <dgm:spPr/>
      <dgm:t>
        <a:bodyPr/>
        <a:lstStyle/>
        <a:p>
          <a:endParaRPr lang="es-CL"/>
        </a:p>
      </dgm:t>
    </dgm:pt>
    <dgm:pt modelId="{B47349B8-3734-4AD5-BBA3-1D08264D9EEC}">
      <dgm:prSet phldrT="[Texto]"/>
      <dgm:spPr/>
      <dgm:t>
        <a:bodyPr/>
        <a:lstStyle/>
        <a:p>
          <a:r>
            <a:rPr lang="es-CL" dirty="0"/>
            <a:t>No hay mecanismos de exigibilidad</a:t>
          </a:r>
        </a:p>
      </dgm:t>
    </dgm:pt>
    <dgm:pt modelId="{2A2157A7-A5F1-42D4-8439-29659F30AFAA}" type="parTrans" cxnId="{5440D2AF-937F-4D8D-877B-37D2FD627B2B}">
      <dgm:prSet/>
      <dgm:spPr/>
      <dgm:t>
        <a:bodyPr/>
        <a:lstStyle/>
        <a:p>
          <a:endParaRPr lang="es-CL"/>
        </a:p>
      </dgm:t>
    </dgm:pt>
    <dgm:pt modelId="{571469B8-B9D5-47F1-95BD-A74FE24D31A1}" type="sibTrans" cxnId="{5440D2AF-937F-4D8D-877B-37D2FD627B2B}">
      <dgm:prSet/>
      <dgm:spPr/>
      <dgm:t>
        <a:bodyPr/>
        <a:lstStyle/>
        <a:p>
          <a:endParaRPr lang="es-CL"/>
        </a:p>
      </dgm:t>
    </dgm:pt>
    <dgm:pt modelId="{7540F87C-BB7E-493F-B82D-2127644853E8}" type="pres">
      <dgm:prSet presAssocID="{6AF53C51-5151-449D-9F61-76C63A1A700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C8CBA1-7525-4CF5-86BE-66826E3B48AE}" type="pres">
      <dgm:prSet presAssocID="{C146B3AA-6853-4FF5-B253-5EE0F65E3191}" presName="centerShape" presStyleLbl="node0" presStyleIdx="0" presStyleCnt="1"/>
      <dgm:spPr/>
    </dgm:pt>
    <dgm:pt modelId="{79336A2B-F650-4FC0-A606-A7FBB1FC7B5F}" type="pres">
      <dgm:prSet presAssocID="{CE820551-B608-4E77-8FA3-D9EE44E25F76}" presName="node" presStyleLbl="node1" presStyleIdx="0" presStyleCnt="4" custScaleX="141954" custScaleY="143183">
        <dgm:presLayoutVars>
          <dgm:bulletEnabled val="1"/>
        </dgm:presLayoutVars>
      </dgm:prSet>
      <dgm:spPr/>
    </dgm:pt>
    <dgm:pt modelId="{700A5A17-9E0A-4BAD-A298-825FBBB0962C}" type="pres">
      <dgm:prSet presAssocID="{CE820551-B608-4E77-8FA3-D9EE44E25F76}" presName="dummy" presStyleCnt="0"/>
      <dgm:spPr/>
    </dgm:pt>
    <dgm:pt modelId="{585FB266-2B57-486C-904E-31216822D550}" type="pres">
      <dgm:prSet presAssocID="{32AFC76B-6B67-4032-B8BE-DE67DECE1843}" presName="sibTrans" presStyleLbl="sibTrans2D1" presStyleIdx="0" presStyleCnt="4"/>
      <dgm:spPr/>
    </dgm:pt>
    <dgm:pt modelId="{327CF2ED-4D0D-46DD-8E48-3F20EC6A48B1}" type="pres">
      <dgm:prSet presAssocID="{25A4991A-1F47-4234-A5BE-F3055AA7A1D4}" presName="node" presStyleLbl="node1" presStyleIdx="1" presStyleCnt="4" custScaleX="142724" custScaleY="142652">
        <dgm:presLayoutVars>
          <dgm:bulletEnabled val="1"/>
        </dgm:presLayoutVars>
      </dgm:prSet>
      <dgm:spPr/>
    </dgm:pt>
    <dgm:pt modelId="{5904AA1E-F9DF-4DC3-AFE1-779EA41B8526}" type="pres">
      <dgm:prSet presAssocID="{25A4991A-1F47-4234-A5BE-F3055AA7A1D4}" presName="dummy" presStyleCnt="0"/>
      <dgm:spPr/>
    </dgm:pt>
    <dgm:pt modelId="{1301CB2F-F1B5-4608-BD57-C916046D57AA}" type="pres">
      <dgm:prSet presAssocID="{6D088E38-4A76-460C-BC53-221B49674FFD}" presName="sibTrans" presStyleLbl="sibTrans2D1" presStyleIdx="1" presStyleCnt="4"/>
      <dgm:spPr/>
    </dgm:pt>
    <dgm:pt modelId="{7D83A3BE-A5D4-46C9-8FD9-746626A29B31}" type="pres">
      <dgm:prSet presAssocID="{46F5B4FB-04F8-4548-84C6-2F9AD362F5B9}" presName="node" presStyleLbl="node1" presStyleIdx="2" presStyleCnt="4" custScaleX="132882" custScaleY="130483">
        <dgm:presLayoutVars>
          <dgm:bulletEnabled val="1"/>
        </dgm:presLayoutVars>
      </dgm:prSet>
      <dgm:spPr/>
    </dgm:pt>
    <dgm:pt modelId="{819D20E2-7514-4B66-98BA-7EC615B19094}" type="pres">
      <dgm:prSet presAssocID="{46F5B4FB-04F8-4548-84C6-2F9AD362F5B9}" presName="dummy" presStyleCnt="0"/>
      <dgm:spPr/>
    </dgm:pt>
    <dgm:pt modelId="{AE57316B-CE90-44DC-9EB8-F7A8B7C87331}" type="pres">
      <dgm:prSet presAssocID="{8509752F-5566-4283-90C4-27832785DB61}" presName="sibTrans" presStyleLbl="sibTrans2D1" presStyleIdx="2" presStyleCnt="4"/>
      <dgm:spPr/>
    </dgm:pt>
    <dgm:pt modelId="{3EDEEA9F-BC91-4ABD-A67B-5AAE22883A5E}" type="pres">
      <dgm:prSet presAssocID="{B47349B8-3734-4AD5-BBA3-1D08264D9EEC}" presName="node" presStyleLbl="node1" presStyleIdx="3" presStyleCnt="4" custScaleX="121966" custScaleY="126157">
        <dgm:presLayoutVars>
          <dgm:bulletEnabled val="1"/>
        </dgm:presLayoutVars>
      </dgm:prSet>
      <dgm:spPr/>
    </dgm:pt>
    <dgm:pt modelId="{F0C5216D-B86B-429D-A499-8BDA6EA7ECE2}" type="pres">
      <dgm:prSet presAssocID="{B47349B8-3734-4AD5-BBA3-1D08264D9EEC}" presName="dummy" presStyleCnt="0"/>
      <dgm:spPr/>
    </dgm:pt>
    <dgm:pt modelId="{FEE4C843-F329-429E-A2AE-32D2C00306FD}" type="pres">
      <dgm:prSet presAssocID="{571469B8-B9D5-47F1-95BD-A74FE24D31A1}" presName="sibTrans" presStyleLbl="sibTrans2D1" presStyleIdx="3" presStyleCnt="4"/>
      <dgm:spPr/>
    </dgm:pt>
  </dgm:ptLst>
  <dgm:cxnLst>
    <dgm:cxn modelId="{AD2E0310-9CD4-4B3F-9443-6189674133E2}" type="presOf" srcId="{6D088E38-4A76-460C-BC53-221B49674FFD}" destId="{1301CB2F-F1B5-4608-BD57-C916046D57AA}" srcOrd="0" destOrd="0" presId="urn:microsoft.com/office/officeart/2005/8/layout/radial6"/>
    <dgm:cxn modelId="{C3293B13-A66B-4EED-9BA6-8BC008A7927D}" srcId="{6AF53C51-5151-449D-9F61-76C63A1A7008}" destId="{C146B3AA-6853-4FF5-B253-5EE0F65E3191}" srcOrd="0" destOrd="0" parTransId="{A675DEC8-3AD6-4B5B-874E-15B2EC7E37FA}" sibTransId="{98814D4F-10AF-4323-ABE3-81EAB814EBBF}"/>
    <dgm:cxn modelId="{EEADFB36-34D3-4A3B-9004-5F388E86F2EA}" type="presOf" srcId="{6AF53C51-5151-449D-9F61-76C63A1A7008}" destId="{7540F87C-BB7E-493F-B82D-2127644853E8}" srcOrd="0" destOrd="0" presId="urn:microsoft.com/office/officeart/2005/8/layout/radial6"/>
    <dgm:cxn modelId="{08274843-A8FD-43B9-841A-4259FA78AFC7}" srcId="{C146B3AA-6853-4FF5-B253-5EE0F65E3191}" destId="{46F5B4FB-04F8-4548-84C6-2F9AD362F5B9}" srcOrd="2" destOrd="0" parTransId="{50A2FC10-F418-4187-AB9B-856746A1DF87}" sibTransId="{8509752F-5566-4283-90C4-27832785DB61}"/>
    <dgm:cxn modelId="{E38ACC4C-4C13-4CBD-B9CC-4850CA9D0C7B}" type="presOf" srcId="{8509752F-5566-4283-90C4-27832785DB61}" destId="{AE57316B-CE90-44DC-9EB8-F7A8B7C87331}" srcOrd="0" destOrd="0" presId="urn:microsoft.com/office/officeart/2005/8/layout/radial6"/>
    <dgm:cxn modelId="{F2DD514D-AC0E-4AC4-894E-BECDE314F62F}" type="presOf" srcId="{CE820551-B608-4E77-8FA3-D9EE44E25F76}" destId="{79336A2B-F650-4FC0-A606-A7FBB1FC7B5F}" srcOrd="0" destOrd="0" presId="urn:microsoft.com/office/officeart/2005/8/layout/radial6"/>
    <dgm:cxn modelId="{F0245D4E-2539-4EE8-A896-65C334C225D1}" type="presOf" srcId="{32AFC76B-6B67-4032-B8BE-DE67DECE1843}" destId="{585FB266-2B57-486C-904E-31216822D550}" srcOrd="0" destOrd="0" presId="urn:microsoft.com/office/officeart/2005/8/layout/radial6"/>
    <dgm:cxn modelId="{60506F84-C5B6-4279-95E9-C12AB6717759}" type="presOf" srcId="{C146B3AA-6853-4FF5-B253-5EE0F65E3191}" destId="{9AC8CBA1-7525-4CF5-86BE-66826E3B48AE}" srcOrd="0" destOrd="0" presId="urn:microsoft.com/office/officeart/2005/8/layout/radial6"/>
    <dgm:cxn modelId="{5440D2AF-937F-4D8D-877B-37D2FD627B2B}" srcId="{C146B3AA-6853-4FF5-B253-5EE0F65E3191}" destId="{B47349B8-3734-4AD5-BBA3-1D08264D9EEC}" srcOrd="3" destOrd="0" parTransId="{2A2157A7-A5F1-42D4-8439-29659F30AFAA}" sibTransId="{571469B8-B9D5-47F1-95BD-A74FE24D31A1}"/>
    <dgm:cxn modelId="{48E456B5-ED9D-416B-86F0-1111879A75E6}" type="presOf" srcId="{571469B8-B9D5-47F1-95BD-A74FE24D31A1}" destId="{FEE4C843-F329-429E-A2AE-32D2C00306FD}" srcOrd="0" destOrd="0" presId="urn:microsoft.com/office/officeart/2005/8/layout/radial6"/>
    <dgm:cxn modelId="{0184FFB5-8771-4447-B093-4E4376F8B5C8}" type="presOf" srcId="{46F5B4FB-04F8-4548-84C6-2F9AD362F5B9}" destId="{7D83A3BE-A5D4-46C9-8FD9-746626A29B31}" srcOrd="0" destOrd="0" presId="urn:microsoft.com/office/officeart/2005/8/layout/radial6"/>
    <dgm:cxn modelId="{2F275ABD-0FF3-4C86-BAC9-F7290B4E45D3}" srcId="{C146B3AA-6853-4FF5-B253-5EE0F65E3191}" destId="{CE820551-B608-4E77-8FA3-D9EE44E25F76}" srcOrd="0" destOrd="0" parTransId="{DF926217-4AC6-444C-A8F1-FE29F51442F1}" sibTransId="{32AFC76B-6B67-4032-B8BE-DE67DECE1843}"/>
    <dgm:cxn modelId="{EE3298D9-1E9B-4B09-B227-CDD1DE4DD795}" type="presOf" srcId="{B47349B8-3734-4AD5-BBA3-1D08264D9EEC}" destId="{3EDEEA9F-BC91-4ABD-A67B-5AAE22883A5E}" srcOrd="0" destOrd="0" presId="urn:microsoft.com/office/officeart/2005/8/layout/radial6"/>
    <dgm:cxn modelId="{4A5E6BE7-0A42-4324-8FA0-677B2C6C0713}" type="presOf" srcId="{25A4991A-1F47-4234-A5BE-F3055AA7A1D4}" destId="{327CF2ED-4D0D-46DD-8E48-3F20EC6A48B1}" srcOrd="0" destOrd="0" presId="urn:microsoft.com/office/officeart/2005/8/layout/radial6"/>
    <dgm:cxn modelId="{4C7A80FC-E626-41C4-B3B0-6ED7AFAF75AC}" srcId="{C146B3AA-6853-4FF5-B253-5EE0F65E3191}" destId="{25A4991A-1F47-4234-A5BE-F3055AA7A1D4}" srcOrd="1" destOrd="0" parTransId="{3041F367-0BE4-47EE-BAD0-D405BCAE42D6}" sibTransId="{6D088E38-4A76-460C-BC53-221B49674FFD}"/>
    <dgm:cxn modelId="{3BD6BDB5-31C3-4EC0-B8A8-8813D234F84E}" type="presParOf" srcId="{7540F87C-BB7E-493F-B82D-2127644853E8}" destId="{9AC8CBA1-7525-4CF5-86BE-66826E3B48AE}" srcOrd="0" destOrd="0" presId="urn:microsoft.com/office/officeart/2005/8/layout/radial6"/>
    <dgm:cxn modelId="{58498455-5D30-4B22-B247-89A22E3B3720}" type="presParOf" srcId="{7540F87C-BB7E-493F-B82D-2127644853E8}" destId="{79336A2B-F650-4FC0-A606-A7FBB1FC7B5F}" srcOrd="1" destOrd="0" presId="urn:microsoft.com/office/officeart/2005/8/layout/radial6"/>
    <dgm:cxn modelId="{B9E66765-FA7B-4827-80CE-59B693E89788}" type="presParOf" srcId="{7540F87C-BB7E-493F-B82D-2127644853E8}" destId="{700A5A17-9E0A-4BAD-A298-825FBBB0962C}" srcOrd="2" destOrd="0" presId="urn:microsoft.com/office/officeart/2005/8/layout/radial6"/>
    <dgm:cxn modelId="{6F412C29-BB9F-482D-934D-90A761C4A156}" type="presParOf" srcId="{7540F87C-BB7E-493F-B82D-2127644853E8}" destId="{585FB266-2B57-486C-904E-31216822D550}" srcOrd="3" destOrd="0" presId="urn:microsoft.com/office/officeart/2005/8/layout/radial6"/>
    <dgm:cxn modelId="{A22BD84F-D318-438F-822E-CCE15032D90E}" type="presParOf" srcId="{7540F87C-BB7E-493F-B82D-2127644853E8}" destId="{327CF2ED-4D0D-46DD-8E48-3F20EC6A48B1}" srcOrd="4" destOrd="0" presId="urn:microsoft.com/office/officeart/2005/8/layout/radial6"/>
    <dgm:cxn modelId="{D01DECF8-6085-4398-9499-00E5E3B9C436}" type="presParOf" srcId="{7540F87C-BB7E-493F-B82D-2127644853E8}" destId="{5904AA1E-F9DF-4DC3-AFE1-779EA41B8526}" srcOrd="5" destOrd="0" presId="urn:microsoft.com/office/officeart/2005/8/layout/radial6"/>
    <dgm:cxn modelId="{9340334A-DCBE-4244-9424-6D40E7E52C7E}" type="presParOf" srcId="{7540F87C-BB7E-493F-B82D-2127644853E8}" destId="{1301CB2F-F1B5-4608-BD57-C916046D57AA}" srcOrd="6" destOrd="0" presId="urn:microsoft.com/office/officeart/2005/8/layout/radial6"/>
    <dgm:cxn modelId="{B32137D1-CD95-4D59-BA58-14EDED8BF032}" type="presParOf" srcId="{7540F87C-BB7E-493F-B82D-2127644853E8}" destId="{7D83A3BE-A5D4-46C9-8FD9-746626A29B31}" srcOrd="7" destOrd="0" presId="urn:microsoft.com/office/officeart/2005/8/layout/radial6"/>
    <dgm:cxn modelId="{42188A8E-22FA-4FC4-88FB-02531A5FAACC}" type="presParOf" srcId="{7540F87C-BB7E-493F-B82D-2127644853E8}" destId="{819D20E2-7514-4B66-98BA-7EC615B19094}" srcOrd="8" destOrd="0" presId="urn:microsoft.com/office/officeart/2005/8/layout/radial6"/>
    <dgm:cxn modelId="{8D90C12F-72FB-4755-8309-E9FF13DB3904}" type="presParOf" srcId="{7540F87C-BB7E-493F-B82D-2127644853E8}" destId="{AE57316B-CE90-44DC-9EB8-F7A8B7C87331}" srcOrd="9" destOrd="0" presId="urn:microsoft.com/office/officeart/2005/8/layout/radial6"/>
    <dgm:cxn modelId="{7736EC5D-C4AE-4AC2-A586-C5FCAD9AF1CE}" type="presParOf" srcId="{7540F87C-BB7E-493F-B82D-2127644853E8}" destId="{3EDEEA9F-BC91-4ABD-A67B-5AAE22883A5E}" srcOrd="10" destOrd="0" presId="urn:microsoft.com/office/officeart/2005/8/layout/radial6"/>
    <dgm:cxn modelId="{C4D4810D-4801-44C1-9284-FA7CEB707402}" type="presParOf" srcId="{7540F87C-BB7E-493F-B82D-2127644853E8}" destId="{F0C5216D-B86B-429D-A499-8BDA6EA7ECE2}" srcOrd="11" destOrd="0" presId="urn:microsoft.com/office/officeart/2005/8/layout/radial6"/>
    <dgm:cxn modelId="{2C284D09-5B1C-4CFB-ACB6-D1438CAE1B25}" type="presParOf" srcId="{7540F87C-BB7E-493F-B82D-2127644853E8}" destId="{FEE4C843-F329-429E-A2AE-32D2C00306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152A2-0C9F-4DAA-BF2A-DF92A42D0B03}">
      <dsp:nvSpPr>
        <dsp:cNvPr id="0" name=""/>
        <dsp:cNvSpPr/>
      </dsp:nvSpPr>
      <dsp:spPr>
        <a:xfrm>
          <a:off x="872850" y="23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Bastardos</a:t>
          </a:r>
          <a:endParaRPr lang="es-ES" sz="2400" kern="1200" dirty="0"/>
        </a:p>
      </dsp:txBody>
      <dsp:txXfrm>
        <a:off x="872850" y="2369"/>
        <a:ext cx="1740427" cy="1044256"/>
      </dsp:txXfrm>
    </dsp:sp>
    <dsp:sp modelId="{2A631392-A392-45AC-A5CC-4CE9D9310D8C}">
      <dsp:nvSpPr>
        <dsp:cNvPr id="0" name=""/>
        <dsp:cNvSpPr/>
      </dsp:nvSpPr>
      <dsp:spPr>
        <a:xfrm>
          <a:off x="2787321" y="23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Expósitos</a:t>
          </a:r>
          <a:endParaRPr lang="es-ES" sz="2400" kern="1200" dirty="0"/>
        </a:p>
      </dsp:txBody>
      <dsp:txXfrm>
        <a:off x="2787321" y="2369"/>
        <a:ext cx="1740427" cy="1044256"/>
      </dsp:txXfrm>
    </dsp:sp>
    <dsp:sp modelId="{1B7F17CE-60C4-4543-B7FF-566EA0D14735}">
      <dsp:nvSpPr>
        <dsp:cNvPr id="0" name=""/>
        <dsp:cNvSpPr/>
      </dsp:nvSpPr>
      <dsp:spPr>
        <a:xfrm>
          <a:off x="872850" y="12206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Huérfanos</a:t>
          </a:r>
          <a:endParaRPr lang="es-ES" sz="2400" kern="1200" dirty="0"/>
        </a:p>
      </dsp:txBody>
      <dsp:txXfrm>
        <a:off x="872850" y="1220669"/>
        <a:ext cx="1740427" cy="1044256"/>
      </dsp:txXfrm>
    </dsp:sp>
    <dsp:sp modelId="{24B5499A-5240-44C7-A64E-F11AB43AE03B}">
      <dsp:nvSpPr>
        <dsp:cNvPr id="0" name=""/>
        <dsp:cNvSpPr/>
      </dsp:nvSpPr>
      <dsp:spPr>
        <a:xfrm>
          <a:off x="2787321" y="12206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Desvalidos</a:t>
          </a:r>
          <a:endParaRPr lang="es-ES" sz="2400" kern="1200" dirty="0"/>
        </a:p>
      </dsp:txBody>
      <dsp:txXfrm>
        <a:off x="2787321" y="1220669"/>
        <a:ext cx="1740427" cy="1044256"/>
      </dsp:txXfrm>
    </dsp:sp>
    <dsp:sp modelId="{75E843C0-E825-491A-8098-EFBD1ACBEF2B}">
      <dsp:nvSpPr>
        <dsp:cNvPr id="0" name=""/>
        <dsp:cNvSpPr/>
      </dsp:nvSpPr>
      <dsp:spPr>
        <a:xfrm>
          <a:off x="872850" y="2438968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Menores </a:t>
          </a:r>
          <a:r>
            <a:rPr lang="es-CL" sz="2400" kern="1200" dirty="0" err="1"/>
            <a:t>sit</a:t>
          </a:r>
          <a:r>
            <a:rPr lang="es-CL" sz="2400" kern="1200" dirty="0"/>
            <a:t> irregular</a:t>
          </a:r>
          <a:endParaRPr lang="es-ES" sz="2400" kern="1200" dirty="0"/>
        </a:p>
      </dsp:txBody>
      <dsp:txXfrm>
        <a:off x="872850" y="2438968"/>
        <a:ext cx="1740427" cy="1044256"/>
      </dsp:txXfrm>
    </dsp:sp>
    <dsp:sp modelId="{5FD1A545-A232-4E63-95FE-09BE21922583}">
      <dsp:nvSpPr>
        <dsp:cNvPr id="0" name=""/>
        <dsp:cNvSpPr/>
      </dsp:nvSpPr>
      <dsp:spPr>
        <a:xfrm>
          <a:off x="2787321" y="2438968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Menores en riesgo social</a:t>
          </a:r>
          <a:endParaRPr lang="es-ES" sz="2400" kern="1200" dirty="0"/>
        </a:p>
      </dsp:txBody>
      <dsp:txXfrm>
        <a:off x="2787321" y="2438968"/>
        <a:ext cx="1740427" cy="1044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F26E9-E386-4CEF-BFD3-FD4C73F7F0DA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Centros y residencias  (210)/ programas ambulatorios (406)</a:t>
          </a:r>
        </a:p>
      </dsp:txBody>
      <dsp:txXfrm>
        <a:off x="916483" y="1984"/>
        <a:ext cx="2030015" cy="1218009"/>
      </dsp:txXfrm>
    </dsp:sp>
    <dsp:sp modelId="{C64CC934-76D8-404B-806E-49C37B241235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Niños con patologías severas (308) / Niños sin patologías</a:t>
          </a:r>
        </a:p>
      </dsp:txBody>
      <dsp:txXfrm>
        <a:off x="3149500" y="1984"/>
        <a:ext cx="2030015" cy="1218009"/>
      </dsp:txXfrm>
    </dsp:sp>
    <dsp:sp modelId="{DCA502DF-6DC3-4CF6-842E-AA7F85C04F4D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Muertes públicas no recopiladas / Muertes  ocultas</a:t>
          </a:r>
        </a:p>
      </dsp:txBody>
      <dsp:txXfrm>
        <a:off x="916483" y="1422995"/>
        <a:ext cx="2030015" cy="1218009"/>
      </dsp:txXfrm>
    </dsp:sp>
    <dsp:sp modelId="{855803CA-D689-4CFC-9D81-2D0D006D10A7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Etapa avanzada del proceso </a:t>
          </a:r>
          <a:r>
            <a:rPr lang="es-CL" sz="1900" kern="1200" dirty="0" err="1"/>
            <a:t>proteccional</a:t>
          </a:r>
          <a:r>
            <a:rPr lang="es-CL" sz="1900" kern="1200" dirty="0"/>
            <a:t> / etapa temprana</a:t>
          </a:r>
        </a:p>
      </dsp:txBody>
      <dsp:txXfrm>
        <a:off x="3149500" y="1422995"/>
        <a:ext cx="2030015" cy="1218009"/>
      </dsp:txXfrm>
    </dsp:sp>
    <dsp:sp modelId="{1DC9262A-3279-490B-B63E-641DFCCA31C8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Menores de edad (865) / Mayores de edad (448)</a:t>
          </a:r>
        </a:p>
      </dsp:txBody>
      <dsp:txXfrm>
        <a:off x="2032992" y="2844006"/>
        <a:ext cx="2030015" cy="1218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2280E-9BEA-44D6-B00F-D055B1463525}">
      <dsp:nvSpPr>
        <dsp:cNvPr id="0" name=""/>
        <dsp:cNvSpPr/>
      </dsp:nvSpPr>
      <dsp:spPr>
        <a:xfrm>
          <a:off x="0" y="0"/>
          <a:ext cx="6374918" cy="12496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700" kern="1200" dirty="0"/>
            <a:t>2018</a:t>
          </a:r>
        </a:p>
      </dsp:txBody>
      <dsp:txXfrm>
        <a:off x="0" y="0"/>
        <a:ext cx="6374918" cy="1249680"/>
      </dsp:txXfrm>
    </dsp:sp>
    <dsp:sp modelId="{E4DD164E-8BBE-49DE-893B-E8F9AF763901}">
      <dsp:nvSpPr>
        <dsp:cNvPr id="0" name=""/>
        <dsp:cNvSpPr/>
      </dsp:nvSpPr>
      <dsp:spPr>
        <a:xfrm>
          <a:off x="0" y="1249680"/>
          <a:ext cx="1593729" cy="262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hlinkClick xmlns:r="http://schemas.openxmlformats.org/officeDocument/2006/relationships" r:id="rId1"/>
            </a:rPr>
            <a:t>Acuerdo Nacional de Infancia</a:t>
          </a:r>
          <a:endParaRPr lang="es-CL" sz="2100" kern="1200" dirty="0"/>
        </a:p>
      </dsp:txBody>
      <dsp:txXfrm>
        <a:off x="0" y="1249680"/>
        <a:ext cx="1593729" cy="2624329"/>
      </dsp:txXfrm>
    </dsp:sp>
    <dsp:sp modelId="{646F9F57-F4D0-468C-846D-78E4A58B8B6B}">
      <dsp:nvSpPr>
        <dsp:cNvPr id="0" name=""/>
        <dsp:cNvSpPr/>
      </dsp:nvSpPr>
      <dsp:spPr>
        <a:xfrm>
          <a:off x="1593729" y="1249680"/>
          <a:ext cx="1593729" cy="262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Investigación Ministerio Público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(877 casos)</a:t>
          </a:r>
        </a:p>
      </dsp:txBody>
      <dsp:txXfrm>
        <a:off x="1593729" y="1249680"/>
        <a:ext cx="1593729" cy="2624329"/>
      </dsp:txXfrm>
    </dsp:sp>
    <dsp:sp modelId="{49AC30D9-7D21-4FA3-BA35-8751D8F3A0BE}">
      <dsp:nvSpPr>
        <dsp:cNvPr id="0" name=""/>
        <dsp:cNvSpPr/>
      </dsp:nvSpPr>
      <dsp:spPr>
        <a:xfrm>
          <a:off x="3187458" y="1249680"/>
          <a:ext cx="1593729" cy="262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Informe Comité Derechos </a:t>
          </a:r>
          <a:r>
            <a:rPr lang="es-CL" sz="2100" kern="1200" dirty="0" err="1"/>
            <a:t>delx</a:t>
          </a:r>
          <a:r>
            <a:rPr lang="es-CL" sz="2100" kern="1200" dirty="0"/>
            <a:t> </a:t>
          </a:r>
          <a:r>
            <a:rPr lang="es-CL" sz="2100" kern="1200" dirty="0" err="1"/>
            <a:t>Niñx</a:t>
          </a:r>
          <a:endParaRPr lang="es-CL" sz="2100" kern="1200" dirty="0"/>
        </a:p>
      </dsp:txBody>
      <dsp:txXfrm>
        <a:off x="3187458" y="1249680"/>
        <a:ext cx="1593729" cy="2624329"/>
      </dsp:txXfrm>
    </dsp:sp>
    <dsp:sp modelId="{38E67A6E-1057-41A8-B49A-0A4AE9C8D9D6}">
      <dsp:nvSpPr>
        <dsp:cNvPr id="0" name=""/>
        <dsp:cNvSpPr/>
      </dsp:nvSpPr>
      <dsp:spPr>
        <a:xfrm>
          <a:off x="4781188" y="1249680"/>
          <a:ext cx="1593729" cy="262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Proyecto de Ley nuevo Servicio de Protección</a:t>
          </a:r>
        </a:p>
      </dsp:txBody>
      <dsp:txXfrm>
        <a:off x="4781188" y="1249680"/>
        <a:ext cx="1593729" cy="2624329"/>
      </dsp:txXfrm>
    </dsp:sp>
    <dsp:sp modelId="{EC861F6A-ADA9-441B-9292-55DC916EC6C1}">
      <dsp:nvSpPr>
        <dsp:cNvPr id="0" name=""/>
        <dsp:cNvSpPr/>
      </dsp:nvSpPr>
      <dsp:spPr>
        <a:xfrm>
          <a:off x="0" y="3874010"/>
          <a:ext cx="6374918" cy="2915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B6CB0-A628-49D1-B9E3-CB93F38DAAE9}">
      <dsp:nvSpPr>
        <dsp:cNvPr id="0" name=""/>
        <dsp:cNvSpPr/>
      </dsp:nvSpPr>
      <dsp:spPr>
        <a:xfrm rot="16200000">
          <a:off x="137" y="309881"/>
          <a:ext cx="1576933" cy="157693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Continuidad</a:t>
          </a:r>
          <a:endParaRPr lang="es-ES" sz="1600" kern="1200" dirty="0"/>
        </a:p>
      </dsp:txBody>
      <dsp:txXfrm rot="5400000">
        <a:off x="276101" y="704114"/>
        <a:ext cx="1300970" cy="788467"/>
      </dsp:txXfrm>
    </dsp:sp>
    <dsp:sp modelId="{C319A2B0-FC8D-449D-ACCF-AD24254A79EE}">
      <dsp:nvSpPr>
        <dsp:cNvPr id="0" name=""/>
        <dsp:cNvSpPr/>
      </dsp:nvSpPr>
      <dsp:spPr>
        <a:xfrm rot="5400000">
          <a:off x="1735297" y="309881"/>
          <a:ext cx="1576933" cy="157693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Cambios</a:t>
          </a:r>
          <a:endParaRPr lang="es-ES" sz="1600" kern="1200" dirty="0"/>
        </a:p>
      </dsp:txBody>
      <dsp:txXfrm rot="-5400000">
        <a:off x="1735298" y="704114"/>
        <a:ext cx="1300970" cy="788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353F1-D7DA-401D-A8D7-6E2F5E011E9B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2038-6651-4AEB-AA96-8E2A0876C97A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A5E96-BEF4-4919-9A41-83D3486BB08F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EE96E-1545-4AE1-8273-5A48EF9DC502}">
      <dsp:nvSpPr>
        <dsp:cNvPr id="0" name=""/>
        <dsp:cNvSpPr/>
      </dsp:nvSpPr>
      <dsp:spPr>
        <a:xfrm>
          <a:off x="908773" y="726582"/>
          <a:ext cx="4976159" cy="4976159"/>
        </a:xfrm>
        <a:prstGeom prst="blockArc">
          <a:avLst>
            <a:gd name="adj1" fmla="val 1799244"/>
            <a:gd name="adj2" fmla="val 542256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24404-94B5-4711-B18D-2AD21DE29781}">
      <dsp:nvSpPr>
        <dsp:cNvPr id="0" name=""/>
        <dsp:cNvSpPr/>
      </dsp:nvSpPr>
      <dsp:spPr>
        <a:xfrm>
          <a:off x="900872" y="740380"/>
          <a:ext cx="4976159" cy="4976159"/>
        </a:xfrm>
        <a:prstGeom prst="blockArc">
          <a:avLst>
            <a:gd name="adj1" fmla="val 19777350"/>
            <a:gd name="adj2" fmla="val 177676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5EE8A-1454-4938-A817-9074FC80F7A4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3CB73-87AB-427C-87E3-52D3EFD518AD}">
      <dsp:nvSpPr>
        <dsp:cNvPr id="0" name=""/>
        <dsp:cNvSpPr/>
      </dsp:nvSpPr>
      <dsp:spPr>
        <a:xfrm>
          <a:off x="2264935" y="2098651"/>
          <a:ext cx="2231918" cy="2231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Implementación SENAME</a:t>
          </a:r>
          <a:endParaRPr lang="es-ES" sz="1800" kern="1200" dirty="0"/>
        </a:p>
      </dsp:txBody>
      <dsp:txXfrm>
        <a:off x="2591792" y="2425508"/>
        <a:ext cx="1578204" cy="1578204"/>
      </dsp:txXfrm>
    </dsp:sp>
    <dsp:sp modelId="{3BBA95E9-82C8-4C29-BE7D-FA9990E289E5}">
      <dsp:nvSpPr>
        <dsp:cNvPr id="0" name=""/>
        <dsp:cNvSpPr/>
      </dsp:nvSpPr>
      <dsp:spPr>
        <a:xfrm>
          <a:off x="2599723" y="1603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Sistema Subvenciones (</a:t>
          </a:r>
          <a:r>
            <a:rPr lang="es-CL" sz="1800" kern="1200" dirty="0" err="1"/>
            <a:t>voucher</a:t>
          </a:r>
          <a:r>
            <a:rPr lang="es-CL" sz="1800" kern="1200" dirty="0"/>
            <a:t>)</a:t>
          </a:r>
          <a:endParaRPr lang="es-ES" sz="1800" kern="1200" dirty="0"/>
        </a:p>
      </dsp:txBody>
      <dsp:txXfrm>
        <a:off x="2828523" y="230403"/>
        <a:ext cx="1104743" cy="1104743"/>
      </dsp:txXfrm>
    </dsp:sp>
    <dsp:sp modelId="{042BC7B2-516C-4E1D-9C73-B2167BE7739F}">
      <dsp:nvSpPr>
        <dsp:cNvPr id="0" name=""/>
        <dsp:cNvSpPr/>
      </dsp:nvSpPr>
      <dsp:spPr>
        <a:xfrm>
          <a:off x="4705754" y="1217521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Traspaso </a:t>
          </a:r>
          <a:r>
            <a:rPr lang="es-CL" sz="1800" kern="1200" dirty="0"/>
            <a:t>a privados</a:t>
          </a:r>
          <a:endParaRPr lang="es-ES" sz="1800" kern="1200" dirty="0"/>
        </a:p>
      </dsp:txBody>
      <dsp:txXfrm>
        <a:off x="4934554" y="1446321"/>
        <a:ext cx="1104743" cy="1104743"/>
      </dsp:txXfrm>
    </dsp:sp>
    <dsp:sp modelId="{07695523-76FF-4880-8161-C9730B1ED2EA}">
      <dsp:nvSpPr>
        <dsp:cNvPr id="0" name=""/>
        <dsp:cNvSpPr/>
      </dsp:nvSpPr>
      <dsp:spPr>
        <a:xfrm>
          <a:off x="4721980" y="3648945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Convenios</a:t>
          </a:r>
          <a:endParaRPr lang="es-ES" sz="1800" kern="1200" dirty="0"/>
        </a:p>
      </dsp:txBody>
      <dsp:txXfrm>
        <a:off x="4950780" y="3877745"/>
        <a:ext cx="1104743" cy="1104743"/>
      </dsp:txXfrm>
    </dsp:sp>
    <dsp:sp modelId="{E5D3D5F0-1ABB-4934-978F-EB9A4B9A17F3}">
      <dsp:nvSpPr>
        <dsp:cNvPr id="0" name=""/>
        <dsp:cNvSpPr/>
      </dsp:nvSpPr>
      <dsp:spPr>
        <a:xfrm>
          <a:off x="2599723" y="4865274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Reducción funciones SENAME</a:t>
          </a:r>
          <a:endParaRPr lang="es-ES" sz="1800" kern="1200" dirty="0"/>
        </a:p>
      </dsp:txBody>
      <dsp:txXfrm>
        <a:off x="2828523" y="5094074"/>
        <a:ext cx="1104743" cy="1104743"/>
      </dsp:txXfrm>
    </dsp:sp>
    <dsp:sp modelId="{9D7C9E01-318C-4ED3-9641-1BBD373FC900}">
      <dsp:nvSpPr>
        <dsp:cNvPr id="0" name=""/>
        <dsp:cNvSpPr/>
      </dsp:nvSpPr>
      <dsp:spPr>
        <a:xfrm>
          <a:off x="493692" y="3649356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Focalización servicio</a:t>
          </a:r>
          <a:endParaRPr lang="es-ES" sz="1700" kern="1200" dirty="0"/>
        </a:p>
      </dsp:txBody>
      <dsp:txXfrm>
        <a:off x="722492" y="3878156"/>
        <a:ext cx="1104743" cy="1104743"/>
      </dsp:txXfrm>
    </dsp:sp>
    <dsp:sp modelId="{A9D07F75-07E7-4D34-9DC9-A883AC2920C6}">
      <dsp:nvSpPr>
        <dsp:cNvPr id="0" name=""/>
        <dsp:cNvSpPr/>
      </dsp:nvSpPr>
      <dsp:spPr>
        <a:xfrm>
          <a:off x="493692" y="1217521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Sistema información</a:t>
          </a:r>
          <a:endParaRPr lang="es-ES" sz="1700" kern="1200" dirty="0"/>
        </a:p>
      </dsp:txBody>
      <dsp:txXfrm>
        <a:off x="722492" y="1446321"/>
        <a:ext cx="1104743" cy="110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8758-6447-4D98-B4C8-661F83B14F60}">
      <dsp:nvSpPr>
        <dsp:cNvPr id="0" name=""/>
        <dsp:cNvSpPr/>
      </dsp:nvSpPr>
      <dsp:spPr>
        <a:xfrm>
          <a:off x="2635953" y="2393392"/>
          <a:ext cx="1840652" cy="1840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Resultados Implementación SENAME primeros años</a:t>
          </a:r>
          <a:endParaRPr lang="es-ES" sz="1500" kern="1200" dirty="0"/>
        </a:p>
      </dsp:txBody>
      <dsp:txXfrm>
        <a:off x="2905510" y="2662949"/>
        <a:ext cx="1301538" cy="1301538"/>
      </dsp:txXfrm>
    </dsp:sp>
    <dsp:sp modelId="{04AAE7D1-3C23-4335-8AC0-EB0A8B432BCF}">
      <dsp:nvSpPr>
        <dsp:cNvPr id="0" name=""/>
        <dsp:cNvSpPr/>
      </dsp:nvSpPr>
      <dsp:spPr>
        <a:xfrm rot="16200000">
          <a:off x="3361736" y="1724431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3420099" y="1907958"/>
        <a:ext cx="272360" cy="375493"/>
      </dsp:txXfrm>
    </dsp:sp>
    <dsp:sp modelId="{7C1F5678-CA81-4535-9B46-1FA63A7379E2}">
      <dsp:nvSpPr>
        <dsp:cNvPr id="0" name=""/>
        <dsp:cNvSpPr/>
      </dsp:nvSpPr>
      <dsp:spPr>
        <a:xfrm>
          <a:off x="2727985" y="2681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Transparencia traspaso recursos</a:t>
          </a:r>
          <a:endParaRPr lang="es-ES" sz="1500" kern="1200" dirty="0"/>
        </a:p>
      </dsp:txBody>
      <dsp:txXfrm>
        <a:off x="2970587" y="245283"/>
        <a:ext cx="1171383" cy="1171383"/>
      </dsp:txXfrm>
    </dsp:sp>
    <dsp:sp modelId="{A62B1CDC-370F-4A58-BB71-57F1A020DAFE}">
      <dsp:nvSpPr>
        <dsp:cNvPr id="0" name=""/>
        <dsp:cNvSpPr/>
      </dsp:nvSpPr>
      <dsp:spPr>
        <a:xfrm rot="19285714">
          <a:off x="4359647" y="2205000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4372380" y="2366552"/>
        <a:ext cx="272360" cy="375493"/>
      </dsp:txXfrm>
    </dsp:sp>
    <dsp:sp modelId="{0C67775D-5C2A-4A4A-AEFA-50A37DA761D6}">
      <dsp:nvSpPr>
        <dsp:cNvPr id="0" name=""/>
        <dsp:cNvSpPr/>
      </dsp:nvSpPr>
      <dsp:spPr>
        <a:xfrm>
          <a:off x="4669073" y="937459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Deterioro subvenciones</a:t>
          </a:r>
          <a:endParaRPr lang="es-ES" sz="1500" kern="1200" dirty="0">
            <a:solidFill>
              <a:schemeClr val="bg1"/>
            </a:solidFill>
          </a:endParaRPr>
        </a:p>
      </dsp:txBody>
      <dsp:txXfrm>
        <a:off x="4911675" y="1180061"/>
        <a:ext cx="1171383" cy="1171383"/>
      </dsp:txXfrm>
    </dsp:sp>
    <dsp:sp modelId="{7C562BF7-05B3-4B8F-90C3-8DB2A56497EA}">
      <dsp:nvSpPr>
        <dsp:cNvPr id="0" name=""/>
        <dsp:cNvSpPr/>
      </dsp:nvSpPr>
      <dsp:spPr>
        <a:xfrm rot="771429">
          <a:off x="4606111" y="3284828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4607574" y="3397005"/>
        <a:ext cx="272360" cy="375493"/>
      </dsp:txXfrm>
    </dsp:sp>
    <dsp:sp modelId="{8CDBC2F7-AAD8-4ECD-8300-C933DBA480DA}">
      <dsp:nvSpPr>
        <dsp:cNvPr id="0" name=""/>
        <dsp:cNvSpPr/>
      </dsp:nvSpPr>
      <dsp:spPr>
        <a:xfrm>
          <a:off x="5148482" y="3037887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Crecimiento inorgánico</a:t>
          </a:r>
          <a:endParaRPr lang="es-ES" sz="1500" kern="1200" dirty="0">
            <a:solidFill>
              <a:schemeClr val="bg1"/>
            </a:solidFill>
          </a:endParaRPr>
        </a:p>
      </dsp:txBody>
      <dsp:txXfrm>
        <a:off x="5391084" y="3280489"/>
        <a:ext cx="1171383" cy="1171383"/>
      </dsp:txXfrm>
    </dsp:sp>
    <dsp:sp modelId="{990C9C52-7B40-406F-AA70-14D6C49AA974}">
      <dsp:nvSpPr>
        <dsp:cNvPr id="0" name=""/>
        <dsp:cNvSpPr/>
      </dsp:nvSpPr>
      <dsp:spPr>
        <a:xfrm rot="3857143">
          <a:off x="3915535" y="4150783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3948575" y="4223364"/>
        <a:ext cx="272360" cy="375493"/>
      </dsp:txXfrm>
    </dsp:sp>
    <dsp:sp modelId="{CD7627DD-A35B-4D96-831F-1ECBC7BCABB2}">
      <dsp:nvSpPr>
        <dsp:cNvPr id="0" name=""/>
        <dsp:cNvSpPr/>
      </dsp:nvSpPr>
      <dsp:spPr>
        <a:xfrm>
          <a:off x="3805208" y="4722300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Niños en cárceles</a:t>
          </a:r>
          <a:endParaRPr lang="es-ES" sz="1500" kern="1200" dirty="0"/>
        </a:p>
      </dsp:txBody>
      <dsp:txXfrm>
        <a:off x="4047810" y="4964902"/>
        <a:ext cx="1171383" cy="1171383"/>
      </dsp:txXfrm>
    </dsp:sp>
    <dsp:sp modelId="{09658FCB-1DDF-4031-B973-D93B81F8BBB3}">
      <dsp:nvSpPr>
        <dsp:cNvPr id="0" name=""/>
        <dsp:cNvSpPr/>
      </dsp:nvSpPr>
      <dsp:spPr>
        <a:xfrm rot="6942857">
          <a:off x="2807937" y="4150783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2891622" y="4223364"/>
        <a:ext cx="272360" cy="375493"/>
      </dsp:txXfrm>
    </dsp:sp>
    <dsp:sp modelId="{1E776A49-A707-438A-AB69-342A66827A25}">
      <dsp:nvSpPr>
        <dsp:cNvPr id="0" name=""/>
        <dsp:cNvSpPr/>
      </dsp:nvSpPr>
      <dsp:spPr>
        <a:xfrm>
          <a:off x="1650763" y="4722300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Insuficiencias personal centros</a:t>
          </a:r>
          <a:endParaRPr lang="es-ES" sz="1500" kern="1200" dirty="0"/>
        </a:p>
      </dsp:txBody>
      <dsp:txXfrm>
        <a:off x="1893365" y="4964902"/>
        <a:ext cx="1171383" cy="1171383"/>
      </dsp:txXfrm>
    </dsp:sp>
    <dsp:sp modelId="{79FF06D7-838D-49D7-B12F-3B80B8E29456}">
      <dsp:nvSpPr>
        <dsp:cNvPr id="0" name=""/>
        <dsp:cNvSpPr/>
      </dsp:nvSpPr>
      <dsp:spPr>
        <a:xfrm rot="10028571">
          <a:off x="2117361" y="3284828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2232623" y="3397005"/>
        <a:ext cx="272360" cy="375493"/>
      </dsp:txXfrm>
    </dsp:sp>
    <dsp:sp modelId="{C8A7D319-C58D-4576-975C-BD947076F9FB}">
      <dsp:nvSpPr>
        <dsp:cNvPr id="0" name=""/>
        <dsp:cNvSpPr/>
      </dsp:nvSpPr>
      <dsp:spPr>
        <a:xfrm>
          <a:off x="307489" y="3037887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hlinkClick xmlns:r="http://schemas.openxmlformats.org/officeDocument/2006/relationships" r:id="" action="ppaction://hlinksldjump"/>
            </a:rPr>
            <a:t>Deficiencias en la atención a niños</a:t>
          </a:r>
          <a:endParaRPr lang="es-ES" sz="1500" kern="1200" dirty="0"/>
        </a:p>
      </dsp:txBody>
      <dsp:txXfrm>
        <a:off x="550091" y="3280489"/>
        <a:ext cx="1171383" cy="1171383"/>
      </dsp:txXfrm>
    </dsp:sp>
    <dsp:sp modelId="{E96BEDCE-1CFB-4589-8BEC-6A7510968C38}">
      <dsp:nvSpPr>
        <dsp:cNvPr id="0" name=""/>
        <dsp:cNvSpPr/>
      </dsp:nvSpPr>
      <dsp:spPr>
        <a:xfrm rot="13114286">
          <a:off x="2363825" y="2205000"/>
          <a:ext cx="389085" cy="62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2467817" y="2366552"/>
        <a:ext cx="272360" cy="375493"/>
      </dsp:txXfrm>
    </dsp:sp>
    <dsp:sp modelId="{874DA6B0-41AA-40E5-8D7D-EA9870277317}">
      <dsp:nvSpPr>
        <dsp:cNvPr id="0" name=""/>
        <dsp:cNvSpPr/>
      </dsp:nvSpPr>
      <dsp:spPr>
        <a:xfrm>
          <a:off x="786898" y="937459"/>
          <a:ext cx="1656587" cy="165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Problemas de infra centros</a:t>
          </a:r>
          <a:endParaRPr lang="es-ES" sz="1500" kern="1200" dirty="0"/>
        </a:p>
      </dsp:txBody>
      <dsp:txXfrm>
        <a:off x="1029500" y="1180061"/>
        <a:ext cx="1171383" cy="1171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F7921-B42C-45DD-AFD6-FE853C5852DD}">
      <dsp:nvSpPr>
        <dsp:cNvPr id="0" name=""/>
        <dsp:cNvSpPr/>
      </dsp:nvSpPr>
      <dsp:spPr>
        <a:xfrm>
          <a:off x="255398" y="552"/>
          <a:ext cx="2171447" cy="130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Supervivencia</a:t>
          </a:r>
        </a:p>
      </dsp:txBody>
      <dsp:txXfrm>
        <a:off x="255398" y="552"/>
        <a:ext cx="2171447" cy="1302868"/>
      </dsp:txXfrm>
    </dsp:sp>
    <dsp:sp modelId="{F0EAB65E-8D86-45F0-B2F2-B08370839B93}">
      <dsp:nvSpPr>
        <dsp:cNvPr id="0" name=""/>
        <dsp:cNvSpPr/>
      </dsp:nvSpPr>
      <dsp:spPr>
        <a:xfrm>
          <a:off x="2643990" y="552"/>
          <a:ext cx="2171447" cy="130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Desarrollo</a:t>
          </a:r>
        </a:p>
      </dsp:txBody>
      <dsp:txXfrm>
        <a:off x="2643990" y="552"/>
        <a:ext cx="2171447" cy="1302868"/>
      </dsp:txXfrm>
    </dsp:sp>
    <dsp:sp modelId="{6E5AAA80-7753-4A96-BDC7-B4A825F792F7}">
      <dsp:nvSpPr>
        <dsp:cNvPr id="0" name=""/>
        <dsp:cNvSpPr/>
      </dsp:nvSpPr>
      <dsp:spPr>
        <a:xfrm>
          <a:off x="255398" y="1520565"/>
          <a:ext cx="2171447" cy="130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Protección</a:t>
          </a:r>
        </a:p>
      </dsp:txBody>
      <dsp:txXfrm>
        <a:off x="255398" y="1520565"/>
        <a:ext cx="2171447" cy="1302868"/>
      </dsp:txXfrm>
    </dsp:sp>
    <dsp:sp modelId="{801D99B7-CA70-4BA9-9ED2-3466186FA15D}">
      <dsp:nvSpPr>
        <dsp:cNvPr id="0" name=""/>
        <dsp:cNvSpPr/>
      </dsp:nvSpPr>
      <dsp:spPr>
        <a:xfrm>
          <a:off x="2643990" y="1520565"/>
          <a:ext cx="2171447" cy="130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Participación</a:t>
          </a:r>
        </a:p>
      </dsp:txBody>
      <dsp:txXfrm>
        <a:off x="2643990" y="1520565"/>
        <a:ext cx="2171447" cy="1302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B6DD-CFC6-445F-84A1-9CB5813AF903}">
      <dsp:nvSpPr>
        <dsp:cNvPr id="0" name=""/>
        <dsp:cNvSpPr/>
      </dsp:nvSpPr>
      <dsp:spPr>
        <a:xfrm>
          <a:off x="716568" y="0"/>
          <a:ext cx="4808441" cy="480844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F1998-D064-4188-A617-857E519CD0E1}">
      <dsp:nvSpPr>
        <dsp:cNvPr id="0" name=""/>
        <dsp:cNvSpPr/>
      </dsp:nvSpPr>
      <dsp:spPr>
        <a:xfrm>
          <a:off x="1173370" y="456801"/>
          <a:ext cx="1875291" cy="187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Costos</a:t>
          </a:r>
          <a:r>
            <a:rPr lang="es-ES" sz="2200" kern="1200" baseline="0" dirty="0"/>
            <a:t> fijos/ingresos variables</a:t>
          </a:r>
          <a:endParaRPr lang="es-ES" sz="2200" kern="1200" dirty="0"/>
        </a:p>
      </dsp:txBody>
      <dsp:txXfrm>
        <a:off x="1264914" y="548345"/>
        <a:ext cx="1692203" cy="1692203"/>
      </dsp:txXfrm>
    </dsp:sp>
    <dsp:sp modelId="{89E0F0DF-1C0A-471F-B6BD-45A971430A00}">
      <dsp:nvSpPr>
        <dsp:cNvPr id="0" name=""/>
        <dsp:cNvSpPr/>
      </dsp:nvSpPr>
      <dsp:spPr>
        <a:xfrm>
          <a:off x="3192915" y="456801"/>
          <a:ext cx="1875291" cy="187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Poco se puede exigir</a:t>
          </a:r>
          <a:endParaRPr lang="es-ES" sz="2200" kern="1200" dirty="0"/>
        </a:p>
      </dsp:txBody>
      <dsp:txXfrm>
        <a:off x="3284459" y="548345"/>
        <a:ext cx="1692203" cy="1692203"/>
      </dsp:txXfrm>
    </dsp:sp>
    <dsp:sp modelId="{4B631B4A-B105-416C-820F-287B0149C960}">
      <dsp:nvSpPr>
        <dsp:cNvPr id="0" name=""/>
        <dsp:cNvSpPr/>
      </dsp:nvSpPr>
      <dsp:spPr>
        <a:xfrm>
          <a:off x="1173370" y="2476347"/>
          <a:ext cx="1875291" cy="187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Incentivos a la internación prolongada</a:t>
          </a:r>
          <a:endParaRPr lang="es-ES" sz="2200" kern="1200" dirty="0"/>
        </a:p>
      </dsp:txBody>
      <dsp:txXfrm>
        <a:off x="1264914" y="2567891"/>
        <a:ext cx="1692203" cy="1692203"/>
      </dsp:txXfrm>
    </dsp:sp>
    <dsp:sp modelId="{B8C5075F-9F9A-4434-AF70-628E09B3B17F}">
      <dsp:nvSpPr>
        <dsp:cNvPr id="0" name=""/>
        <dsp:cNvSpPr/>
      </dsp:nvSpPr>
      <dsp:spPr>
        <a:xfrm>
          <a:off x="3192915" y="2476347"/>
          <a:ext cx="1875291" cy="187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No se fomenta calidad intervención</a:t>
          </a:r>
          <a:endParaRPr lang="es-ES" sz="2200" kern="1200" dirty="0"/>
        </a:p>
      </dsp:txBody>
      <dsp:txXfrm>
        <a:off x="3284459" y="2567891"/>
        <a:ext cx="1692203" cy="1692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CF293-D9DA-4607-8C3E-98CCFCB0116F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700" kern="1200" dirty="0"/>
            <a:t>Política Nacional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700" kern="1200" dirty="0"/>
            <a:t>Plan de Acción</a:t>
          </a:r>
        </a:p>
      </dsp:txBody>
      <dsp:txXfrm rot="-5400000">
        <a:off x="2194561" y="184100"/>
        <a:ext cx="3850293" cy="945456"/>
      </dsp:txXfrm>
    </dsp:sp>
    <dsp:sp modelId="{5BE26418-AAC1-454A-8E28-0EEA1770828D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Política</a:t>
          </a:r>
        </a:p>
      </dsp:txBody>
      <dsp:txXfrm>
        <a:off x="63934" y="65918"/>
        <a:ext cx="2066692" cy="1181819"/>
      </dsp:txXfrm>
    </dsp:sp>
    <dsp:sp modelId="{D00B7A46-471D-4CC1-A7AA-4ACF91904336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700" kern="1200" dirty="0"/>
            <a:t>7 proyectos de ley ingresados</a:t>
          </a:r>
        </a:p>
      </dsp:txBody>
      <dsp:txXfrm rot="-5400000">
        <a:off x="2194561" y="1559271"/>
        <a:ext cx="3850293" cy="945456"/>
      </dsp:txXfrm>
    </dsp:sp>
    <dsp:sp modelId="{2A655217-0842-4345-87E2-490A4B1A8B6A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Legislativa</a:t>
          </a:r>
        </a:p>
      </dsp:txBody>
      <dsp:txXfrm>
        <a:off x="63934" y="1441090"/>
        <a:ext cx="2066692" cy="1181819"/>
      </dsp:txXfrm>
    </dsp:sp>
    <dsp:sp modelId="{7911973D-5794-48B2-8DB0-9C354E3B1778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700" kern="1200" dirty="0"/>
            <a:t>Continuidad y extensión </a:t>
          </a:r>
          <a:r>
            <a:rPr lang="es-CL" sz="2700" kern="1200" dirty="0" err="1"/>
            <a:t>ChCC</a:t>
          </a:r>
          <a:r>
            <a:rPr lang="es-CL" sz="2700" kern="1200" dirty="0"/>
            <a:t> hasta 4° básico</a:t>
          </a:r>
        </a:p>
      </dsp:txBody>
      <dsp:txXfrm rot="-5400000">
        <a:off x="2194561" y="2934443"/>
        <a:ext cx="3850293" cy="945456"/>
      </dsp:txXfrm>
    </dsp:sp>
    <dsp:sp modelId="{9873E60F-6D7D-4CD0-8E5E-F2EB3B8B4594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Programática</a:t>
          </a:r>
        </a:p>
      </dsp:txBody>
      <dsp:txXfrm>
        <a:off x="63934" y="2816262"/>
        <a:ext cx="2066692" cy="1181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C843-F329-429E-A2AE-32D2C00306FD}">
      <dsp:nvSpPr>
        <dsp:cNvPr id="0" name=""/>
        <dsp:cNvSpPr/>
      </dsp:nvSpPr>
      <dsp:spPr>
        <a:xfrm>
          <a:off x="1428865" y="705825"/>
          <a:ext cx="4411750" cy="4411750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7316B-CE90-44DC-9EB8-F7A8B7C87331}">
      <dsp:nvSpPr>
        <dsp:cNvPr id="0" name=""/>
        <dsp:cNvSpPr/>
      </dsp:nvSpPr>
      <dsp:spPr>
        <a:xfrm>
          <a:off x="1428865" y="705825"/>
          <a:ext cx="4411750" cy="4411750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1CB2F-F1B5-4608-BD57-C916046D57AA}">
      <dsp:nvSpPr>
        <dsp:cNvPr id="0" name=""/>
        <dsp:cNvSpPr/>
      </dsp:nvSpPr>
      <dsp:spPr>
        <a:xfrm>
          <a:off x="1428865" y="705825"/>
          <a:ext cx="4411750" cy="4411750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FB266-2B57-486C-904E-31216822D550}">
      <dsp:nvSpPr>
        <dsp:cNvPr id="0" name=""/>
        <dsp:cNvSpPr/>
      </dsp:nvSpPr>
      <dsp:spPr>
        <a:xfrm>
          <a:off x="1428865" y="705825"/>
          <a:ext cx="4411750" cy="4411750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8CBA1-7525-4CF5-86BE-66826E3B48AE}">
      <dsp:nvSpPr>
        <dsp:cNvPr id="0" name=""/>
        <dsp:cNvSpPr/>
      </dsp:nvSpPr>
      <dsp:spPr>
        <a:xfrm>
          <a:off x="2620721" y="1897682"/>
          <a:ext cx="2028037" cy="202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No </a:t>
          </a:r>
          <a:r>
            <a:rPr lang="es-CL" sz="3200" kern="1200"/>
            <a:t>crea un </a:t>
          </a:r>
          <a:r>
            <a:rPr lang="es-CL" sz="3200" kern="1200" dirty="0"/>
            <a:t>sistema</a:t>
          </a:r>
        </a:p>
      </dsp:txBody>
      <dsp:txXfrm>
        <a:off x="2917720" y="2194681"/>
        <a:ext cx="1434039" cy="1434039"/>
      </dsp:txXfrm>
    </dsp:sp>
    <dsp:sp modelId="{79336A2B-F650-4FC0-A606-A7FBB1FC7B5F}">
      <dsp:nvSpPr>
        <dsp:cNvPr id="0" name=""/>
        <dsp:cNvSpPr/>
      </dsp:nvSpPr>
      <dsp:spPr>
        <a:xfrm>
          <a:off x="2627132" y="-259399"/>
          <a:ext cx="2015216" cy="2032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No hay recursos comprometidos</a:t>
          </a:r>
        </a:p>
      </dsp:txBody>
      <dsp:txXfrm>
        <a:off x="2922254" y="38278"/>
        <a:ext cx="1424972" cy="1437309"/>
      </dsp:txXfrm>
    </dsp:sp>
    <dsp:sp modelId="{327CF2ED-4D0D-46DD-8E48-3F20EC6A48B1}">
      <dsp:nvSpPr>
        <dsp:cNvPr id="0" name=""/>
        <dsp:cNvSpPr/>
      </dsp:nvSpPr>
      <dsp:spPr>
        <a:xfrm>
          <a:off x="4776435" y="1899138"/>
          <a:ext cx="2026147" cy="2025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No especifica componentes</a:t>
          </a:r>
        </a:p>
      </dsp:txBody>
      <dsp:txXfrm>
        <a:off x="5073157" y="2195711"/>
        <a:ext cx="1432703" cy="1431979"/>
      </dsp:txXfrm>
    </dsp:sp>
    <dsp:sp modelId="{7D83A3BE-A5D4-46C9-8FD9-746626A29B31}">
      <dsp:nvSpPr>
        <dsp:cNvPr id="0" name=""/>
        <dsp:cNvSpPr/>
      </dsp:nvSpPr>
      <dsp:spPr>
        <a:xfrm>
          <a:off x="2691526" y="4140284"/>
          <a:ext cx="1886428" cy="1852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No hay bajada territorial</a:t>
          </a:r>
        </a:p>
      </dsp:txBody>
      <dsp:txXfrm>
        <a:off x="2967787" y="4411557"/>
        <a:ext cx="1333906" cy="1309825"/>
      </dsp:txXfrm>
    </dsp:sp>
    <dsp:sp modelId="{3EDEEA9F-BC91-4ABD-A67B-5AAE22883A5E}">
      <dsp:nvSpPr>
        <dsp:cNvPr id="0" name=""/>
        <dsp:cNvSpPr/>
      </dsp:nvSpPr>
      <dsp:spPr>
        <a:xfrm>
          <a:off x="614240" y="2016222"/>
          <a:ext cx="1731461" cy="1790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No hay mecanismos de exigibilidad</a:t>
          </a:r>
        </a:p>
      </dsp:txBody>
      <dsp:txXfrm>
        <a:off x="867807" y="2278502"/>
        <a:ext cx="1224327" cy="126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61BA2-1C75-44C3-8D41-656C9A3ECA3C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906A0-011C-4B9D-834B-EE38EE4A5F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52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0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3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0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9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414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97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37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34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06A0-011C-4B9D-834B-EE38EE4A5F54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6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16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3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906A0-011C-4B9D-834B-EE38EE4A5F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00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15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5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3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35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81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5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0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4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7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6681-C1E4-4502-A5F5-E82229431A3E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55FC-9841-4A17-A2D0-EB9263D27A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48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rofaundezg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5.jpeg"/><Relationship Id="rId10" Type="http://schemas.openxmlformats.org/officeDocument/2006/relationships/diagramLayout" Target="../diagrams/layout5.xml"/><Relationship Id="rId4" Type="http://schemas.openxmlformats.org/officeDocument/2006/relationships/image" Target="../media/image14.jpeg"/><Relationship Id="rId9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1.png"/><Relationship Id="rId5" Type="http://schemas.openxmlformats.org/officeDocument/2006/relationships/image" Target="../media/image15.jpeg"/><Relationship Id="rId10" Type="http://schemas.openxmlformats.org/officeDocument/2006/relationships/image" Target="../media/image30.png"/><Relationship Id="rId4" Type="http://schemas.openxmlformats.org/officeDocument/2006/relationships/image" Target="../media/image14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8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11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7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observatorioparalaconfianza.cl/oferta-del-sename-y-supervisiones/#1524344146732-135ed560-cfbf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35.emf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diagramLayout" Target="../diagrams/layout6.xml"/><Relationship Id="rId5" Type="http://schemas.openxmlformats.org/officeDocument/2006/relationships/image" Target="../media/image14.jpeg"/><Relationship Id="rId10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openxmlformats.org/officeDocument/2006/relationships/image" Target="../media/image43.png"/><Relationship Id="rId14" Type="http://schemas.microsoft.com/office/2007/relationships/diagramDrawing" Target="../diagrams/drawing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45.png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46.png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48.png"/><Relationship Id="rId5" Type="http://schemas.openxmlformats.org/officeDocument/2006/relationships/image" Target="../media/image14.jpeg"/><Relationship Id="rId10" Type="http://schemas.openxmlformats.org/officeDocument/2006/relationships/hyperlink" Target="POLITICA-2015-2025_versionweb.pdf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diagramLayout" Target="../diagrams/layout7.xml"/><Relationship Id="rId5" Type="http://schemas.openxmlformats.org/officeDocument/2006/relationships/image" Target="../media/image14.jpeg"/><Relationship Id="rId10" Type="http://schemas.openxmlformats.org/officeDocument/2006/relationships/diagramData" Target="../diagrams/data7.xml"/><Relationship Id="rId4" Type="http://schemas.openxmlformats.org/officeDocument/2006/relationships/image" Target="../media/image2.jpeg"/><Relationship Id="rId9" Type="http://schemas.openxmlformats.org/officeDocument/2006/relationships/image" Target="../media/image44.png"/><Relationship Id="rId14" Type="http://schemas.microsoft.com/office/2007/relationships/diagramDrawing" Target="../diagrams/drawing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8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diagramLayout" Target="../diagrams/layout8.xml"/><Relationship Id="rId5" Type="http://schemas.openxmlformats.org/officeDocument/2006/relationships/image" Target="../media/image14.jpeg"/><Relationship Id="rId10" Type="http://schemas.openxmlformats.org/officeDocument/2006/relationships/diagramData" Target="../diagrams/data8.xml"/><Relationship Id="rId4" Type="http://schemas.openxmlformats.org/officeDocument/2006/relationships/image" Target="../media/image2.jpeg"/><Relationship Id="rId9" Type="http://schemas.openxmlformats.org/officeDocument/2006/relationships/image" Target="../media/image44.png"/><Relationship Id="rId14" Type="http://schemas.microsoft.com/office/2007/relationships/diagramDrawing" Target="../diagrams/drawing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ara.cl/pley/pley_detalle.aspx?prmID=10729&amp;prmBoletin=10315-18" TargetMode="Externa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9.xml"/><Relationship Id="rId5" Type="http://schemas.openxmlformats.org/officeDocument/2006/relationships/image" Target="../media/image15.jpeg"/><Relationship Id="rId10" Type="http://schemas.openxmlformats.org/officeDocument/2006/relationships/diagramData" Target="../diagrams/data9.xml"/><Relationship Id="rId4" Type="http://schemas.openxmlformats.org/officeDocument/2006/relationships/image" Target="../media/image14.jpeg"/><Relationship Id="rId9" Type="http://schemas.openxmlformats.org/officeDocument/2006/relationships/image" Target="../media/image25.png"/><Relationship Id="rId14" Type="http://schemas.microsoft.com/office/2007/relationships/diagramDrawing" Target="../diagrams/drawing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ara.cl/pley/pley_detalle.aspx?prmID=10729&amp;prmBoletin=10315-1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watch?v=jjUiwwpwUn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diagramLayout" Target="../diagrams/layout10.xml"/><Relationship Id="rId5" Type="http://schemas.openxmlformats.org/officeDocument/2006/relationships/image" Target="../media/image14.jpeg"/><Relationship Id="rId10" Type="http://schemas.openxmlformats.org/officeDocument/2006/relationships/diagramData" Target="../diagrams/data10.xml"/><Relationship Id="rId4" Type="http://schemas.openxmlformats.org/officeDocument/2006/relationships/image" Target="../media/image2.jpeg"/><Relationship Id="rId9" Type="http://schemas.openxmlformats.org/officeDocument/2006/relationships/image" Target="../media/image44.png"/><Relationship Id="rId14" Type="http://schemas.microsoft.com/office/2007/relationships/diagramDrawing" Target="../diagrams/drawing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53.png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11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diagramLayout" Target="../diagrams/layout11.xml"/><Relationship Id="rId5" Type="http://schemas.openxmlformats.org/officeDocument/2006/relationships/image" Target="../media/image14.jpeg"/><Relationship Id="rId10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openxmlformats.org/officeDocument/2006/relationships/image" Target="../media/image44.png"/><Relationship Id="rId14" Type="http://schemas.microsoft.com/office/2007/relationships/diagramDrawing" Target="../diagrams/drawing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55.emf"/><Relationship Id="rId5" Type="http://schemas.openxmlformats.org/officeDocument/2006/relationships/image" Target="../media/image14.jpeg"/><Relationship Id="rId10" Type="http://schemas.openxmlformats.org/officeDocument/2006/relationships/image" Target="../media/image54.emf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9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57.emf"/><Relationship Id="rId5" Type="http://schemas.openxmlformats.org/officeDocument/2006/relationships/image" Target="../media/image14.jpeg"/><Relationship Id="rId10" Type="http://schemas.openxmlformats.org/officeDocument/2006/relationships/image" Target="../media/image56.emf"/><Relationship Id="rId4" Type="http://schemas.openxmlformats.org/officeDocument/2006/relationships/image" Target="../media/image2.jpeg"/><Relationship Id="rId9" Type="http://schemas.openxmlformats.org/officeDocument/2006/relationships/image" Target="../media/image44.png"/><Relationship Id="rId14" Type="http://schemas.openxmlformats.org/officeDocument/2006/relationships/image" Target="../media/image6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5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4.jpeg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s-CL" sz="3800" dirty="0"/>
              <a:t>El sistema actual de protección especial destinado a NNA vulnerados en sus derechos</a:t>
            </a:r>
            <a:endParaRPr lang="es-ES" sz="3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28" y="4797152"/>
            <a:ext cx="6400800" cy="1752600"/>
          </a:xfrm>
        </p:spPr>
        <p:txBody>
          <a:bodyPr/>
          <a:lstStyle/>
          <a:p>
            <a:r>
              <a:rPr lang="es-CL" dirty="0"/>
              <a:t>Rocío </a:t>
            </a:r>
            <a:r>
              <a:rPr lang="es-CL" dirty="0" err="1"/>
              <a:t>Faúndez</a:t>
            </a:r>
            <a:r>
              <a:rPr lang="es-CL" dirty="0"/>
              <a:t> G.</a:t>
            </a:r>
          </a:p>
          <a:p>
            <a:r>
              <a:rPr lang="es-CL" dirty="0">
                <a:hlinkClick r:id="rId2"/>
              </a:rPr>
              <a:t>rofaundezg@gmail.com</a:t>
            </a:r>
            <a:endParaRPr lang="es-CL" dirty="0"/>
          </a:p>
          <a:p>
            <a:r>
              <a:rPr lang="es-CL" dirty="0"/>
              <a:t>10 de agosto, 2018.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23563"/>
            <a:ext cx="1886663" cy="124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563"/>
            <a:ext cx="1670374" cy="125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7" y="-7831"/>
            <a:ext cx="2538962" cy="163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2784"/>
            <a:ext cx="2109524" cy="158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2" y="3429000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32" y="5086951"/>
            <a:ext cx="2344956" cy="175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" y="5086952"/>
            <a:ext cx="2576559" cy="175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83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 action="ppaction://hlinksldjump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23528" y="234690"/>
            <a:ext cx="7027865" cy="6612222"/>
          </a:xfrm>
          <a:prstGeom prst="rect">
            <a:avLst/>
          </a:prstGeom>
          <a:solidFill>
            <a:srgbClr val="92D050"/>
          </a:solidFill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dirty="0"/>
          </a:p>
          <a:p>
            <a:pPr algn="ctr"/>
            <a:endParaRPr lang="es-CL" sz="54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3683FC1-3B8D-42B3-AE92-A56C692F3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098915"/>
              </p:ext>
            </p:extLst>
          </p:nvPr>
        </p:nvGraphicFramePr>
        <p:xfrm>
          <a:off x="1386601" y="3741079"/>
          <a:ext cx="5070837" cy="282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B6501D-18DE-4E41-9DE6-EB4CC476F716}"/>
              </a:ext>
            </a:extLst>
          </p:cNvPr>
          <p:cNvSpPr/>
          <p:nvPr/>
        </p:nvSpPr>
        <p:spPr>
          <a:xfrm>
            <a:off x="827584" y="692696"/>
            <a:ext cx="6188872" cy="615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BC3C64-5F4E-4EA7-AF7C-E3EA3EBC39FE}"/>
              </a:ext>
            </a:extLst>
          </p:cNvPr>
          <p:cNvSpPr txBox="1"/>
          <p:nvPr/>
        </p:nvSpPr>
        <p:spPr>
          <a:xfrm>
            <a:off x="1403648" y="1140249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/>
              <a:t>1990 </a:t>
            </a:r>
          </a:p>
          <a:p>
            <a:pPr algn="ctr"/>
            <a:r>
              <a:rPr lang="es-CL" sz="5400" dirty="0"/>
              <a:t>Convención Derechos del NNA</a:t>
            </a:r>
          </a:p>
        </p:txBody>
      </p:sp>
    </p:spTree>
    <p:extLst>
      <p:ext uri="{BB962C8B-B14F-4D97-AF65-F5344CB8AC3E}">
        <p14:creationId xmlns:p14="http://schemas.microsoft.com/office/powerpoint/2010/main" val="255485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 action="ppaction://hlinksldjump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32628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300" dirty="0">
                <a:solidFill>
                  <a:srgbClr val="0070C0"/>
                </a:solidFill>
              </a:rPr>
              <a:t>Principios para la protección especial </a:t>
            </a:r>
            <a:br>
              <a:rPr lang="es-ES" sz="3300" dirty="0">
                <a:solidFill>
                  <a:srgbClr val="0070C0"/>
                </a:solidFill>
              </a:rPr>
            </a:br>
            <a:r>
              <a:rPr lang="es-ES" sz="3300" dirty="0">
                <a:solidFill>
                  <a:srgbClr val="0070C0"/>
                </a:solidFill>
              </a:rPr>
              <a:t>que supone el enfoque de derechos de la </a:t>
            </a:r>
            <a:br>
              <a:rPr lang="es-ES" sz="3300" dirty="0">
                <a:solidFill>
                  <a:srgbClr val="0070C0"/>
                </a:solidFill>
              </a:rPr>
            </a:br>
            <a:r>
              <a:rPr lang="es-ES" sz="3300" dirty="0">
                <a:solidFill>
                  <a:srgbClr val="0070C0"/>
                </a:solidFill>
              </a:rPr>
              <a:t>CDN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23528" y="1692276"/>
            <a:ext cx="6768752" cy="43290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protección reforzada del derecho de los niños y niñas a su vida familiar.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legalidad de la medida de protección.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justificación debida de la necesidad y proporcionalidad en las medidas de protección.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temporalidad adecuada de las medidas de protección.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supervisión autónoma de las medidas de protección.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El derecho de los niños y niñas a ser oídos en los procedimientos de protección.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especialización y diligencia en la dictación, supervisión y revisión de las medidas de protección.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b="1" dirty="0"/>
              <a:t>La integralidad de la intervención.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95D4C0-4E18-492E-85FC-BF1F380393BC}"/>
              </a:ext>
            </a:extLst>
          </p:cNvPr>
          <p:cNvSpPr txBox="1"/>
          <p:nvPr/>
        </p:nvSpPr>
        <p:spPr>
          <a:xfrm>
            <a:off x="1547664" y="623731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Fuente: UNICEF. (2015). Hacia un rediseño normativo del sistema de protección especial de derechos de niños, niñas y adolescentes en Chile. Serie los Derechos de los Niños, una orientación y un límite. 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00867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5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 «Reforma de SENAME» (2001)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5536" y="1412776"/>
            <a:ext cx="6840760" cy="5328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6" y="1646192"/>
            <a:ext cx="5810871" cy="207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1379743" y="637716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Muñoz, C. (2003) «Por el re-conocimiento de la infancia. </a:t>
            </a:r>
            <a:r>
              <a:rPr lang="es-CL" sz="1200" u="sng" dirty="0"/>
              <a:t>Persona y sociedad</a:t>
            </a:r>
            <a:r>
              <a:rPr lang="es-CL" sz="1200" dirty="0"/>
              <a:t>, Vol. XVII N°3. </a:t>
            </a:r>
            <a:endParaRPr lang="es-ES" sz="12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6423013" y="1902443"/>
            <a:ext cx="50405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444208" y="2139073"/>
            <a:ext cx="461665" cy="1249279"/>
          </a:xfrm>
          <a:prstGeom prst="rect">
            <a:avLst/>
          </a:prstGeom>
          <a:noFill/>
        </p:spPr>
        <p:txBody>
          <a:bodyPr vert="vert" wrap="square" rtlCol="0" anchor="ctr" anchorCtr="0">
            <a:noAutofit/>
          </a:bodyPr>
          <a:lstStyle/>
          <a:p>
            <a:r>
              <a:rPr lang="es-CL" sz="2200" dirty="0"/>
              <a:t>principios</a:t>
            </a:r>
            <a:endParaRPr lang="es-ES" sz="22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790079" y="4688564"/>
            <a:ext cx="50405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780497" y="4501600"/>
            <a:ext cx="523220" cy="16439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200" dirty="0"/>
              <a:t>acciones</a:t>
            </a:r>
            <a:endParaRPr lang="es-ES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27" y="4787262"/>
            <a:ext cx="6091993" cy="155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15 Flecha abajo"/>
          <p:cNvSpPr/>
          <p:nvPr/>
        </p:nvSpPr>
        <p:spPr>
          <a:xfrm>
            <a:off x="3288413" y="3887650"/>
            <a:ext cx="1055006" cy="671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3815916" y="764704"/>
            <a:ext cx="35643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978990" y="960983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Convención de Derechos del Niño (CDN)</a:t>
            </a:r>
            <a:endParaRPr lang="es-ES" sz="1700" b="1" dirty="0"/>
          </a:p>
        </p:txBody>
      </p:sp>
    </p:spTree>
    <p:extLst>
      <p:ext uri="{BB962C8B-B14F-4D97-AF65-F5344CB8AC3E}">
        <p14:creationId xmlns:p14="http://schemas.microsoft.com/office/powerpoint/2010/main" val="113172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 institucionalidad hoy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vigente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639661"/>
            <a:ext cx="6840760" cy="49576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" y="3413071"/>
            <a:ext cx="7393257" cy="1762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3 CuadroTexto"/>
          <p:cNvSpPr txBox="1"/>
          <p:nvPr/>
        </p:nvSpPr>
        <p:spPr>
          <a:xfrm>
            <a:off x="810816" y="198883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chemeClr val="bg1"/>
                </a:solidFill>
                <a:latin typeface="Century Gothic" pitchFamily="34" charset="0"/>
              </a:rPr>
              <a:t>Tesis central: </a:t>
            </a:r>
            <a:endParaRPr lang="es-ES" sz="2400" b="1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57663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200" dirty="0"/>
              <a:t>Universidad Diego Portales (2014) “Derechos humanos de la infancia y adolescencia: política pública de protección de derechos fundamentales de niños, niñas y adolescentes”. En </a:t>
            </a:r>
            <a:r>
              <a:rPr lang="es-ES" sz="1200" i="1" dirty="0"/>
              <a:t>Informe Anual sobre DDHH en Chile 2014</a:t>
            </a:r>
            <a:r>
              <a:rPr lang="es-ES" sz="1200" dirty="0"/>
              <a:t>. Ediciones Universidad Diego Portales, Santiago de Chile. Pp. 420-446.</a:t>
            </a:r>
          </a:p>
        </p:txBody>
      </p:sp>
    </p:spTree>
    <p:extLst>
      <p:ext uri="{BB962C8B-B14F-4D97-AF65-F5344CB8AC3E}">
        <p14:creationId xmlns:p14="http://schemas.microsoft.com/office/powerpoint/2010/main" val="255485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809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latin typeface="Century Gothic" pitchFamily="34" charset="0"/>
              </a:rPr>
              <a:t>Recomendaciones Comité</a:t>
            </a:r>
            <a:br>
              <a:rPr lang="es-CL" dirty="0">
                <a:latin typeface="Century Gothic" pitchFamily="34" charset="0"/>
              </a:rPr>
            </a:br>
            <a:r>
              <a:rPr lang="es-CL" dirty="0">
                <a:latin typeface="Century Gothic" pitchFamily="34" charset="0"/>
              </a:rPr>
              <a:t>del Niño al Estado de Chile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0347"/>
            <a:ext cx="68643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17387"/>
              </p:ext>
            </p:extLst>
          </p:nvPr>
        </p:nvGraphicFramePr>
        <p:xfrm>
          <a:off x="467544" y="1872737"/>
          <a:ext cx="458437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Selección de</a:t>
                      </a:r>
                      <a:r>
                        <a:rPr lang="es-CL" baseline="0" dirty="0"/>
                        <a:t> Observaciones a segundo informe (2007)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Ley Integral de Protección de Derechos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Coordinación intersectorial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Defensor del niño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Distinción</a:t>
                      </a:r>
                      <a:r>
                        <a:rPr lang="es-CL" baseline="0" dirty="0"/>
                        <a:t> infracción/protección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Opinión del niño en elaboración</a:t>
                      </a:r>
                      <a:r>
                        <a:rPr lang="es-CL" baseline="0" dirty="0"/>
                        <a:t> de políticas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Violencia policial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Familias de acogida vs internación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Castigo corporal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Apoyo a familias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Adopción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21" y="501201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01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Legislación: Ley de Menores </a:t>
            </a:r>
            <a:br>
              <a:rPr lang="es-ES" dirty="0"/>
            </a:br>
            <a:r>
              <a:rPr lang="es-ES" dirty="0"/>
              <a:t>y otras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rectangular redondeada"/>
          <p:cNvSpPr/>
          <p:nvPr/>
        </p:nvSpPr>
        <p:spPr>
          <a:xfrm>
            <a:off x="323528" y="1988840"/>
            <a:ext cx="6120680" cy="302433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5756473" cy="206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619672" y="57663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200" dirty="0"/>
              <a:t>Universidad Diego Portales (2014) “Derechos humanos de la infancia y adolescencia: política pública de protección de derechos fundamentales de niños, niñas y adolescentes”. En </a:t>
            </a:r>
            <a:r>
              <a:rPr lang="es-ES" sz="1200" i="1" dirty="0"/>
              <a:t>Informe Anual sobre DDHH en Chile 2014</a:t>
            </a:r>
            <a:r>
              <a:rPr lang="es-ES" sz="1200" dirty="0"/>
              <a:t>. Ediciones Universidad Diego Portales, Santiago de Chile. Pp. 420-446.</a:t>
            </a:r>
          </a:p>
        </p:txBody>
      </p:sp>
    </p:spTree>
    <p:extLst>
      <p:ext uri="{BB962C8B-B14F-4D97-AF65-F5344CB8AC3E}">
        <p14:creationId xmlns:p14="http://schemas.microsoft.com/office/powerpoint/2010/main" val="4124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pPr algn="l"/>
            <a:br>
              <a:rPr lang="es-CL" sz="5100" dirty="0">
                <a:solidFill>
                  <a:srgbClr val="0070C0"/>
                </a:solidFill>
              </a:rPr>
            </a:br>
            <a:r>
              <a:rPr lang="es-CL" sz="5100" dirty="0">
                <a:solidFill>
                  <a:srgbClr val="0070C0"/>
                </a:solidFill>
              </a:rPr>
              <a:t>OFERTA PROGRAMÁTICA</a:t>
            </a:r>
            <a:br>
              <a:rPr lang="es-CL" dirty="0">
                <a:solidFill>
                  <a:srgbClr val="0070C0"/>
                </a:solidFill>
              </a:rPr>
            </a:b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Misión SENAME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323529" y="3013735"/>
            <a:ext cx="6624736" cy="20714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s-ES" b="1" kern="0" dirty="0">
                <a:solidFill>
                  <a:sysClr val="window" lastClr="FFFFFF"/>
                </a:solidFill>
                <a:latin typeface="Calibri" pitchFamily="-100" charset="0"/>
              </a:rPr>
              <a:t>Contribuir a la promoción, protección y restitución de derechos de</a:t>
            </a:r>
          </a:p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s-ES" b="1" kern="0" dirty="0">
                <a:solidFill>
                  <a:sysClr val="window" lastClr="FFFFFF"/>
                </a:solidFill>
                <a:latin typeface="Calibri" pitchFamily="-100" charset="0"/>
              </a:rPr>
              <a:t>niños, niñas y adolescentes vulnerados/as, así como a la</a:t>
            </a:r>
          </a:p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s-ES" b="1" kern="0" dirty="0">
                <a:solidFill>
                  <a:sysClr val="window" lastClr="FFFFFF"/>
                </a:solidFill>
                <a:latin typeface="Calibri" pitchFamily="-100" charset="0"/>
              </a:rPr>
              <a:t>responsabilización y reinserción social de los adolescentes</a:t>
            </a:r>
          </a:p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s-ES" b="1" kern="0" dirty="0">
                <a:solidFill>
                  <a:sysClr val="window" lastClr="FFFFFF"/>
                </a:solidFill>
                <a:latin typeface="Calibri" pitchFamily="-100" charset="0"/>
              </a:rPr>
              <a:t>infractores/as de ley, a través de programas ejecutados</a:t>
            </a:r>
          </a:p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s-ES" b="1" kern="0" dirty="0">
                <a:solidFill>
                  <a:sysClr val="window" lastClr="FFFFFF"/>
                </a:solidFill>
                <a:latin typeface="Calibri" pitchFamily="-100" charset="0"/>
              </a:rPr>
              <a:t>directamente o por organismos colaboradores del servicio.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-100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EC1EDE-F6FE-4E4C-90B9-F03A66551F28}"/>
              </a:ext>
            </a:extLst>
          </p:cNvPr>
          <p:cNvSpPr txBox="1"/>
          <p:nvPr/>
        </p:nvSpPr>
        <p:spPr>
          <a:xfrm>
            <a:off x="1978086" y="6309320"/>
            <a:ext cx="489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Fuente: Cuenta Pública SENAME 2017</a:t>
            </a:r>
          </a:p>
        </p:txBody>
      </p:sp>
    </p:spTree>
    <p:extLst>
      <p:ext uri="{BB962C8B-B14F-4D97-AF65-F5344CB8AC3E}">
        <p14:creationId xmlns:p14="http://schemas.microsoft.com/office/powerpoint/2010/main" val="295658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-34846" y="0"/>
            <a:ext cx="8229600" cy="1143000"/>
          </a:xfrm>
        </p:spPr>
        <p:txBody>
          <a:bodyPr/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Proyectos y centros de SENAME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8687" y="1073807"/>
            <a:ext cx="7200800" cy="55291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336433" y="6029091"/>
            <a:ext cx="410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9pPr>
          </a:lstStyle>
          <a:p>
            <a:pPr eaLnBrk="1" hangingPunct="1"/>
            <a:r>
              <a:rPr lang="es-CL" sz="1200" dirty="0">
                <a:latin typeface="Calibri" pitchFamily="-100" charset="0"/>
              </a:rPr>
              <a:t>Fuente: Cuenta Pública SENAME 2017</a:t>
            </a:r>
          </a:p>
          <a:p>
            <a:pPr eaLnBrk="1" hangingPunct="1"/>
            <a:endParaRPr lang="es-CL" sz="1200" dirty="0">
              <a:latin typeface="Calibri" pitchFamily="-100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75656" y="107380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000" dirty="0"/>
              <a:t>Universidad Diego Portales (2014) “Derechos humanos de la infancia y adolescencia: política pública de protección de derechos fundamentales de niños, niñas y adolescentes”. En </a:t>
            </a:r>
            <a:r>
              <a:rPr lang="es-ES" sz="1000" i="1" dirty="0"/>
              <a:t>Informe Anual sobre DDHH en Chile 2014</a:t>
            </a:r>
            <a:r>
              <a:rPr lang="es-ES" sz="1000" dirty="0"/>
              <a:t>. Ediciones Universidad Diego Portales, Santiago de Chile. Pp. 420-446</a:t>
            </a:r>
            <a:r>
              <a:rPr lang="es-ES" sz="12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61CAA5-796C-4E66-8043-DCE544CD8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66" y="3128232"/>
            <a:ext cx="4592926" cy="29112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3DEEDC5-649B-4559-B310-E85133DFA1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53" y="3026202"/>
            <a:ext cx="5779509" cy="311532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1A64461-8DBA-4473-B1F4-795A9FDCC134}"/>
              </a:ext>
            </a:extLst>
          </p:cNvPr>
          <p:cNvSpPr/>
          <p:nvPr/>
        </p:nvSpPr>
        <p:spPr>
          <a:xfrm>
            <a:off x="381164" y="6089389"/>
            <a:ext cx="6755847" cy="41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6389921-3CE8-4E39-8802-D1BF4AF2E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433" y="6235591"/>
            <a:ext cx="6611831" cy="263083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44" y="909216"/>
            <a:ext cx="3242720" cy="2729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Protección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043608" y="1305342"/>
            <a:ext cx="581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L" b="1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¿A quiénes atiende el Departamento de Protección de Derechos?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s-CL" b="1" dirty="0">
              <a:solidFill>
                <a:srgbClr val="1F497D"/>
              </a:solidFill>
              <a:latin typeface="Arial" charset="0"/>
              <a:ea typeface="ヒラギノ角ゴ Pro W3" pitchFamily="-100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Niños, niñas y adolescentes que presentan situaciones de vulneración de derechos tales como: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Maltrato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Abuso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Violencia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Negligencia parental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Abandono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Situación de calle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Explotación sexual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Desescolarización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-100" charset="2"/>
              <a:buChar char="Ø"/>
            </a:pPr>
            <a:r>
              <a:rPr lang="es-CL" dirty="0">
                <a:solidFill>
                  <a:srgbClr val="1F497D"/>
                </a:solidFill>
                <a:latin typeface="Arial" charset="0"/>
                <a:ea typeface="ヒラギノ角ゴ Pro W3" pitchFamily="-100" charset="-128"/>
              </a:rPr>
              <a:t>Consumo de drogas, entre otros</a:t>
            </a:r>
          </a:p>
        </p:txBody>
      </p:sp>
    </p:spTree>
    <p:extLst>
      <p:ext uri="{BB962C8B-B14F-4D97-AF65-F5344CB8AC3E}">
        <p14:creationId xmlns:p14="http://schemas.microsoft.com/office/powerpoint/2010/main" val="395306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8194754" cy="998824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Oferta programática: Ley de Subvenciones 20.032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8687" y="1073807"/>
            <a:ext cx="7200800" cy="55291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847E61-608B-440D-AF30-5923CFE1D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1" y="1064272"/>
            <a:ext cx="4877223" cy="2956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E9EBA7-608F-4AD9-8467-9D0F31EC4C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0658" y="3463683"/>
            <a:ext cx="7547502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Las categorías para los niños que requieren protección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89982632"/>
              </p:ext>
            </p:extLst>
          </p:nvPr>
        </p:nvGraphicFramePr>
        <p:xfrm>
          <a:off x="827584" y="1671597"/>
          <a:ext cx="5400600" cy="348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9113783"/>
              </p:ext>
            </p:extLst>
          </p:nvPr>
        </p:nvGraphicFramePr>
        <p:xfrm>
          <a:off x="1835696" y="4832151"/>
          <a:ext cx="3312368" cy="219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5225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95536" y="189154"/>
            <a:ext cx="6840760" cy="6480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251520" y="3475156"/>
            <a:ext cx="2411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9pPr>
          </a:lstStyle>
          <a:p>
            <a:pPr eaLnBrk="1" hangingPunct="1"/>
            <a:r>
              <a:rPr lang="es-CL" sz="1000" dirty="0">
                <a:latin typeface="Calibri" pitchFamily="-100" charset="0"/>
              </a:rPr>
              <a:t>Fuente: Cuenta Pública SENAME 2017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2991"/>
            <a:ext cx="4371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16" y="3357089"/>
            <a:ext cx="4990309" cy="318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56116" y="3127349"/>
            <a:ext cx="4958190" cy="33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0387C4-C337-4AF8-B6D8-1822B57A57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922" y="301984"/>
            <a:ext cx="4918666" cy="289504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2BE7D75-FA22-4DCA-8DC9-5FABE30637C8}"/>
              </a:ext>
            </a:extLst>
          </p:cNvPr>
          <p:cNvSpPr/>
          <p:nvPr/>
        </p:nvSpPr>
        <p:spPr>
          <a:xfrm>
            <a:off x="2815807" y="2564901"/>
            <a:ext cx="684584" cy="52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EC17FF-7C33-454E-91CE-C238A18CEB27}"/>
              </a:ext>
            </a:extLst>
          </p:cNvPr>
          <p:cNvSpPr/>
          <p:nvPr/>
        </p:nvSpPr>
        <p:spPr>
          <a:xfrm>
            <a:off x="2815807" y="1486536"/>
            <a:ext cx="684584" cy="49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94%</a:t>
            </a:r>
          </a:p>
        </p:txBody>
      </p:sp>
    </p:spTree>
    <p:extLst>
      <p:ext uri="{BB962C8B-B14F-4D97-AF65-F5344CB8AC3E}">
        <p14:creationId xmlns:p14="http://schemas.microsoft.com/office/powerpoint/2010/main" val="11611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23528" y="332656"/>
            <a:ext cx="6840760" cy="62646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965"/>
            <a:ext cx="40100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29" y="2344495"/>
            <a:ext cx="3981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0" y="5406940"/>
            <a:ext cx="399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200" dirty="0"/>
              <a:t>Universidad Diego Portales (2014) “Derechos humanos de la infancia y adolescencia: política pública de protección de derechos fundamentales de niños, niñas y adolescentes”. En </a:t>
            </a:r>
            <a:r>
              <a:rPr lang="es-ES" sz="1200" i="1" dirty="0"/>
              <a:t>Informe Anual sobre DDHH en Chile 2014</a:t>
            </a:r>
            <a:r>
              <a:rPr lang="es-ES" sz="1200" dirty="0"/>
              <a:t>. Ediciones Universidad Diego Portales, Santiago de Chile. Pp. 420-446.</a:t>
            </a:r>
          </a:p>
        </p:txBody>
      </p:sp>
      <p:sp>
        <p:nvSpPr>
          <p:cNvPr id="14" name="13 Elipse"/>
          <p:cNvSpPr/>
          <p:nvPr/>
        </p:nvSpPr>
        <p:spPr>
          <a:xfrm>
            <a:off x="971600" y="3212976"/>
            <a:ext cx="27363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4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1611"/>
            <a:ext cx="8364537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88938" y="0"/>
            <a:ext cx="7148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</a:rPr>
              <a:t>Nivel de complejidad vulneración/ modalidad de protección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611615-B413-4B8E-AB57-332B99EC9FC0}"/>
              </a:ext>
            </a:extLst>
          </p:cNvPr>
          <p:cNvSpPr/>
          <p:nvPr/>
        </p:nvSpPr>
        <p:spPr>
          <a:xfrm>
            <a:off x="7380312" y="1011611"/>
            <a:ext cx="504056" cy="3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137EEF9-59B8-4395-ACEB-C2E841815FAF}"/>
              </a:ext>
            </a:extLst>
          </p:cNvPr>
          <p:cNvSpPr/>
          <p:nvPr/>
        </p:nvSpPr>
        <p:spPr>
          <a:xfrm>
            <a:off x="7380312" y="1011611"/>
            <a:ext cx="504056" cy="25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CD6F6B-53EC-41C8-A40A-FE2161554D73}"/>
              </a:ext>
            </a:extLst>
          </p:cNvPr>
          <p:cNvSpPr/>
          <p:nvPr/>
        </p:nvSpPr>
        <p:spPr>
          <a:xfrm>
            <a:off x="7399815" y="1104316"/>
            <a:ext cx="641474" cy="186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797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31686" y="595713"/>
            <a:ext cx="714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70C0"/>
                </a:solidFill>
              </a:rPr>
              <a:t>Oficinas de Protección de Derechos (OPD)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0CCEC9-1D1D-4BFD-912C-84B84999A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2" y="2117117"/>
            <a:ext cx="7148295" cy="404451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2095E0-4B40-4666-AAA4-583BB19BAD48}"/>
              </a:ext>
            </a:extLst>
          </p:cNvPr>
          <p:cNvSpPr txBox="1"/>
          <p:nvPr/>
        </p:nvSpPr>
        <p:spPr>
          <a:xfrm>
            <a:off x="251522" y="6381328"/>
            <a:ext cx="6984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Fuente: Cuenta Pública SENAME 2017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706EA75-BC2F-4AC6-BFBE-967473C30E36}"/>
              </a:ext>
            </a:extLst>
          </p:cNvPr>
          <p:cNvSpPr/>
          <p:nvPr/>
        </p:nvSpPr>
        <p:spPr>
          <a:xfrm>
            <a:off x="251522" y="2066425"/>
            <a:ext cx="7148295" cy="4314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80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Llamada rectangular redondeada"/>
          <p:cNvSpPr/>
          <p:nvPr/>
        </p:nvSpPr>
        <p:spPr>
          <a:xfrm>
            <a:off x="539552" y="1268760"/>
            <a:ext cx="6696744" cy="352839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9661"/>
            <a:ext cx="6192688" cy="242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619672" y="57663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200" dirty="0"/>
              <a:t>Universidad Diego Portales (2014) “Derechos humanos de la infancia y adolescencia: política pública de protección de derechos fundamentales de niños, niñas y adolescentes”. En </a:t>
            </a:r>
            <a:r>
              <a:rPr lang="es-ES" sz="1200" i="1" dirty="0"/>
              <a:t>Informe Anual sobre DDHH en Chile 2014</a:t>
            </a:r>
            <a:r>
              <a:rPr lang="es-ES" sz="1200" dirty="0"/>
              <a:t>. Ediciones Universidad Diego Portales, Santiago de Chile. Pp. 420-446.</a:t>
            </a:r>
          </a:p>
        </p:txBody>
      </p:sp>
    </p:spTree>
    <p:extLst>
      <p:ext uri="{BB962C8B-B14F-4D97-AF65-F5344CB8AC3E}">
        <p14:creationId xmlns:p14="http://schemas.microsoft.com/office/powerpoint/2010/main" val="383076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626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Contradicciones del modelo de subvenciones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6589441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73115291"/>
              </p:ext>
            </p:extLst>
          </p:nvPr>
        </p:nvGraphicFramePr>
        <p:xfrm>
          <a:off x="572951" y="1572887"/>
          <a:ext cx="6241578" cy="480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1259632" y="1412777"/>
            <a:ext cx="4968552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dirty="0"/>
              <a:t>Subvención insuficiente (heterogeneidad servicios)</a:t>
            </a:r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475656" y="1988840"/>
            <a:ext cx="22322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Sistema sin superintendencia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707904" y="4005064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Incentivos a baja inversión por niño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8" y="4077072"/>
            <a:ext cx="223224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Condiciones laborales deterioradas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779912" y="2060848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Oferta programática no ajustada a demanda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187624" y="1772816"/>
            <a:ext cx="5112568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dirty="0"/>
              <a:t>Sociedad civil </a:t>
            </a:r>
            <a:r>
              <a:rPr lang="es-CL" sz="5000" dirty="0" err="1"/>
              <a:t>clientelizada</a:t>
            </a:r>
            <a:endParaRPr lang="es-CL" sz="5000" dirty="0"/>
          </a:p>
        </p:txBody>
      </p:sp>
    </p:spTree>
    <p:extLst>
      <p:ext uri="{BB962C8B-B14F-4D97-AF65-F5344CB8AC3E}">
        <p14:creationId xmlns:p14="http://schemas.microsoft.com/office/powerpoint/2010/main" val="26531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  <p:bldP spid="2" grpId="0" animBg="1"/>
      <p:bldP spid="16" grpId="0" animBg="1"/>
      <p:bldP spid="17" grpId="0" animBg="1"/>
      <p:bldP spid="18" grpId="0" animBg="1"/>
      <p:bldP spid="1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Desafíos “actuales” del sistema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según Informe DDHH UDP 2014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639661"/>
            <a:ext cx="6912768" cy="4885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Esquina doblada"/>
          <p:cNvSpPr/>
          <p:nvPr/>
        </p:nvSpPr>
        <p:spPr>
          <a:xfrm>
            <a:off x="5292080" y="1484784"/>
            <a:ext cx="2160240" cy="21602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Reforma </a:t>
            </a:r>
            <a:r>
              <a:rPr kumimoji="0" lang="es-C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residencial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Esquina doblada"/>
          <p:cNvSpPr/>
          <p:nvPr/>
        </p:nvSpPr>
        <p:spPr>
          <a:xfrm>
            <a:off x="2627784" y="4666353"/>
            <a:ext cx="2160240" cy="21602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estadísticas para evaluación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Esquina doblada"/>
          <p:cNvSpPr/>
          <p:nvPr/>
        </p:nvSpPr>
        <p:spPr>
          <a:xfrm>
            <a:off x="275006" y="4082502"/>
            <a:ext cx="2160240" cy="21602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Institucionalidad con más atribuciones y presupuesto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Esquina doblada"/>
          <p:cNvSpPr/>
          <p:nvPr/>
        </p:nvSpPr>
        <p:spPr>
          <a:xfrm>
            <a:off x="2915816" y="2349394"/>
            <a:ext cx="2160240" cy="21602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Órgano articulador y coordinador para abordaje integral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squina doblada"/>
          <p:cNvSpPr/>
          <p:nvPr/>
        </p:nvSpPr>
        <p:spPr>
          <a:xfrm>
            <a:off x="141040" y="1574919"/>
            <a:ext cx="2160240" cy="21602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Ley de Protección Integral de Derechos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0" y="3933056"/>
            <a:ext cx="374441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Causales claras y específicas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Determinación de plazos y control de los mismos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Priorización familias de acogida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Aumentar presupuesto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Intervenciones para reunificación (capacitación)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Curadores 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 </a:t>
            </a:r>
            <a:r>
              <a:rPr kumimoji="0" lang="es-CL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lítem</a:t>
            </a:r>
            <a:endParaRPr kumimoji="0" lang="es-CL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Flecha curvada hacia abajo"/>
          <p:cNvSpPr/>
          <p:nvPr/>
        </p:nvSpPr>
        <p:spPr>
          <a:xfrm rot="3045675">
            <a:off x="7581683" y="2420888"/>
            <a:ext cx="1454813" cy="1008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238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Desafío actual global: la protección </a:t>
            </a:r>
            <a:br>
              <a:rPr lang="es-CL" sz="3600" dirty="0">
                <a:solidFill>
                  <a:srgbClr val="0070C0"/>
                </a:solidFill>
              </a:rPr>
            </a:br>
            <a:r>
              <a:rPr lang="es-CL" sz="3600" dirty="0">
                <a:solidFill>
                  <a:srgbClr val="0070C0"/>
                </a:solidFill>
              </a:rPr>
              <a:t>especial dentro de un Sistema Universal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0" y="6088683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D95FADC-6B26-41B9-9F8F-2296940451DD}"/>
              </a:ext>
            </a:extLst>
          </p:cNvPr>
          <p:cNvSpPr/>
          <p:nvPr/>
        </p:nvSpPr>
        <p:spPr>
          <a:xfrm>
            <a:off x="369167" y="1450680"/>
            <a:ext cx="67865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1600" dirty="0">
                <a:solidFill>
                  <a:srgbClr val="000000"/>
                </a:solidFill>
                <a:latin typeface="Open Sans"/>
              </a:rPr>
              <a:t>La protección integral es un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marco jurídico, institucional, administrativo y político integrado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 que tiene la finalidad de promover, prevenir y proteger todos los derechos de niños y niñas.</a:t>
            </a:r>
          </a:p>
          <a:p>
            <a:pPr algn="just" fontAlgn="base"/>
            <a:endParaRPr lang="es-ES" sz="1600" dirty="0">
              <a:solidFill>
                <a:srgbClr val="333333"/>
              </a:solidFill>
              <a:latin typeface="Open Sans"/>
            </a:endParaRPr>
          </a:p>
          <a:p>
            <a:pPr algn="just" fontAlgn="base"/>
            <a:r>
              <a:rPr lang="es-ES" sz="1600" dirty="0">
                <a:solidFill>
                  <a:srgbClr val="000000"/>
                </a:solidFill>
                <a:latin typeface="Open Sans"/>
              </a:rPr>
              <a:t>Un sistema de protección integral de los derechos de la niñez debe estar resguardado en un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marco legal y normativo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 sólido que establezca diversas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garantías administrativas, judiciales y financieras 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que permitan viabilizar el cumplimiento, la protección y el respeto de los derechos humanos.</a:t>
            </a:r>
          </a:p>
          <a:p>
            <a:pPr algn="just" fontAlgn="base"/>
            <a:endParaRPr lang="es-ES" sz="1600" dirty="0">
              <a:solidFill>
                <a:srgbClr val="333333"/>
              </a:solidFill>
              <a:latin typeface="Open Sans"/>
            </a:endParaRPr>
          </a:p>
          <a:p>
            <a:pPr algn="just" fontAlgn="base"/>
            <a:r>
              <a:rPr lang="es-ES" sz="1600" dirty="0">
                <a:solidFill>
                  <a:srgbClr val="000000"/>
                </a:solidFill>
                <a:latin typeface="Open Sans"/>
              </a:rPr>
              <a:t>Debe contar con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una institucionalidad capaz de coordinar 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al Estado en su conjunto; tener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mecanismos de promoción y prevención de derechos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; y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proteger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 los derechos, respetando el debido proceso, el derecho a ser oído y el interés superior del niño.</a:t>
            </a:r>
          </a:p>
          <a:p>
            <a:pPr algn="just" fontAlgn="base"/>
            <a:endParaRPr lang="es-ES" sz="1600" dirty="0">
              <a:solidFill>
                <a:srgbClr val="333333"/>
              </a:solidFill>
              <a:latin typeface="Open Sans"/>
            </a:endParaRPr>
          </a:p>
          <a:p>
            <a:pPr algn="just" fontAlgn="base"/>
            <a:r>
              <a:rPr lang="es-ES" sz="1600" dirty="0">
                <a:solidFill>
                  <a:srgbClr val="000000"/>
                </a:solidFill>
                <a:latin typeface="Open Sans"/>
              </a:rPr>
              <a:t>Además, la institucionalidad debe tener tanto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personas y equipos 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especializados para abordar la protección integral, como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recursos financieros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 para ejercer las garantías necesarias.</a:t>
            </a:r>
          </a:p>
          <a:p>
            <a:pPr algn="just" fontAlgn="base"/>
            <a:endParaRPr lang="es-ES" sz="1600" dirty="0">
              <a:solidFill>
                <a:srgbClr val="000000"/>
              </a:solidFill>
              <a:latin typeface="Open Sans"/>
            </a:endParaRPr>
          </a:p>
          <a:p>
            <a:pPr algn="r" fontAlgn="base"/>
            <a:r>
              <a:rPr lang="es-ES" sz="1000" i="1" dirty="0">
                <a:solidFill>
                  <a:srgbClr val="000000"/>
                </a:solidFill>
                <a:latin typeface="Open Sans"/>
              </a:rPr>
              <a:t>Fuente: UNICEF (2010)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Adapting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Systems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Approach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to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 Child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Protection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: Key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Concepts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 and </a:t>
            </a:r>
            <a:r>
              <a:rPr lang="es-ES" sz="1000" i="1" dirty="0" err="1">
                <a:solidFill>
                  <a:srgbClr val="000000"/>
                </a:solidFill>
                <a:latin typeface="Open Sans"/>
              </a:rPr>
              <a:t>Considerations</a:t>
            </a:r>
            <a:r>
              <a:rPr lang="es-ES" sz="1000" i="1" dirty="0">
                <a:solidFill>
                  <a:srgbClr val="000000"/>
                </a:solidFill>
                <a:latin typeface="Open Sans"/>
              </a:rPr>
              <a:t>. NY, USA: UNICEF.</a:t>
            </a:r>
            <a:endParaRPr lang="es-ES" sz="1000" b="0" i="0" u="none" strike="noStrike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13452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238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Desafío actual global: la protección </a:t>
            </a:r>
            <a:br>
              <a:rPr lang="es-CL" sz="3600" dirty="0">
                <a:solidFill>
                  <a:srgbClr val="0070C0"/>
                </a:solidFill>
              </a:rPr>
            </a:br>
            <a:r>
              <a:rPr lang="es-CL" sz="3600" dirty="0">
                <a:solidFill>
                  <a:srgbClr val="0070C0"/>
                </a:solidFill>
              </a:rPr>
              <a:t>especial dentro de un Sistema Universal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" y="1639661"/>
            <a:ext cx="6464360" cy="36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0" y="608868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Morlachetti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A. (2013)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Comprehensive national child protection systems: legal basis and current practice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Latin America and the Caribbean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CEPAL-UNICEF.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9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7" y="1560214"/>
            <a:ext cx="6597366" cy="48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07504" y="6608536"/>
            <a:ext cx="720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Instituto Interamericano del Niño (2003) Prototipo base Sistema Nacional de Infancia. IIN OEA: Uruguay.</a:t>
            </a:r>
          </a:p>
        </p:txBody>
      </p:sp>
      <p:sp>
        <p:nvSpPr>
          <p:cNvPr id="15" name="3 Título"/>
          <p:cNvSpPr>
            <a:spLocks noGrp="1"/>
          </p:cNvSpPr>
          <p:nvPr>
            <p:ph type="title"/>
          </p:nvPr>
        </p:nvSpPr>
        <p:spPr>
          <a:xfrm>
            <a:off x="0" y="2222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Desafío actual: la protección </a:t>
            </a:r>
            <a:br>
              <a:rPr lang="es-CL" sz="3600" dirty="0">
                <a:solidFill>
                  <a:srgbClr val="0070C0"/>
                </a:solidFill>
              </a:rPr>
            </a:br>
            <a:r>
              <a:rPr lang="es-CL" sz="3600" dirty="0">
                <a:solidFill>
                  <a:srgbClr val="0070C0"/>
                </a:solidFill>
              </a:rPr>
              <a:t>especial dentro de un Sistema Universal</a:t>
            </a:r>
            <a:endParaRPr lang="es-E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0" y="140095"/>
            <a:ext cx="6793900" cy="642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20657635"/>
              </p:ext>
            </p:extLst>
          </p:nvPr>
        </p:nvGraphicFramePr>
        <p:xfrm>
          <a:off x="354080" y="140094"/>
          <a:ext cx="6761790" cy="64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11560" y="1266473"/>
            <a:ext cx="612068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91638" y="2154376"/>
            <a:ext cx="5544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>
                <a:solidFill>
                  <a:schemeClr val="bg1"/>
                </a:solidFill>
              </a:rPr>
              <a:t>REFORMA 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NEOLIBERAL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IRREGULARIDAD 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SOCIAL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565612"/>
            <a:ext cx="6504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 err="1"/>
              <a:t>Alvarez</a:t>
            </a:r>
            <a:r>
              <a:rPr lang="es-CL" sz="1300" dirty="0"/>
              <a:t>, J. (1993) «La experiencia neoliberal en la atención de menores en riesgo social» 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24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9588"/>
            <a:ext cx="6109791" cy="426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6221217"/>
            <a:ext cx="5029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Consejo Nacional de Infancia, 2015 (interno).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0" y="2222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Desafío actual: la protección </a:t>
            </a:r>
            <a:br>
              <a:rPr lang="es-CL" sz="3600" dirty="0">
                <a:solidFill>
                  <a:srgbClr val="0070C0"/>
                </a:solidFill>
              </a:rPr>
            </a:br>
            <a:r>
              <a:rPr lang="es-CL" sz="3600" dirty="0">
                <a:solidFill>
                  <a:srgbClr val="0070C0"/>
                </a:solidFill>
              </a:rPr>
              <a:t>especial dentro de un Sistema Universal</a:t>
            </a:r>
            <a:endParaRPr lang="es-E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4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6221217"/>
            <a:ext cx="5029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Consejo Nacional de Infancia, 2016.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0" y="2222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rgbClr val="0070C0"/>
                </a:solidFill>
              </a:rPr>
              <a:t>El sistema en la nueva Política Nacional</a:t>
            </a:r>
          </a:p>
        </p:txBody>
      </p:sp>
      <p:pic>
        <p:nvPicPr>
          <p:cNvPr id="6146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1618947" y="1053461"/>
            <a:ext cx="4752528" cy="518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18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6221217"/>
            <a:ext cx="5029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0" y="2222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200" dirty="0">
                <a:solidFill>
                  <a:srgbClr val="0070C0"/>
                </a:solidFill>
              </a:rPr>
              <a:t>Reforma Infancia Gob. Michelle </a:t>
            </a:r>
            <a:r>
              <a:rPr lang="es-ES" sz="3200" dirty="0" err="1">
                <a:solidFill>
                  <a:srgbClr val="0070C0"/>
                </a:solidFill>
              </a:rPr>
              <a:t>Bachelet</a:t>
            </a:r>
            <a:r>
              <a:rPr lang="es-ES" sz="3200" dirty="0">
                <a:solidFill>
                  <a:srgbClr val="0070C0"/>
                </a:solidFill>
              </a:rPr>
              <a:t>:</a:t>
            </a:r>
            <a:br>
              <a:rPr lang="es-ES" sz="3200" dirty="0">
                <a:solidFill>
                  <a:srgbClr val="0070C0"/>
                </a:solidFill>
              </a:rPr>
            </a:br>
            <a:r>
              <a:rPr lang="es-ES" sz="3200" dirty="0">
                <a:solidFill>
                  <a:srgbClr val="0070C0"/>
                </a:solidFill>
              </a:rPr>
              <a:t>3 dimensiones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475656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MDS, Seminario Avances y Desafíos, Julio 2017.</a:t>
            </a:r>
          </a:p>
        </p:txBody>
      </p:sp>
    </p:spTree>
    <p:extLst>
      <p:ext uri="{BB962C8B-B14F-4D97-AF65-F5344CB8AC3E}">
        <p14:creationId xmlns:p14="http://schemas.microsoft.com/office/powerpoint/2010/main" val="2878440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Proyectos de ley Gobierno MB </a:t>
            </a:r>
            <a:endParaRPr lang="es-ES" sz="3600" dirty="0">
              <a:solidFill>
                <a:srgbClr val="0070C0"/>
              </a:solidFill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95536" y="1484784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Ley Integral de Garantías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Ley que modifica ley de MDS y crea Subsecretaría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Defensoría del NNA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Nuevo servicio protección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Nuevo servicio infractores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Ley que tipifica maltrato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Entrevistas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videograbadas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5536" y="1628800"/>
            <a:ext cx="6840760" cy="35394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1. Ley Integral de Garantías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Ley que modifica ley de MDS y crea Subsecretaría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Defensoría del NNA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Nuevo servicio protección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Nuevo servicio infractores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Ley que tipifica maltrato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Entrevistas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videograbadas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39752" y="6581001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MDS, Seminario Avances y Desafíos, Julio 2017</a:t>
            </a:r>
          </a:p>
        </p:txBody>
      </p:sp>
    </p:spTree>
    <p:extLst>
      <p:ext uri="{BB962C8B-B14F-4D97-AF65-F5344CB8AC3E}">
        <p14:creationId xmlns:p14="http://schemas.microsoft.com/office/powerpoint/2010/main" val="37429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8096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200" dirty="0">
                <a:latin typeface="Century Gothic" pitchFamily="34" charset="0"/>
              </a:rPr>
              <a:t>Sept. 2015: Proyecto de Ley de Garantías de Derechos de la Niñez</a:t>
            </a:r>
            <a:endParaRPr lang="es-ES" sz="3200" dirty="0">
              <a:latin typeface="Century Gothic" pitchFamily="34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0347"/>
            <a:ext cx="68643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2 Diagrama"/>
          <p:cNvGraphicFramePr/>
          <p:nvPr/>
        </p:nvGraphicFramePr>
        <p:xfrm>
          <a:off x="0" y="836712"/>
          <a:ext cx="741682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6678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3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8096" y="260648"/>
            <a:ext cx="8229600" cy="1143000"/>
          </a:xfrm>
        </p:spPr>
        <p:txBody>
          <a:bodyPr>
            <a:noAutofit/>
          </a:bodyPr>
          <a:lstStyle/>
          <a:p>
            <a:pPr algn="l"/>
            <a:endParaRPr lang="es-ES" sz="3200" dirty="0">
              <a:latin typeface="Century Gothic" pitchFamily="34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7" y="437248"/>
            <a:ext cx="7892960" cy="572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AF328D50-7A29-4B74-A743-83643ED2EB2F}"/>
              </a:ext>
            </a:extLst>
          </p:cNvPr>
          <p:cNvSpPr/>
          <p:nvPr/>
        </p:nvSpPr>
        <p:spPr>
          <a:xfrm>
            <a:off x="500997" y="700415"/>
            <a:ext cx="2952328" cy="187849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Sistema de protección especial  ineficaz</a:t>
            </a:r>
          </a:p>
        </p:txBody>
      </p:sp>
      <p:sp>
        <p:nvSpPr>
          <p:cNvPr id="5" name="Globo: flecha hacia abajo 4">
            <a:extLst>
              <a:ext uri="{FF2B5EF4-FFF2-40B4-BE49-F238E27FC236}">
                <a16:creationId xmlns:a16="http://schemas.microsoft.com/office/drawing/2014/main" id="{9908F243-0AB1-4150-9BB4-AAB493BDA3E1}"/>
              </a:ext>
            </a:extLst>
          </p:cNvPr>
          <p:cNvSpPr/>
          <p:nvPr/>
        </p:nvSpPr>
        <p:spPr>
          <a:xfrm>
            <a:off x="4288370" y="715204"/>
            <a:ext cx="2129304" cy="25860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Sistema de protección especial en crisis (permanente)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7DCCD6B-6F3B-4A9F-9DDE-4F223603FCAE}"/>
              </a:ext>
            </a:extLst>
          </p:cNvPr>
          <p:cNvSpPr/>
          <p:nvPr/>
        </p:nvSpPr>
        <p:spPr>
          <a:xfrm>
            <a:off x="1626429" y="3566565"/>
            <a:ext cx="4895679" cy="208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SISTEMA QUE VULNERA SISTEMÁTICAMENTE DERECHOS Y OCASIONA UNA CRISIS HUMANITARIA</a:t>
            </a:r>
          </a:p>
        </p:txBody>
      </p:sp>
    </p:spTree>
    <p:extLst>
      <p:ext uri="{BB962C8B-B14F-4D97-AF65-F5344CB8AC3E}">
        <p14:creationId xmlns:p14="http://schemas.microsoft.com/office/powerpoint/2010/main" val="15169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0" y="22225"/>
            <a:ext cx="8229600" cy="1143000"/>
          </a:xfrm>
        </p:spPr>
        <p:txBody>
          <a:bodyPr>
            <a:noAutofit/>
          </a:bodyPr>
          <a:lstStyle/>
          <a:p>
            <a:pPr algn="l"/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034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7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7143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4100" dirty="0">
                <a:solidFill>
                  <a:srgbClr val="0070C0"/>
                </a:solidFill>
              </a:rPr>
              <a:t>La infraestructura institucional y los programas de intervención</a:t>
            </a:r>
            <a:endParaRPr lang="es-ES" sz="41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2" y="1714500"/>
            <a:ext cx="6246440" cy="46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88024" y="6597352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Kagan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Cohen, 1996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209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rgbClr val="0070C0"/>
                </a:solidFill>
              </a:rPr>
              <a:t>Distinciones a tener en cuenta para</a:t>
            </a:r>
            <a:br>
              <a:rPr lang="es-ES" sz="3600" dirty="0">
                <a:solidFill>
                  <a:srgbClr val="0070C0"/>
                </a:solidFill>
              </a:rPr>
            </a:br>
            <a:r>
              <a:rPr lang="es-ES" sz="3600" dirty="0">
                <a:solidFill>
                  <a:srgbClr val="0070C0"/>
                </a:solidFill>
              </a:rPr>
              <a:t>analizar muertes SENAME*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658100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*Estrada, F. (2017) Distinguir para comprender.</a:t>
            </a:r>
          </a:p>
        </p:txBody>
      </p:sp>
      <p:graphicFrame>
        <p:nvGraphicFramePr>
          <p:cNvPr id="16" name="15 Diagrama"/>
          <p:cNvGraphicFramePr/>
          <p:nvPr/>
        </p:nvGraphicFramePr>
        <p:xfrm>
          <a:off x="75557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8" name="17 Rectángulo redondeado"/>
          <p:cNvSpPr/>
          <p:nvPr/>
        </p:nvSpPr>
        <p:spPr>
          <a:xfrm>
            <a:off x="6660232" y="1772816"/>
            <a:ext cx="43204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dirty="0"/>
              <a:t>+ 249 y 212 infractores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87625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30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6986104" cy="5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373616" cy="1143000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rgbClr val="0070C0"/>
                </a:solidFill>
              </a:rPr>
              <a:t>Observación INDH en centros SENAME</a:t>
            </a:r>
            <a:br>
              <a:rPr lang="es-ES" sz="3600" dirty="0">
                <a:solidFill>
                  <a:srgbClr val="0070C0"/>
                </a:solidFill>
              </a:rPr>
            </a:br>
            <a:r>
              <a:rPr lang="es-ES" sz="3600" dirty="0">
                <a:solidFill>
                  <a:srgbClr val="0070C0"/>
                </a:solidFill>
              </a:rPr>
              <a:t>(febrero a abril 2017)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658100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625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861048"/>
            <a:ext cx="6712591" cy="16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611560" y="148478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dirty="0"/>
              <a:t>171 centros visitados (83% del total)</a:t>
            </a:r>
          </a:p>
          <a:p>
            <a:pPr>
              <a:buFont typeface="Arial" pitchFamily="34" charset="0"/>
              <a:buChar char="•"/>
            </a:pPr>
            <a:r>
              <a:rPr lang="es-CL" dirty="0"/>
              <a:t>Diagnóstico integral sobre DDHH NNA en residencias (integridad física y seguridad personal, condiciones de vida y de cuidado, vinculación con el medio y participación, educación y familia e identidad, información y libertad de expresión, respeto y protección de grupos vulnerables). </a:t>
            </a:r>
          </a:p>
          <a:p>
            <a:pPr>
              <a:buFont typeface="Arial" pitchFamily="34" charset="0"/>
              <a:buChar char="•"/>
            </a:pPr>
            <a:r>
              <a:rPr lang="es-CL" dirty="0"/>
              <a:t>Evaluación de condiciones laborales de trabajadores</a:t>
            </a:r>
          </a:p>
          <a:p>
            <a:pPr>
              <a:buFont typeface="Arial" pitchFamily="34" charset="0"/>
              <a:buChar char="•"/>
            </a:pPr>
            <a:r>
              <a:rPr lang="es-CL" dirty="0"/>
              <a:t>Detección de casos críticos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899592" y="5589240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No delitos: oficio a Tribunal de Familia y a Dirección Regional SENAME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3851920" y="5589240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Delitos: denuncia a Ministerio Público + oficios a Tribunal y Dirección Regional</a:t>
            </a:r>
          </a:p>
        </p:txBody>
      </p:sp>
    </p:spTree>
    <p:extLst>
      <p:ext uri="{BB962C8B-B14F-4D97-AF65-F5344CB8AC3E}">
        <p14:creationId xmlns:p14="http://schemas.microsoft.com/office/powerpoint/2010/main" val="42830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986104" cy="63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373616" cy="1143000"/>
          </a:xfrm>
        </p:spPr>
        <p:txBody>
          <a:bodyPr>
            <a:noAutofit/>
          </a:bodyPr>
          <a:lstStyle/>
          <a:p>
            <a:pPr algn="l"/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658100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625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969FF4-3634-4FF7-9526-F91F6A495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717087"/>
              </p:ext>
            </p:extLst>
          </p:nvPr>
        </p:nvGraphicFramePr>
        <p:xfrm>
          <a:off x="686069" y="1639660"/>
          <a:ext cx="6374918" cy="416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75213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986104" cy="63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446856" y="260648"/>
            <a:ext cx="8373616" cy="1143000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rgbClr val="0070C0"/>
                </a:solidFill>
              </a:rPr>
              <a:t>Informe Comité Derechos </a:t>
            </a:r>
            <a:r>
              <a:rPr lang="es-ES" sz="3600" dirty="0" err="1">
                <a:solidFill>
                  <a:srgbClr val="0070C0"/>
                </a:solidFill>
              </a:rPr>
              <a:t>delx</a:t>
            </a:r>
            <a:r>
              <a:rPr lang="es-ES" sz="3600" dirty="0">
                <a:solidFill>
                  <a:srgbClr val="0070C0"/>
                </a:solidFill>
              </a:rPr>
              <a:t> </a:t>
            </a:r>
            <a:r>
              <a:rPr lang="es-ES" sz="3600" dirty="0" err="1">
                <a:solidFill>
                  <a:srgbClr val="0070C0"/>
                </a:solidFill>
              </a:rPr>
              <a:t>Niñx</a:t>
            </a:r>
            <a:br>
              <a:rPr lang="es-ES" sz="3600" dirty="0">
                <a:solidFill>
                  <a:srgbClr val="0070C0"/>
                </a:solidFill>
              </a:rPr>
            </a:br>
            <a:r>
              <a:rPr lang="es-ES" sz="3600" dirty="0">
                <a:solidFill>
                  <a:srgbClr val="0070C0"/>
                </a:solidFill>
              </a:rPr>
              <a:t>(1° de junio 2018)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658100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625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1622564-CBAC-4FF4-BE08-7B57D7C9E2F6}"/>
              </a:ext>
            </a:extLst>
          </p:cNvPr>
          <p:cNvSpPr/>
          <p:nvPr/>
        </p:nvSpPr>
        <p:spPr>
          <a:xfrm>
            <a:off x="611560" y="1772816"/>
            <a:ext cx="62646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Recomendación urgente: cierre CREAD Playa Ancha (no concretado en abril 2018)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0675F3-8825-491E-B21B-38D7762775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009" y="3803548"/>
            <a:ext cx="8299917" cy="16561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714980-B1FA-428A-94B9-7A300F84C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68" y="3849268"/>
            <a:ext cx="8250648" cy="14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986104" cy="63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446856" y="260648"/>
            <a:ext cx="8373616" cy="1143000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rgbClr val="0070C0"/>
                </a:solidFill>
              </a:rPr>
              <a:t>Informe Comité Derechos </a:t>
            </a:r>
            <a:r>
              <a:rPr lang="es-ES" sz="3600" dirty="0" err="1">
                <a:solidFill>
                  <a:srgbClr val="0070C0"/>
                </a:solidFill>
              </a:rPr>
              <a:t>delx</a:t>
            </a:r>
            <a:r>
              <a:rPr lang="es-ES" sz="3600" dirty="0">
                <a:solidFill>
                  <a:srgbClr val="0070C0"/>
                </a:solidFill>
              </a:rPr>
              <a:t> </a:t>
            </a:r>
            <a:r>
              <a:rPr lang="es-ES" sz="3600" dirty="0" err="1">
                <a:solidFill>
                  <a:srgbClr val="0070C0"/>
                </a:solidFill>
              </a:rPr>
              <a:t>Niñx</a:t>
            </a:r>
            <a:br>
              <a:rPr lang="es-ES" sz="3600" dirty="0">
                <a:solidFill>
                  <a:srgbClr val="0070C0"/>
                </a:solidFill>
              </a:rPr>
            </a:br>
            <a:r>
              <a:rPr lang="es-ES" sz="3600" dirty="0">
                <a:solidFill>
                  <a:srgbClr val="0070C0"/>
                </a:solidFill>
              </a:rPr>
              <a:t>(1° de junio 2018)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658100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6256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CBAFD8-758A-4CC3-AD62-B870E424DF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310" y="1659308"/>
            <a:ext cx="6504677" cy="29603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7AF5694-8509-4920-A5A4-7A0029522C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1595450"/>
            <a:ext cx="8701581" cy="31234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05C124-35B3-48A5-AC25-050CEC6B7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219" y="1037422"/>
            <a:ext cx="8798852" cy="50044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31867F-1619-4518-B3DA-1F73DF5458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62" y="3749791"/>
            <a:ext cx="9114338" cy="296038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2F17D54-7285-440B-B9A0-4240D37F48F0}"/>
              </a:ext>
            </a:extLst>
          </p:cNvPr>
          <p:cNvSpPr/>
          <p:nvPr/>
        </p:nvSpPr>
        <p:spPr>
          <a:xfrm>
            <a:off x="0" y="1013464"/>
            <a:ext cx="9144000" cy="27197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3C7C16E-3323-48CA-9BDF-8483F9E374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6596" y="1187854"/>
            <a:ext cx="9261401" cy="54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CL" sz="8000" dirty="0"/>
              <a:t>¿Información actualizada?</a:t>
            </a:r>
          </a:p>
          <a:p>
            <a:pPr algn="ctr">
              <a:buNone/>
            </a:pPr>
            <a:endParaRPr lang="es-CL" sz="8000" dirty="0"/>
          </a:p>
          <a:p>
            <a:pPr algn="ctr">
              <a:buNone/>
            </a:pPr>
            <a:r>
              <a:rPr lang="es-CL" sz="8000" dirty="0"/>
              <a:t>¿Por qué no se han concretado los cambios?</a:t>
            </a:r>
          </a:p>
          <a:p>
            <a:pPr algn="ctr">
              <a:buNone/>
            </a:pPr>
            <a:endParaRPr lang="es-CL" sz="8000" dirty="0"/>
          </a:p>
          <a:p>
            <a:pPr algn="ctr">
              <a:buNone/>
            </a:pPr>
            <a:r>
              <a:rPr lang="es-CL" sz="8000" dirty="0"/>
              <a:t>¿En qué coyuntura estamos? (continuidad o cambio)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2239" y="2547585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CL">
                <a:solidFill>
                  <a:srgbClr val="0070C0"/>
                </a:solidFill>
              </a:rPr>
              <a:t>tempranos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resultados del modelo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SENAME (1981-1989)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-182511" y="1140249"/>
            <a:ext cx="7772400" cy="1500187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5" y="57150"/>
            <a:ext cx="1641475" cy="1082675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pPr algn="l"/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7128792" cy="6552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3" y="6612499"/>
            <a:ext cx="65595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82096645"/>
              </p:ext>
            </p:extLst>
          </p:nvPr>
        </p:nvGraphicFramePr>
        <p:xfrm>
          <a:off x="187628" y="202211"/>
          <a:ext cx="7112559" cy="638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440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 action="ppaction://hlinksldjump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6" y="836712"/>
            <a:ext cx="6650378" cy="41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 action="ppaction://hlinksldjump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483"/>
            <a:ext cx="6750898" cy="22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8504"/>
            <a:ext cx="6750898" cy="27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9" y="57138"/>
            <a:ext cx="1641078" cy="108311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>
            <a:hlinkClick r:id="rId8" action="ppaction://hlinksldjump"/>
          </p:cNvPr>
          <p:cNvSpPr/>
          <p:nvPr/>
        </p:nvSpPr>
        <p:spPr>
          <a:xfrm>
            <a:off x="7553020" y="0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6463"/>
            <a:ext cx="6504756" cy="339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51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1634</Words>
  <Application>Microsoft Office PowerPoint</Application>
  <PresentationFormat>Presentación en pantalla (4:3)</PresentationFormat>
  <Paragraphs>234</Paragraphs>
  <Slides>45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Open Sans</vt:lpstr>
      <vt:lpstr>Wingdings</vt:lpstr>
      <vt:lpstr>ヒラギノ角ゴ Pro W3</vt:lpstr>
      <vt:lpstr>Tema de Office</vt:lpstr>
      <vt:lpstr>El sistema actual de protección especial destinado a NNA vulnerados en sus derechos</vt:lpstr>
      <vt:lpstr>Las categorías para los niños que requieren protección</vt:lpstr>
      <vt:lpstr>Presentación de PowerPoint</vt:lpstr>
      <vt:lpstr>La infraestructura institucional y los programas de intervención</vt:lpstr>
      <vt:lpstr>tempranos  resultados del modelo SENAME (1981-1989)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para la protección especial  que supone el enfoque de derechos de la  CDN</vt:lpstr>
      <vt:lpstr>La «Reforma de SENAME» (2001)</vt:lpstr>
      <vt:lpstr>La institucionalidad hoy  vigente</vt:lpstr>
      <vt:lpstr>Recomendaciones Comité del Niño al Estado de Chile</vt:lpstr>
      <vt:lpstr>Legislación: Ley de Menores  y otras</vt:lpstr>
      <vt:lpstr> OFERTA PROGRAMÁTICA  Misión SENAME</vt:lpstr>
      <vt:lpstr>Proyectos y centros de SENAME</vt:lpstr>
      <vt:lpstr>Protección</vt:lpstr>
      <vt:lpstr>Oferta programática: Ley de Subvenciones 20.032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Contradicciones del modelo de subvenciones</vt:lpstr>
      <vt:lpstr>Desafíos “actuales” del sistema  según Informe DDHH UDP 2014</vt:lpstr>
      <vt:lpstr>Desafío actual global: la protección  especial dentro de un Sistema Universal</vt:lpstr>
      <vt:lpstr>Desafío actual global: la protección  especial dentro de un Sistema Universal</vt:lpstr>
      <vt:lpstr>Desafío actual: la protección  especial dentro de un Sistema Universal</vt:lpstr>
      <vt:lpstr>Desafío actual: la protección  especial dentro de un Sistema Universal</vt:lpstr>
      <vt:lpstr>El sistema en la nueva Política Nacional</vt:lpstr>
      <vt:lpstr>Reforma Infancia Gob. Michelle Bachelet: 3 dimensiones</vt:lpstr>
      <vt:lpstr>Proyectos de ley Gobierno MB </vt:lpstr>
      <vt:lpstr>Sept. 2015: Proyecto de Ley de Garantías de Derechos de la Niñez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Distinciones a tener en cuenta para analizar muertes SENAME*</vt:lpstr>
      <vt:lpstr>Observación INDH en centros SENAME (febrero a abril 2017)</vt:lpstr>
      <vt:lpstr>Presentación de PowerPoint</vt:lpstr>
      <vt:lpstr>Informe Comité Derechos delx Niñx (1° de junio 2018)</vt:lpstr>
      <vt:lpstr>Informe Comité Derechos delx Niñx (1° de junio 2018)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de protección especial destinado a la infancia vulnerable</dc:title>
  <dc:creator>usuario</dc:creator>
  <cp:lastModifiedBy>Carlos Benítez</cp:lastModifiedBy>
  <cp:revision>86</cp:revision>
  <dcterms:created xsi:type="dcterms:W3CDTF">2015-08-24T14:54:05Z</dcterms:created>
  <dcterms:modified xsi:type="dcterms:W3CDTF">2018-08-10T20:52:58Z</dcterms:modified>
</cp:coreProperties>
</file>