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Shape 9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-GB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B4A7D6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11708" y="1545450"/>
            <a:ext cx="8520600" cy="20526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Antropología </a:t>
            </a:r>
            <a:r>
              <a:rPr lang="en-GB"/>
              <a:t>Lingüística</a:t>
            </a:r>
            <a:r>
              <a:rPr lang="en-GB"/>
              <a:t> y Cognitiva:</a:t>
            </a:r>
          </a:p>
          <a:p>
            <a:pPr lvl="0">
              <a:spcBef>
                <a:spcPts val="0"/>
              </a:spcBef>
              <a:buNone/>
            </a:pPr>
            <a:r>
              <a:rPr lang="en-GB"/>
              <a:t>Sapir-Whorf, Goodenough, Linton y Tyler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EA9999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Sapir:</a:t>
            </a:r>
          </a:p>
        </p:txBody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Antropologo Norteamericano, Alumno de Boas.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Linguista.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Lenguaje es un hecho socio-cultural, no </a:t>
            </a:r>
            <a:r>
              <a:rPr lang="en-GB">
                <a:solidFill>
                  <a:srgbClr val="000000"/>
                </a:solidFill>
              </a:rPr>
              <a:t>biológico, humano, cuya función es comunicar a traves de simbolos.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Símbolos como entes sociales, no individuales.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Palabra como elemento base del lenguaje (Morfema saussuriano).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E599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Hipotesis</a:t>
            </a:r>
            <a:r>
              <a:rPr lang="en-GB"/>
              <a:t> Sapir-Whorf: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Hipótesis Fuerte: Los elementos gramaticales y semánticos del lenguaje de un hablante monoparlante </a:t>
            </a:r>
            <a:r>
              <a:rPr b="1" lang="en-GB">
                <a:solidFill>
                  <a:srgbClr val="000000"/>
                </a:solidFill>
              </a:rPr>
              <a:t>determinan</a:t>
            </a:r>
            <a:r>
              <a:rPr lang="en-GB">
                <a:solidFill>
                  <a:srgbClr val="000000"/>
                </a:solidFill>
              </a:rPr>
              <a:t> la forma que percibe y codifica la realidad.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chemeClr val="dk1"/>
                </a:solidFill>
              </a:rPr>
              <a:t>Hipótesis Débil: Los elementos gramaticales y semánticos del lenguaje de un hablante monoparlante </a:t>
            </a:r>
            <a:r>
              <a:rPr b="1" lang="en-GB">
                <a:solidFill>
                  <a:schemeClr val="dk1"/>
                </a:solidFill>
              </a:rPr>
              <a:t>condicionan</a:t>
            </a:r>
            <a:r>
              <a:rPr lang="en-GB">
                <a:solidFill>
                  <a:schemeClr val="dk1"/>
                </a:solidFill>
              </a:rPr>
              <a:t> la forma que percibe y codifica la realidad.</a:t>
            </a:r>
          </a:p>
          <a:p>
            <a:pPr indent="-228600" lvl="0" marL="457200">
              <a:spcBef>
                <a:spcPts val="0"/>
              </a:spcBef>
              <a:buClr>
                <a:schemeClr val="dk1"/>
              </a:buClr>
            </a:pPr>
            <a:r>
              <a:rPr lang="en-GB">
                <a:solidFill>
                  <a:schemeClr val="dk1"/>
                </a:solidFill>
              </a:rPr>
              <a:t>Rechazo tajante de la hipótesis fuerte, aunque aun hay dudas con la debil.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9CB9C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Pruebas a Favor: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Estudios en poblaciones navajo mostraban que la identificación del color naranja en mono-hablantes navajo era más difícil que en bi-hablantes de navajo e inglés.</a:t>
            </a:r>
          </a:p>
          <a:p>
            <a:pPr indent="-228600" lvl="0" marL="45720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Estudios sobre la percepción del tiempo, especialmente el debate del tiempo Hopi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B6D7A8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Pruebas en Contra</a:t>
            </a:r>
          </a:p>
        </p:txBody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Gramática Generativa: Universalidad de la capacidad gramatical, no habría realmente diferencias notables entre los lenguajes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Estudio de los colores muestra que las percepciones físicas son iguales.</a:t>
            </a:r>
          </a:p>
          <a:p>
            <a:pPr indent="-228600" lvl="0" marL="45720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Los numerales en la cultura Piraha.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9FC5E8"/>
        </a:solid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Goodenough:</a:t>
            </a:r>
          </a:p>
        </p:txBody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Inicios de la Antropología cognitiva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Análisis componencial del lenguaje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Ejemplo: Hombre: (Masculino)+(Maduro). Mujer: (No Masculino)+(Maduro)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Uso del análisis componencial en la cultura y en el parentesco.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Padre de la etnociencia.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Cultura como organización cognitiva de los fenómenos materiales</a:t>
            </a:r>
          </a:p>
          <a:p>
            <a:pPr indent="-228600" lvl="0" marL="45720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Variaciones organizativas cognitivas intra y extra-culturalmente.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D5A6BD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Linton:</a:t>
            </a:r>
          </a:p>
        </p:txBody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5403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Influencia mutua de la cultura y la personalidad.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El medio (lo externo) ejerce su influencia sobre la experiencia.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Influencias generales y específicas.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Generales: afectan a todos/Específicas: afectan a subgrupos.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Status y Rol.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Status Adscrito: de nacimiento.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Status Adquirido: por concesión del grupo social.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Rol: en dialogo con el status, mas personal.</a:t>
            </a:r>
          </a:p>
          <a:p>
            <a:pPr indent="-228600" lvl="0" marL="45720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Importancia de la psicología para la antropología.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A2C4C9"/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Tyler:</a:t>
            </a:r>
          </a:p>
        </p:txBody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Antropología Cognitiva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Misma antropología con nueva perspectiva: ¿como hacer la antropología desde el punto de vista del nativo?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Uso de la nominación como ordenador del mundo sensorial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Dominio semantico.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El objetivo es descubrir los principios subyacentes a la cultura.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No hay una Cultura, hay culturas y sistemas cognitivos para cada pueblo.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B7B7B7"/>
        </a:solid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GB"/>
              <a:t>Conclusiones</a:t>
            </a:r>
          </a:p>
        </p:txBody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Importancia del lenguaje, es a través de este que se conoce el ordenamiento del mundo.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Importancia de la psicología, es esta la que permite entender los comportamientos adaptados a la cultura.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¿Es el lenguaje capaz de alterar la realidad física?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¿Existe una universalidad en el pensamiento o es distinto por cada grupo?</a:t>
            </a:r>
          </a:p>
          <a:p>
            <a:pPr indent="-228600" lvl="0" marL="457200" rtl="0">
              <a:spcBef>
                <a:spcPts val="0"/>
              </a:spcBef>
              <a:buClr>
                <a:srgbClr val="000000"/>
              </a:buClr>
            </a:pPr>
            <a:r>
              <a:rPr lang="en-GB">
                <a:solidFill>
                  <a:srgbClr val="000000"/>
                </a:solidFill>
              </a:rPr>
              <a:t>Las categorías no deben ser impuestas externamente, sino que son las que usan los mismos grupos estudiados (etnociencia, etnolingüística, etc.)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