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20" r:id="rId1"/>
  </p:sldMasterIdLst>
  <p:sldIdLst>
    <p:sldId id="256" r:id="rId2"/>
    <p:sldId id="257" r:id="rId3"/>
    <p:sldId id="258" r:id="rId4"/>
    <p:sldId id="259" r:id="rId5"/>
    <p:sldId id="260" r:id="rId6"/>
    <p:sldId id="261" r:id="rId7"/>
    <p:sldId id="262" r:id="rId8"/>
    <p:sldId id="263" r:id="rId9"/>
    <p:sldId id="264" r:id="rId10"/>
    <p:sldId id="265" r:id="rId11"/>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000" autoAdjust="0"/>
    <p:restoredTop sz="93911" autoAdjust="0"/>
  </p:normalViewPr>
  <p:slideViewPr>
    <p:cSldViewPr snapToGrid="0">
      <p:cViewPr>
        <p:scale>
          <a:sx n="70" d="100"/>
          <a:sy n="70" d="100"/>
        </p:scale>
        <p:origin x="48" y="-1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a de título">
    <p:spTree>
      <p:nvGrpSpPr>
        <p:cNvPr id="1" name=""/>
        <p:cNvGrpSpPr/>
        <p:nvPr/>
      </p:nvGrpSpPr>
      <p:grpSpPr>
        <a:xfrm>
          <a:off x="0" y="0"/>
          <a:ext cx="0" cy="0"/>
          <a:chOff x="0" y="0"/>
          <a:chExt cx="0" cy="0"/>
        </a:xfrm>
      </p:grpSpPr>
      <p:sp>
        <p:nvSpPr>
          <p:cNvPr id="8" name="Rectangle 7"/>
          <p:cNvSpPr/>
          <p:nvPr/>
        </p:nvSpPr>
        <p:spPr>
          <a:xfrm>
            <a:off x="11292840" y="0"/>
            <a:ext cx="914400" cy="6858000"/>
          </a:xfrm>
          <a:prstGeom prst="rect">
            <a:avLst/>
          </a:prstGeom>
          <a:solidFill>
            <a:srgbClr val="303030"/>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261872" y="758952"/>
            <a:ext cx="9418320" cy="4041648"/>
          </a:xfrm>
        </p:spPr>
        <p:txBody>
          <a:bodyPr anchor="b">
            <a:normAutofit/>
          </a:bodyPr>
          <a:lstStyle>
            <a:lvl1pPr algn="l">
              <a:lnSpc>
                <a:spcPct val="85000"/>
              </a:lnSpc>
              <a:defRPr sz="7200" baseline="0">
                <a:solidFill>
                  <a:schemeClr val="tx1"/>
                </a:solidFill>
              </a:defRPr>
            </a:lvl1pPr>
          </a:lstStyle>
          <a:p>
            <a:r>
              <a:rPr lang="es-ES"/>
              <a:t>Haga clic para modificar el estilo de título del patrón</a:t>
            </a:r>
            <a:endParaRPr lang="en-US" dirty="0"/>
          </a:p>
        </p:txBody>
      </p:sp>
      <p:sp>
        <p:nvSpPr>
          <p:cNvPr id="3" name="Subtitle 2"/>
          <p:cNvSpPr>
            <a:spLocks noGrp="1"/>
          </p:cNvSpPr>
          <p:nvPr>
            <p:ph type="subTitle" idx="1"/>
          </p:nvPr>
        </p:nvSpPr>
        <p:spPr>
          <a:xfrm>
            <a:off x="1261872" y="4800600"/>
            <a:ext cx="9418320" cy="1691640"/>
          </a:xfrm>
        </p:spPr>
        <p:txBody>
          <a:bodyPr>
            <a:normAutofit/>
          </a:bodyPr>
          <a:lstStyle>
            <a:lvl1pPr marL="0" indent="0" algn="l">
              <a:buNone/>
              <a:defRPr sz="2200" baseline="0">
                <a:solidFill>
                  <a:schemeClr val="tx1">
                    <a:lumMod val="65000"/>
                  </a:schemeClr>
                </a:solidFill>
              </a:defRPr>
            </a:lvl1pPr>
            <a:lvl2pPr marL="457200" indent="0" algn="ctr">
              <a:buNone/>
              <a:defRPr sz="2200"/>
            </a:lvl2pPr>
            <a:lvl3pPr marL="914400" indent="0" algn="ctr">
              <a:buNone/>
              <a:defRPr sz="22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s-ES"/>
              <a:t>Haga clic para editar el estilo de subtítulo del patrón</a:t>
            </a:r>
            <a:endParaRPr lang="en-US" dirty="0"/>
          </a:p>
        </p:txBody>
      </p:sp>
      <p:sp>
        <p:nvSpPr>
          <p:cNvPr id="4" name="Date Placeholder 3"/>
          <p:cNvSpPr>
            <a:spLocks noGrp="1"/>
          </p:cNvSpPr>
          <p:nvPr>
            <p:ph type="dt" sz="half" idx="10"/>
          </p:nvPr>
        </p:nvSpPr>
        <p:spPr/>
        <p:txBody>
          <a:bodyPr/>
          <a:lstStyle>
            <a:lvl1pPr>
              <a:defRPr>
                <a:solidFill>
                  <a:schemeClr val="tx1">
                    <a:lumMod val="50000"/>
                  </a:schemeClr>
                </a:solidFill>
              </a:defRPr>
            </a:lvl1pPr>
          </a:lstStyle>
          <a:p>
            <a:fld id="{FF7E1DCB-06DB-4CEE-A9A3-6D48A9AB2822}" type="datetimeFigureOut">
              <a:rPr lang="es-CL" smtClean="0"/>
              <a:t>14-12-2016</a:t>
            </a:fld>
            <a:endParaRPr lang="es-CL"/>
          </a:p>
        </p:txBody>
      </p:sp>
      <p:sp>
        <p:nvSpPr>
          <p:cNvPr id="5" name="Footer Placeholder 4"/>
          <p:cNvSpPr>
            <a:spLocks noGrp="1"/>
          </p:cNvSpPr>
          <p:nvPr>
            <p:ph type="ftr" sz="quarter" idx="11"/>
          </p:nvPr>
        </p:nvSpPr>
        <p:spPr/>
        <p:txBody>
          <a:bodyPr/>
          <a:lstStyle>
            <a:lvl1pPr>
              <a:defRPr>
                <a:solidFill>
                  <a:schemeClr val="tx1">
                    <a:lumMod val="65000"/>
                  </a:schemeClr>
                </a:solidFill>
              </a:defRPr>
            </a:lvl1pPr>
          </a:lstStyle>
          <a:p>
            <a:endParaRPr lang="es-CL"/>
          </a:p>
        </p:txBody>
      </p:sp>
      <p:sp>
        <p:nvSpPr>
          <p:cNvPr id="6" name="Slide Number Placeholder 5"/>
          <p:cNvSpPr>
            <a:spLocks noGrp="1"/>
          </p:cNvSpPr>
          <p:nvPr>
            <p:ph type="sldNum" sz="quarter" idx="12"/>
          </p:nvPr>
        </p:nvSpPr>
        <p:spPr/>
        <p:txBody>
          <a:bodyPr vert="horz" lIns="45720" tIns="45720" rIns="45720" bIns="45720" rtlCol="0" anchor="ctr">
            <a:normAutofit/>
          </a:bodyPr>
          <a:lstStyle>
            <a:lvl1pPr>
              <a:defRPr lang="en-US"/>
            </a:lvl1pPr>
          </a:lstStyle>
          <a:p>
            <a:fld id="{9508E5A0-793F-41FF-B0C9-4573D780C8BC}" type="slidenum">
              <a:rPr lang="es-CL" smtClean="0"/>
              <a:t>‹Nº›</a:t>
            </a:fld>
            <a:endParaRPr lang="es-CL"/>
          </a:p>
        </p:txBody>
      </p:sp>
      <p:sp>
        <p:nvSpPr>
          <p:cNvPr id="7" name="Rectangle 6"/>
          <p:cNvSpPr/>
          <p:nvPr/>
        </p:nvSpPr>
        <p:spPr>
          <a:xfrm>
            <a:off x="0" y="0"/>
            <a:ext cx="457200" cy="6858000"/>
          </a:xfrm>
          <a:prstGeom prst="rect">
            <a:avLst/>
          </a:prstGeom>
          <a:solidFill>
            <a:srgbClr val="303030"/>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257294916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p:txBody>
          <a:bodyPr vert="eaVert"/>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FF7E1DCB-06DB-4CEE-A9A3-6D48A9AB2822}" type="datetimeFigureOut">
              <a:rPr lang="es-CL" smtClean="0"/>
              <a:t>14-12-2016</a:t>
            </a:fld>
            <a:endParaRPr lang="es-CL"/>
          </a:p>
        </p:txBody>
      </p:sp>
      <p:sp>
        <p:nvSpPr>
          <p:cNvPr id="5" name="Footer Placeholder 4"/>
          <p:cNvSpPr>
            <a:spLocks noGrp="1"/>
          </p:cNvSpPr>
          <p:nvPr>
            <p:ph type="ftr" sz="quarter" idx="11"/>
          </p:nvPr>
        </p:nvSpPr>
        <p:spPr/>
        <p:txBody>
          <a:bodyPr/>
          <a:lstStyle/>
          <a:p>
            <a:endParaRPr lang="es-CL"/>
          </a:p>
        </p:txBody>
      </p:sp>
      <p:sp>
        <p:nvSpPr>
          <p:cNvPr id="6" name="Slide Number Placeholder 5"/>
          <p:cNvSpPr>
            <a:spLocks noGrp="1"/>
          </p:cNvSpPr>
          <p:nvPr>
            <p:ph type="sldNum" sz="quarter" idx="12"/>
          </p:nvPr>
        </p:nvSpPr>
        <p:spPr/>
        <p:txBody>
          <a:bodyPr/>
          <a:lstStyle/>
          <a:p>
            <a:fld id="{9508E5A0-793F-41FF-B0C9-4573D780C8BC}" type="slidenum">
              <a:rPr lang="es-CL" smtClean="0"/>
              <a:t>‹Nº›</a:t>
            </a:fld>
            <a:endParaRPr lang="es-CL"/>
          </a:p>
        </p:txBody>
      </p:sp>
    </p:spTree>
    <p:extLst>
      <p:ext uri="{BB962C8B-B14F-4D97-AF65-F5344CB8AC3E}">
        <p14:creationId xmlns:p14="http://schemas.microsoft.com/office/powerpoint/2010/main" val="337903536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648700" y="381000"/>
            <a:ext cx="2476500" cy="5897562"/>
          </a:xfrm>
        </p:spPr>
        <p:txBody>
          <a:bodyPr vert="eaVert"/>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a:xfrm>
            <a:off x="762000" y="381000"/>
            <a:ext cx="7734300" cy="5897562"/>
          </a:xfrm>
        </p:spPr>
        <p:txBody>
          <a:bodyPr vert="eaVert"/>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FF7E1DCB-06DB-4CEE-A9A3-6D48A9AB2822}" type="datetimeFigureOut">
              <a:rPr lang="es-CL" smtClean="0"/>
              <a:t>14-12-2016</a:t>
            </a:fld>
            <a:endParaRPr lang="es-CL"/>
          </a:p>
        </p:txBody>
      </p:sp>
      <p:sp>
        <p:nvSpPr>
          <p:cNvPr id="5" name="Footer Placeholder 4"/>
          <p:cNvSpPr>
            <a:spLocks noGrp="1"/>
          </p:cNvSpPr>
          <p:nvPr>
            <p:ph type="ftr" sz="quarter" idx="11"/>
          </p:nvPr>
        </p:nvSpPr>
        <p:spPr/>
        <p:txBody>
          <a:bodyPr/>
          <a:lstStyle/>
          <a:p>
            <a:endParaRPr lang="es-CL"/>
          </a:p>
        </p:txBody>
      </p:sp>
      <p:sp>
        <p:nvSpPr>
          <p:cNvPr id="6" name="Slide Number Placeholder 5"/>
          <p:cNvSpPr>
            <a:spLocks noGrp="1"/>
          </p:cNvSpPr>
          <p:nvPr>
            <p:ph type="sldNum" sz="quarter" idx="12"/>
          </p:nvPr>
        </p:nvSpPr>
        <p:spPr/>
        <p:txBody>
          <a:bodyPr/>
          <a:lstStyle/>
          <a:p>
            <a:fld id="{9508E5A0-793F-41FF-B0C9-4573D780C8BC}" type="slidenum">
              <a:rPr lang="es-CL" smtClean="0"/>
              <a:t>‹Nº›</a:t>
            </a:fld>
            <a:endParaRPr lang="es-CL"/>
          </a:p>
        </p:txBody>
      </p:sp>
    </p:spTree>
    <p:extLst>
      <p:ext uri="{BB962C8B-B14F-4D97-AF65-F5344CB8AC3E}">
        <p14:creationId xmlns:p14="http://schemas.microsoft.com/office/powerpoint/2010/main" val="331146016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Content Placeholder 2"/>
          <p:cNvSpPr>
            <a:spLocks noGrp="1"/>
          </p:cNvSpPr>
          <p:nvPr>
            <p:ph idx="1"/>
          </p:nvPr>
        </p:nvSpPr>
        <p:spPr/>
        <p:txBody>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FF7E1DCB-06DB-4CEE-A9A3-6D48A9AB2822}" type="datetimeFigureOut">
              <a:rPr lang="es-CL" smtClean="0"/>
              <a:t>14-12-2016</a:t>
            </a:fld>
            <a:endParaRPr lang="es-CL"/>
          </a:p>
        </p:txBody>
      </p:sp>
      <p:sp>
        <p:nvSpPr>
          <p:cNvPr id="5" name="Footer Placeholder 4"/>
          <p:cNvSpPr>
            <a:spLocks noGrp="1"/>
          </p:cNvSpPr>
          <p:nvPr>
            <p:ph type="ftr" sz="quarter" idx="11"/>
          </p:nvPr>
        </p:nvSpPr>
        <p:spPr/>
        <p:txBody>
          <a:bodyPr/>
          <a:lstStyle/>
          <a:p>
            <a:endParaRPr lang="es-CL"/>
          </a:p>
        </p:txBody>
      </p:sp>
      <p:sp>
        <p:nvSpPr>
          <p:cNvPr id="6" name="Slide Number Placeholder 5"/>
          <p:cNvSpPr>
            <a:spLocks noGrp="1"/>
          </p:cNvSpPr>
          <p:nvPr>
            <p:ph type="sldNum" sz="quarter" idx="12"/>
          </p:nvPr>
        </p:nvSpPr>
        <p:spPr/>
        <p:txBody>
          <a:bodyPr/>
          <a:lstStyle/>
          <a:p>
            <a:fld id="{9508E5A0-793F-41FF-B0C9-4573D780C8BC}" type="slidenum">
              <a:rPr lang="es-CL" smtClean="0"/>
              <a:t>‹Nº›</a:t>
            </a:fld>
            <a:endParaRPr lang="es-CL"/>
          </a:p>
        </p:txBody>
      </p:sp>
    </p:spTree>
    <p:extLst>
      <p:ext uri="{BB962C8B-B14F-4D97-AF65-F5344CB8AC3E}">
        <p14:creationId xmlns:p14="http://schemas.microsoft.com/office/powerpoint/2010/main" val="158916310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Encabezado de sección">
    <p:spTree>
      <p:nvGrpSpPr>
        <p:cNvPr id="1" name=""/>
        <p:cNvGrpSpPr/>
        <p:nvPr/>
      </p:nvGrpSpPr>
      <p:grpSpPr>
        <a:xfrm>
          <a:off x="0" y="0"/>
          <a:ext cx="0" cy="0"/>
          <a:chOff x="0" y="0"/>
          <a:chExt cx="0" cy="0"/>
        </a:xfrm>
      </p:grpSpPr>
      <p:sp>
        <p:nvSpPr>
          <p:cNvPr id="8" name="Rectangle 7"/>
          <p:cNvSpPr/>
          <p:nvPr/>
        </p:nvSpPr>
        <p:spPr>
          <a:xfrm>
            <a:off x="11292840" y="0"/>
            <a:ext cx="914400" cy="6858000"/>
          </a:xfrm>
          <a:prstGeom prst="rect">
            <a:avLst/>
          </a:prstGeom>
          <a:solidFill>
            <a:srgbClr val="303030"/>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261872" y="758952"/>
            <a:ext cx="9418320" cy="4041648"/>
          </a:xfrm>
        </p:spPr>
        <p:txBody>
          <a:bodyPr anchor="b">
            <a:normAutofit/>
          </a:bodyPr>
          <a:lstStyle>
            <a:lvl1pPr>
              <a:lnSpc>
                <a:spcPct val="85000"/>
              </a:lnSpc>
              <a:defRPr sz="7200" b="0"/>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1261872" y="4800600"/>
            <a:ext cx="9418320" cy="1691640"/>
          </a:xfrm>
        </p:spPr>
        <p:txBody>
          <a:bodyPr anchor="t">
            <a:normAutofit/>
          </a:bodyPr>
          <a:lstStyle>
            <a:lvl1pPr marL="0" indent="0">
              <a:buNone/>
              <a:defRPr sz="2200">
                <a:solidFill>
                  <a:schemeClr val="tx1">
                    <a:lumMod val="6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Editar el estilo de texto del patrón</a:t>
            </a:r>
          </a:p>
        </p:txBody>
      </p:sp>
      <p:sp>
        <p:nvSpPr>
          <p:cNvPr id="4" name="Date Placeholder 3"/>
          <p:cNvSpPr>
            <a:spLocks noGrp="1"/>
          </p:cNvSpPr>
          <p:nvPr>
            <p:ph type="dt" sz="half" idx="10"/>
          </p:nvPr>
        </p:nvSpPr>
        <p:spPr/>
        <p:txBody>
          <a:bodyPr/>
          <a:lstStyle/>
          <a:p>
            <a:fld id="{FF7E1DCB-06DB-4CEE-A9A3-6D48A9AB2822}" type="datetimeFigureOut">
              <a:rPr lang="es-CL" smtClean="0"/>
              <a:t>14-12-2016</a:t>
            </a:fld>
            <a:endParaRPr lang="es-CL"/>
          </a:p>
        </p:txBody>
      </p:sp>
      <p:sp>
        <p:nvSpPr>
          <p:cNvPr id="5" name="Footer Placeholder 4"/>
          <p:cNvSpPr>
            <a:spLocks noGrp="1"/>
          </p:cNvSpPr>
          <p:nvPr>
            <p:ph type="ftr" sz="quarter" idx="11"/>
          </p:nvPr>
        </p:nvSpPr>
        <p:spPr/>
        <p:txBody>
          <a:bodyPr/>
          <a:lstStyle/>
          <a:p>
            <a:endParaRPr lang="es-CL"/>
          </a:p>
        </p:txBody>
      </p:sp>
      <p:sp>
        <p:nvSpPr>
          <p:cNvPr id="6" name="Slide Number Placeholder 5"/>
          <p:cNvSpPr>
            <a:spLocks noGrp="1"/>
          </p:cNvSpPr>
          <p:nvPr>
            <p:ph type="sldNum" sz="quarter" idx="12"/>
          </p:nvPr>
        </p:nvSpPr>
        <p:spPr/>
        <p:txBody>
          <a:bodyPr/>
          <a:lstStyle/>
          <a:p>
            <a:fld id="{9508E5A0-793F-41FF-B0C9-4573D780C8BC}" type="slidenum">
              <a:rPr lang="es-CL" smtClean="0"/>
              <a:t>‹Nº›</a:t>
            </a:fld>
            <a:endParaRPr lang="es-CL"/>
          </a:p>
        </p:txBody>
      </p:sp>
      <p:sp>
        <p:nvSpPr>
          <p:cNvPr id="7" name="Rectangle 6"/>
          <p:cNvSpPr/>
          <p:nvPr/>
        </p:nvSpPr>
        <p:spPr>
          <a:xfrm>
            <a:off x="0" y="0"/>
            <a:ext cx="457200" cy="6858000"/>
          </a:xfrm>
          <a:prstGeom prst="rect">
            <a:avLst/>
          </a:prstGeom>
          <a:solidFill>
            <a:srgbClr val="303030"/>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50232577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Content Placeholder 2"/>
          <p:cNvSpPr>
            <a:spLocks noGrp="1"/>
          </p:cNvSpPr>
          <p:nvPr>
            <p:ph sz="half" idx="1"/>
          </p:nvPr>
        </p:nvSpPr>
        <p:spPr>
          <a:xfrm>
            <a:off x="1261872" y="1828800"/>
            <a:ext cx="4480560" cy="4351337"/>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Content Placeholder 3"/>
          <p:cNvSpPr>
            <a:spLocks noGrp="1"/>
          </p:cNvSpPr>
          <p:nvPr>
            <p:ph sz="half" idx="2"/>
          </p:nvPr>
        </p:nvSpPr>
        <p:spPr>
          <a:xfrm>
            <a:off x="6126480" y="1828800"/>
            <a:ext cx="4480560" cy="4351337"/>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Date Placeholder 4"/>
          <p:cNvSpPr>
            <a:spLocks noGrp="1"/>
          </p:cNvSpPr>
          <p:nvPr>
            <p:ph type="dt" sz="half" idx="10"/>
          </p:nvPr>
        </p:nvSpPr>
        <p:spPr/>
        <p:txBody>
          <a:bodyPr/>
          <a:lstStyle/>
          <a:p>
            <a:fld id="{FF7E1DCB-06DB-4CEE-A9A3-6D48A9AB2822}" type="datetimeFigureOut">
              <a:rPr lang="es-CL" smtClean="0"/>
              <a:t>14-12-2016</a:t>
            </a:fld>
            <a:endParaRPr lang="es-CL"/>
          </a:p>
        </p:txBody>
      </p:sp>
      <p:sp>
        <p:nvSpPr>
          <p:cNvPr id="6" name="Footer Placeholder 5"/>
          <p:cNvSpPr>
            <a:spLocks noGrp="1"/>
          </p:cNvSpPr>
          <p:nvPr>
            <p:ph type="ftr" sz="quarter" idx="11"/>
          </p:nvPr>
        </p:nvSpPr>
        <p:spPr/>
        <p:txBody>
          <a:bodyPr/>
          <a:lstStyle/>
          <a:p>
            <a:endParaRPr lang="es-CL"/>
          </a:p>
        </p:txBody>
      </p:sp>
      <p:sp>
        <p:nvSpPr>
          <p:cNvPr id="7" name="Slide Number Placeholder 6"/>
          <p:cNvSpPr>
            <a:spLocks noGrp="1"/>
          </p:cNvSpPr>
          <p:nvPr>
            <p:ph type="sldNum" sz="quarter" idx="12"/>
          </p:nvPr>
        </p:nvSpPr>
        <p:spPr/>
        <p:txBody>
          <a:bodyPr/>
          <a:lstStyle/>
          <a:p>
            <a:fld id="{9508E5A0-793F-41FF-B0C9-4573D780C8BC}" type="slidenum">
              <a:rPr lang="es-CL" smtClean="0"/>
              <a:t>‹Nº›</a:t>
            </a:fld>
            <a:endParaRPr lang="es-CL"/>
          </a:p>
        </p:txBody>
      </p:sp>
    </p:spTree>
    <p:extLst>
      <p:ext uri="{BB962C8B-B14F-4D97-AF65-F5344CB8AC3E}">
        <p14:creationId xmlns:p14="http://schemas.microsoft.com/office/powerpoint/2010/main" val="335152150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s-ES"/>
              <a:t>Haga clic para modificar el estilo de título del patrón</a:t>
            </a:r>
            <a:endParaRPr lang="en-US" dirty="0"/>
          </a:p>
        </p:txBody>
      </p:sp>
      <p:sp>
        <p:nvSpPr>
          <p:cNvPr id="3" name="Text Placeholder 2"/>
          <p:cNvSpPr>
            <a:spLocks noGrp="1"/>
          </p:cNvSpPr>
          <p:nvPr>
            <p:ph type="body" idx="1"/>
          </p:nvPr>
        </p:nvSpPr>
        <p:spPr>
          <a:xfrm>
            <a:off x="1261872" y="1717879"/>
            <a:ext cx="4480560" cy="731520"/>
          </a:xfrm>
        </p:spPr>
        <p:txBody>
          <a:bodyPr anchor="b">
            <a:normAutofit/>
          </a:bodyPr>
          <a:lstStyle>
            <a:lvl1pPr marL="0" indent="0">
              <a:spcBef>
                <a:spcPts val="0"/>
              </a:spcBef>
              <a:buNone/>
              <a:defRPr sz="2000" b="0">
                <a:solidFill>
                  <a:schemeClr val="tx1">
                    <a:lumMod val="6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Editar el estilo de texto del patrón</a:t>
            </a:r>
          </a:p>
        </p:txBody>
      </p:sp>
      <p:sp>
        <p:nvSpPr>
          <p:cNvPr id="4" name="Content Placeholder 3"/>
          <p:cNvSpPr>
            <a:spLocks noGrp="1"/>
          </p:cNvSpPr>
          <p:nvPr>
            <p:ph sz="half" idx="2"/>
          </p:nvPr>
        </p:nvSpPr>
        <p:spPr>
          <a:xfrm>
            <a:off x="1261872" y="2507550"/>
            <a:ext cx="4480560" cy="3664650"/>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Text Placeholder 4"/>
          <p:cNvSpPr>
            <a:spLocks noGrp="1"/>
          </p:cNvSpPr>
          <p:nvPr>
            <p:ph type="body" sz="quarter" idx="13"/>
          </p:nvPr>
        </p:nvSpPr>
        <p:spPr>
          <a:xfrm>
            <a:off x="6126480" y="1717879"/>
            <a:ext cx="4480560" cy="731520"/>
          </a:xfrm>
        </p:spPr>
        <p:txBody>
          <a:bodyPr anchor="b">
            <a:normAutofit/>
          </a:bodyPr>
          <a:lstStyle>
            <a:lvl1pPr marL="0" indent="0">
              <a:spcBef>
                <a:spcPts val="0"/>
              </a:spcBef>
              <a:buFontTx/>
              <a:buNone/>
              <a:defRPr lang="en-US" sz="2000" b="0" kern="1200" spc="10" baseline="0" dirty="0">
                <a:solidFill>
                  <a:schemeClr val="tx1">
                    <a:lumMod val="65000"/>
                  </a:schemeClr>
                </a:solidFill>
                <a:latin typeface="+mn-lt"/>
                <a:ea typeface="+mn-ea"/>
                <a:cs typeface="+mn-cs"/>
              </a:defRPr>
            </a:lvl1pPr>
          </a:lstStyle>
          <a:p>
            <a:pPr lvl="0"/>
            <a:r>
              <a:rPr lang="es-ES"/>
              <a:t>Editar el estilo de texto del patrón</a:t>
            </a:r>
          </a:p>
        </p:txBody>
      </p:sp>
      <p:sp>
        <p:nvSpPr>
          <p:cNvPr id="6" name="Content Placeholder 5"/>
          <p:cNvSpPr>
            <a:spLocks noGrp="1"/>
          </p:cNvSpPr>
          <p:nvPr>
            <p:ph sz="quarter" idx="4"/>
          </p:nvPr>
        </p:nvSpPr>
        <p:spPr>
          <a:xfrm>
            <a:off x="6126480" y="2507550"/>
            <a:ext cx="4480560" cy="3664650"/>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7" name="Date Placeholder 6"/>
          <p:cNvSpPr>
            <a:spLocks noGrp="1"/>
          </p:cNvSpPr>
          <p:nvPr>
            <p:ph type="dt" sz="half" idx="10"/>
          </p:nvPr>
        </p:nvSpPr>
        <p:spPr/>
        <p:txBody>
          <a:bodyPr/>
          <a:lstStyle/>
          <a:p>
            <a:fld id="{FF7E1DCB-06DB-4CEE-A9A3-6D48A9AB2822}" type="datetimeFigureOut">
              <a:rPr lang="es-CL" smtClean="0"/>
              <a:t>14-12-2016</a:t>
            </a:fld>
            <a:endParaRPr lang="es-CL"/>
          </a:p>
        </p:txBody>
      </p:sp>
      <p:sp>
        <p:nvSpPr>
          <p:cNvPr id="8" name="Footer Placeholder 7"/>
          <p:cNvSpPr>
            <a:spLocks noGrp="1"/>
          </p:cNvSpPr>
          <p:nvPr>
            <p:ph type="ftr" sz="quarter" idx="11"/>
          </p:nvPr>
        </p:nvSpPr>
        <p:spPr/>
        <p:txBody>
          <a:bodyPr/>
          <a:lstStyle/>
          <a:p>
            <a:endParaRPr lang="es-CL"/>
          </a:p>
        </p:txBody>
      </p:sp>
      <p:sp>
        <p:nvSpPr>
          <p:cNvPr id="9" name="Slide Number Placeholder 8"/>
          <p:cNvSpPr>
            <a:spLocks noGrp="1"/>
          </p:cNvSpPr>
          <p:nvPr>
            <p:ph type="sldNum" sz="quarter" idx="12"/>
          </p:nvPr>
        </p:nvSpPr>
        <p:spPr/>
        <p:txBody>
          <a:bodyPr/>
          <a:lstStyle/>
          <a:p>
            <a:fld id="{9508E5A0-793F-41FF-B0C9-4573D780C8BC}" type="slidenum">
              <a:rPr lang="es-CL" smtClean="0"/>
              <a:t>‹Nº›</a:t>
            </a:fld>
            <a:endParaRPr lang="es-CL"/>
          </a:p>
        </p:txBody>
      </p:sp>
    </p:spTree>
    <p:extLst>
      <p:ext uri="{BB962C8B-B14F-4D97-AF65-F5344CB8AC3E}">
        <p14:creationId xmlns:p14="http://schemas.microsoft.com/office/powerpoint/2010/main" val="209678196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s-ES"/>
              <a:t>Haga clic para modificar el estilo de título del patrón</a:t>
            </a:r>
            <a:endParaRPr lang="en-US" dirty="0"/>
          </a:p>
        </p:txBody>
      </p:sp>
      <p:sp>
        <p:nvSpPr>
          <p:cNvPr id="3" name="Date Placeholder 2"/>
          <p:cNvSpPr>
            <a:spLocks noGrp="1"/>
          </p:cNvSpPr>
          <p:nvPr>
            <p:ph type="dt" sz="half" idx="10"/>
          </p:nvPr>
        </p:nvSpPr>
        <p:spPr/>
        <p:txBody>
          <a:bodyPr/>
          <a:lstStyle/>
          <a:p>
            <a:fld id="{FF7E1DCB-06DB-4CEE-A9A3-6D48A9AB2822}" type="datetimeFigureOut">
              <a:rPr lang="es-CL" smtClean="0"/>
              <a:t>14-12-2016</a:t>
            </a:fld>
            <a:endParaRPr lang="es-CL"/>
          </a:p>
        </p:txBody>
      </p:sp>
      <p:sp>
        <p:nvSpPr>
          <p:cNvPr id="4" name="Footer Placeholder 3"/>
          <p:cNvSpPr>
            <a:spLocks noGrp="1"/>
          </p:cNvSpPr>
          <p:nvPr>
            <p:ph type="ftr" sz="quarter" idx="11"/>
          </p:nvPr>
        </p:nvSpPr>
        <p:spPr/>
        <p:txBody>
          <a:bodyPr/>
          <a:lstStyle/>
          <a:p>
            <a:endParaRPr lang="es-CL"/>
          </a:p>
        </p:txBody>
      </p:sp>
      <p:sp>
        <p:nvSpPr>
          <p:cNvPr id="5" name="Slide Number Placeholder 4"/>
          <p:cNvSpPr>
            <a:spLocks noGrp="1"/>
          </p:cNvSpPr>
          <p:nvPr>
            <p:ph type="sldNum" sz="quarter" idx="12"/>
          </p:nvPr>
        </p:nvSpPr>
        <p:spPr/>
        <p:txBody>
          <a:bodyPr/>
          <a:lstStyle/>
          <a:p>
            <a:fld id="{9508E5A0-793F-41FF-B0C9-4573D780C8BC}" type="slidenum">
              <a:rPr lang="es-CL" smtClean="0"/>
              <a:t>‹Nº›</a:t>
            </a:fld>
            <a:endParaRPr lang="es-CL"/>
          </a:p>
        </p:txBody>
      </p:sp>
    </p:spTree>
    <p:extLst>
      <p:ext uri="{BB962C8B-B14F-4D97-AF65-F5344CB8AC3E}">
        <p14:creationId xmlns:p14="http://schemas.microsoft.com/office/powerpoint/2010/main" val="297494707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F7E1DCB-06DB-4CEE-A9A3-6D48A9AB2822}" type="datetimeFigureOut">
              <a:rPr lang="es-CL" smtClean="0"/>
              <a:t>14-12-2016</a:t>
            </a:fld>
            <a:endParaRPr lang="es-CL"/>
          </a:p>
        </p:txBody>
      </p:sp>
      <p:sp>
        <p:nvSpPr>
          <p:cNvPr id="3" name="Footer Placeholder 2"/>
          <p:cNvSpPr>
            <a:spLocks noGrp="1"/>
          </p:cNvSpPr>
          <p:nvPr>
            <p:ph type="ftr" sz="quarter" idx="11"/>
          </p:nvPr>
        </p:nvSpPr>
        <p:spPr/>
        <p:txBody>
          <a:bodyPr/>
          <a:lstStyle/>
          <a:p>
            <a:endParaRPr lang="es-CL"/>
          </a:p>
        </p:txBody>
      </p:sp>
      <p:sp>
        <p:nvSpPr>
          <p:cNvPr id="4" name="Slide Number Placeholder 3"/>
          <p:cNvSpPr>
            <a:spLocks noGrp="1"/>
          </p:cNvSpPr>
          <p:nvPr>
            <p:ph type="sldNum" sz="quarter" idx="12"/>
          </p:nvPr>
        </p:nvSpPr>
        <p:spPr/>
        <p:txBody>
          <a:bodyPr/>
          <a:lstStyle/>
          <a:p>
            <a:fld id="{9508E5A0-793F-41FF-B0C9-4573D780C8BC}" type="slidenum">
              <a:rPr lang="es-CL" smtClean="0"/>
              <a:t>‹Nº›</a:t>
            </a:fld>
            <a:endParaRPr lang="es-CL"/>
          </a:p>
        </p:txBody>
      </p:sp>
    </p:spTree>
    <p:extLst>
      <p:ext uri="{BB962C8B-B14F-4D97-AF65-F5344CB8AC3E}">
        <p14:creationId xmlns:p14="http://schemas.microsoft.com/office/powerpoint/2010/main" val="276612337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841248" y="457200"/>
            <a:ext cx="3200400" cy="1600197"/>
          </a:xfrm>
        </p:spPr>
        <p:txBody>
          <a:bodyPr anchor="b">
            <a:normAutofit/>
          </a:bodyPr>
          <a:lstStyle>
            <a:lvl1pPr>
              <a:defRPr sz="3200" b="0" baseline="0"/>
            </a:lvl1pPr>
          </a:lstStyle>
          <a:p>
            <a:r>
              <a:rPr lang="es-ES"/>
              <a:t>Haga clic para modificar el estilo de título del patrón</a:t>
            </a:r>
            <a:endParaRPr lang="en-US" dirty="0"/>
          </a:p>
        </p:txBody>
      </p:sp>
      <p:sp>
        <p:nvSpPr>
          <p:cNvPr id="3" name="Content Placeholder 2"/>
          <p:cNvSpPr>
            <a:spLocks noGrp="1"/>
          </p:cNvSpPr>
          <p:nvPr>
            <p:ph idx="1"/>
          </p:nvPr>
        </p:nvSpPr>
        <p:spPr>
          <a:xfrm>
            <a:off x="4504267" y="685800"/>
            <a:ext cx="6079066" cy="548640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Text Placeholder 3"/>
          <p:cNvSpPr>
            <a:spLocks noGrp="1"/>
          </p:cNvSpPr>
          <p:nvPr>
            <p:ph type="body" sz="half" idx="2"/>
          </p:nvPr>
        </p:nvSpPr>
        <p:spPr>
          <a:xfrm>
            <a:off x="841248" y="2099734"/>
            <a:ext cx="3200400" cy="3810001"/>
          </a:xfrm>
        </p:spPr>
        <p:txBody>
          <a:bodyPr>
            <a:normAutofit/>
          </a:bodyPr>
          <a:lstStyle>
            <a:lvl1pPr marL="0" indent="0">
              <a:lnSpc>
                <a:spcPct val="114000"/>
              </a:lnSpc>
              <a:spcBef>
                <a:spcPts val="800"/>
              </a:spcBef>
              <a:buNone/>
              <a:defRPr sz="13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Editar el estilo de texto del patrón</a:t>
            </a:r>
          </a:p>
        </p:txBody>
      </p:sp>
      <p:sp>
        <p:nvSpPr>
          <p:cNvPr id="5" name="Date Placeholder 4"/>
          <p:cNvSpPr>
            <a:spLocks noGrp="1"/>
          </p:cNvSpPr>
          <p:nvPr>
            <p:ph type="dt" sz="half" idx="10"/>
          </p:nvPr>
        </p:nvSpPr>
        <p:spPr/>
        <p:txBody>
          <a:bodyPr/>
          <a:lstStyle/>
          <a:p>
            <a:fld id="{FF7E1DCB-06DB-4CEE-A9A3-6D48A9AB2822}" type="datetimeFigureOut">
              <a:rPr lang="es-CL" smtClean="0"/>
              <a:t>14-12-2016</a:t>
            </a:fld>
            <a:endParaRPr lang="es-CL"/>
          </a:p>
        </p:txBody>
      </p:sp>
      <p:sp>
        <p:nvSpPr>
          <p:cNvPr id="6" name="Footer Placeholder 5"/>
          <p:cNvSpPr>
            <a:spLocks noGrp="1"/>
          </p:cNvSpPr>
          <p:nvPr>
            <p:ph type="ftr" sz="quarter" idx="11"/>
          </p:nvPr>
        </p:nvSpPr>
        <p:spPr/>
        <p:txBody>
          <a:bodyPr/>
          <a:lstStyle/>
          <a:p>
            <a:endParaRPr lang="es-CL"/>
          </a:p>
        </p:txBody>
      </p:sp>
      <p:sp>
        <p:nvSpPr>
          <p:cNvPr id="7" name="Slide Number Placeholder 6"/>
          <p:cNvSpPr>
            <a:spLocks noGrp="1"/>
          </p:cNvSpPr>
          <p:nvPr>
            <p:ph type="sldNum" sz="quarter" idx="12"/>
          </p:nvPr>
        </p:nvSpPr>
        <p:spPr/>
        <p:txBody>
          <a:bodyPr/>
          <a:lstStyle/>
          <a:p>
            <a:fld id="{9508E5A0-793F-41FF-B0C9-4573D780C8BC}" type="slidenum">
              <a:rPr lang="es-CL" smtClean="0"/>
              <a:t>‹Nº›</a:t>
            </a:fld>
            <a:endParaRPr lang="es-CL"/>
          </a:p>
        </p:txBody>
      </p:sp>
    </p:spTree>
    <p:extLst>
      <p:ext uri="{BB962C8B-B14F-4D97-AF65-F5344CB8AC3E}">
        <p14:creationId xmlns:p14="http://schemas.microsoft.com/office/powerpoint/2010/main" val="128637554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914400" y="5257800"/>
            <a:ext cx="9982200" cy="914400"/>
          </a:xfrm>
        </p:spPr>
        <p:txBody>
          <a:bodyPr anchor="b">
            <a:normAutofit/>
          </a:bodyPr>
          <a:lstStyle>
            <a:lvl1pPr>
              <a:defRPr sz="2800" b="0">
                <a:solidFill>
                  <a:schemeClr val="tx1"/>
                </a:solidFill>
              </a:defRPr>
            </a:lvl1pPr>
          </a:lstStyle>
          <a:p>
            <a:r>
              <a:rPr lang="es-ES"/>
              <a:t>Haga clic para modificar el estilo de título del patrón</a:t>
            </a:r>
            <a:endParaRPr lang="en-US" dirty="0"/>
          </a:p>
        </p:txBody>
      </p:sp>
      <p:sp>
        <p:nvSpPr>
          <p:cNvPr id="3" name="Picture Placeholder 2"/>
          <p:cNvSpPr>
            <a:spLocks noGrp="1" noChangeAspect="1"/>
          </p:cNvSpPr>
          <p:nvPr>
            <p:ph type="pic" idx="1"/>
          </p:nvPr>
        </p:nvSpPr>
        <p:spPr>
          <a:xfrm>
            <a:off x="0" y="0"/>
            <a:ext cx="11292840" cy="5128923"/>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s-ES"/>
              <a:t>Haga clic en el icono para agregar una imagen</a:t>
            </a:r>
            <a:endParaRPr lang="en-US" dirty="0"/>
          </a:p>
        </p:txBody>
      </p:sp>
      <p:sp>
        <p:nvSpPr>
          <p:cNvPr id="4" name="Text Placeholder 3"/>
          <p:cNvSpPr>
            <a:spLocks noGrp="1"/>
          </p:cNvSpPr>
          <p:nvPr>
            <p:ph type="body" sz="half" idx="2"/>
          </p:nvPr>
        </p:nvSpPr>
        <p:spPr>
          <a:xfrm>
            <a:off x="914400" y="6108589"/>
            <a:ext cx="9982200" cy="597011"/>
          </a:xfrm>
        </p:spPr>
        <p:txBody>
          <a:bodyPr>
            <a:normAutofit/>
          </a:bodyPr>
          <a:lstStyle>
            <a:lvl1pPr marL="0" indent="0">
              <a:lnSpc>
                <a:spcPct val="100000"/>
              </a:lnSpc>
              <a:spcBef>
                <a:spcPts val="800"/>
              </a:spcBef>
              <a:buNone/>
              <a:defRPr sz="1300">
                <a:solidFill>
                  <a:schemeClr val="tx1">
                    <a:lumMod val="7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Editar el estilo de texto del patrón</a:t>
            </a:r>
          </a:p>
        </p:txBody>
      </p:sp>
      <p:sp>
        <p:nvSpPr>
          <p:cNvPr id="5" name="Date Placeholder 4"/>
          <p:cNvSpPr>
            <a:spLocks noGrp="1"/>
          </p:cNvSpPr>
          <p:nvPr>
            <p:ph type="dt" sz="half" idx="10"/>
          </p:nvPr>
        </p:nvSpPr>
        <p:spPr/>
        <p:txBody>
          <a:bodyPr/>
          <a:lstStyle/>
          <a:p>
            <a:fld id="{FF7E1DCB-06DB-4CEE-A9A3-6D48A9AB2822}" type="datetimeFigureOut">
              <a:rPr lang="es-CL" smtClean="0"/>
              <a:t>14-12-2016</a:t>
            </a:fld>
            <a:endParaRPr lang="es-CL"/>
          </a:p>
        </p:txBody>
      </p:sp>
      <p:sp>
        <p:nvSpPr>
          <p:cNvPr id="6" name="Footer Placeholder 5"/>
          <p:cNvSpPr>
            <a:spLocks noGrp="1"/>
          </p:cNvSpPr>
          <p:nvPr>
            <p:ph type="ftr" sz="quarter" idx="11"/>
          </p:nvPr>
        </p:nvSpPr>
        <p:spPr/>
        <p:txBody>
          <a:bodyPr/>
          <a:lstStyle/>
          <a:p>
            <a:endParaRPr lang="es-CL"/>
          </a:p>
        </p:txBody>
      </p:sp>
      <p:sp>
        <p:nvSpPr>
          <p:cNvPr id="7" name="Slide Number Placeholder 6"/>
          <p:cNvSpPr>
            <a:spLocks noGrp="1"/>
          </p:cNvSpPr>
          <p:nvPr>
            <p:ph type="sldNum" sz="quarter" idx="12"/>
          </p:nvPr>
        </p:nvSpPr>
        <p:spPr/>
        <p:txBody>
          <a:bodyPr/>
          <a:lstStyle/>
          <a:p>
            <a:fld id="{9508E5A0-793F-41FF-B0C9-4573D780C8BC}" type="slidenum">
              <a:rPr lang="es-CL" smtClean="0"/>
              <a:t>‹Nº›</a:t>
            </a:fld>
            <a:endParaRPr lang="es-CL"/>
          </a:p>
        </p:txBody>
      </p:sp>
    </p:spTree>
    <p:extLst>
      <p:ext uri="{BB962C8B-B14F-4D97-AF65-F5344CB8AC3E}">
        <p14:creationId xmlns:p14="http://schemas.microsoft.com/office/powerpoint/2010/main" val="293821651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11292840" y="0"/>
            <a:ext cx="914400" cy="6858000"/>
          </a:xfrm>
          <a:prstGeom prst="rect">
            <a:avLst/>
          </a:prstGeom>
          <a:solidFill>
            <a:srgbClr val="303030"/>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261872" y="365760"/>
            <a:ext cx="9692640" cy="1325562"/>
          </a:xfrm>
          <a:prstGeom prst="rect">
            <a:avLst/>
          </a:prstGeom>
        </p:spPr>
        <p:txBody>
          <a:bodyPr vert="horz" lIns="91440" tIns="45720" rIns="91440" bIns="45720" rtlCol="0" anchor="b">
            <a:normAutofit/>
          </a:bodyPr>
          <a:lstStyle/>
          <a:p>
            <a:r>
              <a:rPr lang="es-ES"/>
              <a:t>Haga clic para modificar el estilo de título del patrón</a:t>
            </a:r>
            <a:endParaRPr lang="en-US" dirty="0"/>
          </a:p>
        </p:txBody>
      </p:sp>
      <p:sp>
        <p:nvSpPr>
          <p:cNvPr id="3" name="Text Placeholder 2"/>
          <p:cNvSpPr>
            <a:spLocks noGrp="1"/>
          </p:cNvSpPr>
          <p:nvPr>
            <p:ph type="body" idx="1"/>
          </p:nvPr>
        </p:nvSpPr>
        <p:spPr>
          <a:xfrm>
            <a:off x="1261872" y="1828800"/>
            <a:ext cx="8595360" cy="4351337"/>
          </a:xfrm>
          <a:prstGeom prst="rect">
            <a:avLst/>
          </a:prstGeom>
        </p:spPr>
        <p:txBody>
          <a:bodyPr vert="horz" lIns="91440" tIns="45720" rIns="91440" bIns="45720" rtlCol="0">
            <a:normAutofit/>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2"/>
          </p:nvPr>
        </p:nvSpPr>
        <p:spPr>
          <a:xfrm rot="16200000">
            <a:off x="10797542" y="998537"/>
            <a:ext cx="1904999" cy="365125"/>
          </a:xfrm>
          <a:prstGeom prst="rect">
            <a:avLst/>
          </a:prstGeom>
        </p:spPr>
        <p:txBody>
          <a:bodyPr vert="horz" lIns="91440" tIns="45720" rIns="91440" bIns="45720" rtlCol="0" anchor="ctr"/>
          <a:lstStyle>
            <a:lvl1pPr algn="r">
              <a:defRPr sz="1050" b="0">
                <a:solidFill>
                  <a:schemeClr val="tx1">
                    <a:lumMod val="50000"/>
                  </a:schemeClr>
                </a:solidFill>
              </a:defRPr>
            </a:lvl1pPr>
          </a:lstStyle>
          <a:p>
            <a:fld id="{FF7E1DCB-06DB-4CEE-A9A3-6D48A9AB2822}" type="datetimeFigureOut">
              <a:rPr lang="es-CL" smtClean="0"/>
              <a:t>14-12-2016</a:t>
            </a:fld>
            <a:endParaRPr lang="es-CL"/>
          </a:p>
        </p:txBody>
      </p:sp>
      <p:sp>
        <p:nvSpPr>
          <p:cNvPr id="5" name="Footer Placeholder 4"/>
          <p:cNvSpPr>
            <a:spLocks noGrp="1"/>
          </p:cNvSpPr>
          <p:nvPr>
            <p:ph type="ftr" sz="quarter" idx="3"/>
          </p:nvPr>
        </p:nvSpPr>
        <p:spPr>
          <a:xfrm rot="16200000">
            <a:off x="9959341" y="4046537"/>
            <a:ext cx="3581400" cy="365125"/>
          </a:xfrm>
          <a:prstGeom prst="rect">
            <a:avLst/>
          </a:prstGeom>
        </p:spPr>
        <p:txBody>
          <a:bodyPr vert="horz" lIns="91440" tIns="45720" rIns="91440" bIns="45720" rtlCol="0" anchor="ctr"/>
          <a:lstStyle>
            <a:lvl1pPr algn="l">
              <a:defRPr sz="1050">
                <a:solidFill>
                  <a:srgbClr val="969696"/>
                </a:solidFill>
              </a:defRPr>
            </a:lvl1pPr>
          </a:lstStyle>
          <a:p>
            <a:endParaRPr lang="es-CL"/>
          </a:p>
        </p:txBody>
      </p:sp>
      <p:sp>
        <p:nvSpPr>
          <p:cNvPr id="6" name="Slide Number Placeholder 5"/>
          <p:cNvSpPr>
            <a:spLocks noGrp="1"/>
          </p:cNvSpPr>
          <p:nvPr>
            <p:ph type="sldNum" sz="quarter" idx="4"/>
          </p:nvPr>
        </p:nvSpPr>
        <p:spPr>
          <a:xfrm>
            <a:off x="11292840" y="6172200"/>
            <a:ext cx="914400" cy="593725"/>
          </a:xfrm>
          <a:prstGeom prst="rect">
            <a:avLst/>
          </a:prstGeom>
        </p:spPr>
        <p:txBody>
          <a:bodyPr vert="horz" lIns="45720" tIns="45720" rIns="45720" bIns="45720" rtlCol="0" anchor="ctr">
            <a:normAutofit/>
          </a:bodyPr>
          <a:lstStyle>
            <a:lvl1pPr algn="ctr">
              <a:defRPr sz="3600">
                <a:solidFill>
                  <a:srgbClr val="777777"/>
                </a:solidFill>
              </a:defRPr>
            </a:lvl1pPr>
          </a:lstStyle>
          <a:p>
            <a:fld id="{9508E5A0-793F-41FF-B0C9-4573D780C8BC}" type="slidenum">
              <a:rPr lang="es-CL" smtClean="0"/>
              <a:t>‹Nº›</a:t>
            </a:fld>
            <a:endParaRPr lang="es-CL"/>
          </a:p>
        </p:txBody>
      </p:sp>
    </p:spTree>
    <p:extLst>
      <p:ext uri="{BB962C8B-B14F-4D97-AF65-F5344CB8AC3E}">
        <p14:creationId xmlns:p14="http://schemas.microsoft.com/office/powerpoint/2010/main" val="239502312"/>
      </p:ext>
    </p:extLst>
  </p:cSld>
  <p:clrMap bg1="dk1" tx1="lt1" bg2="dk2" tx2="lt2" accent1="accent1" accent2="accent2" accent3="accent3" accent4="accent4" accent5="accent5" accent6="accent6" hlink="hlink" folHlink="folHlink"/>
  <p:sldLayoutIdLst>
    <p:sldLayoutId id="2147483721" r:id="rId1"/>
    <p:sldLayoutId id="2147483722" r:id="rId2"/>
    <p:sldLayoutId id="2147483723" r:id="rId3"/>
    <p:sldLayoutId id="2147483724" r:id="rId4"/>
    <p:sldLayoutId id="2147483725" r:id="rId5"/>
    <p:sldLayoutId id="2147483726" r:id="rId6"/>
    <p:sldLayoutId id="2147483727" r:id="rId7"/>
    <p:sldLayoutId id="2147483728" r:id="rId8"/>
    <p:sldLayoutId id="2147483729" r:id="rId9"/>
    <p:sldLayoutId id="2147483730" r:id="rId10"/>
    <p:sldLayoutId id="2147483731" r:id="rId11"/>
  </p:sldLayoutIdLst>
  <p:txStyles>
    <p:titleStyle>
      <a:lvl1pPr algn="l" defTabSz="914400" rtl="0" eaLnBrk="1" latinLnBrk="0" hangingPunct="1">
        <a:lnSpc>
          <a:spcPct val="90000"/>
        </a:lnSpc>
        <a:spcBef>
          <a:spcPct val="0"/>
        </a:spcBef>
        <a:buNone/>
        <a:defRPr sz="4400" kern="1200" spc="-50" baseline="0">
          <a:solidFill>
            <a:schemeClr val="tx1"/>
          </a:solidFill>
          <a:latin typeface="+mj-lt"/>
          <a:ea typeface="+mj-ea"/>
          <a:cs typeface="+mj-cs"/>
        </a:defRPr>
      </a:lvl1pPr>
    </p:titleStyle>
    <p:bodyStyle>
      <a:lvl1pPr marL="182880" indent="-182880" algn="l" defTabSz="914400" rtl="0" eaLnBrk="1" latinLnBrk="0" hangingPunct="1">
        <a:lnSpc>
          <a:spcPct val="95000"/>
        </a:lnSpc>
        <a:spcBef>
          <a:spcPts val="1400"/>
        </a:spcBef>
        <a:spcAft>
          <a:spcPts val="200"/>
        </a:spcAft>
        <a:buClr>
          <a:schemeClr val="accent1"/>
        </a:buClr>
        <a:buSzPct val="80000"/>
        <a:buFont typeface="Arial" pitchFamily="34" charset="0"/>
        <a:buChar char="•"/>
        <a:defRPr sz="1800" kern="1200" spc="10" baseline="0">
          <a:solidFill>
            <a:schemeClr val="tx1"/>
          </a:solidFill>
          <a:latin typeface="+mn-lt"/>
          <a:ea typeface="+mn-ea"/>
          <a:cs typeface="+mn-cs"/>
        </a:defRPr>
      </a:lvl1pPr>
      <a:lvl2pPr marL="457200" indent="-182880" algn="l" defTabSz="914400" rtl="0" eaLnBrk="1" latinLnBrk="0" hangingPunct="1">
        <a:lnSpc>
          <a:spcPct val="90000"/>
        </a:lnSpc>
        <a:spcBef>
          <a:spcPts val="300"/>
        </a:spcBef>
        <a:spcAft>
          <a:spcPts val="300"/>
        </a:spcAft>
        <a:buClr>
          <a:schemeClr val="accent1"/>
        </a:buClr>
        <a:buFont typeface="Wingdings 2" pitchFamily="18" charset="2"/>
        <a:buChar char=""/>
        <a:defRPr sz="1600" kern="1200">
          <a:solidFill>
            <a:schemeClr val="tx1">
              <a:lumMod val="85000"/>
              <a:lumOff val="15000"/>
            </a:schemeClr>
          </a:solidFill>
          <a:latin typeface="+mn-lt"/>
          <a:ea typeface="+mn-ea"/>
          <a:cs typeface="+mn-cs"/>
        </a:defRPr>
      </a:lvl2pPr>
      <a:lvl3pPr marL="731520" indent="-18288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85000"/>
              <a:lumOff val="15000"/>
            </a:schemeClr>
          </a:solidFill>
          <a:latin typeface="+mn-lt"/>
          <a:ea typeface="+mn-ea"/>
          <a:cs typeface="+mn-cs"/>
        </a:defRPr>
      </a:lvl3pPr>
      <a:lvl4pPr marL="1005840" indent="-18288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85000"/>
              <a:lumOff val="15000"/>
            </a:schemeClr>
          </a:solidFill>
          <a:latin typeface="+mn-lt"/>
          <a:ea typeface="+mn-ea"/>
          <a:cs typeface="+mn-cs"/>
        </a:defRPr>
      </a:lvl4pPr>
      <a:lvl5pPr marL="1280160" indent="-18288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85000"/>
              <a:lumOff val="15000"/>
            </a:schemeClr>
          </a:solidFill>
          <a:latin typeface="+mn-lt"/>
          <a:ea typeface="+mn-ea"/>
          <a:cs typeface="+mn-cs"/>
        </a:defRPr>
      </a:lvl5pPr>
      <a:lvl6pPr marL="1600000" indent="-22860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85000"/>
              <a:lumOff val="15000"/>
            </a:schemeClr>
          </a:solidFill>
          <a:latin typeface="+mn-lt"/>
          <a:ea typeface="+mn-ea"/>
          <a:cs typeface="+mn-cs"/>
        </a:defRPr>
      </a:lvl6pPr>
      <a:lvl7pPr marL="1900000" indent="-22860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85000"/>
              <a:lumOff val="15000"/>
            </a:schemeClr>
          </a:solidFill>
          <a:latin typeface="+mn-lt"/>
          <a:ea typeface="+mn-ea"/>
          <a:cs typeface="+mn-cs"/>
        </a:defRPr>
      </a:lvl7pPr>
      <a:lvl8pPr marL="2200000" indent="-22860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85000"/>
              <a:lumOff val="15000"/>
            </a:schemeClr>
          </a:solidFill>
          <a:latin typeface="+mn-lt"/>
          <a:ea typeface="+mn-ea"/>
          <a:cs typeface="+mn-cs"/>
        </a:defRPr>
      </a:lvl8pPr>
      <a:lvl9pPr marL="2500000" indent="-22860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85000"/>
              <a:lumOff val="1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ctrTitle"/>
          </p:nvPr>
        </p:nvSpPr>
        <p:spPr/>
        <p:txBody>
          <a:bodyPr/>
          <a:lstStyle/>
          <a:p>
            <a:r>
              <a:rPr lang="es-CL" dirty="0"/>
              <a:t>Dialéctica de la Ilustración</a:t>
            </a:r>
          </a:p>
        </p:txBody>
      </p:sp>
      <p:sp>
        <p:nvSpPr>
          <p:cNvPr id="3" name="Subtítulo 2"/>
          <p:cNvSpPr>
            <a:spLocks noGrp="1"/>
          </p:cNvSpPr>
          <p:nvPr>
            <p:ph type="subTitle" idx="1"/>
          </p:nvPr>
        </p:nvSpPr>
        <p:spPr/>
        <p:txBody>
          <a:bodyPr/>
          <a:lstStyle/>
          <a:p>
            <a:r>
              <a:rPr lang="es-CL" dirty="0"/>
              <a:t>14 de Diciembre 2016</a:t>
            </a:r>
            <a:br>
              <a:rPr lang="es-CL" dirty="0"/>
            </a:br>
            <a:r>
              <a:rPr lang="es-CL" dirty="0"/>
              <a:t>Pablo Bivort S.</a:t>
            </a:r>
            <a:br>
              <a:rPr lang="es-CL" dirty="0"/>
            </a:br>
            <a:r>
              <a:rPr lang="es-CL" dirty="0"/>
              <a:t>Teoría Sociológica II</a:t>
            </a:r>
          </a:p>
          <a:p>
            <a:endParaRPr lang="es-CL" dirty="0"/>
          </a:p>
        </p:txBody>
      </p:sp>
      <p:pic>
        <p:nvPicPr>
          <p:cNvPr id="1026" name="Picture 2" descr="https://adornosoundsystem.files.wordpress.com/2011/08/adorno-heads.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469482" y="4989394"/>
            <a:ext cx="5839394" cy="186860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0681364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CL" dirty="0"/>
              <a:t>Preservar “el momento de verdad” de la Ilustración</a:t>
            </a:r>
          </a:p>
        </p:txBody>
      </p:sp>
      <p:sp>
        <p:nvSpPr>
          <p:cNvPr id="3" name="Marcador de contenido 2"/>
          <p:cNvSpPr>
            <a:spLocks noGrp="1"/>
          </p:cNvSpPr>
          <p:nvPr>
            <p:ph idx="1"/>
          </p:nvPr>
        </p:nvSpPr>
        <p:spPr/>
        <p:txBody>
          <a:bodyPr>
            <a:normAutofit fontScale="92500" lnSpcReduction="20000"/>
          </a:bodyPr>
          <a:lstStyle/>
          <a:p>
            <a:r>
              <a:rPr lang="es-ES" dirty="0"/>
              <a:t>Posteriormente Horkheimer elaborará en la </a:t>
            </a:r>
            <a:r>
              <a:rPr lang="es-ES" i="1" dirty="0"/>
              <a:t>critica a la razón instrumental </a:t>
            </a:r>
            <a:r>
              <a:rPr lang="es-ES" dirty="0"/>
              <a:t>una distinción entre </a:t>
            </a:r>
            <a:r>
              <a:rPr lang="es-ES" b="1" i="1" dirty="0"/>
              <a:t>razón objetiva o autónoma</a:t>
            </a:r>
            <a:r>
              <a:rPr lang="es-ES" dirty="0"/>
              <a:t> y </a:t>
            </a:r>
            <a:r>
              <a:rPr lang="es-ES" b="1" i="1" dirty="0"/>
              <a:t>razón subjetiva o instrumental</a:t>
            </a:r>
            <a:r>
              <a:rPr lang="es-ES" dirty="0"/>
              <a:t> que evitaba el carácter paradójico de la dialéctica de la ilustración, se podía denunciar el proceso moderno de </a:t>
            </a:r>
            <a:r>
              <a:rPr lang="es-ES" b="1" dirty="0"/>
              <a:t>racionalización</a:t>
            </a:r>
            <a:r>
              <a:rPr lang="es-ES" dirty="0"/>
              <a:t> como el proceso de la progresiva formalización e instrumentalización, y consiguientemente liquidación de la razón sin caer en la aporía de la autodestrucción de la razón.</a:t>
            </a:r>
          </a:p>
          <a:p>
            <a:r>
              <a:rPr lang="es-ES" dirty="0"/>
              <a:t>La “Salida” que propondrá Adorno no tiene que ver con un rescate del concepto de razón si no al estilo de </a:t>
            </a:r>
            <a:r>
              <a:rPr lang="es-ES" dirty="0" err="1"/>
              <a:t>Benjamin</a:t>
            </a:r>
            <a:r>
              <a:rPr lang="es-ES" dirty="0"/>
              <a:t> con una salida estética o lúdica.</a:t>
            </a:r>
          </a:p>
          <a:p>
            <a:r>
              <a:rPr lang="es-ES" dirty="0"/>
              <a:t>Leyendo detenidamente la dialéctica de la ilustración se deja entrever que el proceso de autodestrucción de la razón es posible porque la razón no es en sí y totalmente razón dominante, destructora sino que hay en ella un momento de verdad que, aunque oculto, aflora en determinados momentos históricos y puede rescatarse mediante el </a:t>
            </a:r>
            <a:r>
              <a:rPr lang="es-ES" b="1" dirty="0"/>
              <a:t>recuerdo</a:t>
            </a:r>
            <a:r>
              <a:rPr lang="es-ES" dirty="0"/>
              <a:t>.</a:t>
            </a:r>
          </a:p>
          <a:p>
            <a:r>
              <a:rPr lang="es-ES" dirty="0"/>
              <a:t>Esta “utopía oculta en el concepto de razón” es la instancia que sostiene toda la dialéctica de la ilustración en su  pretensión ilustrada y emancipadora y hace posible el objetivo de preparar un concepto positivo de razón. </a:t>
            </a:r>
            <a:endParaRPr lang="es-CL" dirty="0"/>
          </a:p>
          <a:p>
            <a:endParaRPr lang="es-CL" dirty="0"/>
          </a:p>
        </p:txBody>
      </p:sp>
    </p:spTree>
    <p:extLst>
      <p:ext uri="{BB962C8B-B14F-4D97-AF65-F5344CB8AC3E}">
        <p14:creationId xmlns:p14="http://schemas.microsoft.com/office/powerpoint/2010/main" val="342580510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CL" dirty="0"/>
              <a:t>Presentación del texto</a:t>
            </a:r>
          </a:p>
        </p:txBody>
      </p:sp>
      <p:sp>
        <p:nvSpPr>
          <p:cNvPr id="3" name="Marcador de contenido 2"/>
          <p:cNvSpPr>
            <a:spLocks noGrp="1"/>
          </p:cNvSpPr>
          <p:nvPr>
            <p:ph idx="1"/>
          </p:nvPr>
        </p:nvSpPr>
        <p:spPr/>
        <p:txBody>
          <a:bodyPr/>
          <a:lstStyle/>
          <a:p>
            <a:pPr algn="just"/>
            <a:r>
              <a:rPr lang="es-CL" dirty="0"/>
              <a:t>Publicado originalmente bajo el título de “fragmentos filosóficos” en 1944.</a:t>
            </a:r>
          </a:p>
          <a:p>
            <a:pPr algn="just"/>
            <a:r>
              <a:rPr lang="es-CL" dirty="0"/>
              <a:t>Escrito en un contexto de retroceso y de hundimiento en la barbarie (Fascismo).</a:t>
            </a:r>
          </a:p>
          <a:p>
            <a:pPr algn="just"/>
            <a:r>
              <a:rPr lang="es-CL" dirty="0"/>
              <a:t>Escasa circulación del texto durante los años 40 y 50.</a:t>
            </a:r>
          </a:p>
          <a:p>
            <a:pPr algn="just"/>
            <a:r>
              <a:rPr lang="es-CL" dirty="0"/>
              <a:t> Preocupación de los autores por posibles malas interpretaciones del texto. (Contra-</a:t>
            </a:r>
            <a:r>
              <a:rPr lang="es-CL" dirty="0" err="1"/>
              <a:t>ilustracion</a:t>
            </a:r>
            <a:r>
              <a:rPr lang="es-CL" dirty="0"/>
              <a:t> conservadora y superación no dialéctica)</a:t>
            </a:r>
          </a:p>
          <a:p>
            <a:pPr algn="just"/>
            <a:r>
              <a:rPr lang="es-CL" dirty="0"/>
              <a:t>El texto se enmarca en la reflexión crítica sobre la modernidad. Planteando la posibilidad de “salvar” la ilustración tomando conciencia de su dialéctica.</a:t>
            </a:r>
          </a:p>
          <a:p>
            <a:endParaRPr lang="es-CL" dirty="0"/>
          </a:p>
          <a:p>
            <a:endParaRPr lang="es-CL" dirty="0"/>
          </a:p>
        </p:txBody>
      </p:sp>
      <p:pic>
        <p:nvPicPr>
          <p:cNvPr id="2050" name="Picture 2" descr="http://files.portalconscienciapolitica.com.br/system_preview_detail_200002268-e71d1e9111/adorno%20e%20horkheimer.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5622924"/>
            <a:ext cx="4286250" cy="1114425"/>
          </a:xfrm>
          <a:prstGeom prst="rect">
            <a:avLst/>
          </a:prstGeom>
          <a:noFill/>
          <a:extLst>
            <a:ext uri="{909E8E84-426E-40DD-AFC4-6F175D3DCCD1}">
              <a14:hiddenFill xmlns:a14="http://schemas.microsoft.com/office/drawing/2010/main">
                <a:solidFill>
                  <a:srgbClr val="FFFFFF"/>
                </a:solidFill>
              </a14:hiddenFill>
            </a:ext>
          </a:extLst>
        </p:spPr>
      </p:pic>
      <p:pic>
        <p:nvPicPr>
          <p:cNvPr id="2056" name="Picture 8" descr="http://files.portalconscienciapolitica.com.br/system_preview_detail_200002268-e71d1e9111/adorno%20e%20horkheimer.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71349" y="5622924"/>
            <a:ext cx="4286250" cy="1114425"/>
          </a:xfrm>
          <a:prstGeom prst="rect">
            <a:avLst/>
          </a:prstGeom>
          <a:noFill/>
          <a:extLst>
            <a:ext uri="{909E8E84-426E-40DD-AFC4-6F175D3DCCD1}">
              <a14:hiddenFill xmlns:a14="http://schemas.microsoft.com/office/drawing/2010/main">
                <a:solidFill>
                  <a:srgbClr val="FFFFFF"/>
                </a:solidFill>
              </a14:hiddenFill>
            </a:ext>
          </a:extLst>
        </p:spPr>
      </p:pic>
      <p:pic>
        <p:nvPicPr>
          <p:cNvPr id="2058" name="Picture 10" descr="http://files.portalconscienciapolitica.com.br/system_preview_detail_200002268-e71d1e9111/adorno%20e%20horkheimer.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057599" y="5622924"/>
            <a:ext cx="4286250" cy="11144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7251457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552189" y="379408"/>
            <a:ext cx="9692640" cy="1325562"/>
          </a:xfrm>
        </p:spPr>
        <p:txBody>
          <a:bodyPr/>
          <a:lstStyle/>
          <a:p>
            <a:r>
              <a:rPr lang="es-CL" dirty="0"/>
              <a:t>¿Qué es la Ilustración?</a:t>
            </a:r>
          </a:p>
        </p:txBody>
      </p:sp>
      <p:sp>
        <p:nvSpPr>
          <p:cNvPr id="3" name="Marcador de contenido 2"/>
          <p:cNvSpPr>
            <a:spLocks noGrp="1"/>
          </p:cNvSpPr>
          <p:nvPr>
            <p:ph idx="1"/>
          </p:nvPr>
        </p:nvSpPr>
        <p:spPr>
          <a:xfrm>
            <a:off x="552189" y="1828800"/>
            <a:ext cx="6094271" cy="4351337"/>
          </a:xfrm>
        </p:spPr>
        <p:txBody>
          <a:bodyPr>
            <a:normAutofit/>
          </a:bodyPr>
          <a:lstStyle/>
          <a:p>
            <a:pPr algn="just"/>
            <a:r>
              <a:rPr lang="es-ES" dirty="0"/>
              <a:t>De acuerdo a lo planteado por Kant en su obra titulada </a:t>
            </a:r>
            <a:r>
              <a:rPr lang="es-ES" i="1" dirty="0"/>
              <a:t>¿Qué es la ilustración?</a:t>
            </a:r>
            <a:r>
              <a:rPr lang="es-ES" b="1" dirty="0"/>
              <a:t>, </a:t>
            </a:r>
            <a:r>
              <a:rPr lang="es-ES" dirty="0"/>
              <a:t>la </a:t>
            </a:r>
            <a:r>
              <a:rPr lang="es-ES" b="1" dirty="0"/>
              <a:t>ilustración</a:t>
            </a:r>
            <a:r>
              <a:rPr lang="es-ES" dirty="0"/>
              <a:t> se caracteriza por la noción de </a:t>
            </a:r>
            <a:r>
              <a:rPr lang="es-ES" b="1" dirty="0"/>
              <a:t>autonomía</a:t>
            </a:r>
            <a:endParaRPr lang="es-ES" dirty="0"/>
          </a:p>
          <a:p>
            <a:pPr algn="just"/>
            <a:r>
              <a:rPr lang="es-ES" dirty="0"/>
              <a:t> Capacidad de servirse del propio entendimiento, sin la dirección de otro. Se señala que el valor y la vocación que todo hombre tiene es la de pensar por sí mismo, es condición de esta autonomía la </a:t>
            </a:r>
            <a:r>
              <a:rPr lang="es-ES" b="1" dirty="0"/>
              <a:t>libertad</a:t>
            </a:r>
            <a:r>
              <a:rPr lang="es-ES" dirty="0"/>
              <a:t> de hacer uso propio de la </a:t>
            </a:r>
            <a:r>
              <a:rPr lang="es-ES" b="1" dirty="0"/>
              <a:t>razón</a:t>
            </a:r>
            <a:r>
              <a:rPr lang="es-ES" dirty="0"/>
              <a:t>.</a:t>
            </a:r>
            <a:endParaRPr lang="es-CL" dirty="0"/>
          </a:p>
          <a:p>
            <a:pPr algn="just"/>
            <a:r>
              <a:rPr lang="es-CL" dirty="0"/>
              <a:t>Kant define la ilustración en relación a un cierto estado de tutela (minoría de edad) en el cual se habría mantenido autoritariamente la humanidad. Y define tal estado de tutela como una incapacidad de la humanidad de servirse de su propio entendimiento sin la dirección de otro.</a:t>
            </a:r>
            <a:endParaRPr lang="es-CL" dirty="0"/>
          </a:p>
        </p:txBody>
      </p:sp>
      <p:pic>
        <p:nvPicPr>
          <p:cNvPr id="3076" name="Picture 4" descr="https://upload.wikimedia.org/wikipedia/commons/3/3f/Immanuel_Kant_3.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121041" y="1042189"/>
            <a:ext cx="3391147" cy="467026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8754200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261872" y="1041621"/>
            <a:ext cx="9692640" cy="1325562"/>
          </a:xfrm>
        </p:spPr>
        <p:txBody>
          <a:bodyPr>
            <a:normAutofit fontScale="90000"/>
          </a:bodyPr>
          <a:lstStyle/>
          <a:p>
            <a:r>
              <a:rPr lang="es-CL" dirty="0"/>
              <a:t>¿Por qué la humanidad, en lugar de alcanzar un estado verdaderamente humano, se hunde en una nueva forma de barbarie?</a:t>
            </a:r>
          </a:p>
        </p:txBody>
      </p:sp>
      <p:sp>
        <p:nvSpPr>
          <p:cNvPr id="3" name="Marcador de contenido 2"/>
          <p:cNvSpPr>
            <a:spLocks noGrp="1"/>
          </p:cNvSpPr>
          <p:nvPr>
            <p:ph idx="1"/>
          </p:nvPr>
        </p:nvSpPr>
        <p:spPr>
          <a:xfrm>
            <a:off x="1261872" y="2716696"/>
            <a:ext cx="5725782" cy="3463441"/>
          </a:xfrm>
        </p:spPr>
        <p:txBody>
          <a:bodyPr/>
          <a:lstStyle/>
          <a:p>
            <a:pPr algn="just"/>
            <a:r>
              <a:rPr lang="es-ES" dirty="0"/>
              <a:t>Preocupación por la </a:t>
            </a:r>
            <a:r>
              <a:rPr lang="es-ES" b="1" dirty="0"/>
              <a:t>razón</a:t>
            </a:r>
            <a:r>
              <a:rPr lang="es-ES" dirty="0"/>
              <a:t> y su origen, que sitúan en el afán del hombre de dominar la naturaleza.</a:t>
            </a:r>
          </a:p>
          <a:p>
            <a:pPr algn="just"/>
            <a:r>
              <a:rPr lang="es-ES" dirty="0"/>
              <a:t>Esta vocación de la razón por un </a:t>
            </a:r>
            <a:r>
              <a:rPr lang="es-ES" b="1" dirty="0"/>
              <a:t>enseñoramiento del mundo</a:t>
            </a:r>
            <a:r>
              <a:rPr lang="es-ES" dirty="0"/>
              <a:t> implicaría como programa un </a:t>
            </a:r>
            <a:r>
              <a:rPr lang="es-ES" b="1" i="1" dirty="0"/>
              <a:t>desencantamiento del mundo</a:t>
            </a:r>
            <a:r>
              <a:rPr lang="es-ES" dirty="0"/>
              <a:t> para someterlo bajo su </a:t>
            </a:r>
            <a:r>
              <a:rPr lang="es-ES" b="1" dirty="0"/>
              <a:t>dominio</a:t>
            </a:r>
            <a:r>
              <a:rPr lang="es-ES" dirty="0"/>
              <a:t>. </a:t>
            </a:r>
            <a:endParaRPr lang="es-CL" dirty="0"/>
          </a:p>
          <a:p>
            <a:pPr algn="just"/>
            <a:r>
              <a:rPr lang="es-ES" dirty="0"/>
              <a:t>En la ilustración el </a:t>
            </a:r>
            <a:r>
              <a:rPr lang="es-ES" b="1" dirty="0"/>
              <a:t>conocimiento</a:t>
            </a:r>
            <a:r>
              <a:rPr lang="es-ES" dirty="0"/>
              <a:t> se transforma en </a:t>
            </a:r>
            <a:r>
              <a:rPr lang="es-ES" b="1" dirty="0"/>
              <a:t>poder</a:t>
            </a:r>
            <a:r>
              <a:rPr lang="es-ES" dirty="0"/>
              <a:t>. La naturaleza queda reducida a pura materia o sustrato de dominio.</a:t>
            </a:r>
            <a:endParaRPr lang="es-CL" dirty="0"/>
          </a:p>
        </p:txBody>
      </p:sp>
      <p:pic>
        <p:nvPicPr>
          <p:cNvPr id="4098" name="Picture 2" descr="Resultado de imagen de ilustracion totalitaria"/>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233313" y="3933699"/>
            <a:ext cx="3721199" cy="224643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8714454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CL" dirty="0"/>
              <a:t>El Mito es ya Ilustración…</a:t>
            </a:r>
          </a:p>
        </p:txBody>
      </p:sp>
      <p:sp>
        <p:nvSpPr>
          <p:cNvPr id="3" name="Marcador de contenido 2"/>
          <p:cNvSpPr>
            <a:spLocks noGrp="1"/>
          </p:cNvSpPr>
          <p:nvPr>
            <p:ph idx="1"/>
          </p:nvPr>
        </p:nvSpPr>
        <p:spPr>
          <a:xfrm>
            <a:off x="1261872" y="1828800"/>
            <a:ext cx="5289053" cy="4351337"/>
          </a:xfrm>
        </p:spPr>
        <p:txBody>
          <a:bodyPr/>
          <a:lstStyle/>
          <a:p>
            <a:pPr algn="just"/>
            <a:r>
              <a:rPr lang="es-ES" b="1" dirty="0"/>
              <a:t>En el mito hay ya un momento de ilustración</a:t>
            </a:r>
            <a:r>
              <a:rPr lang="es-ES" dirty="0"/>
              <a:t>, es el primer estadio de la ilustración. Por lo tanto, los mitos que caen víctimas de la ilustración eran ya productos de esta. En ellos late ya la aspiración al </a:t>
            </a:r>
            <a:r>
              <a:rPr lang="es-ES" b="1" dirty="0"/>
              <a:t>dominio</a:t>
            </a:r>
            <a:r>
              <a:rPr lang="es-ES" dirty="0"/>
              <a:t> pues buscaban narrar, contar el origen y por lo tanto explicar, en ese sentido controlar y dominar como se hace explicito con el paso del mito a las mitologías, de la narración a la doctrina, de la contemplación a la racionalización. Se impone la lógica discursiva, el cálculo. “el mito se disuelve en ilustración y la naturaleza en mera objetividad”.</a:t>
            </a:r>
            <a:endParaRPr lang="es-CL" dirty="0"/>
          </a:p>
          <a:p>
            <a:endParaRPr lang="es-CL" dirty="0"/>
          </a:p>
        </p:txBody>
      </p:sp>
      <p:pic>
        <p:nvPicPr>
          <p:cNvPr id="5122" name="Picture 2" descr="http://e02-elmundo.uecdn.es/assets/multimedia/imagenes/2016/01/08/14522714929576.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012997" y="2503214"/>
            <a:ext cx="3777742" cy="275542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6277910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CL" dirty="0"/>
              <a:t>La Ilustración recae en Mitología</a:t>
            </a:r>
          </a:p>
        </p:txBody>
      </p:sp>
      <p:sp>
        <p:nvSpPr>
          <p:cNvPr id="3" name="Marcador de contenido 2"/>
          <p:cNvSpPr>
            <a:spLocks noGrp="1"/>
          </p:cNvSpPr>
          <p:nvPr>
            <p:ph idx="1"/>
          </p:nvPr>
        </p:nvSpPr>
        <p:spPr/>
        <p:txBody>
          <a:bodyPr>
            <a:normAutofit lnSpcReduction="10000"/>
          </a:bodyPr>
          <a:lstStyle/>
          <a:p>
            <a:r>
              <a:rPr lang="es-CL" dirty="0"/>
              <a:t>No es una contradicción sino la contraparte de la tesis anterior.</a:t>
            </a:r>
          </a:p>
          <a:p>
            <a:r>
              <a:rPr lang="es-ES" dirty="0"/>
              <a:t>El proceso de la entera civilización europea se ha desarrollado bajo el signo de </a:t>
            </a:r>
            <a:r>
              <a:rPr lang="es-ES" b="1" dirty="0"/>
              <a:t>dominio</a:t>
            </a:r>
            <a:r>
              <a:rPr lang="es-ES" dirty="0"/>
              <a:t> y de la </a:t>
            </a:r>
            <a:r>
              <a:rPr lang="es-ES" i="1" dirty="0"/>
              <a:t>reductio ad hominem</a:t>
            </a:r>
            <a:r>
              <a:rPr lang="es-ES" dirty="0"/>
              <a:t> y ha terminado por eliminar no solo el mito, sino todo “</a:t>
            </a:r>
            <a:r>
              <a:rPr lang="es-ES" b="1" dirty="0"/>
              <a:t>sentido</a:t>
            </a:r>
            <a:r>
              <a:rPr lang="es-ES" dirty="0"/>
              <a:t>” que trascienda los hechos brutos.</a:t>
            </a:r>
          </a:p>
          <a:p>
            <a:r>
              <a:rPr lang="es-ES" dirty="0"/>
              <a:t> </a:t>
            </a:r>
            <a:r>
              <a:rPr lang="es-ES" b="1" dirty="0"/>
              <a:t>La ilustración misma ha caído victima de su propia lógica reductora y ha retornado a la mitología</a:t>
            </a:r>
            <a:r>
              <a:rPr lang="es-ES" dirty="0"/>
              <a:t>, a la </a:t>
            </a:r>
            <a:r>
              <a:rPr lang="es-ES" b="1" dirty="0"/>
              <a:t>necesidad y la coacción de la que pretendía liberar a los hombres</a:t>
            </a:r>
            <a:r>
              <a:rPr lang="es-ES" dirty="0"/>
              <a:t>. Se reduce por lo tanto bajo esta máxima incluso a los mismos conceptos de la ilustración, quedando atrapada como una mitología.</a:t>
            </a:r>
            <a:endParaRPr lang="es-CL" dirty="0"/>
          </a:p>
          <a:p>
            <a:r>
              <a:rPr lang="es-ES" dirty="0"/>
              <a:t>La propia </a:t>
            </a:r>
            <a:r>
              <a:rPr lang="es-ES" b="1" dirty="0"/>
              <a:t>mitología</a:t>
            </a:r>
            <a:r>
              <a:rPr lang="es-ES" dirty="0"/>
              <a:t> ha puesto en marcha el</a:t>
            </a:r>
            <a:r>
              <a:rPr lang="es-ES" b="1" dirty="0"/>
              <a:t> proceso sin fin de la ilustración</a:t>
            </a:r>
            <a:r>
              <a:rPr lang="es-ES" dirty="0"/>
              <a:t>, en el cual toda determinada concepción teórica cae con inevitable necesidad bajo la critica demoledora de ser solo una creencia, hasta que también los conceptos de espíritu, de verdad, e incluso el de ilustración, quedan reducidos a magia animista.</a:t>
            </a:r>
            <a:endParaRPr lang="es-CL" dirty="0"/>
          </a:p>
          <a:p>
            <a:endParaRPr lang="es-ES" dirty="0"/>
          </a:p>
        </p:txBody>
      </p:sp>
    </p:spTree>
    <p:extLst>
      <p:ext uri="{BB962C8B-B14F-4D97-AF65-F5344CB8AC3E}">
        <p14:creationId xmlns:p14="http://schemas.microsoft.com/office/powerpoint/2010/main" val="181216033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CL" dirty="0"/>
              <a:t>De la Teoría Crítica a la Filosofía Negativa de la Historia.</a:t>
            </a:r>
          </a:p>
        </p:txBody>
      </p:sp>
      <p:sp>
        <p:nvSpPr>
          <p:cNvPr id="3" name="Marcador de contenido 2"/>
          <p:cNvSpPr>
            <a:spLocks noGrp="1"/>
          </p:cNvSpPr>
          <p:nvPr>
            <p:ph idx="1"/>
          </p:nvPr>
        </p:nvSpPr>
        <p:spPr/>
        <p:txBody>
          <a:bodyPr>
            <a:normAutofit/>
          </a:bodyPr>
          <a:lstStyle/>
          <a:p>
            <a:r>
              <a:rPr lang="es-CL" dirty="0"/>
              <a:t>Rupturas y continuidades respecto al pensamiento de Adorno y Horkheimer.</a:t>
            </a:r>
          </a:p>
          <a:p>
            <a:r>
              <a:rPr lang="es-ES" dirty="0"/>
              <a:t>El proyecto de la </a:t>
            </a:r>
            <a:r>
              <a:rPr lang="es-ES" b="1" dirty="0"/>
              <a:t>teoría crítica</a:t>
            </a:r>
            <a:r>
              <a:rPr lang="es-ES" dirty="0"/>
              <a:t> era introducir razón en el mundo</a:t>
            </a:r>
            <a:r>
              <a:rPr lang="es-ES" b="1" dirty="0"/>
              <a:t>. </a:t>
            </a:r>
            <a:r>
              <a:rPr lang="es-ES" dirty="0"/>
              <a:t>Horkheimer buscaba introducir razón en el mundo, buscando una compenetración entre filosofía y ciencias sociales. Que la filosofía social se convirtiera en “investigación social”.</a:t>
            </a:r>
          </a:p>
          <a:p>
            <a:r>
              <a:rPr lang="es-ES" dirty="0"/>
              <a:t> </a:t>
            </a:r>
            <a:r>
              <a:rPr lang="es-ES" b="1" dirty="0"/>
              <a:t>La postura de Adorno en cambio no implicaba superar la filosofía en las ciencias sociales, sino preservarla frente a ellas</a:t>
            </a:r>
            <a:r>
              <a:rPr lang="es-ES" dirty="0"/>
              <a:t>. La filosofía encierra una verdad que escapa a las ciencias.</a:t>
            </a:r>
          </a:p>
          <a:p>
            <a:r>
              <a:rPr lang="es-ES" dirty="0"/>
              <a:t>Se da en este trabajo en conjunto un acercamiento de Horkheimer a la postura más netamente filosófica de Adorno, una progresiva “refilosofización” de la teoría crítica. </a:t>
            </a:r>
            <a:endParaRPr lang="es-CL" dirty="0"/>
          </a:p>
          <a:p>
            <a:endParaRPr lang="es-CL" dirty="0"/>
          </a:p>
        </p:txBody>
      </p:sp>
    </p:spTree>
    <p:extLst>
      <p:ext uri="{BB962C8B-B14F-4D97-AF65-F5344CB8AC3E}">
        <p14:creationId xmlns:p14="http://schemas.microsoft.com/office/powerpoint/2010/main" val="119677440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1"/>
          </p:nvPr>
        </p:nvSpPr>
        <p:spPr>
          <a:xfrm>
            <a:off x="204717" y="425302"/>
            <a:ext cx="7356143" cy="6234805"/>
          </a:xfrm>
        </p:spPr>
        <p:txBody>
          <a:bodyPr>
            <a:normAutofit/>
          </a:bodyPr>
          <a:lstStyle/>
          <a:p>
            <a:r>
              <a:rPr lang="es-ES" dirty="0"/>
              <a:t>El paso hacia la </a:t>
            </a:r>
            <a:r>
              <a:rPr lang="es-ES" b="1" dirty="0"/>
              <a:t>dialéctica de la ilustración</a:t>
            </a:r>
            <a:r>
              <a:rPr lang="es-ES" dirty="0"/>
              <a:t> está profundamente marcado por el contexto de </a:t>
            </a:r>
            <a:r>
              <a:rPr lang="es-ES" b="1" dirty="0"/>
              <a:t>barbarie</a:t>
            </a:r>
            <a:r>
              <a:rPr lang="es-ES" dirty="0"/>
              <a:t>: El avance del </a:t>
            </a:r>
            <a:r>
              <a:rPr lang="es-ES" b="1" dirty="0"/>
              <a:t>nazismo</a:t>
            </a:r>
            <a:r>
              <a:rPr lang="es-ES" dirty="0"/>
              <a:t>, la perversión del socialismo en el </a:t>
            </a:r>
            <a:r>
              <a:rPr lang="es-ES" b="1" dirty="0"/>
              <a:t>estalinismo</a:t>
            </a:r>
            <a:r>
              <a:rPr lang="es-ES" dirty="0"/>
              <a:t> y por la asombrosa capacidad integradora y manipuladora de la cultura capitalista en la sociedad avanzada norteamericana.</a:t>
            </a:r>
          </a:p>
          <a:p>
            <a:r>
              <a:rPr lang="es-ES" dirty="0"/>
              <a:t> Se cierra para </a:t>
            </a:r>
            <a:r>
              <a:rPr lang="es-ES" b="1" dirty="0"/>
              <a:t>Horkheimer</a:t>
            </a:r>
            <a:r>
              <a:rPr lang="es-ES" dirty="0"/>
              <a:t> la esperanza en un cambio sustantivo hacia una sociedad humana, las condiciones históricas sobre las que se sostenía su proyecto de teoría crítica se desvanecían. </a:t>
            </a:r>
          </a:p>
          <a:p>
            <a:r>
              <a:rPr lang="es-ES" b="1" dirty="0"/>
              <a:t>Horkheimer</a:t>
            </a:r>
            <a:r>
              <a:rPr lang="es-ES" dirty="0"/>
              <a:t> amplía su crítica a la razón burguesa a una crítica a la razón como tal. Horkheimer termina por lo tanto compartiendo la </a:t>
            </a:r>
            <a:r>
              <a:rPr lang="es-ES" b="1" dirty="0"/>
              <a:t>filosofía negativa</a:t>
            </a:r>
            <a:r>
              <a:rPr lang="es-ES" dirty="0"/>
              <a:t> de la historia de </a:t>
            </a:r>
            <a:r>
              <a:rPr lang="es-ES" dirty="0" err="1"/>
              <a:t>Benjamin</a:t>
            </a:r>
            <a:r>
              <a:rPr lang="es-ES" dirty="0"/>
              <a:t> y Adorno.</a:t>
            </a:r>
            <a:endParaRPr lang="es-CL" dirty="0"/>
          </a:p>
          <a:p>
            <a:r>
              <a:rPr lang="es-ES" dirty="0"/>
              <a:t>Rescatan de Weber el diagnóstico de la modernidad como proceso de racionalización </a:t>
            </a:r>
            <a:endParaRPr lang="es-CL" dirty="0"/>
          </a:p>
          <a:p>
            <a:r>
              <a:rPr lang="es-ES" dirty="0"/>
              <a:t>El problema de esta transformación es que tiene el peligro de llegar a un punto muerto.</a:t>
            </a:r>
          </a:p>
          <a:p>
            <a:endParaRPr lang="es-CL" dirty="0"/>
          </a:p>
        </p:txBody>
      </p:sp>
      <p:pic>
        <p:nvPicPr>
          <p:cNvPr id="5" name="Imagen 4"/>
          <p:cNvPicPr>
            <a:picLocks noChangeAspect="1"/>
          </p:cNvPicPr>
          <p:nvPr/>
        </p:nvPicPr>
        <p:blipFill>
          <a:blip r:embed="rId2"/>
          <a:stretch>
            <a:fillRect/>
          </a:stretch>
        </p:blipFill>
        <p:spPr>
          <a:xfrm>
            <a:off x="8355415" y="2113954"/>
            <a:ext cx="2371725" cy="2857500"/>
          </a:xfrm>
          <a:prstGeom prst="rect">
            <a:avLst/>
          </a:prstGeom>
        </p:spPr>
      </p:pic>
    </p:spTree>
    <p:extLst>
      <p:ext uri="{BB962C8B-B14F-4D97-AF65-F5344CB8AC3E}">
        <p14:creationId xmlns:p14="http://schemas.microsoft.com/office/powerpoint/2010/main" val="264726798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CL" dirty="0"/>
              <a:t>Dialéctica de la Ilustración o Aporía de la Ilustración</a:t>
            </a:r>
          </a:p>
        </p:txBody>
      </p:sp>
      <p:sp>
        <p:nvSpPr>
          <p:cNvPr id="3" name="Marcador de contenido 2"/>
          <p:cNvSpPr>
            <a:spLocks noGrp="1"/>
          </p:cNvSpPr>
          <p:nvPr>
            <p:ph idx="1"/>
          </p:nvPr>
        </p:nvSpPr>
        <p:spPr/>
        <p:txBody>
          <a:bodyPr>
            <a:normAutofit fontScale="85000" lnSpcReduction="10000"/>
          </a:bodyPr>
          <a:lstStyle/>
          <a:p>
            <a:r>
              <a:rPr lang="es-ES" dirty="0"/>
              <a:t>Horkheimer y adorno dejan su base de la crítica de la economía política, la critica marxiana de la ideología y entran en el terreno de la </a:t>
            </a:r>
            <a:r>
              <a:rPr lang="es-ES" b="1" dirty="0"/>
              <a:t>crítica radical de Nietzsche a la razón occidental</a:t>
            </a:r>
            <a:r>
              <a:rPr lang="es-ES" dirty="0"/>
              <a:t>. Un proceso de ruptura con la </a:t>
            </a:r>
            <a:r>
              <a:rPr lang="es-ES" b="1" dirty="0"/>
              <a:t>teoría crítica</a:t>
            </a:r>
            <a:r>
              <a:rPr lang="es-ES" dirty="0"/>
              <a:t>. Su crítica se convierte en una crítica total. </a:t>
            </a:r>
            <a:endParaRPr lang="es-CL" dirty="0"/>
          </a:p>
          <a:p>
            <a:r>
              <a:rPr lang="es-ES" b="1" dirty="0"/>
              <a:t>Lo que en la teoría crítica era una limitación histórica de la ilustración es incrustado aquí de tal modo en la estructura misma o configuración interna de la razón.</a:t>
            </a:r>
            <a:endParaRPr lang="es-ES" dirty="0"/>
          </a:p>
          <a:p>
            <a:r>
              <a:rPr lang="es-ES" dirty="0"/>
              <a:t>Esta “ontologización” de la crítica a la ilustración no solo hacía superfluo el proyecto de investigación empírico de la teoría crítica sino que lo hacía imposible. De esa aporía arranco, por eso, el esfuerzo de la segunda generación de la escuela por resolver esta situación.</a:t>
            </a:r>
          </a:p>
          <a:p>
            <a:r>
              <a:rPr lang="es-ES" dirty="0"/>
              <a:t>La </a:t>
            </a:r>
            <a:r>
              <a:rPr lang="es-ES" b="1" dirty="0"/>
              <a:t>aporía</a:t>
            </a:r>
            <a:r>
              <a:rPr lang="es-ES" dirty="0"/>
              <a:t> en que queda inmersa la </a:t>
            </a:r>
            <a:r>
              <a:rPr lang="es-ES" b="1" dirty="0"/>
              <a:t>dialéctica de la ilustración</a:t>
            </a:r>
            <a:r>
              <a:rPr lang="es-ES" dirty="0"/>
              <a:t> refiere a la </a:t>
            </a:r>
            <a:r>
              <a:rPr lang="es-ES" b="1" dirty="0"/>
              <a:t>autodestrucción </a:t>
            </a:r>
            <a:r>
              <a:rPr lang="es-ES" dirty="0"/>
              <a:t>de la ilustración.</a:t>
            </a:r>
          </a:p>
          <a:p>
            <a:r>
              <a:rPr lang="es-ES" dirty="0"/>
              <a:t> Si en efecto la entera historia de la racionalidad occidental es al mismo tiempo un proceso de </a:t>
            </a:r>
            <a:r>
              <a:rPr lang="es-ES" b="1" dirty="0"/>
              <a:t>derrumbe de la razón y de regreso al mito</a:t>
            </a:r>
            <a:r>
              <a:rPr lang="es-ES" dirty="0"/>
              <a:t>, la crítica ideológica pierde la instancia utópica. Se </a:t>
            </a:r>
            <a:r>
              <a:rPr lang="es-ES" b="1" dirty="0"/>
              <a:t>privaría la posibilidad de ilustrar a la ilustración sobre sí misma</a:t>
            </a:r>
            <a:r>
              <a:rPr lang="es-ES" dirty="0"/>
              <a:t>. Los autores fueron plenamente conscientes de esta dificultad. </a:t>
            </a:r>
            <a:endParaRPr lang="es-CL" dirty="0"/>
          </a:p>
          <a:p>
            <a:endParaRPr lang="es-CL" dirty="0"/>
          </a:p>
          <a:p>
            <a:endParaRPr lang="es-CL" dirty="0"/>
          </a:p>
        </p:txBody>
      </p:sp>
    </p:spTree>
    <p:extLst>
      <p:ext uri="{BB962C8B-B14F-4D97-AF65-F5344CB8AC3E}">
        <p14:creationId xmlns:p14="http://schemas.microsoft.com/office/powerpoint/2010/main" val="3342085992"/>
      </p:ext>
    </p:extLst>
  </p:cSld>
  <p:clrMapOvr>
    <a:masterClrMapping/>
  </p:clrMapOvr>
</p:sld>
</file>

<file path=ppt/theme/theme1.xml><?xml version="1.0" encoding="utf-8"?>
<a:theme xmlns:a="http://schemas.openxmlformats.org/drawingml/2006/main" name="View">
  <a:themeElements>
    <a:clrScheme name="View">
      <a:dk1>
        <a:sysClr val="windowText" lastClr="000000"/>
      </a:dk1>
      <a:lt1>
        <a:sysClr val="window" lastClr="FFFFFF"/>
      </a:lt1>
      <a:dk2>
        <a:srgbClr val="564B3C"/>
      </a:dk2>
      <a:lt2>
        <a:srgbClr val="ECEDD1"/>
      </a:lt2>
      <a:accent1>
        <a:srgbClr val="93A299"/>
      </a:accent1>
      <a:accent2>
        <a:srgbClr val="CB4B30"/>
      </a:accent2>
      <a:accent3>
        <a:srgbClr val="B5AE53"/>
      </a:accent3>
      <a:accent4>
        <a:srgbClr val="6F6A7A"/>
      </a:accent4>
      <a:accent5>
        <a:srgbClr val="E8B54D"/>
      </a:accent5>
      <a:accent6>
        <a:srgbClr val="8A7952"/>
      </a:accent6>
      <a:hlink>
        <a:srgbClr val="9F9F0B"/>
      </a:hlink>
      <a:folHlink>
        <a:srgbClr val="B2B2B2"/>
      </a:folHlink>
    </a:clrScheme>
    <a:fontScheme name="View">
      <a:majorFont>
        <a:latin typeface="Century Schoolbook" panose="020406040505050203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Schoolbook" panose="020406040505050203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View">
      <a:fillStyleLst>
        <a:solidFill>
          <a:schemeClr val="phClr"/>
        </a:solidFill>
        <a:solidFill>
          <a:schemeClr val="phClr">
            <a:tint val="60000"/>
            <a:satMod val="120000"/>
          </a:schemeClr>
        </a:solidFill>
        <a:solidFill>
          <a:schemeClr val="phClr">
            <a:shade val="75000"/>
            <a:satMod val="130000"/>
          </a:schemeClr>
        </a:solidFill>
      </a:fillStyleLst>
      <a:lnStyleLst>
        <a:ln w="9525" cap="flat" cmpd="sng" algn="ctr">
          <a:solidFill>
            <a:schemeClr val="phClr"/>
          </a:solidFill>
          <a:prstDash val="solid"/>
        </a:ln>
        <a:ln w="13970" cap="flat" cmpd="sng" algn="ctr">
          <a:solidFill>
            <a:schemeClr val="phClr"/>
          </a:solidFill>
          <a:prstDash val="solid"/>
        </a:ln>
        <a:ln w="17145" cap="flat" cmpd="sng" algn="ctr">
          <a:solidFill>
            <a:schemeClr val="phClr">
              <a:shade val="95000"/>
              <a:alpha val="95000"/>
              <a:satMod val="150000"/>
            </a:schemeClr>
          </a:solidFill>
          <a:prstDash val="solid"/>
        </a:ln>
      </a:lnStyleLst>
      <a:effectStyleLst>
        <a:effectStyle>
          <a:effectLst/>
        </a:effectStyle>
        <a:effectStyle>
          <a:effectLst>
            <a:outerShdw blurRad="50800" dist="15240" dir="5400000" algn="tl" rotWithShape="0">
              <a:srgbClr val="000000">
                <a:alpha val="75000"/>
              </a:srgbClr>
            </a:outerShdw>
          </a:effectLst>
          <a:scene3d>
            <a:camera prst="orthographicFront">
              <a:rot lat="0" lon="0" rev="0"/>
            </a:camera>
            <a:lightRig rig="brightRoom" dir="tl"/>
          </a:scene3d>
          <a:sp3d contourW="9525" prstMaterial="flat">
            <a:bevelT w="0" h="0" prst="coolSlant"/>
            <a:contourClr>
              <a:schemeClr val="phClr">
                <a:shade val="35000"/>
                <a:satMod val="130000"/>
              </a:schemeClr>
            </a:contourClr>
          </a:sp3d>
        </a:effectStyle>
        <a:effectStyle>
          <a:effectLst>
            <a:outerShdw blurRad="76200" dist="25400" dir="5400000" algn="tl" rotWithShape="0">
              <a:srgbClr val="000000">
                <a:alpha val="55000"/>
              </a:srgbClr>
            </a:outerShdw>
          </a:effectLst>
          <a:scene3d>
            <a:camera prst="orthographicFront">
              <a:rot lat="0" lon="0" rev="0"/>
            </a:camera>
            <a:lightRig rig="brightRoom" dir="tl"/>
          </a:scene3d>
          <a:sp3d contourW="19050" prstMaterial="flat">
            <a:bevelT w="0" h="0" prst="coolSlant"/>
            <a:contourClr>
              <a:schemeClr val="phClr">
                <a:shade val="35000"/>
                <a:satMod val="140000"/>
              </a:schemeClr>
            </a:contourClr>
          </a:sp3d>
        </a:effectStyle>
      </a:effectStyleLst>
      <a:bgFillStyleLst>
        <a:solidFill>
          <a:schemeClr val="phClr"/>
        </a:solidFill>
        <a:solidFill>
          <a:schemeClr val="phClr">
            <a:tint val="95000"/>
            <a:satMod val="170000"/>
          </a:schemeClr>
        </a:solidFill>
        <a:gradFill rotWithShape="1">
          <a:gsLst>
            <a:gs pos="0">
              <a:schemeClr val="phClr">
                <a:tint val="94000"/>
                <a:shade val="98000"/>
                <a:satMod val="130000"/>
                <a:lumMod val="102000"/>
              </a:schemeClr>
            </a:gs>
            <a:gs pos="100000">
              <a:schemeClr val="phClr">
                <a:tint val="98000"/>
                <a:shade val="78000"/>
                <a:satMod val="140000"/>
              </a:schemeClr>
            </a:gs>
          </a:gsLst>
          <a:path path="circle">
            <a:fillToRect l="100000" t="100000" r="100000" b="100000"/>
          </a:path>
        </a:gradFill>
      </a:bgFillStyleLst>
    </a:fmtScheme>
  </a:themeElements>
  <a:objectDefaults/>
  <a:extraClrSchemeLst/>
  <a:extLst>
    <a:ext uri="{05A4C25C-085E-4340-85A3-A5531E510DB2}">
      <thm15:themeFamily xmlns:thm15="http://schemas.microsoft.com/office/thememl/2012/main" name="View" id="{BA0EB5A6-F2D4-4F82-977B-64ADEE4A2A69}" vid="{3866257B-E5CE-4C43-9210-F2DE76BE10B5}"/>
    </a:ext>
  </a:extLst>
</a:theme>
</file>

<file path=docProps/app.xml><?xml version="1.0" encoding="utf-8"?>
<Properties xmlns="http://schemas.openxmlformats.org/officeDocument/2006/extended-properties" xmlns:vt="http://schemas.openxmlformats.org/officeDocument/2006/docPropsVTypes">
  <Template>TM03457515[[fn=Vista]]</Template>
  <TotalTime>749</TotalTime>
  <Words>1313</Words>
  <Application>Microsoft Office PowerPoint</Application>
  <PresentationFormat>Panorámica</PresentationFormat>
  <Paragraphs>44</Paragraphs>
  <Slides>10</Slides>
  <Notes>0</Notes>
  <HiddenSlides>0</HiddenSlides>
  <MMClips>0</MMClips>
  <ScaleCrop>false</ScaleCrop>
  <HeadingPairs>
    <vt:vector size="6" baseType="variant">
      <vt:variant>
        <vt:lpstr>Fuentes usadas</vt:lpstr>
      </vt:variant>
      <vt:variant>
        <vt:i4>3</vt:i4>
      </vt:variant>
      <vt:variant>
        <vt:lpstr>Tema</vt:lpstr>
      </vt:variant>
      <vt:variant>
        <vt:i4>1</vt:i4>
      </vt:variant>
      <vt:variant>
        <vt:lpstr>Títulos de diapositiva</vt:lpstr>
      </vt:variant>
      <vt:variant>
        <vt:i4>10</vt:i4>
      </vt:variant>
    </vt:vector>
  </HeadingPairs>
  <TitlesOfParts>
    <vt:vector size="14" baseType="lpstr">
      <vt:lpstr>Arial</vt:lpstr>
      <vt:lpstr>Century Schoolbook</vt:lpstr>
      <vt:lpstr>Wingdings 2</vt:lpstr>
      <vt:lpstr>View</vt:lpstr>
      <vt:lpstr>Dialéctica de la Ilustración</vt:lpstr>
      <vt:lpstr>Presentación del texto</vt:lpstr>
      <vt:lpstr>¿Qué es la Ilustración?</vt:lpstr>
      <vt:lpstr>¿Por qué la humanidad, en lugar de alcanzar un estado verdaderamente humano, se hunde en una nueva forma de barbarie?</vt:lpstr>
      <vt:lpstr>El Mito es ya Ilustración…</vt:lpstr>
      <vt:lpstr>La Ilustración recae en Mitología</vt:lpstr>
      <vt:lpstr>De la Teoría Crítica a la Filosofía Negativa de la Historia.</vt:lpstr>
      <vt:lpstr>Presentación de PowerPoint</vt:lpstr>
      <vt:lpstr>Dialéctica de la Ilustración o Aporía de la Ilustración</vt:lpstr>
      <vt:lpstr>Preservar “el momento de verdad” de la Ilustración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Dialéctica de la Ilustración</dc:title>
  <dc:creator>Pablo Bivort</dc:creator>
  <cp:lastModifiedBy>Pablo Bivort</cp:lastModifiedBy>
  <cp:revision>12</cp:revision>
  <dcterms:created xsi:type="dcterms:W3CDTF">2016-12-14T04:00:40Z</dcterms:created>
  <dcterms:modified xsi:type="dcterms:W3CDTF">2016-12-14T16:30:26Z</dcterms:modified>
</cp:coreProperties>
</file>