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4.xml" ContentType="application/vnd.openxmlformats-officedocument.drawingml.chart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8" r:id="rId3"/>
    <p:sldId id="545" r:id="rId4"/>
    <p:sldId id="488" r:id="rId5"/>
    <p:sldId id="518" r:id="rId6"/>
    <p:sldId id="524" r:id="rId7"/>
    <p:sldId id="520" r:id="rId8"/>
    <p:sldId id="533" r:id="rId9"/>
    <p:sldId id="521" r:id="rId10"/>
    <p:sldId id="534" r:id="rId11"/>
    <p:sldId id="526" r:id="rId12"/>
    <p:sldId id="540" r:id="rId13"/>
    <p:sldId id="544" r:id="rId14"/>
    <p:sldId id="617" r:id="rId15"/>
    <p:sldId id="536" r:id="rId16"/>
    <p:sldId id="542" r:id="rId17"/>
    <p:sldId id="530" r:id="rId18"/>
    <p:sldId id="546" r:id="rId19"/>
    <p:sldId id="547" r:id="rId20"/>
    <p:sldId id="548" r:id="rId21"/>
    <p:sldId id="550" r:id="rId22"/>
    <p:sldId id="551" r:id="rId23"/>
    <p:sldId id="552" r:id="rId24"/>
    <p:sldId id="554" r:id="rId25"/>
    <p:sldId id="454" r:id="rId26"/>
    <p:sldId id="555" r:id="rId27"/>
    <p:sldId id="556" r:id="rId28"/>
    <p:sldId id="557" r:id="rId29"/>
    <p:sldId id="559" r:id="rId30"/>
    <p:sldId id="558" r:id="rId31"/>
    <p:sldId id="561" r:id="rId32"/>
    <p:sldId id="565" r:id="rId33"/>
    <p:sldId id="562" r:id="rId34"/>
    <p:sldId id="566" r:id="rId35"/>
    <p:sldId id="577" r:id="rId36"/>
    <p:sldId id="578" r:id="rId37"/>
    <p:sldId id="572" r:id="rId38"/>
    <p:sldId id="579" r:id="rId39"/>
    <p:sldId id="580" r:id="rId40"/>
    <p:sldId id="573" r:id="rId41"/>
    <p:sldId id="574" r:id="rId42"/>
    <p:sldId id="575" r:id="rId43"/>
    <p:sldId id="581" r:id="rId44"/>
    <p:sldId id="532" r:id="rId45"/>
    <p:sldId id="618" r:id="rId46"/>
    <p:sldId id="583" r:id="rId47"/>
    <p:sldId id="584" r:id="rId48"/>
    <p:sldId id="615" r:id="rId49"/>
    <p:sldId id="616" r:id="rId50"/>
    <p:sldId id="587" r:id="rId51"/>
    <p:sldId id="588" r:id="rId52"/>
    <p:sldId id="589" r:id="rId53"/>
    <p:sldId id="590" r:id="rId54"/>
    <p:sldId id="594" r:id="rId55"/>
    <p:sldId id="619" r:id="rId56"/>
    <p:sldId id="620" r:id="rId57"/>
    <p:sldId id="621" r:id="rId58"/>
    <p:sldId id="622" r:id="rId59"/>
    <p:sldId id="602" r:id="rId60"/>
    <p:sldId id="623" r:id="rId61"/>
    <p:sldId id="624" r:id="rId62"/>
    <p:sldId id="625" r:id="rId63"/>
    <p:sldId id="613" r:id="rId64"/>
    <p:sldId id="626" r:id="rId65"/>
    <p:sldId id="627" r:id="rId66"/>
    <p:sldId id="614" r:id="rId6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8"/>
    <a:srgbClr val="0000CC"/>
    <a:srgbClr val="41953B"/>
    <a:srgbClr val="50B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9" autoAdjust="0"/>
    <p:restoredTop sz="68851" autoAdjust="0"/>
  </p:normalViewPr>
  <p:slideViewPr>
    <p:cSldViewPr>
      <p:cViewPr>
        <p:scale>
          <a:sx n="70" d="100"/>
          <a:sy n="70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990" y="-102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noFill/>
            </c:spPr>
          </c:marker>
          <c:xVal>
            <c:numRef>
              <c:f>Hoja1!$A$2:$A$616</c:f>
              <c:numCache>
                <c:formatCode>General</c:formatCode>
                <c:ptCount val="6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11</c:v>
                </c:pt>
                <c:pt idx="41">
                  <c:v>11</c:v>
                </c:pt>
                <c:pt idx="42">
                  <c:v>11</c:v>
                </c:pt>
                <c:pt idx="43">
                  <c:v>11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13</c:v>
                </c:pt>
                <c:pt idx="49">
                  <c:v>13</c:v>
                </c:pt>
                <c:pt idx="50">
                  <c:v>13</c:v>
                </c:pt>
                <c:pt idx="51">
                  <c:v>13</c:v>
                </c:pt>
                <c:pt idx="52">
                  <c:v>14</c:v>
                </c:pt>
                <c:pt idx="53">
                  <c:v>14</c:v>
                </c:pt>
                <c:pt idx="54">
                  <c:v>14</c:v>
                </c:pt>
                <c:pt idx="55">
                  <c:v>14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16</c:v>
                </c:pt>
                <c:pt idx="61">
                  <c:v>16</c:v>
                </c:pt>
                <c:pt idx="62">
                  <c:v>16</c:v>
                </c:pt>
                <c:pt idx="63">
                  <c:v>16</c:v>
                </c:pt>
                <c:pt idx="64">
                  <c:v>17</c:v>
                </c:pt>
                <c:pt idx="65">
                  <c:v>17</c:v>
                </c:pt>
                <c:pt idx="66">
                  <c:v>17</c:v>
                </c:pt>
                <c:pt idx="67">
                  <c:v>17</c:v>
                </c:pt>
                <c:pt idx="68">
                  <c:v>18</c:v>
                </c:pt>
                <c:pt idx="69">
                  <c:v>18</c:v>
                </c:pt>
                <c:pt idx="70">
                  <c:v>18</c:v>
                </c:pt>
                <c:pt idx="71">
                  <c:v>18</c:v>
                </c:pt>
                <c:pt idx="72">
                  <c:v>19</c:v>
                </c:pt>
                <c:pt idx="73">
                  <c:v>19</c:v>
                </c:pt>
                <c:pt idx="74">
                  <c:v>19</c:v>
                </c:pt>
                <c:pt idx="75">
                  <c:v>19</c:v>
                </c:pt>
                <c:pt idx="76">
                  <c:v>20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21</c:v>
                </c:pt>
                <c:pt idx="81">
                  <c:v>21</c:v>
                </c:pt>
                <c:pt idx="82">
                  <c:v>21</c:v>
                </c:pt>
                <c:pt idx="83">
                  <c:v>21</c:v>
                </c:pt>
                <c:pt idx="84">
                  <c:v>22</c:v>
                </c:pt>
                <c:pt idx="85">
                  <c:v>22</c:v>
                </c:pt>
                <c:pt idx="86">
                  <c:v>22</c:v>
                </c:pt>
                <c:pt idx="87">
                  <c:v>22</c:v>
                </c:pt>
                <c:pt idx="88">
                  <c:v>23</c:v>
                </c:pt>
                <c:pt idx="89">
                  <c:v>23</c:v>
                </c:pt>
                <c:pt idx="90">
                  <c:v>23</c:v>
                </c:pt>
                <c:pt idx="91">
                  <c:v>23</c:v>
                </c:pt>
                <c:pt idx="92">
                  <c:v>24</c:v>
                </c:pt>
                <c:pt idx="93">
                  <c:v>24</c:v>
                </c:pt>
                <c:pt idx="94">
                  <c:v>24</c:v>
                </c:pt>
                <c:pt idx="95">
                  <c:v>24</c:v>
                </c:pt>
                <c:pt idx="96">
                  <c:v>25</c:v>
                </c:pt>
                <c:pt idx="97">
                  <c:v>25</c:v>
                </c:pt>
                <c:pt idx="98">
                  <c:v>25</c:v>
                </c:pt>
                <c:pt idx="99">
                  <c:v>25</c:v>
                </c:pt>
                <c:pt idx="100">
                  <c:v>26</c:v>
                </c:pt>
                <c:pt idx="101">
                  <c:v>26</c:v>
                </c:pt>
                <c:pt idx="102">
                  <c:v>26</c:v>
                </c:pt>
                <c:pt idx="103">
                  <c:v>26</c:v>
                </c:pt>
                <c:pt idx="104">
                  <c:v>27</c:v>
                </c:pt>
                <c:pt idx="105">
                  <c:v>27</c:v>
                </c:pt>
                <c:pt idx="106">
                  <c:v>27</c:v>
                </c:pt>
                <c:pt idx="107">
                  <c:v>27</c:v>
                </c:pt>
                <c:pt idx="108">
                  <c:v>28</c:v>
                </c:pt>
                <c:pt idx="109">
                  <c:v>28</c:v>
                </c:pt>
                <c:pt idx="110">
                  <c:v>28</c:v>
                </c:pt>
                <c:pt idx="111">
                  <c:v>28</c:v>
                </c:pt>
                <c:pt idx="112">
                  <c:v>29</c:v>
                </c:pt>
                <c:pt idx="113">
                  <c:v>29</c:v>
                </c:pt>
                <c:pt idx="114">
                  <c:v>29</c:v>
                </c:pt>
                <c:pt idx="115">
                  <c:v>29</c:v>
                </c:pt>
                <c:pt idx="116">
                  <c:v>30</c:v>
                </c:pt>
                <c:pt idx="117">
                  <c:v>30</c:v>
                </c:pt>
                <c:pt idx="118">
                  <c:v>30</c:v>
                </c:pt>
                <c:pt idx="119">
                  <c:v>30</c:v>
                </c:pt>
                <c:pt idx="120">
                  <c:v>31</c:v>
                </c:pt>
                <c:pt idx="121">
                  <c:v>31</c:v>
                </c:pt>
                <c:pt idx="122">
                  <c:v>31</c:v>
                </c:pt>
                <c:pt idx="123">
                  <c:v>31</c:v>
                </c:pt>
                <c:pt idx="124">
                  <c:v>32</c:v>
                </c:pt>
                <c:pt idx="125">
                  <c:v>32</c:v>
                </c:pt>
                <c:pt idx="126">
                  <c:v>32</c:v>
                </c:pt>
                <c:pt idx="127">
                  <c:v>32</c:v>
                </c:pt>
                <c:pt idx="128">
                  <c:v>33</c:v>
                </c:pt>
                <c:pt idx="129">
                  <c:v>33</c:v>
                </c:pt>
                <c:pt idx="130">
                  <c:v>33</c:v>
                </c:pt>
                <c:pt idx="131">
                  <c:v>33</c:v>
                </c:pt>
                <c:pt idx="132">
                  <c:v>34</c:v>
                </c:pt>
                <c:pt idx="133">
                  <c:v>34</c:v>
                </c:pt>
                <c:pt idx="134">
                  <c:v>34</c:v>
                </c:pt>
                <c:pt idx="135">
                  <c:v>34</c:v>
                </c:pt>
                <c:pt idx="136">
                  <c:v>35</c:v>
                </c:pt>
                <c:pt idx="137">
                  <c:v>35</c:v>
                </c:pt>
                <c:pt idx="138">
                  <c:v>35</c:v>
                </c:pt>
                <c:pt idx="139">
                  <c:v>35</c:v>
                </c:pt>
                <c:pt idx="140">
                  <c:v>36</c:v>
                </c:pt>
                <c:pt idx="141">
                  <c:v>36</c:v>
                </c:pt>
                <c:pt idx="142">
                  <c:v>36</c:v>
                </c:pt>
                <c:pt idx="143">
                  <c:v>36</c:v>
                </c:pt>
                <c:pt idx="144">
                  <c:v>37</c:v>
                </c:pt>
                <c:pt idx="145">
                  <c:v>37</c:v>
                </c:pt>
                <c:pt idx="146">
                  <c:v>37</c:v>
                </c:pt>
                <c:pt idx="147">
                  <c:v>37</c:v>
                </c:pt>
                <c:pt idx="148">
                  <c:v>38</c:v>
                </c:pt>
                <c:pt idx="149">
                  <c:v>38</c:v>
                </c:pt>
                <c:pt idx="150">
                  <c:v>38</c:v>
                </c:pt>
                <c:pt idx="151">
                  <c:v>38</c:v>
                </c:pt>
                <c:pt idx="152">
                  <c:v>39</c:v>
                </c:pt>
                <c:pt idx="153">
                  <c:v>39</c:v>
                </c:pt>
                <c:pt idx="154">
                  <c:v>39</c:v>
                </c:pt>
                <c:pt idx="155">
                  <c:v>39</c:v>
                </c:pt>
                <c:pt idx="156">
                  <c:v>40</c:v>
                </c:pt>
                <c:pt idx="157">
                  <c:v>40</c:v>
                </c:pt>
                <c:pt idx="158">
                  <c:v>40</c:v>
                </c:pt>
                <c:pt idx="159">
                  <c:v>40</c:v>
                </c:pt>
                <c:pt idx="160">
                  <c:v>41</c:v>
                </c:pt>
                <c:pt idx="161">
                  <c:v>41</c:v>
                </c:pt>
                <c:pt idx="162">
                  <c:v>41</c:v>
                </c:pt>
                <c:pt idx="163">
                  <c:v>41</c:v>
                </c:pt>
                <c:pt idx="164">
                  <c:v>42</c:v>
                </c:pt>
                <c:pt idx="165">
                  <c:v>42</c:v>
                </c:pt>
                <c:pt idx="166">
                  <c:v>42</c:v>
                </c:pt>
                <c:pt idx="167">
                  <c:v>42</c:v>
                </c:pt>
                <c:pt idx="168">
                  <c:v>43</c:v>
                </c:pt>
                <c:pt idx="169">
                  <c:v>43</c:v>
                </c:pt>
                <c:pt idx="170">
                  <c:v>43</c:v>
                </c:pt>
                <c:pt idx="171">
                  <c:v>43</c:v>
                </c:pt>
                <c:pt idx="172">
                  <c:v>44</c:v>
                </c:pt>
                <c:pt idx="173">
                  <c:v>44</c:v>
                </c:pt>
                <c:pt idx="174">
                  <c:v>44</c:v>
                </c:pt>
                <c:pt idx="175">
                  <c:v>44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46</c:v>
                </c:pt>
                <c:pt idx="181">
                  <c:v>46</c:v>
                </c:pt>
                <c:pt idx="182">
                  <c:v>46</c:v>
                </c:pt>
                <c:pt idx="183">
                  <c:v>46</c:v>
                </c:pt>
                <c:pt idx="184">
                  <c:v>47</c:v>
                </c:pt>
                <c:pt idx="185">
                  <c:v>47</c:v>
                </c:pt>
                <c:pt idx="186">
                  <c:v>47</c:v>
                </c:pt>
                <c:pt idx="187">
                  <c:v>47</c:v>
                </c:pt>
                <c:pt idx="188">
                  <c:v>48</c:v>
                </c:pt>
                <c:pt idx="189">
                  <c:v>48</c:v>
                </c:pt>
                <c:pt idx="190">
                  <c:v>48</c:v>
                </c:pt>
                <c:pt idx="191">
                  <c:v>48</c:v>
                </c:pt>
                <c:pt idx="192">
                  <c:v>49</c:v>
                </c:pt>
                <c:pt idx="193">
                  <c:v>49</c:v>
                </c:pt>
                <c:pt idx="194">
                  <c:v>49</c:v>
                </c:pt>
                <c:pt idx="195">
                  <c:v>49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51</c:v>
                </c:pt>
                <c:pt idx="201">
                  <c:v>51</c:v>
                </c:pt>
                <c:pt idx="202">
                  <c:v>51</c:v>
                </c:pt>
                <c:pt idx="203">
                  <c:v>51</c:v>
                </c:pt>
                <c:pt idx="204">
                  <c:v>52</c:v>
                </c:pt>
                <c:pt idx="205">
                  <c:v>52</c:v>
                </c:pt>
                <c:pt idx="206">
                  <c:v>52</c:v>
                </c:pt>
                <c:pt idx="207">
                  <c:v>52</c:v>
                </c:pt>
                <c:pt idx="208">
                  <c:v>53</c:v>
                </c:pt>
                <c:pt idx="209">
                  <c:v>53</c:v>
                </c:pt>
                <c:pt idx="210">
                  <c:v>53</c:v>
                </c:pt>
                <c:pt idx="211">
                  <c:v>53</c:v>
                </c:pt>
                <c:pt idx="212">
                  <c:v>54</c:v>
                </c:pt>
                <c:pt idx="213">
                  <c:v>54</c:v>
                </c:pt>
                <c:pt idx="214">
                  <c:v>54</c:v>
                </c:pt>
                <c:pt idx="215">
                  <c:v>54</c:v>
                </c:pt>
                <c:pt idx="216">
                  <c:v>55</c:v>
                </c:pt>
                <c:pt idx="217">
                  <c:v>55</c:v>
                </c:pt>
                <c:pt idx="218">
                  <c:v>55</c:v>
                </c:pt>
                <c:pt idx="219">
                  <c:v>55</c:v>
                </c:pt>
                <c:pt idx="220">
                  <c:v>56</c:v>
                </c:pt>
                <c:pt idx="221">
                  <c:v>56</c:v>
                </c:pt>
                <c:pt idx="222">
                  <c:v>56</c:v>
                </c:pt>
                <c:pt idx="223">
                  <c:v>56</c:v>
                </c:pt>
                <c:pt idx="224">
                  <c:v>57</c:v>
                </c:pt>
                <c:pt idx="225">
                  <c:v>57</c:v>
                </c:pt>
                <c:pt idx="226">
                  <c:v>57</c:v>
                </c:pt>
                <c:pt idx="227">
                  <c:v>57</c:v>
                </c:pt>
                <c:pt idx="228">
                  <c:v>58</c:v>
                </c:pt>
                <c:pt idx="229">
                  <c:v>58</c:v>
                </c:pt>
                <c:pt idx="230">
                  <c:v>58</c:v>
                </c:pt>
                <c:pt idx="231">
                  <c:v>58</c:v>
                </c:pt>
                <c:pt idx="232">
                  <c:v>59</c:v>
                </c:pt>
                <c:pt idx="233">
                  <c:v>59</c:v>
                </c:pt>
                <c:pt idx="234">
                  <c:v>59</c:v>
                </c:pt>
                <c:pt idx="235">
                  <c:v>59</c:v>
                </c:pt>
                <c:pt idx="236">
                  <c:v>60</c:v>
                </c:pt>
                <c:pt idx="237">
                  <c:v>60</c:v>
                </c:pt>
                <c:pt idx="238">
                  <c:v>60</c:v>
                </c:pt>
                <c:pt idx="239">
                  <c:v>60</c:v>
                </c:pt>
                <c:pt idx="240">
                  <c:v>61</c:v>
                </c:pt>
                <c:pt idx="241">
                  <c:v>61</c:v>
                </c:pt>
                <c:pt idx="242">
                  <c:v>61</c:v>
                </c:pt>
                <c:pt idx="243">
                  <c:v>61</c:v>
                </c:pt>
                <c:pt idx="244">
                  <c:v>62</c:v>
                </c:pt>
                <c:pt idx="245">
                  <c:v>62</c:v>
                </c:pt>
                <c:pt idx="246">
                  <c:v>62</c:v>
                </c:pt>
                <c:pt idx="247">
                  <c:v>62</c:v>
                </c:pt>
                <c:pt idx="248">
                  <c:v>63</c:v>
                </c:pt>
                <c:pt idx="249">
                  <c:v>63</c:v>
                </c:pt>
                <c:pt idx="250">
                  <c:v>63</c:v>
                </c:pt>
                <c:pt idx="251">
                  <c:v>63</c:v>
                </c:pt>
                <c:pt idx="252">
                  <c:v>64</c:v>
                </c:pt>
                <c:pt idx="253">
                  <c:v>64</c:v>
                </c:pt>
                <c:pt idx="254">
                  <c:v>64</c:v>
                </c:pt>
                <c:pt idx="255">
                  <c:v>64</c:v>
                </c:pt>
                <c:pt idx="256">
                  <c:v>65</c:v>
                </c:pt>
                <c:pt idx="257">
                  <c:v>65</c:v>
                </c:pt>
                <c:pt idx="258">
                  <c:v>65</c:v>
                </c:pt>
                <c:pt idx="259">
                  <c:v>65</c:v>
                </c:pt>
                <c:pt idx="260">
                  <c:v>66</c:v>
                </c:pt>
                <c:pt idx="261">
                  <c:v>66</c:v>
                </c:pt>
                <c:pt idx="262">
                  <c:v>66</c:v>
                </c:pt>
                <c:pt idx="263">
                  <c:v>66</c:v>
                </c:pt>
                <c:pt idx="264">
                  <c:v>67</c:v>
                </c:pt>
                <c:pt idx="265">
                  <c:v>67</c:v>
                </c:pt>
                <c:pt idx="266">
                  <c:v>67</c:v>
                </c:pt>
                <c:pt idx="267">
                  <c:v>67</c:v>
                </c:pt>
                <c:pt idx="268">
                  <c:v>68</c:v>
                </c:pt>
                <c:pt idx="269">
                  <c:v>68</c:v>
                </c:pt>
                <c:pt idx="270">
                  <c:v>68</c:v>
                </c:pt>
                <c:pt idx="271">
                  <c:v>68</c:v>
                </c:pt>
                <c:pt idx="272">
                  <c:v>69</c:v>
                </c:pt>
                <c:pt idx="273">
                  <c:v>69</c:v>
                </c:pt>
                <c:pt idx="274">
                  <c:v>69</c:v>
                </c:pt>
                <c:pt idx="275">
                  <c:v>69</c:v>
                </c:pt>
                <c:pt idx="276">
                  <c:v>70</c:v>
                </c:pt>
                <c:pt idx="277">
                  <c:v>70</c:v>
                </c:pt>
                <c:pt idx="278">
                  <c:v>70</c:v>
                </c:pt>
                <c:pt idx="279">
                  <c:v>70</c:v>
                </c:pt>
                <c:pt idx="280">
                  <c:v>71</c:v>
                </c:pt>
                <c:pt idx="281">
                  <c:v>71</c:v>
                </c:pt>
                <c:pt idx="282">
                  <c:v>71</c:v>
                </c:pt>
                <c:pt idx="283">
                  <c:v>71</c:v>
                </c:pt>
                <c:pt idx="284">
                  <c:v>72</c:v>
                </c:pt>
                <c:pt idx="285">
                  <c:v>72</c:v>
                </c:pt>
                <c:pt idx="286">
                  <c:v>72</c:v>
                </c:pt>
                <c:pt idx="287">
                  <c:v>72</c:v>
                </c:pt>
                <c:pt idx="288">
                  <c:v>73</c:v>
                </c:pt>
                <c:pt idx="289">
                  <c:v>73</c:v>
                </c:pt>
                <c:pt idx="290">
                  <c:v>73</c:v>
                </c:pt>
                <c:pt idx="291">
                  <c:v>73</c:v>
                </c:pt>
                <c:pt idx="292">
                  <c:v>74</c:v>
                </c:pt>
                <c:pt idx="293">
                  <c:v>74</c:v>
                </c:pt>
                <c:pt idx="294">
                  <c:v>74</c:v>
                </c:pt>
                <c:pt idx="295">
                  <c:v>74</c:v>
                </c:pt>
                <c:pt idx="296">
                  <c:v>75</c:v>
                </c:pt>
                <c:pt idx="297">
                  <c:v>75</c:v>
                </c:pt>
                <c:pt idx="298">
                  <c:v>75</c:v>
                </c:pt>
                <c:pt idx="299">
                  <c:v>75</c:v>
                </c:pt>
                <c:pt idx="300">
                  <c:v>76</c:v>
                </c:pt>
                <c:pt idx="301">
                  <c:v>76</c:v>
                </c:pt>
                <c:pt idx="302">
                  <c:v>76</c:v>
                </c:pt>
                <c:pt idx="303">
                  <c:v>76</c:v>
                </c:pt>
                <c:pt idx="304">
                  <c:v>77</c:v>
                </c:pt>
                <c:pt idx="305">
                  <c:v>77</c:v>
                </c:pt>
                <c:pt idx="306">
                  <c:v>77</c:v>
                </c:pt>
                <c:pt idx="307">
                  <c:v>77</c:v>
                </c:pt>
                <c:pt idx="308">
                  <c:v>78</c:v>
                </c:pt>
                <c:pt idx="309">
                  <c:v>78</c:v>
                </c:pt>
                <c:pt idx="310">
                  <c:v>78</c:v>
                </c:pt>
                <c:pt idx="311">
                  <c:v>78</c:v>
                </c:pt>
                <c:pt idx="312">
                  <c:v>79</c:v>
                </c:pt>
                <c:pt idx="313">
                  <c:v>79</c:v>
                </c:pt>
                <c:pt idx="314">
                  <c:v>79</c:v>
                </c:pt>
                <c:pt idx="315">
                  <c:v>79</c:v>
                </c:pt>
                <c:pt idx="316">
                  <c:v>80</c:v>
                </c:pt>
                <c:pt idx="317">
                  <c:v>80</c:v>
                </c:pt>
                <c:pt idx="318">
                  <c:v>80</c:v>
                </c:pt>
                <c:pt idx="319">
                  <c:v>80</c:v>
                </c:pt>
                <c:pt idx="320">
                  <c:v>81</c:v>
                </c:pt>
                <c:pt idx="321">
                  <c:v>81</c:v>
                </c:pt>
                <c:pt idx="322">
                  <c:v>81</c:v>
                </c:pt>
                <c:pt idx="323">
                  <c:v>81</c:v>
                </c:pt>
                <c:pt idx="324">
                  <c:v>82</c:v>
                </c:pt>
                <c:pt idx="325">
                  <c:v>82</c:v>
                </c:pt>
                <c:pt idx="326">
                  <c:v>82</c:v>
                </c:pt>
                <c:pt idx="327">
                  <c:v>82</c:v>
                </c:pt>
                <c:pt idx="328">
                  <c:v>83</c:v>
                </c:pt>
                <c:pt idx="329">
                  <c:v>83</c:v>
                </c:pt>
                <c:pt idx="330">
                  <c:v>83</c:v>
                </c:pt>
                <c:pt idx="331">
                  <c:v>83</c:v>
                </c:pt>
                <c:pt idx="332">
                  <c:v>84</c:v>
                </c:pt>
                <c:pt idx="333">
                  <c:v>84</c:v>
                </c:pt>
                <c:pt idx="334">
                  <c:v>84</c:v>
                </c:pt>
                <c:pt idx="335">
                  <c:v>84</c:v>
                </c:pt>
                <c:pt idx="336">
                  <c:v>85</c:v>
                </c:pt>
                <c:pt idx="337">
                  <c:v>85</c:v>
                </c:pt>
                <c:pt idx="338">
                  <c:v>85</c:v>
                </c:pt>
                <c:pt idx="339">
                  <c:v>85</c:v>
                </c:pt>
                <c:pt idx="340">
                  <c:v>86</c:v>
                </c:pt>
                <c:pt idx="341">
                  <c:v>86</c:v>
                </c:pt>
                <c:pt idx="342">
                  <c:v>86</c:v>
                </c:pt>
                <c:pt idx="343">
                  <c:v>86</c:v>
                </c:pt>
                <c:pt idx="344">
                  <c:v>87</c:v>
                </c:pt>
                <c:pt idx="345">
                  <c:v>87</c:v>
                </c:pt>
                <c:pt idx="346">
                  <c:v>87</c:v>
                </c:pt>
                <c:pt idx="347">
                  <c:v>87</c:v>
                </c:pt>
                <c:pt idx="348">
                  <c:v>88</c:v>
                </c:pt>
                <c:pt idx="349">
                  <c:v>88</c:v>
                </c:pt>
                <c:pt idx="350">
                  <c:v>88</c:v>
                </c:pt>
                <c:pt idx="351">
                  <c:v>88</c:v>
                </c:pt>
                <c:pt idx="352">
                  <c:v>89</c:v>
                </c:pt>
                <c:pt idx="353">
                  <c:v>89</c:v>
                </c:pt>
                <c:pt idx="354">
                  <c:v>89</c:v>
                </c:pt>
                <c:pt idx="355">
                  <c:v>89</c:v>
                </c:pt>
                <c:pt idx="356">
                  <c:v>90</c:v>
                </c:pt>
                <c:pt idx="357">
                  <c:v>90</c:v>
                </c:pt>
                <c:pt idx="358">
                  <c:v>90</c:v>
                </c:pt>
                <c:pt idx="359">
                  <c:v>90</c:v>
                </c:pt>
                <c:pt idx="360">
                  <c:v>91</c:v>
                </c:pt>
                <c:pt idx="361">
                  <c:v>91</c:v>
                </c:pt>
                <c:pt idx="362">
                  <c:v>91</c:v>
                </c:pt>
                <c:pt idx="363">
                  <c:v>91</c:v>
                </c:pt>
                <c:pt idx="364">
                  <c:v>92</c:v>
                </c:pt>
                <c:pt idx="365">
                  <c:v>92</c:v>
                </c:pt>
                <c:pt idx="366">
                  <c:v>92</c:v>
                </c:pt>
                <c:pt idx="367">
                  <c:v>92</c:v>
                </c:pt>
                <c:pt idx="368">
                  <c:v>93</c:v>
                </c:pt>
                <c:pt idx="369">
                  <c:v>93</c:v>
                </c:pt>
                <c:pt idx="370">
                  <c:v>93</c:v>
                </c:pt>
                <c:pt idx="371">
                  <c:v>93</c:v>
                </c:pt>
                <c:pt idx="372">
                  <c:v>94</c:v>
                </c:pt>
                <c:pt idx="373">
                  <c:v>94</c:v>
                </c:pt>
                <c:pt idx="374">
                  <c:v>94</c:v>
                </c:pt>
                <c:pt idx="375">
                  <c:v>94</c:v>
                </c:pt>
                <c:pt idx="376">
                  <c:v>95</c:v>
                </c:pt>
                <c:pt idx="377">
                  <c:v>95</c:v>
                </c:pt>
                <c:pt idx="378">
                  <c:v>95</c:v>
                </c:pt>
                <c:pt idx="379">
                  <c:v>95</c:v>
                </c:pt>
                <c:pt idx="380">
                  <c:v>96</c:v>
                </c:pt>
                <c:pt idx="381">
                  <c:v>96</c:v>
                </c:pt>
                <c:pt idx="382">
                  <c:v>96</c:v>
                </c:pt>
                <c:pt idx="383">
                  <c:v>96</c:v>
                </c:pt>
                <c:pt idx="384">
                  <c:v>97</c:v>
                </c:pt>
                <c:pt idx="385">
                  <c:v>97</c:v>
                </c:pt>
                <c:pt idx="386">
                  <c:v>97</c:v>
                </c:pt>
                <c:pt idx="387">
                  <c:v>97</c:v>
                </c:pt>
                <c:pt idx="388">
                  <c:v>98</c:v>
                </c:pt>
                <c:pt idx="389">
                  <c:v>98</c:v>
                </c:pt>
                <c:pt idx="390">
                  <c:v>98</c:v>
                </c:pt>
                <c:pt idx="391">
                  <c:v>98</c:v>
                </c:pt>
                <c:pt idx="392">
                  <c:v>99</c:v>
                </c:pt>
                <c:pt idx="393">
                  <c:v>99</c:v>
                </c:pt>
                <c:pt idx="394">
                  <c:v>99</c:v>
                </c:pt>
                <c:pt idx="395">
                  <c:v>99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101</c:v>
                </c:pt>
                <c:pt idx="401">
                  <c:v>101</c:v>
                </c:pt>
                <c:pt idx="402">
                  <c:v>101</c:v>
                </c:pt>
                <c:pt idx="403">
                  <c:v>101</c:v>
                </c:pt>
                <c:pt idx="404">
                  <c:v>102</c:v>
                </c:pt>
                <c:pt idx="405">
                  <c:v>102</c:v>
                </c:pt>
                <c:pt idx="406">
                  <c:v>102</c:v>
                </c:pt>
                <c:pt idx="407">
                  <c:v>102</c:v>
                </c:pt>
                <c:pt idx="408">
                  <c:v>103</c:v>
                </c:pt>
                <c:pt idx="409">
                  <c:v>103</c:v>
                </c:pt>
                <c:pt idx="410">
                  <c:v>103</c:v>
                </c:pt>
                <c:pt idx="411">
                  <c:v>103</c:v>
                </c:pt>
                <c:pt idx="412">
                  <c:v>104</c:v>
                </c:pt>
                <c:pt idx="413">
                  <c:v>104</c:v>
                </c:pt>
                <c:pt idx="414">
                  <c:v>104</c:v>
                </c:pt>
                <c:pt idx="415">
                  <c:v>104</c:v>
                </c:pt>
                <c:pt idx="416">
                  <c:v>105</c:v>
                </c:pt>
                <c:pt idx="417">
                  <c:v>105</c:v>
                </c:pt>
                <c:pt idx="418">
                  <c:v>105</c:v>
                </c:pt>
                <c:pt idx="419">
                  <c:v>105</c:v>
                </c:pt>
                <c:pt idx="420">
                  <c:v>106</c:v>
                </c:pt>
                <c:pt idx="421">
                  <c:v>106</c:v>
                </c:pt>
                <c:pt idx="422">
                  <c:v>106</c:v>
                </c:pt>
                <c:pt idx="423">
                  <c:v>106</c:v>
                </c:pt>
                <c:pt idx="424">
                  <c:v>107</c:v>
                </c:pt>
                <c:pt idx="425">
                  <c:v>107</c:v>
                </c:pt>
                <c:pt idx="426">
                  <c:v>107</c:v>
                </c:pt>
                <c:pt idx="427">
                  <c:v>107</c:v>
                </c:pt>
                <c:pt idx="428">
                  <c:v>108</c:v>
                </c:pt>
                <c:pt idx="429">
                  <c:v>108</c:v>
                </c:pt>
                <c:pt idx="430">
                  <c:v>108</c:v>
                </c:pt>
                <c:pt idx="431">
                  <c:v>108</c:v>
                </c:pt>
                <c:pt idx="432">
                  <c:v>109</c:v>
                </c:pt>
                <c:pt idx="433">
                  <c:v>109</c:v>
                </c:pt>
                <c:pt idx="434">
                  <c:v>109</c:v>
                </c:pt>
                <c:pt idx="435">
                  <c:v>109</c:v>
                </c:pt>
                <c:pt idx="436">
                  <c:v>110</c:v>
                </c:pt>
                <c:pt idx="437">
                  <c:v>110</c:v>
                </c:pt>
                <c:pt idx="438">
                  <c:v>110</c:v>
                </c:pt>
                <c:pt idx="439">
                  <c:v>110</c:v>
                </c:pt>
                <c:pt idx="440">
                  <c:v>111</c:v>
                </c:pt>
                <c:pt idx="441">
                  <c:v>111</c:v>
                </c:pt>
                <c:pt idx="442">
                  <c:v>111</c:v>
                </c:pt>
                <c:pt idx="443">
                  <c:v>111</c:v>
                </c:pt>
                <c:pt idx="444">
                  <c:v>112</c:v>
                </c:pt>
                <c:pt idx="445">
                  <c:v>112</c:v>
                </c:pt>
                <c:pt idx="446">
                  <c:v>112</c:v>
                </c:pt>
                <c:pt idx="447">
                  <c:v>112</c:v>
                </c:pt>
                <c:pt idx="448">
                  <c:v>113</c:v>
                </c:pt>
                <c:pt idx="449">
                  <c:v>113</c:v>
                </c:pt>
                <c:pt idx="450">
                  <c:v>113</c:v>
                </c:pt>
                <c:pt idx="451">
                  <c:v>113</c:v>
                </c:pt>
                <c:pt idx="452">
                  <c:v>114</c:v>
                </c:pt>
                <c:pt idx="453">
                  <c:v>114</c:v>
                </c:pt>
                <c:pt idx="454">
                  <c:v>114</c:v>
                </c:pt>
                <c:pt idx="455">
                  <c:v>114</c:v>
                </c:pt>
                <c:pt idx="456">
                  <c:v>115</c:v>
                </c:pt>
                <c:pt idx="457">
                  <c:v>115</c:v>
                </c:pt>
                <c:pt idx="458">
                  <c:v>115</c:v>
                </c:pt>
                <c:pt idx="459">
                  <c:v>115</c:v>
                </c:pt>
                <c:pt idx="460">
                  <c:v>116</c:v>
                </c:pt>
                <c:pt idx="461">
                  <c:v>116</c:v>
                </c:pt>
                <c:pt idx="462">
                  <c:v>116</c:v>
                </c:pt>
                <c:pt idx="463">
                  <c:v>116</c:v>
                </c:pt>
                <c:pt idx="464">
                  <c:v>117</c:v>
                </c:pt>
                <c:pt idx="465">
                  <c:v>117</c:v>
                </c:pt>
                <c:pt idx="466">
                  <c:v>117</c:v>
                </c:pt>
                <c:pt idx="467">
                  <c:v>117</c:v>
                </c:pt>
                <c:pt idx="468">
                  <c:v>118</c:v>
                </c:pt>
                <c:pt idx="469">
                  <c:v>118</c:v>
                </c:pt>
                <c:pt idx="470">
                  <c:v>118</c:v>
                </c:pt>
                <c:pt idx="471">
                  <c:v>118</c:v>
                </c:pt>
                <c:pt idx="472">
                  <c:v>119</c:v>
                </c:pt>
                <c:pt idx="473">
                  <c:v>119</c:v>
                </c:pt>
                <c:pt idx="474">
                  <c:v>119</c:v>
                </c:pt>
                <c:pt idx="475">
                  <c:v>119</c:v>
                </c:pt>
                <c:pt idx="476">
                  <c:v>120</c:v>
                </c:pt>
                <c:pt idx="477">
                  <c:v>120</c:v>
                </c:pt>
                <c:pt idx="478">
                  <c:v>120</c:v>
                </c:pt>
                <c:pt idx="479">
                  <c:v>120</c:v>
                </c:pt>
                <c:pt idx="480">
                  <c:v>121</c:v>
                </c:pt>
                <c:pt idx="481">
                  <c:v>121</c:v>
                </c:pt>
                <c:pt idx="482">
                  <c:v>121</c:v>
                </c:pt>
                <c:pt idx="483">
                  <c:v>121</c:v>
                </c:pt>
                <c:pt idx="484">
                  <c:v>122</c:v>
                </c:pt>
                <c:pt idx="485">
                  <c:v>122</c:v>
                </c:pt>
                <c:pt idx="486">
                  <c:v>122</c:v>
                </c:pt>
                <c:pt idx="487">
                  <c:v>122</c:v>
                </c:pt>
                <c:pt idx="488">
                  <c:v>123</c:v>
                </c:pt>
                <c:pt idx="489">
                  <c:v>123</c:v>
                </c:pt>
                <c:pt idx="490">
                  <c:v>123</c:v>
                </c:pt>
                <c:pt idx="491">
                  <c:v>123</c:v>
                </c:pt>
                <c:pt idx="492">
                  <c:v>124</c:v>
                </c:pt>
                <c:pt idx="493">
                  <c:v>124</c:v>
                </c:pt>
                <c:pt idx="494">
                  <c:v>124</c:v>
                </c:pt>
                <c:pt idx="495">
                  <c:v>124</c:v>
                </c:pt>
                <c:pt idx="496">
                  <c:v>125</c:v>
                </c:pt>
                <c:pt idx="497">
                  <c:v>125</c:v>
                </c:pt>
                <c:pt idx="498">
                  <c:v>125</c:v>
                </c:pt>
                <c:pt idx="499">
                  <c:v>125</c:v>
                </c:pt>
                <c:pt idx="500">
                  <c:v>126</c:v>
                </c:pt>
                <c:pt idx="501">
                  <c:v>126</c:v>
                </c:pt>
                <c:pt idx="502">
                  <c:v>126</c:v>
                </c:pt>
                <c:pt idx="503">
                  <c:v>126</c:v>
                </c:pt>
                <c:pt idx="504">
                  <c:v>127</c:v>
                </c:pt>
                <c:pt idx="505">
                  <c:v>127</c:v>
                </c:pt>
                <c:pt idx="506">
                  <c:v>127</c:v>
                </c:pt>
                <c:pt idx="507">
                  <c:v>127</c:v>
                </c:pt>
                <c:pt idx="508">
                  <c:v>128</c:v>
                </c:pt>
                <c:pt idx="509">
                  <c:v>128</c:v>
                </c:pt>
                <c:pt idx="510">
                  <c:v>128</c:v>
                </c:pt>
                <c:pt idx="511">
                  <c:v>128</c:v>
                </c:pt>
                <c:pt idx="512">
                  <c:v>129</c:v>
                </c:pt>
                <c:pt idx="513">
                  <c:v>129</c:v>
                </c:pt>
                <c:pt idx="514">
                  <c:v>129</c:v>
                </c:pt>
                <c:pt idx="515">
                  <c:v>129</c:v>
                </c:pt>
                <c:pt idx="516">
                  <c:v>130</c:v>
                </c:pt>
                <c:pt idx="517">
                  <c:v>130</c:v>
                </c:pt>
                <c:pt idx="518">
                  <c:v>130</c:v>
                </c:pt>
                <c:pt idx="519">
                  <c:v>130</c:v>
                </c:pt>
                <c:pt idx="520">
                  <c:v>131</c:v>
                </c:pt>
                <c:pt idx="521">
                  <c:v>131</c:v>
                </c:pt>
                <c:pt idx="522">
                  <c:v>131</c:v>
                </c:pt>
                <c:pt idx="523">
                  <c:v>131</c:v>
                </c:pt>
                <c:pt idx="524">
                  <c:v>132</c:v>
                </c:pt>
                <c:pt idx="525">
                  <c:v>132</c:v>
                </c:pt>
                <c:pt idx="526">
                  <c:v>132</c:v>
                </c:pt>
                <c:pt idx="527">
                  <c:v>132</c:v>
                </c:pt>
                <c:pt idx="528">
                  <c:v>133</c:v>
                </c:pt>
                <c:pt idx="529">
                  <c:v>133</c:v>
                </c:pt>
                <c:pt idx="530">
                  <c:v>133</c:v>
                </c:pt>
                <c:pt idx="531">
                  <c:v>133</c:v>
                </c:pt>
                <c:pt idx="532">
                  <c:v>134</c:v>
                </c:pt>
                <c:pt idx="533">
                  <c:v>134</c:v>
                </c:pt>
                <c:pt idx="534">
                  <c:v>134</c:v>
                </c:pt>
                <c:pt idx="535">
                  <c:v>134</c:v>
                </c:pt>
                <c:pt idx="536">
                  <c:v>135</c:v>
                </c:pt>
                <c:pt idx="537">
                  <c:v>135</c:v>
                </c:pt>
                <c:pt idx="538">
                  <c:v>135</c:v>
                </c:pt>
                <c:pt idx="539">
                  <c:v>135</c:v>
                </c:pt>
                <c:pt idx="540">
                  <c:v>136</c:v>
                </c:pt>
                <c:pt idx="541">
                  <c:v>136</c:v>
                </c:pt>
                <c:pt idx="542">
                  <c:v>136</c:v>
                </c:pt>
                <c:pt idx="543">
                  <c:v>136</c:v>
                </c:pt>
                <c:pt idx="544">
                  <c:v>137</c:v>
                </c:pt>
                <c:pt idx="545">
                  <c:v>137</c:v>
                </c:pt>
                <c:pt idx="546">
                  <c:v>137</c:v>
                </c:pt>
                <c:pt idx="547">
                  <c:v>137</c:v>
                </c:pt>
                <c:pt idx="548">
                  <c:v>138</c:v>
                </c:pt>
                <c:pt idx="549">
                  <c:v>138</c:v>
                </c:pt>
                <c:pt idx="550">
                  <c:v>138</c:v>
                </c:pt>
                <c:pt idx="551">
                  <c:v>138</c:v>
                </c:pt>
                <c:pt idx="552">
                  <c:v>139</c:v>
                </c:pt>
                <c:pt idx="553">
                  <c:v>139</c:v>
                </c:pt>
                <c:pt idx="554">
                  <c:v>139</c:v>
                </c:pt>
                <c:pt idx="555">
                  <c:v>139</c:v>
                </c:pt>
                <c:pt idx="556">
                  <c:v>140</c:v>
                </c:pt>
                <c:pt idx="557">
                  <c:v>140</c:v>
                </c:pt>
                <c:pt idx="558">
                  <c:v>140</c:v>
                </c:pt>
                <c:pt idx="559">
                  <c:v>140</c:v>
                </c:pt>
                <c:pt idx="560">
                  <c:v>141</c:v>
                </c:pt>
                <c:pt idx="561">
                  <c:v>141</c:v>
                </c:pt>
                <c:pt idx="562">
                  <c:v>141</c:v>
                </c:pt>
                <c:pt idx="563">
                  <c:v>141</c:v>
                </c:pt>
                <c:pt idx="564">
                  <c:v>142</c:v>
                </c:pt>
                <c:pt idx="565">
                  <c:v>142</c:v>
                </c:pt>
                <c:pt idx="566">
                  <c:v>142</c:v>
                </c:pt>
                <c:pt idx="567">
                  <c:v>142</c:v>
                </c:pt>
                <c:pt idx="568">
                  <c:v>143</c:v>
                </c:pt>
                <c:pt idx="569">
                  <c:v>143</c:v>
                </c:pt>
                <c:pt idx="570">
                  <c:v>143</c:v>
                </c:pt>
                <c:pt idx="571">
                  <c:v>143</c:v>
                </c:pt>
                <c:pt idx="572">
                  <c:v>144</c:v>
                </c:pt>
                <c:pt idx="573">
                  <c:v>144</c:v>
                </c:pt>
                <c:pt idx="574">
                  <c:v>144</c:v>
                </c:pt>
                <c:pt idx="575">
                  <c:v>144</c:v>
                </c:pt>
                <c:pt idx="576">
                  <c:v>145</c:v>
                </c:pt>
                <c:pt idx="577">
                  <c:v>145</c:v>
                </c:pt>
                <c:pt idx="578">
                  <c:v>145</c:v>
                </c:pt>
                <c:pt idx="579">
                  <c:v>145</c:v>
                </c:pt>
                <c:pt idx="580">
                  <c:v>146</c:v>
                </c:pt>
                <c:pt idx="581">
                  <c:v>146</c:v>
                </c:pt>
                <c:pt idx="582">
                  <c:v>146</c:v>
                </c:pt>
                <c:pt idx="583">
                  <c:v>146</c:v>
                </c:pt>
                <c:pt idx="584">
                  <c:v>147</c:v>
                </c:pt>
                <c:pt idx="585">
                  <c:v>147</c:v>
                </c:pt>
                <c:pt idx="586">
                  <c:v>147</c:v>
                </c:pt>
                <c:pt idx="587">
                  <c:v>147</c:v>
                </c:pt>
                <c:pt idx="588">
                  <c:v>148</c:v>
                </c:pt>
                <c:pt idx="589">
                  <c:v>148</c:v>
                </c:pt>
                <c:pt idx="590">
                  <c:v>148</c:v>
                </c:pt>
                <c:pt idx="591">
                  <c:v>148</c:v>
                </c:pt>
                <c:pt idx="592">
                  <c:v>149</c:v>
                </c:pt>
                <c:pt idx="593">
                  <c:v>149</c:v>
                </c:pt>
                <c:pt idx="594">
                  <c:v>149</c:v>
                </c:pt>
                <c:pt idx="595">
                  <c:v>149</c:v>
                </c:pt>
                <c:pt idx="596">
                  <c:v>150</c:v>
                </c:pt>
                <c:pt idx="597">
                  <c:v>150</c:v>
                </c:pt>
                <c:pt idx="598">
                  <c:v>150</c:v>
                </c:pt>
                <c:pt idx="599">
                  <c:v>150</c:v>
                </c:pt>
                <c:pt idx="600">
                  <c:v>151</c:v>
                </c:pt>
                <c:pt idx="601">
                  <c:v>151</c:v>
                </c:pt>
                <c:pt idx="602">
                  <c:v>151</c:v>
                </c:pt>
                <c:pt idx="603">
                  <c:v>151</c:v>
                </c:pt>
                <c:pt idx="604">
                  <c:v>152</c:v>
                </c:pt>
                <c:pt idx="605">
                  <c:v>152</c:v>
                </c:pt>
                <c:pt idx="606">
                  <c:v>152</c:v>
                </c:pt>
                <c:pt idx="607">
                  <c:v>152</c:v>
                </c:pt>
                <c:pt idx="608">
                  <c:v>153</c:v>
                </c:pt>
                <c:pt idx="609">
                  <c:v>153</c:v>
                </c:pt>
                <c:pt idx="610">
                  <c:v>153</c:v>
                </c:pt>
                <c:pt idx="611">
                  <c:v>153</c:v>
                </c:pt>
                <c:pt idx="612">
                  <c:v>154</c:v>
                </c:pt>
                <c:pt idx="613">
                  <c:v>154</c:v>
                </c:pt>
                <c:pt idx="614">
                  <c:v>154</c:v>
                </c:pt>
              </c:numCache>
            </c:numRef>
          </c:xVal>
          <c:yVal>
            <c:numRef>
              <c:f>Hoja1!$B$2:$B$616</c:f>
              <c:numCache>
                <c:formatCode>General</c:formatCode>
                <c:ptCount val="61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1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1</c:v>
                </c:pt>
                <c:pt idx="76">
                  <c:v>0</c:v>
                </c:pt>
                <c:pt idx="77">
                  <c:v>1</c:v>
                </c:pt>
                <c:pt idx="78">
                  <c:v>0</c:v>
                </c:pt>
                <c:pt idx="79">
                  <c:v>1</c:v>
                </c:pt>
                <c:pt idx="80">
                  <c:v>0</c:v>
                </c:pt>
                <c:pt idx="81">
                  <c:v>1</c:v>
                </c:pt>
                <c:pt idx="82">
                  <c:v>0</c:v>
                </c:pt>
                <c:pt idx="83">
                  <c:v>1</c:v>
                </c:pt>
                <c:pt idx="84">
                  <c:v>0</c:v>
                </c:pt>
                <c:pt idx="85">
                  <c:v>1</c:v>
                </c:pt>
                <c:pt idx="86">
                  <c:v>0</c:v>
                </c:pt>
                <c:pt idx="87">
                  <c:v>1</c:v>
                </c:pt>
                <c:pt idx="88">
                  <c:v>0</c:v>
                </c:pt>
                <c:pt idx="89">
                  <c:v>1</c:v>
                </c:pt>
                <c:pt idx="90">
                  <c:v>0</c:v>
                </c:pt>
                <c:pt idx="91">
                  <c:v>1</c:v>
                </c:pt>
                <c:pt idx="92">
                  <c:v>0</c:v>
                </c:pt>
                <c:pt idx="93">
                  <c:v>1</c:v>
                </c:pt>
                <c:pt idx="94">
                  <c:v>0</c:v>
                </c:pt>
                <c:pt idx="95">
                  <c:v>1</c:v>
                </c:pt>
                <c:pt idx="96">
                  <c:v>0</c:v>
                </c:pt>
                <c:pt idx="97">
                  <c:v>1</c:v>
                </c:pt>
                <c:pt idx="98">
                  <c:v>0</c:v>
                </c:pt>
                <c:pt idx="99">
                  <c:v>1</c:v>
                </c:pt>
                <c:pt idx="100">
                  <c:v>0</c:v>
                </c:pt>
                <c:pt idx="101">
                  <c:v>1</c:v>
                </c:pt>
                <c:pt idx="102">
                  <c:v>0</c:v>
                </c:pt>
                <c:pt idx="103">
                  <c:v>1</c:v>
                </c:pt>
                <c:pt idx="104">
                  <c:v>0</c:v>
                </c:pt>
                <c:pt idx="105">
                  <c:v>1</c:v>
                </c:pt>
                <c:pt idx="106">
                  <c:v>0</c:v>
                </c:pt>
                <c:pt idx="107">
                  <c:v>1</c:v>
                </c:pt>
                <c:pt idx="108">
                  <c:v>0</c:v>
                </c:pt>
                <c:pt idx="109">
                  <c:v>1</c:v>
                </c:pt>
                <c:pt idx="110">
                  <c:v>0</c:v>
                </c:pt>
                <c:pt idx="111">
                  <c:v>1</c:v>
                </c:pt>
                <c:pt idx="112">
                  <c:v>0</c:v>
                </c:pt>
                <c:pt idx="113">
                  <c:v>1</c:v>
                </c:pt>
                <c:pt idx="114">
                  <c:v>0</c:v>
                </c:pt>
                <c:pt idx="115">
                  <c:v>1</c:v>
                </c:pt>
                <c:pt idx="116">
                  <c:v>0</c:v>
                </c:pt>
                <c:pt idx="117">
                  <c:v>1</c:v>
                </c:pt>
                <c:pt idx="118">
                  <c:v>0</c:v>
                </c:pt>
                <c:pt idx="119">
                  <c:v>1</c:v>
                </c:pt>
                <c:pt idx="120">
                  <c:v>0</c:v>
                </c:pt>
                <c:pt idx="121">
                  <c:v>1</c:v>
                </c:pt>
                <c:pt idx="122">
                  <c:v>0</c:v>
                </c:pt>
                <c:pt idx="123">
                  <c:v>1</c:v>
                </c:pt>
                <c:pt idx="124">
                  <c:v>0</c:v>
                </c:pt>
                <c:pt idx="125">
                  <c:v>1</c:v>
                </c:pt>
                <c:pt idx="126">
                  <c:v>0</c:v>
                </c:pt>
                <c:pt idx="127">
                  <c:v>1</c:v>
                </c:pt>
                <c:pt idx="128">
                  <c:v>0</c:v>
                </c:pt>
                <c:pt idx="129">
                  <c:v>1</c:v>
                </c:pt>
                <c:pt idx="130">
                  <c:v>0</c:v>
                </c:pt>
                <c:pt idx="131">
                  <c:v>1</c:v>
                </c:pt>
                <c:pt idx="132">
                  <c:v>0</c:v>
                </c:pt>
                <c:pt idx="133">
                  <c:v>1</c:v>
                </c:pt>
                <c:pt idx="134">
                  <c:v>0</c:v>
                </c:pt>
                <c:pt idx="135">
                  <c:v>1</c:v>
                </c:pt>
                <c:pt idx="136">
                  <c:v>0</c:v>
                </c:pt>
                <c:pt idx="137">
                  <c:v>1</c:v>
                </c:pt>
                <c:pt idx="138">
                  <c:v>0</c:v>
                </c:pt>
                <c:pt idx="139">
                  <c:v>1</c:v>
                </c:pt>
                <c:pt idx="140">
                  <c:v>0</c:v>
                </c:pt>
                <c:pt idx="141">
                  <c:v>1</c:v>
                </c:pt>
                <c:pt idx="142">
                  <c:v>0</c:v>
                </c:pt>
                <c:pt idx="143">
                  <c:v>1</c:v>
                </c:pt>
                <c:pt idx="144">
                  <c:v>0</c:v>
                </c:pt>
                <c:pt idx="145">
                  <c:v>1</c:v>
                </c:pt>
                <c:pt idx="146">
                  <c:v>0</c:v>
                </c:pt>
                <c:pt idx="147">
                  <c:v>1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1</c:v>
                </c:pt>
                <c:pt idx="152">
                  <c:v>0</c:v>
                </c:pt>
                <c:pt idx="153">
                  <c:v>1</c:v>
                </c:pt>
                <c:pt idx="154">
                  <c:v>0</c:v>
                </c:pt>
                <c:pt idx="155">
                  <c:v>1</c:v>
                </c:pt>
                <c:pt idx="156">
                  <c:v>0</c:v>
                </c:pt>
                <c:pt idx="157">
                  <c:v>1</c:v>
                </c:pt>
                <c:pt idx="158">
                  <c:v>0</c:v>
                </c:pt>
                <c:pt idx="159">
                  <c:v>1</c:v>
                </c:pt>
                <c:pt idx="160">
                  <c:v>0</c:v>
                </c:pt>
                <c:pt idx="161">
                  <c:v>1</c:v>
                </c:pt>
                <c:pt idx="162">
                  <c:v>0</c:v>
                </c:pt>
                <c:pt idx="163">
                  <c:v>1</c:v>
                </c:pt>
                <c:pt idx="164">
                  <c:v>0</c:v>
                </c:pt>
                <c:pt idx="165">
                  <c:v>1</c:v>
                </c:pt>
                <c:pt idx="166">
                  <c:v>0</c:v>
                </c:pt>
                <c:pt idx="167">
                  <c:v>1</c:v>
                </c:pt>
                <c:pt idx="168">
                  <c:v>0</c:v>
                </c:pt>
                <c:pt idx="169">
                  <c:v>1</c:v>
                </c:pt>
                <c:pt idx="170">
                  <c:v>0</c:v>
                </c:pt>
                <c:pt idx="171">
                  <c:v>1</c:v>
                </c:pt>
                <c:pt idx="172">
                  <c:v>0</c:v>
                </c:pt>
                <c:pt idx="173">
                  <c:v>1</c:v>
                </c:pt>
                <c:pt idx="174">
                  <c:v>0</c:v>
                </c:pt>
                <c:pt idx="175">
                  <c:v>1</c:v>
                </c:pt>
                <c:pt idx="176">
                  <c:v>0</c:v>
                </c:pt>
                <c:pt idx="177">
                  <c:v>1</c:v>
                </c:pt>
                <c:pt idx="178">
                  <c:v>0</c:v>
                </c:pt>
                <c:pt idx="179">
                  <c:v>1</c:v>
                </c:pt>
                <c:pt idx="180">
                  <c:v>0</c:v>
                </c:pt>
                <c:pt idx="181">
                  <c:v>1</c:v>
                </c:pt>
                <c:pt idx="182">
                  <c:v>0</c:v>
                </c:pt>
                <c:pt idx="183">
                  <c:v>1</c:v>
                </c:pt>
                <c:pt idx="184">
                  <c:v>0</c:v>
                </c:pt>
                <c:pt idx="185">
                  <c:v>1</c:v>
                </c:pt>
                <c:pt idx="186">
                  <c:v>0</c:v>
                </c:pt>
                <c:pt idx="187">
                  <c:v>1</c:v>
                </c:pt>
                <c:pt idx="188">
                  <c:v>0</c:v>
                </c:pt>
                <c:pt idx="189">
                  <c:v>1</c:v>
                </c:pt>
                <c:pt idx="190">
                  <c:v>0</c:v>
                </c:pt>
                <c:pt idx="191">
                  <c:v>1</c:v>
                </c:pt>
                <c:pt idx="192">
                  <c:v>0</c:v>
                </c:pt>
                <c:pt idx="193">
                  <c:v>1</c:v>
                </c:pt>
                <c:pt idx="194">
                  <c:v>0</c:v>
                </c:pt>
                <c:pt idx="195">
                  <c:v>1</c:v>
                </c:pt>
                <c:pt idx="196">
                  <c:v>0</c:v>
                </c:pt>
                <c:pt idx="197">
                  <c:v>1</c:v>
                </c:pt>
                <c:pt idx="198">
                  <c:v>0</c:v>
                </c:pt>
                <c:pt idx="199">
                  <c:v>1</c:v>
                </c:pt>
                <c:pt idx="200">
                  <c:v>0</c:v>
                </c:pt>
                <c:pt idx="201">
                  <c:v>1</c:v>
                </c:pt>
                <c:pt idx="202">
                  <c:v>0</c:v>
                </c:pt>
                <c:pt idx="203">
                  <c:v>1</c:v>
                </c:pt>
                <c:pt idx="204">
                  <c:v>0</c:v>
                </c:pt>
                <c:pt idx="205">
                  <c:v>1</c:v>
                </c:pt>
                <c:pt idx="206">
                  <c:v>0</c:v>
                </c:pt>
                <c:pt idx="207">
                  <c:v>1</c:v>
                </c:pt>
                <c:pt idx="208">
                  <c:v>0</c:v>
                </c:pt>
                <c:pt idx="209">
                  <c:v>1</c:v>
                </c:pt>
                <c:pt idx="210">
                  <c:v>0</c:v>
                </c:pt>
                <c:pt idx="211">
                  <c:v>1</c:v>
                </c:pt>
                <c:pt idx="212">
                  <c:v>0</c:v>
                </c:pt>
                <c:pt idx="213">
                  <c:v>1</c:v>
                </c:pt>
                <c:pt idx="214">
                  <c:v>0</c:v>
                </c:pt>
                <c:pt idx="215">
                  <c:v>1</c:v>
                </c:pt>
                <c:pt idx="216">
                  <c:v>0</c:v>
                </c:pt>
                <c:pt idx="217">
                  <c:v>1</c:v>
                </c:pt>
                <c:pt idx="218">
                  <c:v>0</c:v>
                </c:pt>
                <c:pt idx="219">
                  <c:v>1</c:v>
                </c:pt>
                <c:pt idx="220">
                  <c:v>0</c:v>
                </c:pt>
                <c:pt idx="221">
                  <c:v>1</c:v>
                </c:pt>
                <c:pt idx="222">
                  <c:v>0</c:v>
                </c:pt>
                <c:pt idx="223">
                  <c:v>1</c:v>
                </c:pt>
                <c:pt idx="224">
                  <c:v>0</c:v>
                </c:pt>
                <c:pt idx="225">
                  <c:v>1</c:v>
                </c:pt>
                <c:pt idx="226">
                  <c:v>0</c:v>
                </c:pt>
                <c:pt idx="227">
                  <c:v>1</c:v>
                </c:pt>
                <c:pt idx="228">
                  <c:v>0</c:v>
                </c:pt>
                <c:pt idx="229">
                  <c:v>1</c:v>
                </c:pt>
                <c:pt idx="230">
                  <c:v>0</c:v>
                </c:pt>
                <c:pt idx="231">
                  <c:v>1</c:v>
                </c:pt>
                <c:pt idx="232">
                  <c:v>0</c:v>
                </c:pt>
                <c:pt idx="233">
                  <c:v>1</c:v>
                </c:pt>
                <c:pt idx="234">
                  <c:v>0</c:v>
                </c:pt>
                <c:pt idx="235">
                  <c:v>1</c:v>
                </c:pt>
                <c:pt idx="236">
                  <c:v>0</c:v>
                </c:pt>
                <c:pt idx="237">
                  <c:v>1</c:v>
                </c:pt>
                <c:pt idx="238">
                  <c:v>0</c:v>
                </c:pt>
                <c:pt idx="239">
                  <c:v>1</c:v>
                </c:pt>
                <c:pt idx="240">
                  <c:v>0</c:v>
                </c:pt>
                <c:pt idx="241">
                  <c:v>1</c:v>
                </c:pt>
                <c:pt idx="242">
                  <c:v>0</c:v>
                </c:pt>
                <c:pt idx="243">
                  <c:v>1</c:v>
                </c:pt>
                <c:pt idx="244">
                  <c:v>0</c:v>
                </c:pt>
                <c:pt idx="245">
                  <c:v>1</c:v>
                </c:pt>
                <c:pt idx="246">
                  <c:v>0</c:v>
                </c:pt>
                <c:pt idx="247">
                  <c:v>1</c:v>
                </c:pt>
                <c:pt idx="248">
                  <c:v>0</c:v>
                </c:pt>
                <c:pt idx="249">
                  <c:v>1</c:v>
                </c:pt>
                <c:pt idx="250">
                  <c:v>0</c:v>
                </c:pt>
                <c:pt idx="251">
                  <c:v>1</c:v>
                </c:pt>
                <c:pt idx="252">
                  <c:v>0</c:v>
                </c:pt>
                <c:pt idx="253">
                  <c:v>1</c:v>
                </c:pt>
                <c:pt idx="254">
                  <c:v>0</c:v>
                </c:pt>
                <c:pt idx="255">
                  <c:v>1</c:v>
                </c:pt>
                <c:pt idx="256">
                  <c:v>0</c:v>
                </c:pt>
                <c:pt idx="257">
                  <c:v>1</c:v>
                </c:pt>
                <c:pt idx="258">
                  <c:v>0</c:v>
                </c:pt>
                <c:pt idx="259">
                  <c:v>1</c:v>
                </c:pt>
                <c:pt idx="260">
                  <c:v>0</c:v>
                </c:pt>
                <c:pt idx="261">
                  <c:v>1</c:v>
                </c:pt>
                <c:pt idx="262">
                  <c:v>0</c:v>
                </c:pt>
                <c:pt idx="263">
                  <c:v>1</c:v>
                </c:pt>
                <c:pt idx="264">
                  <c:v>0</c:v>
                </c:pt>
                <c:pt idx="265">
                  <c:v>1</c:v>
                </c:pt>
                <c:pt idx="266">
                  <c:v>0</c:v>
                </c:pt>
                <c:pt idx="267">
                  <c:v>1</c:v>
                </c:pt>
                <c:pt idx="268">
                  <c:v>0</c:v>
                </c:pt>
                <c:pt idx="269">
                  <c:v>1</c:v>
                </c:pt>
                <c:pt idx="270">
                  <c:v>0</c:v>
                </c:pt>
                <c:pt idx="271">
                  <c:v>1</c:v>
                </c:pt>
                <c:pt idx="272">
                  <c:v>0</c:v>
                </c:pt>
                <c:pt idx="273">
                  <c:v>1</c:v>
                </c:pt>
                <c:pt idx="274">
                  <c:v>0</c:v>
                </c:pt>
                <c:pt idx="275">
                  <c:v>1</c:v>
                </c:pt>
                <c:pt idx="276">
                  <c:v>0</c:v>
                </c:pt>
                <c:pt idx="277">
                  <c:v>1</c:v>
                </c:pt>
                <c:pt idx="278">
                  <c:v>0</c:v>
                </c:pt>
                <c:pt idx="279">
                  <c:v>1</c:v>
                </c:pt>
                <c:pt idx="280">
                  <c:v>0</c:v>
                </c:pt>
                <c:pt idx="281">
                  <c:v>1</c:v>
                </c:pt>
                <c:pt idx="282">
                  <c:v>0</c:v>
                </c:pt>
                <c:pt idx="283">
                  <c:v>1</c:v>
                </c:pt>
                <c:pt idx="284">
                  <c:v>0</c:v>
                </c:pt>
                <c:pt idx="285">
                  <c:v>1</c:v>
                </c:pt>
                <c:pt idx="286">
                  <c:v>0</c:v>
                </c:pt>
                <c:pt idx="287">
                  <c:v>1</c:v>
                </c:pt>
                <c:pt idx="288">
                  <c:v>0</c:v>
                </c:pt>
                <c:pt idx="289">
                  <c:v>1</c:v>
                </c:pt>
                <c:pt idx="290">
                  <c:v>0</c:v>
                </c:pt>
                <c:pt idx="291">
                  <c:v>1</c:v>
                </c:pt>
                <c:pt idx="292">
                  <c:v>0</c:v>
                </c:pt>
                <c:pt idx="293">
                  <c:v>1</c:v>
                </c:pt>
                <c:pt idx="294">
                  <c:v>0</c:v>
                </c:pt>
                <c:pt idx="295">
                  <c:v>1</c:v>
                </c:pt>
                <c:pt idx="296">
                  <c:v>0</c:v>
                </c:pt>
                <c:pt idx="297">
                  <c:v>1</c:v>
                </c:pt>
                <c:pt idx="298">
                  <c:v>0</c:v>
                </c:pt>
                <c:pt idx="299">
                  <c:v>1</c:v>
                </c:pt>
                <c:pt idx="300">
                  <c:v>0</c:v>
                </c:pt>
                <c:pt idx="301">
                  <c:v>1</c:v>
                </c:pt>
                <c:pt idx="302">
                  <c:v>0</c:v>
                </c:pt>
                <c:pt idx="303">
                  <c:v>1</c:v>
                </c:pt>
                <c:pt idx="304">
                  <c:v>0</c:v>
                </c:pt>
                <c:pt idx="305">
                  <c:v>1</c:v>
                </c:pt>
                <c:pt idx="306">
                  <c:v>0</c:v>
                </c:pt>
                <c:pt idx="307">
                  <c:v>1</c:v>
                </c:pt>
                <c:pt idx="308">
                  <c:v>0</c:v>
                </c:pt>
                <c:pt idx="309">
                  <c:v>1</c:v>
                </c:pt>
                <c:pt idx="310">
                  <c:v>0</c:v>
                </c:pt>
                <c:pt idx="311">
                  <c:v>1</c:v>
                </c:pt>
                <c:pt idx="312">
                  <c:v>0</c:v>
                </c:pt>
                <c:pt idx="313">
                  <c:v>1</c:v>
                </c:pt>
                <c:pt idx="314">
                  <c:v>0</c:v>
                </c:pt>
                <c:pt idx="315">
                  <c:v>1</c:v>
                </c:pt>
                <c:pt idx="316">
                  <c:v>0</c:v>
                </c:pt>
                <c:pt idx="317">
                  <c:v>1</c:v>
                </c:pt>
                <c:pt idx="318">
                  <c:v>0</c:v>
                </c:pt>
                <c:pt idx="319">
                  <c:v>1</c:v>
                </c:pt>
                <c:pt idx="320">
                  <c:v>0</c:v>
                </c:pt>
                <c:pt idx="321">
                  <c:v>1</c:v>
                </c:pt>
                <c:pt idx="322">
                  <c:v>0</c:v>
                </c:pt>
                <c:pt idx="323">
                  <c:v>1</c:v>
                </c:pt>
                <c:pt idx="324">
                  <c:v>0</c:v>
                </c:pt>
                <c:pt idx="325">
                  <c:v>1</c:v>
                </c:pt>
                <c:pt idx="326">
                  <c:v>0</c:v>
                </c:pt>
                <c:pt idx="327">
                  <c:v>1</c:v>
                </c:pt>
                <c:pt idx="328">
                  <c:v>0</c:v>
                </c:pt>
                <c:pt idx="329">
                  <c:v>1</c:v>
                </c:pt>
                <c:pt idx="330">
                  <c:v>0</c:v>
                </c:pt>
                <c:pt idx="331">
                  <c:v>1</c:v>
                </c:pt>
                <c:pt idx="332">
                  <c:v>0</c:v>
                </c:pt>
                <c:pt idx="333">
                  <c:v>1</c:v>
                </c:pt>
                <c:pt idx="334">
                  <c:v>0</c:v>
                </c:pt>
                <c:pt idx="335">
                  <c:v>1</c:v>
                </c:pt>
                <c:pt idx="336">
                  <c:v>0</c:v>
                </c:pt>
                <c:pt idx="337">
                  <c:v>1</c:v>
                </c:pt>
                <c:pt idx="338">
                  <c:v>0</c:v>
                </c:pt>
                <c:pt idx="339">
                  <c:v>1</c:v>
                </c:pt>
                <c:pt idx="340">
                  <c:v>0</c:v>
                </c:pt>
                <c:pt idx="341">
                  <c:v>1</c:v>
                </c:pt>
                <c:pt idx="342">
                  <c:v>0</c:v>
                </c:pt>
                <c:pt idx="343">
                  <c:v>1</c:v>
                </c:pt>
                <c:pt idx="344">
                  <c:v>0</c:v>
                </c:pt>
                <c:pt idx="345">
                  <c:v>1</c:v>
                </c:pt>
                <c:pt idx="346">
                  <c:v>0</c:v>
                </c:pt>
                <c:pt idx="347">
                  <c:v>1</c:v>
                </c:pt>
                <c:pt idx="348">
                  <c:v>0</c:v>
                </c:pt>
                <c:pt idx="349">
                  <c:v>1</c:v>
                </c:pt>
                <c:pt idx="350">
                  <c:v>0</c:v>
                </c:pt>
                <c:pt idx="351">
                  <c:v>1</c:v>
                </c:pt>
                <c:pt idx="352">
                  <c:v>0</c:v>
                </c:pt>
                <c:pt idx="353">
                  <c:v>1</c:v>
                </c:pt>
                <c:pt idx="354">
                  <c:v>0</c:v>
                </c:pt>
                <c:pt idx="355">
                  <c:v>1</c:v>
                </c:pt>
                <c:pt idx="356">
                  <c:v>0</c:v>
                </c:pt>
                <c:pt idx="357">
                  <c:v>1</c:v>
                </c:pt>
                <c:pt idx="358">
                  <c:v>0</c:v>
                </c:pt>
                <c:pt idx="359">
                  <c:v>1</c:v>
                </c:pt>
                <c:pt idx="360">
                  <c:v>0</c:v>
                </c:pt>
                <c:pt idx="361">
                  <c:v>1</c:v>
                </c:pt>
                <c:pt idx="362">
                  <c:v>0</c:v>
                </c:pt>
                <c:pt idx="363">
                  <c:v>1</c:v>
                </c:pt>
                <c:pt idx="364">
                  <c:v>0</c:v>
                </c:pt>
                <c:pt idx="365">
                  <c:v>1</c:v>
                </c:pt>
                <c:pt idx="366">
                  <c:v>0</c:v>
                </c:pt>
                <c:pt idx="367">
                  <c:v>1</c:v>
                </c:pt>
                <c:pt idx="368">
                  <c:v>0</c:v>
                </c:pt>
                <c:pt idx="369">
                  <c:v>1</c:v>
                </c:pt>
                <c:pt idx="370">
                  <c:v>0</c:v>
                </c:pt>
                <c:pt idx="371">
                  <c:v>1</c:v>
                </c:pt>
                <c:pt idx="372">
                  <c:v>0</c:v>
                </c:pt>
                <c:pt idx="373">
                  <c:v>1</c:v>
                </c:pt>
                <c:pt idx="374">
                  <c:v>0</c:v>
                </c:pt>
                <c:pt idx="375">
                  <c:v>1</c:v>
                </c:pt>
                <c:pt idx="376">
                  <c:v>0</c:v>
                </c:pt>
                <c:pt idx="377">
                  <c:v>1</c:v>
                </c:pt>
                <c:pt idx="378">
                  <c:v>0</c:v>
                </c:pt>
                <c:pt idx="379">
                  <c:v>1</c:v>
                </c:pt>
                <c:pt idx="380">
                  <c:v>0</c:v>
                </c:pt>
                <c:pt idx="381">
                  <c:v>1</c:v>
                </c:pt>
                <c:pt idx="382">
                  <c:v>0</c:v>
                </c:pt>
                <c:pt idx="383">
                  <c:v>1</c:v>
                </c:pt>
                <c:pt idx="384">
                  <c:v>0</c:v>
                </c:pt>
                <c:pt idx="385">
                  <c:v>1</c:v>
                </c:pt>
                <c:pt idx="386">
                  <c:v>0</c:v>
                </c:pt>
                <c:pt idx="387">
                  <c:v>1</c:v>
                </c:pt>
                <c:pt idx="388">
                  <c:v>0</c:v>
                </c:pt>
                <c:pt idx="389">
                  <c:v>1</c:v>
                </c:pt>
                <c:pt idx="390">
                  <c:v>0</c:v>
                </c:pt>
                <c:pt idx="391">
                  <c:v>1</c:v>
                </c:pt>
                <c:pt idx="392">
                  <c:v>0</c:v>
                </c:pt>
                <c:pt idx="393">
                  <c:v>1</c:v>
                </c:pt>
                <c:pt idx="394">
                  <c:v>0</c:v>
                </c:pt>
                <c:pt idx="395">
                  <c:v>1</c:v>
                </c:pt>
                <c:pt idx="396">
                  <c:v>0</c:v>
                </c:pt>
                <c:pt idx="397">
                  <c:v>1</c:v>
                </c:pt>
                <c:pt idx="398">
                  <c:v>0</c:v>
                </c:pt>
                <c:pt idx="399">
                  <c:v>1</c:v>
                </c:pt>
                <c:pt idx="400">
                  <c:v>0</c:v>
                </c:pt>
                <c:pt idx="401">
                  <c:v>1</c:v>
                </c:pt>
                <c:pt idx="402">
                  <c:v>0</c:v>
                </c:pt>
                <c:pt idx="403">
                  <c:v>1</c:v>
                </c:pt>
                <c:pt idx="404">
                  <c:v>0</c:v>
                </c:pt>
                <c:pt idx="405">
                  <c:v>1</c:v>
                </c:pt>
                <c:pt idx="406">
                  <c:v>0</c:v>
                </c:pt>
                <c:pt idx="407">
                  <c:v>1</c:v>
                </c:pt>
                <c:pt idx="408">
                  <c:v>0</c:v>
                </c:pt>
                <c:pt idx="409">
                  <c:v>1</c:v>
                </c:pt>
                <c:pt idx="410">
                  <c:v>0</c:v>
                </c:pt>
                <c:pt idx="411">
                  <c:v>1</c:v>
                </c:pt>
                <c:pt idx="412">
                  <c:v>0</c:v>
                </c:pt>
                <c:pt idx="413">
                  <c:v>1</c:v>
                </c:pt>
                <c:pt idx="414">
                  <c:v>0</c:v>
                </c:pt>
                <c:pt idx="415">
                  <c:v>1</c:v>
                </c:pt>
                <c:pt idx="416">
                  <c:v>0</c:v>
                </c:pt>
                <c:pt idx="417">
                  <c:v>1</c:v>
                </c:pt>
                <c:pt idx="418">
                  <c:v>0</c:v>
                </c:pt>
                <c:pt idx="419">
                  <c:v>1</c:v>
                </c:pt>
                <c:pt idx="420">
                  <c:v>0</c:v>
                </c:pt>
                <c:pt idx="421">
                  <c:v>1</c:v>
                </c:pt>
                <c:pt idx="422">
                  <c:v>0</c:v>
                </c:pt>
                <c:pt idx="423">
                  <c:v>1</c:v>
                </c:pt>
                <c:pt idx="424">
                  <c:v>0</c:v>
                </c:pt>
                <c:pt idx="425">
                  <c:v>1</c:v>
                </c:pt>
                <c:pt idx="426">
                  <c:v>0</c:v>
                </c:pt>
                <c:pt idx="427">
                  <c:v>1</c:v>
                </c:pt>
                <c:pt idx="428">
                  <c:v>0</c:v>
                </c:pt>
                <c:pt idx="429">
                  <c:v>1</c:v>
                </c:pt>
                <c:pt idx="430">
                  <c:v>0</c:v>
                </c:pt>
                <c:pt idx="431">
                  <c:v>1</c:v>
                </c:pt>
                <c:pt idx="432">
                  <c:v>0</c:v>
                </c:pt>
                <c:pt idx="433">
                  <c:v>1</c:v>
                </c:pt>
                <c:pt idx="434">
                  <c:v>0</c:v>
                </c:pt>
                <c:pt idx="435">
                  <c:v>1</c:v>
                </c:pt>
                <c:pt idx="436">
                  <c:v>0</c:v>
                </c:pt>
                <c:pt idx="437">
                  <c:v>1</c:v>
                </c:pt>
                <c:pt idx="438">
                  <c:v>0</c:v>
                </c:pt>
                <c:pt idx="439">
                  <c:v>1</c:v>
                </c:pt>
                <c:pt idx="440">
                  <c:v>0</c:v>
                </c:pt>
                <c:pt idx="441">
                  <c:v>1</c:v>
                </c:pt>
                <c:pt idx="442">
                  <c:v>0</c:v>
                </c:pt>
                <c:pt idx="443">
                  <c:v>1</c:v>
                </c:pt>
                <c:pt idx="444">
                  <c:v>0</c:v>
                </c:pt>
                <c:pt idx="445">
                  <c:v>1</c:v>
                </c:pt>
                <c:pt idx="446">
                  <c:v>0</c:v>
                </c:pt>
                <c:pt idx="447">
                  <c:v>1</c:v>
                </c:pt>
                <c:pt idx="448">
                  <c:v>0</c:v>
                </c:pt>
                <c:pt idx="449">
                  <c:v>1</c:v>
                </c:pt>
                <c:pt idx="450">
                  <c:v>0</c:v>
                </c:pt>
                <c:pt idx="451">
                  <c:v>1</c:v>
                </c:pt>
                <c:pt idx="452">
                  <c:v>0</c:v>
                </c:pt>
                <c:pt idx="453">
                  <c:v>1</c:v>
                </c:pt>
                <c:pt idx="454">
                  <c:v>0</c:v>
                </c:pt>
                <c:pt idx="455">
                  <c:v>1</c:v>
                </c:pt>
                <c:pt idx="456">
                  <c:v>0</c:v>
                </c:pt>
                <c:pt idx="457">
                  <c:v>1</c:v>
                </c:pt>
                <c:pt idx="458">
                  <c:v>0</c:v>
                </c:pt>
                <c:pt idx="459">
                  <c:v>1</c:v>
                </c:pt>
                <c:pt idx="460">
                  <c:v>0</c:v>
                </c:pt>
                <c:pt idx="461">
                  <c:v>1</c:v>
                </c:pt>
                <c:pt idx="462">
                  <c:v>0</c:v>
                </c:pt>
                <c:pt idx="463">
                  <c:v>1</c:v>
                </c:pt>
                <c:pt idx="464">
                  <c:v>0</c:v>
                </c:pt>
                <c:pt idx="465">
                  <c:v>1</c:v>
                </c:pt>
                <c:pt idx="466">
                  <c:v>0</c:v>
                </c:pt>
                <c:pt idx="467">
                  <c:v>1</c:v>
                </c:pt>
                <c:pt idx="468">
                  <c:v>0</c:v>
                </c:pt>
                <c:pt idx="469">
                  <c:v>1</c:v>
                </c:pt>
                <c:pt idx="470">
                  <c:v>0</c:v>
                </c:pt>
                <c:pt idx="471">
                  <c:v>1</c:v>
                </c:pt>
                <c:pt idx="472">
                  <c:v>0</c:v>
                </c:pt>
                <c:pt idx="473">
                  <c:v>1</c:v>
                </c:pt>
                <c:pt idx="474">
                  <c:v>0</c:v>
                </c:pt>
                <c:pt idx="475">
                  <c:v>1</c:v>
                </c:pt>
                <c:pt idx="476">
                  <c:v>0</c:v>
                </c:pt>
                <c:pt idx="477">
                  <c:v>1</c:v>
                </c:pt>
                <c:pt idx="478">
                  <c:v>0</c:v>
                </c:pt>
                <c:pt idx="479">
                  <c:v>1</c:v>
                </c:pt>
                <c:pt idx="480">
                  <c:v>0</c:v>
                </c:pt>
                <c:pt idx="481">
                  <c:v>1</c:v>
                </c:pt>
                <c:pt idx="482">
                  <c:v>0</c:v>
                </c:pt>
                <c:pt idx="483">
                  <c:v>1</c:v>
                </c:pt>
                <c:pt idx="484">
                  <c:v>0</c:v>
                </c:pt>
                <c:pt idx="485">
                  <c:v>1</c:v>
                </c:pt>
                <c:pt idx="486">
                  <c:v>0</c:v>
                </c:pt>
                <c:pt idx="487">
                  <c:v>1</c:v>
                </c:pt>
                <c:pt idx="488">
                  <c:v>0</c:v>
                </c:pt>
                <c:pt idx="489">
                  <c:v>1</c:v>
                </c:pt>
                <c:pt idx="490">
                  <c:v>0</c:v>
                </c:pt>
                <c:pt idx="491">
                  <c:v>1</c:v>
                </c:pt>
                <c:pt idx="492">
                  <c:v>0</c:v>
                </c:pt>
                <c:pt idx="493">
                  <c:v>1</c:v>
                </c:pt>
                <c:pt idx="494">
                  <c:v>0</c:v>
                </c:pt>
                <c:pt idx="495">
                  <c:v>1</c:v>
                </c:pt>
                <c:pt idx="496">
                  <c:v>0</c:v>
                </c:pt>
                <c:pt idx="497">
                  <c:v>1</c:v>
                </c:pt>
                <c:pt idx="498">
                  <c:v>0</c:v>
                </c:pt>
                <c:pt idx="499">
                  <c:v>1</c:v>
                </c:pt>
                <c:pt idx="500">
                  <c:v>0</c:v>
                </c:pt>
                <c:pt idx="501">
                  <c:v>1</c:v>
                </c:pt>
                <c:pt idx="502">
                  <c:v>0</c:v>
                </c:pt>
                <c:pt idx="503">
                  <c:v>1</c:v>
                </c:pt>
                <c:pt idx="504">
                  <c:v>0</c:v>
                </c:pt>
                <c:pt idx="505">
                  <c:v>1</c:v>
                </c:pt>
                <c:pt idx="506">
                  <c:v>0</c:v>
                </c:pt>
                <c:pt idx="507">
                  <c:v>1</c:v>
                </c:pt>
                <c:pt idx="508">
                  <c:v>0</c:v>
                </c:pt>
                <c:pt idx="509">
                  <c:v>1</c:v>
                </c:pt>
                <c:pt idx="510">
                  <c:v>0</c:v>
                </c:pt>
                <c:pt idx="511">
                  <c:v>1</c:v>
                </c:pt>
                <c:pt idx="512">
                  <c:v>0</c:v>
                </c:pt>
                <c:pt idx="513">
                  <c:v>1</c:v>
                </c:pt>
                <c:pt idx="514">
                  <c:v>0</c:v>
                </c:pt>
                <c:pt idx="515">
                  <c:v>1</c:v>
                </c:pt>
                <c:pt idx="516">
                  <c:v>0</c:v>
                </c:pt>
                <c:pt idx="517">
                  <c:v>1</c:v>
                </c:pt>
                <c:pt idx="518">
                  <c:v>0</c:v>
                </c:pt>
                <c:pt idx="519">
                  <c:v>1</c:v>
                </c:pt>
                <c:pt idx="520">
                  <c:v>0</c:v>
                </c:pt>
                <c:pt idx="521">
                  <c:v>1</c:v>
                </c:pt>
                <c:pt idx="522">
                  <c:v>0</c:v>
                </c:pt>
                <c:pt idx="523">
                  <c:v>1</c:v>
                </c:pt>
                <c:pt idx="524">
                  <c:v>0</c:v>
                </c:pt>
                <c:pt idx="525">
                  <c:v>1</c:v>
                </c:pt>
                <c:pt idx="526">
                  <c:v>0</c:v>
                </c:pt>
                <c:pt idx="527">
                  <c:v>1</c:v>
                </c:pt>
                <c:pt idx="528">
                  <c:v>0</c:v>
                </c:pt>
                <c:pt idx="529">
                  <c:v>1</c:v>
                </c:pt>
                <c:pt idx="530">
                  <c:v>0</c:v>
                </c:pt>
                <c:pt idx="531">
                  <c:v>1</c:v>
                </c:pt>
                <c:pt idx="532">
                  <c:v>0</c:v>
                </c:pt>
                <c:pt idx="533">
                  <c:v>1</c:v>
                </c:pt>
                <c:pt idx="534">
                  <c:v>0</c:v>
                </c:pt>
                <c:pt idx="535">
                  <c:v>1</c:v>
                </c:pt>
                <c:pt idx="536">
                  <c:v>0</c:v>
                </c:pt>
                <c:pt idx="537">
                  <c:v>1</c:v>
                </c:pt>
                <c:pt idx="538">
                  <c:v>0</c:v>
                </c:pt>
                <c:pt idx="539">
                  <c:v>1</c:v>
                </c:pt>
                <c:pt idx="540">
                  <c:v>0</c:v>
                </c:pt>
                <c:pt idx="541">
                  <c:v>1</c:v>
                </c:pt>
                <c:pt idx="542">
                  <c:v>0</c:v>
                </c:pt>
                <c:pt idx="543">
                  <c:v>1</c:v>
                </c:pt>
                <c:pt idx="544">
                  <c:v>0</c:v>
                </c:pt>
                <c:pt idx="545">
                  <c:v>1</c:v>
                </c:pt>
                <c:pt idx="546">
                  <c:v>0</c:v>
                </c:pt>
                <c:pt idx="547">
                  <c:v>1</c:v>
                </c:pt>
                <c:pt idx="548">
                  <c:v>0</c:v>
                </c:pt>
                <c:pt idx="549">
                  <c:v>1</c:v>
                </c:pt>
                <c:pt idx="550">
                  <c:v>0</c:v>
                </c:pt>
                <c:pt idx="551">
                  <c:v>1</c:v>
                </c:pt>
                <c:pt idx="552">
                  <c:v>0</c:v>
                </c:pt>
                <c:pt idx="553">
                  <c:v>1</c:v>
                </c:pt>
                <c:pt idx="554">
                  <c:v>0</c:v>
                </c:pt>
                <c:pt idx="555">
                  <c:v>1</c:v>
                </c:pt>
                <c:pt idx="556">
                  <c:v>0</c:v>
                </c:pt>
                <c:pt idx="557">
                  <c:v>1</c:v>
                </c:pt>
                <c:pt idx="558">
                  <c:v>0</c:v>
                </c:pt>
                <c:pt idx="559">
                  <c:v>1</c:v>
                </c:pt>
                <c:pt idx="560">
                  <c:v>0</c:v>
                </c:pt>
                <c:pt idx="561">
                  <c:v>1</c:v>
                </c:pt>
                <c:pt idx="562">
                  <c:v>0</c:v>
                </c:pt>
                <c:pt idx="563">
                  <c:v>1</c:v>
                </c:pt>
                <c:pt idx="564">
                  <c:v>0</c:v>
                </c:pt>
                <c:pt idx="565">
                  <c:v>1</c:v>
                </c:pt>
                <c:pt idx="566">
                  <c:v>0</c:v>
                </c:pt>
                <c:pt idx="567">
                  <c:v>1</c:v>
                </c:pt>
                <c:pt idx="568">
                  <c:v>0</c:v>
                </c:pt>
                <c:pt idx="569">
                  <c:v>1</c:v>
                </c:pt>
                <c:pt idx="570">
                  <c:v>0</c:v>
                </c:pt>
                <c:pt idx="571">
                  <c:v>1</c:v>
                </c:pt>
                <c:pt idx="572">
                  <c:v>0</c:v>
                </c:pt>
                <c:pt idx="573">
                  <c:v>1</c:v>
                </c:pt>
                <c:pt idx="574">
                  <c:v>0</c:v>
                </c:pt>
                <c:pt idx="575">
                  <c:v>1</c:v>
                </c:pt>
                <c:pt idx="576">
                  <c:v>0</c:v>
                </c:pt>
                <c:pt idx="577">
                  <c:v>1</c:v>
                </c:pt>
                <c:pt idx="578">
                  <c:v>0</c:v>
                </c:pt>
                <c:pt idx="579">
                  <c:v>1</c:v>
                </c:pt>
                <c:pt idx="580">
                  <c:v>0</c:v>
                </c:pt>
                <c:pt idx="581">
                  <c:v>1</c:v>
                </c:pt>
                <c:pt idx="582">
                  <c:v>0</c:v>
                </c:pt>
                <c:pt idx="583">
                  <c:v>1</c:v>
                </c:pt>
                <c:pt idx="584">
                  <c:v>0</c:v>
                </c:pt>
                <c:pt idx="585">
                  <c:v>1</c:v>
                </c:pt>
                <c:pt idx="586">
                  <c:v>0</c:v>
                </c:pt>
                <c:pt idx="587">
                  <c:v>1</c:v>
                </c:pt>
                <c:pt idx="588">
                  <c:v>0</c:v>
                </c:pt>
                <c:pt idx="589">
                  <c:v>1</c:v>
                </c:pt>
                <c:pt idx="590">
                  <c:v>0</c:v>
                </c:pt>
                <c:pt idx="591">
                  <c:v>1</c:v>
                </c:pt>
                <c:pt idx="592">
                  <c:v>0</c:v>
                </c:pt>
                <c:pt idx="593">
                  <c:v>1</c:v>
                </c:pt>
                <c:pt idx="594">
                  <c:v>0</c:v>
                </c:pt>
                <c:pt idx="595">
                  <c:v>1</c:v>
                </c:pt>
                <c:pt idx="596">
                  <c:v>0</c:v>
                </c:pt>
                <c:pt idx="597">
                  <c:v>1</c:v>
                </c:pt>
                <c:pt idx="598">
                  <c:v>0</c:v>
                </c:pt>
                <c:pt idx="599">
                  <c:v>1</c:v>
                </c:pt>
                <c:pt idx="600">
                  <c:v>0</c:v>
                </c:pt>
                <c:pt idx="601">
                  <c:v>1</c:v>
                </c:pt>
                <c:pt idx="602">
                  <c:v>0</c:v>
                </c:pt>
                <c:pt idx="603">
                  <c:v>1</c:v>
                </c:pt>
                <c:pt idx="604">
                  <c:v>0</c:v>
                </c:pt>
                <c:pt idx="605">
                  <c:v>1</c:v>
                </c:pt>
                <c:pt idx="606">
                  <c:v>0</c:v>
                </c:pt>
                <c:pt idx="607">
                  <c:v>1</c:v>
                </c:pt>
                <c:pt idx="608">
                  <c:v>0</c:v>
                </c:pt>
                <c:pt idx="609">
                  <c:v>1</c:v>
                </c:pt>
                <c:pt idx="610">
                  <c:v>0</c:v>
                </c:pt>
                <c:pt idx="611">
                  <c:v>1</c:v>
                </c:pt>
                <c:pt idx="612">
                  <c:v>0</c:v>
                </c:pt>
                <c:pt idx="613">
                  <c:v>1</c:v>
                </c:pt>
                <c:pt idx="614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634304"/>
        <c:axId val="73634880"/>
      </c:scatterChart>
      <c:valAx>
        <c:axId val="7363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634880"/>
        <c:crosses val="autoZero"/>
        <c:crossBetween val="midCat"/>
      </c:valAx>
      <c:valAx>
        <c:axId val="7363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6343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321741032370955E-2"/>
          <c:y val="5.6030183727034118E-2"/>
          <c:w val="0.84416146257579905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Hoja1!$B$2:$B$12</c:f>
              <c:numCache>
                <c:formatCode>General</c:formatCode>
                <c:ptCount val="11"/>
                <c:pt idx="0">
                  <c:v>0.5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11.5</c:v>
                </c:pt>
                <c:pt idx="5">
                  <c:v>14</c:v>
                </c:pt>
                <c:pt idx="6">
                  <c:v>11.5</c:v>
                </c:pt>
                <c:pt idx="7">
                  <c:v>7</c:v>
                </c:pt>
                <c:pt idx="8">
                  <c:v>4</c:v>
                </c:pt>
                <c:pt idx="9">
                  <c:v>2</c:v>
                </c:pt>
                <c:pt idx="10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8178048"/>
        <c:axId val="95352448"/>
      </c:barChart>
      <c:catAx>
        <c:axId val="178178048"/>
        <c:scaling>
          <c:orientation val="minMax"/>
        </c:scaling>
        <c:delete val="0"/>
        <c:axPos val="b"/>
        <c:majorTickMark val="out"/>
        <c:minorTickMark val="none"/>
        <c:tickLblPos val="nextTo"/>
        <c:crossAx val="95352448"/>
        <c:crosses val="autoZero"/>
        <c:auto val="1"/>
        <c:lblAlgn val="ctr"/>
        <c:lblOffset val="100"/>
        <c:noMultiLvlLbl val="0"/>
      </c:catAx>
      <c:valAx>
        <c:axId val="95352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178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Hoja1!$C$2:$C$12</c:f>
              <c:numCache>
                <c:formatCode>General</c:formatCode>
                <c:ptCount val="11"/>
                <c:pt idx="0">
                  <c:v>0.5</c:v>
                </c:pt>
                <c:pt idx="1">
                  <c:v>2.5</c:v>
                </c:pt>
                <c:pt idx="2">
                  <c:v>6.5</c:v>
                </c:pt>
                <c:pt idx="3">
                  <c:v>13.5</c:v>
                </c:pt>
                <c:pt idx="4">
                  <c:v>25</c:v>
                </c:pt>
                <c:pt idx="5">
                  <c:v>39</c:v>
                </c:pt>
                <c:pt idx="6">
                  <c:v>50.5</c:v>
                </c:pt>
                <c:pt idx="7">
                  <c:v>57.5</c:v>
                </c:pt>
                <c:pt idx="8">
                  <c:v>61.5</c:v>
                </c:pt>
                <c:pt idx="9">
                  <c:v>63.5</c:v>
                </c:pt>
                <c:pt idx="10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178560"/>
        <c:axId val="95354176"/>
      </c:lineChart>
      <c:catAx>
        <c:axId val="178178560"/>
        <c:scaling>
          <c:orientation val="minMax"/>
        </c:scaling>
        <c:delete val="0"/>
        <c:axPos val="b"/>
        <c:majorTickMark val="out"/>
        <c:minorTickMark val="none"/>
        <c:tickLblPos val="nextTo"/>
        <c:crossAx val="95354176"/>
        <c:crosses val="autoZero"/>
        <c:auto val="1"/>
        <c:lblAlgn val="ctr"/>
        <c:lblOffset val="100"/>
        <c:noMultiLvlLbl val="0"/>
      </c:catAx>
      <c:valAx>
        <c:axId val="9535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178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noFill/>
            </c:spPr>
          </c:marker>
          <c:xVal>
            <c:numRef>
              <c:f>Hoja1!$A$2:$A$616</c:f>
              <c:numCache>
                <c:formatCode>General</c:formatCode>
                <c:ptCount val="6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11</c:v>
                </c:pt>
                <c:pt idx="41">
                  <c:v>11</c:v>
                </c:pt>
                <c:pt idx="42">
                  <c:v>11</c:v>
                </c:pt>
                <c:pt idx="43">
                  <c:v>11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13</c:v>
                </c:pt>
                <c:pt idx="49">
                  <c:v>13</c:v>
                </c:pt>
                <c:pt idx="50">
                  <c:v>13</c:v>
                </c:pt>
                <c:pt idx="51">
                  <c:v>13</c:v>
                </c:pt>
                <c:pt idx="52">
                  <c:v>14</c:v>
                </c:pt>
                <c:pt idx="53">
                  <c:v>14</c:v>
                </c:pt>
                <c:pt idx="54">
                  <c:v>14</c:v>
                </c:pt>
                <c:pt idx="55">
                  <c:v>14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16</c:v>
                </c:pt>
                <c:pt idx="61">
                  <c:v>16</c:v>
                </c:pt>
                <c:pt idx="62">
                  <c:v>16</c:v>
                </c:pt>
                <c:pt idx="63">
                  <c:v>16</c:v>
                </c:pt>
                <c:pt idx="64">
                  <c:v>17</c:v>
                </c:pt>
                <c:pt idx="65">
                  <c:v>17</c:v>
                </c:pt>
                <c:pt idx="66">
                  <c:v>17</c:v>
                </c:pt>
                <c:pt idx="67">
                  <c:v>17</c:v>
                </c:pt>
                <c:pt idx="68">
                  <c:v>18</c:v>
                </c:pt>
                <c:pt idx="69">
                  <c:v>18</c:v>
                </c:pt>
                <c:pt idx="70">
                  <c:v>18</c:v>
                </c:pt>
                <c:pt idx="71">
                  <c:v>18</c:v>
                </c:pt>
                <c:pt idx="72">
                  <c:v>19</c:v>
                </c:pt>
                <c:pt idx="73">
                  <c:v>19</c:v>
                </c:pt>
                <c:pt idx="74">
                  <c:v>19</c:v>
                </c:pt>
                <c:pt idx="75">
                  <c:v>19</c:v>
                </c:pt>
                <c:pt idx="76">
                  <c:v>20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21</c:v>
                </c:pt>
                <c:pt idx="81">
                  <c:v>21</c:v>
                </c:pt>
                <c:pt idx="82">
                  <c:v>21</c:v>
                </c:pt>
                <c:pt idx="83">
                  <c:v>21</c:v>
                </c:pt>
                <c:pt idx="84">
                  <c:v>22</c:v>
                </c:pt>
                <c:pt idx="85">
                  <c:v>22</c:v>
                </c:pt>
                <c:pt idx="86">
                  <c:v>22</c:v>
                </c:pt>
                <c:pt idx="87">
                  <c:v>22</c:v>
                </c:pt>
                <c:pt idx="88">
                  <c:v>23</c:v>
                </c:pt>
                <c:pt idx="89">
                  <c:v>23</c:v>
                </c:pt>
                <c:pt idx="90">
                  <c:v>23</c:v>
                </c:pt>
                <c:pt idx="91">
                  <c:v>23</c:v>
                </c:pt>
                <c:pt idx="92">
                  <c:v>24</c:v>
                </c:pt>
                <c:pt idx="93">
                  <c:v>24</c:v>
                </c:pt>
                <c:pt idx="94">
                  <c:v>24</c:v>
                </c:pt>
                <c:pt idx="95">
                  <c:v>24</c:v>
                </c:pt>
                <c:pt idx="96">
                  <c:v>25</c:v>
                </c:pt>
                <c:pt idx="97">
                  <c:v>25</c:v>
                </c:pt>
                <c:pt idx="98">
                  <c:v>25</c:v>
                </c:pt>
                <c:pt idx="99">
                  <c:v>25</c:v>
                </c:pt>
                <c:pt idx="100">
                  <c:v>26</c:v>
                </c:pt>
                <c:pt idx="101">
                  <c:v>26</c:v>
                </c:pt>
                <c:pt idx="102">
                  <c:v>26</c:v>
                </c:pt>
                <c:pt idx="103">
                  <c:v>26</c:v>
                </c:pt>
                <c:pt idx="104">
                  <c:v>27</c:v>
                </c:pt>
                <c:pt idx="105">
                  <c:v>27</c:v>
                </c:pt>
                <c:pt idx="106">
                  <c:v>27</c:v>
                </c:pt>
                <c:pt idx="107">
                  <c:v>27</c:v>
                </c:pt>
                <c:pt idx="108">
                  <c:v>28</c:v>
                </c:pt>
                <c:pt idx="109">
                  <c:v>28</c:v>
                </c:pt>
                <c:pt idx="110">
                  <c:v>28</c:v>
                </c:pt>
                <c:pt idx="111">
                  <c:v>28</c:v>
                </c:pt>
                <c:pt idx="112">
                  <c:v>29</c:v>
                </c:pt>
                <c:pt idx="113">
                  <c:v>29</c:v>
                </c:pt>
                <c:pt idx="114">
                  <c:v>29</c:v>
                </c:pt>
                <c:pt idx="115">
                  <c:v>29</c:v>
                </c:pt>
                <c:pt idx="116">
                  <c:v>30</c:v>
                </c:pt>
                <c:pt idx="117">
                  <c:v>30</c:v>
                </c:pt>
                <c:pt idx="118">
                  <c:v>30</c:v>
                </c:pt>
                <c:pt idx="119">
                  <c:v>30</c:v>
                </c:pt>
                <c:pt idx="120">
                  <c:v>31</c:v>
                </c:pt>
                <c:pt idx="121">
                  <c:v>31</c:v>
                </c:pt>
                <c:pt idx="122">
                  <c:v>31</c:v>
                </c:pt>
                <c:pt idx="123">
                  <c:v>31</c:v>
                </c:pt>
                <c:pt idx="124">
                  <c:v>32</c:v>
                </c:pt>
                <c:pt idx="125">
                  <c:v>32</c:v>
                </c:pt>
                <c:pt idx="126">
                  <c:v>32</c:v>
                </c:pt>
                <c:pt idx="127">
                  <c:v>32</c:v>
                </c:pt>
                <c:pt idx="128">
                  <c:v>33</c:v>
                </c:pt>
                <c:pt idx="129">
                  <c:v>33</c:v>
                </c:pt>
                <c:pt idx="130">
                  <c:v>33</c:v>
                </c:pt>
                <c:pt idx="131">
                  <c:v>33</c:v>
                </c:pt>
                <c:pt idx="132">
                  <c:v>34</c:v>
                </c:pt>
                <c:pt idx="133">
                  <c:v>34</c:v>
                </c:pt>
                <c:pt idx="134">
                  <c:v>34</c:v>
                </c:pt>
                <c:pt idx="135">
                  <c:v>34</c:v>
                </c:pt>
                <c:pt idx="136">
                  <c:v>35</c:v>
                </c:pt>
                <c:pt idx="137">
                  <c:v>35</c:v>
                </c:pt>
                <c:pt idx="138">
                  <c:v>35</c:v>
                </c:pt>
                <c:pt idx="139">
                  <c:v>35</c:v>
                </c:pt>
                <c:pt idx="140">
                  <c:v>36</c:v>
                </c:pt>
                <c:pt idx="141">
                  <c:v>36</c:v>
                </c:pt>
                <c:pt idx="142">
                  <c:v>36</c:v>
                </c:pt>
                <c:pt idx="143">
                  <c:v>36</c:v>
                </c:pt>
                <c:pt idx="144">
                  <c:v>37</c:v>
                </c:pt>
                <c:pt idx="145">
                  <c:v>37</c:v>
                </c:pt>
                <c:pt idx="146">
                  <c:v>37</c:v>
                </c:pt>
                <c:pt idx="147">
                  <c:v>37</c:v>
                </c:pt>
                <c:pt idx="148">
                  <c:v>38</c:v>
                </c:pt>
                <c:pt idx="149">
                  <c:v>38</c:v>
                </c:pt>
                <c:pt idx="150">
                  <c:v>38</c:v>
                </c:pt>
                <c:pt idx="151">
                  <c:v>38</c:v>
                </c:pt>
                <c:pt idx="152">
                  <c:v>39</c:v>
                </c:pt>
                <c:pt idx="153">
                  <c:v>39</c:v>
                </c:pt>
                <c:pt idx="154">
                  <c:v>39</c:v>
                </c:pt>
                <c:pt idx="155">
                  <c:v>39</c:v>
                </c:pt>
                <c:pt idx="156">
                  <c:v>40</c:v>
                </c:pt>
                <c:pt idx="157">
                  <c:v>40</c:v>
                </c:pt>
                <c:pt idx="158">
                  <c:v>40</c:v>
                </c:pt>
                <c:pt idx="159">
                  <c:v>40</c:v>
                </c:pt>
                <c:pt idx="160">
                  <c:v>41</c:v>
                </c:pt>
                <c:pt idx="161">
                  <c:v>41</c:v>
                </c:pt>
                <c:pt idx="162">
                  <c:v>41</c:v>
                </c:pt>
                <c:pt idx="163">
                  <c:v>41</c:v>
                </c:pt>
                <c:pt idx="164">
                  <c:v>42</c:v>
                </c:pt>
                <c:pt idx="165">
                  <c:v>42</c:v>
                </c:pt>
                <c:pt idx="166">
                  <c:v>42</c:v>
                </c:pt>
                <c:pt idx="167">
                  <c:v>42</c:v>
                </c:pt>
                <c:pt idx="168">
                  <c:v>43</c:v>
                </c:pt>
                <c:pt idx="169">
                  <c:v>43</c:v>
                </c:pt>
                <c:pt idx="170">
                  <c:v>43</c:v>
                </c:pt>
                <c:pt idx="171">
                  <c:v>43</c:v>
                </c:pt>
                <c:pt idx="172">
                  <c:v>44</c:v>
                </c:pt>
                <c:pt idx="173">
                  <c:v>44</c:v>
                </c:pt>
                <c:pt idx="174">
                  <c:v>44</c:v>
                </c:pt>
                <c:pt idx="175">
                  <c:v>44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46</c:v>
                </c:pt>
                <c:pt idx="181">
                  <c:v>46</c:v>
                </c:pt>
                <c:pt idx="182">
                  <c:v>46</c:v>
                </c:pt>
                <c:pt idx="183">
                  <c:v>46</c:v>
                </c:pt>
                <c:pt idx="184">
                  <c:v>47</c:v>
                </c:pt>
                <c:pt idx="185">
                  <c:v>47</c:v>
                </c:pt>
                <c:pt idx="186">
                  <c:v>47</c:v>
                </c:pt>
                <c:pt idx="187">
                  <c:v>47</c:v>
                </c:pt>
                <c:pt idx="188">
                  <c:v>48</c:v>
                </c:pt>
                <c:pt idx="189">
                  <c:v>48</c:v>
                </c:pt>
                <c:pt idx="190">
                  <c:v>48</c:v>
                </c:pt>
                <c:pt idx="191">
                  <c:v>48</c:v>
                </c:pt>
                <c:pt idx="192">
                  <c:v>49</c:v>
                </c:pt>
                <c:pt idx="193">
                  <c:v>49</c:v>
                </c:pt>
                <c:pt idx="194">
                  <c:v>49</c:v>
                </c:pt>
                <c:pt idx="195">
                  <c:v>49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51</c:v>
                </c:pt>
                <c:pt idx="201">
                  <c:v>51</c:v>
                </c:pt>
                <c:pt idx="202">
                  <c:v>51</c:v>
                </c:pt>
                <c:pt idx="203">
                  <c:v>51</c:v>
                </c:pt>
                <c:pt idx="204">
                  <c:v>52</c:v>
                </c:pt>
                <c:pt idx="205">
                  <c:v>52</c:v>
                </c:pt>
                <c:pt idx="206">
                  <c:v>52</c:v>
                </c:pt>
                <c:pt idx="207">
                  <c:v>52</c:v>
                </c:pt>
                <c:pt idx="208">
                  <c:v>53</c:v>
                </c:pt>
                <c:pt idx="209">
                  <c:v>53</c:v>
                </c:pt>
                <c:pt idx="210">
                  <c:v>53</c:v>
                </c:pt>
                <c:pt idx="211">
                  <c:v>53</c:v>
                </c:pt>
                <c:pt idx="212">
                  <c:v>54</c:v>
                </c:pt>
                <c:pt idx="213">
                  <c:v>54</c:v>
                </c:pt>
                <c:pt idx="214">
                  <c:v>54</c:v>
                </c:pt>
                <c:pt idx="215">
                  <c:v>54</c:v>
                </c:pt>
                <c:pt idx="216">
                  <c:v>55</c:v>
                </c:pt>
                <c:pt idx="217">
                  <c:v>55</c:v>
                </c:pt>
                <c:pt idx="218">
                  <c:v>55</c:v>
                </c:pt>
                <c:pt idx="219">
                  <c:v>55</c:v>
                </c:pt>
                <c:pt idx="220">
                  <c:v>56</c:v>
                </c:pt>
                <c:pt idx="221">
                  <c:v>56</c:v>
                </c:pt>
                <c:pt idx="222">
                  <c:v>56</c:v>
                </c:pt>
                <c:pt idx="223">
                  <c:v>56</c:v>
                </c:pt>
                <c:pt idx="224">
                  <c:v>57</c:v>
                </c:pt>
                <c:pt idx="225">
                  <c:v>57</c:v>
                </c:pt>
                <c:pt idx="226">
                  <c:v>57</c:v>
                </c:pt>
                <c:pt idx="227">
                  <c:v>57</c:v>
                </c:pt>
                <c:pt idx="228">
                  <c:v>58</c:v>
                </c:pt>
                <c:pt idx="229">
                  <c:v>58</c:v>
                </c:pt>
                <c:pt idx="230">
                  <c:v>58</c:v>
                </c:pt>
                <c:pt idx="231">
                  <c:v>58</c:v>
                </c:pt>
                <c:pt idx="232">
                  <c:v>59</c:v>
                </c:pt>
                <c:pt idx="233">
                  <c:v>59</c:v>
                </c:pt>
                <c:pt idx="234">
                  <c:v>59</c:v>
                </c:pt>
                <c:pt idx="235">
                  <c:v>59</c:v>
                </c:pt>
                <c:pt idx="236">
                  <c:v>60</c:v>
                </c:pt>
                <c:pt idx="237">
                  <c:v>60</c:v>
                </c:pt>
                <c:pt idx="238">
                  <c:v>60</c:v>
                </c:pt>
                <c:pt idx="239">
                  <c:v>60</c:v>
                </c:pt>
                <c:pt idx="240">
                  <c:v>61</c:v>
                </c:pt>
                <c:pt idx="241">
                  <c:v>61</c:v>
                </c:pt>
                <c:pt idx="242">
                  <c:v>61</c:v>
                </c:pt>
                <c:pt idx="243">
                  <c:v>61</c:v>
                </c:pt>
                <c:pt idx="244">
                  <c:v>62</c:v>
                </c:pt>
                <c:pt idx="245">
                  <c:v>62</c:v>
                </c:pt>
                <c:pt idx="246">
                  <c:v>62</c:v>
                </c:pt>
                <c:pt idx="247">
                  <c:v>62</c:v>
                </c:pt>
                <c:pt idx="248">
                  <c:v>63</c:v>
                </c:pt>
                <c:pt idx="249">
                  <c:v>63</c:v>
                </c:pt>
                <c:pt idx="250">
                  <c:v>63</c:v>
                </c:pt>
                <c:pt idx="251">
                  <c:v>63</c:v>
                </c:pt>
                <c:pt idx="252">
                  <c:v>64</c:v>
                </c:pt>
                <c:pt idx="253">
                  <c:v>64</c:v>
                </c:pt>
                <c:pt idx="254">
                  <c:v>64</c:v>
                </c:pt>
                <c:pt idx="255">
                  <c:v>64</c:v>
                </c:pt>
                <c:pt idx="256">
                  <c:v>65</c:v>
                </c:pt>
                <c:pt idx="257">
                  <c:v>65</c:v>
                </c:pt>
                <c:pt idx="258">
                  <c:v>65</c:v>
                </c:pt>
                <c:pt idx="259">
                  <c:v>65</c:v>
                </c:pt>
                <c:pt idx="260">
                  <c:v>66</c:v>
                </c:pt>
                <c:pt idx="261">
                  <c:v>66</c:v>
                </c:pt>
                <c:pt idx="262">
                  <c:v>66</c:v>
                </c:pt>
                <c:pt idx="263">
                  <c:v>66</c:v>
                </c:pt>
                <c:pt idx="264">
                  <c:v>67</c:v>
                </c:pt>
                <c:pt idx="265">
                  <c:v>67</c:v>
                </c:pt>
                <c:pt idx="266">
                  <c:v>67</c:v>
                </c:pt>
                <c:pt idx="267">
                  <c:v>67</c:v>
                </c:pt>
                <c:pt idx="268">
                  <c:v>68</c:v>
                </c:pt>
                <c:pt idx="269">
                  <c:v>68</c:v>
                </c:pt>
                <c:pt idx="270">
                  <c:v>68</c:v>
                </c:pt>
                <c:pt idx="271">
                  <c:v>68</c:v>
                </c:pt>
                <c:pt idx="272">
                  <c:v>69</c:v>
                </c:pt>
                <c:pt idx="273">
                  <c:v>69</c:v>
                </c:pt>
                <c:pt idx="274">
                  <c:v>69</c:v>
                </c:pt>
                <c:pt idx="275">
                  <c:v>69</c:v>
                </c:pt>
                <c:pt idx="276">
                  <c:v>70</c:v>
                </c:pt>
                <c:pt idx="277">
                  <c:v>70</c:v>
                </c:pt>
                <c:pt idx="278">
                  <c:v>70</c:v>
                </c:pt>
                <c:pt idx="279">
                  <c:v>70</c:v>
                </c:pt>
                <c:pt idx="280">
                  <c:v>71</c:v>
                </c:pt>
                <c:pt idx="281">
                  <c:v>71</c:v>
                </c:pt>
                <c:pt idx="282">
                  <c:v>71</c:v>
                </c:pt>
                <c:pt idx="283">
                  <c:v>71</c:v>
                </c:pt>
                <c:pt idx="284">
                  <c:v>72</c:v>
                </c:pt>
                <c:pt idx="285">
                  <c:v>72</c:v>
                </c:pt>
                <c:pt idx="286">
                  <c:v>72</c:v>
                </c:pt>
                <c:pt idx="287">
                  <c:v>72</c:v>
                </c:pt>
                <c:pt idx="288">
                  <c:v>73</c:v>
                </c:pt>
                <c:pt idx="289">
                  <c:v>73</c:v>
                </c:pt>
                <c:pt idx="290">
                  <c:v>73</c:v>
                </c:pt>
                <c:pt idx="291">
                  <c:v>73</c:v>
                </c:pt>
                <c:pt idx="292">
                  <c:v>74</c:v>
                </c:pt>
                <c:pt idx="293">
                  <c:v>74</c:v>
                </c:pt>
                <c:pt idx="294">
                  <c:v>74</c:v>
                </c:pt>
                <c:pt idx="295">
                  <c:v>74</c:v>
                </c:pt>
                <c:pt idx="296">
                  <c:v>75</c:v>
                </c:pt>
                <c:pt idx="297">
                  <c:v>75</c:v>
                </c:pt>
                <c:pt idx="298">
                  <c:v>75</c:v>
                </c:pt>
                <c:pt idx="299">
                  <c:v>75</c:v>
                </c:pt>
                <c:pt idx="300">
                  <c:v>76</c:v>
                </c:pt>
                <c:pt idx="301">
                  <c:v>76</c:v>
                </c:pt>
                <c:pt idx="302">
                  <c:v>76</c:v>
                </c:pt>
                <c:pt idx="303">
                  <c:v>76</c:v>
                </c:pt>
                <c:pt idx="304">
                  <c:v>77</c:v>
                </c:pt>
                <c:pt idx="305">
                  <c:v>77</c:v>
                </c:pt>
                <c:pt idx="306">
                  <c:v>77</c:v>
                </c:pt>
                <c:pt idx="307">
                  <c:v>77</c:v>
                </c:pt>
                <c:pt idx="308">
                  <c:v>78</c:v>
                </c:pt>
                <c:pt idx="309">
                  <c:v>78</c:v>
                </c:pt>
                <c:pt idx="310">
                  <c:v>78</c:v>
                </c:pt>
                <c:pt idx="311">
                  <c:v>78</c:v>
                </c:pt>
                <c:pt idx="312">
                  <c:v>79</c:v>
                </c:pt>
                <c:pt idx="313">
                  <c:v>79</c:v>
                </c:pt>
                <c:pt idx="314">
                  <c:v>79</c:v>
                </c:pt>
                <c:pt idx="315">
                  <c:v>79</c:v>
                </c:pt>
                <c:pt idx="316">
                  <c:v>80</c:v>
                </c:pt>
                <c:pt idx="317">
                  <c:v>80</c:v>
                </c:pt>
                <c:pt idx="318">
                  <c:v>80</c:v>
                </c:pt>
                <c:pt idx="319">
                  <c:v>80</c:v>
                </c:pt>
                <c:pt idx="320">
                  <c:v>81</c:v>
                </c:pt>
                <c:pt idx="321">
                  <c:v>81</c:v>
                </c:pt>
                <c:pt idx="322">
                  <c:v>81</c:v>
                </c:pt>
                <c:pt idx="323">
                  <c:v>81</c:v>
                </c:pt>
                <c:pt idx="324">
                  <c:v>82</c:v>
                </c:pt>
                <c:pt idx="325">
                  <c:v>82</c:v>
                </c:pt>
                <c:pt idx="326">
                  <c:v>82</c:v>
                </c:pt>
                <c:pt idx="327">
                  <c:v>82</c:v>
                </c:pt>
                <c:pt idx="328">
                  <c:v>83</c:v>
                </c:pt>
                <c:pt idx="329">
                  <c:v>83</c:v>
                </c:pt>
                <c:pt idx="330">
                  <c:v>83</c:v>
                </c:pt>
                <c:pt idx="331">
                  <c:v>83</c:v>
                </c:pt>
                <c:pt idx="332">
                  <c:v>84</c:v>
                </c:pt>
                <c:pt idx="333">
                  <c:v>84</c:v>
                </c:pt>
                <c:pt idx="334">
                  <c:v>84</c:v>
                </c:pt>
                <c:pt idx="335">
                  <c:v>84</c:v>
                </c:pt>
                <c:pt idx="336">
                  <c:v>85</c:v>
                </c:pt>
                <c:pt idx="337">
                  <c:v>85</c:v>
                </c:pt>
                <c:pt idx="338">
                  <c:v>85</c:v>
                </c:pt>
                <c:pt idx="339">
                  <c:v>85</c:v>
                </c:pt>
                <c:pt idx="340">
                  <c:v>86</c:v>
                </c:pt>
                <c:pt idx="341">
                  <c:v>86</c:v>
                </c:pt>
                <c:pt idx="342">
                  <c:v>86</c:v>
                </c:pt>
                <c:pt idx="343">
                  <c:v>86</c:v>
                </c:pt>
                <c:pt idx="344">
                  <c:v>87</c:v>
                </c:pt>
                <c:pt idx="345">
                  <c:v>87</c:v>
                </c:pt>
                <c:pt idx="346">
                  <c:v>87</c:v>
                </c:pt>
                <c:pt idx="347">
                  <c:v>87</c:v>
                </c:pt>
                <c:pt idx="348">
                  <c:v>88</c:v>
                </c:pt>
                <c:pt idx="349">
                  <c:v>88</c:v>
                </c:pt>
                <c:pt idx="350">
                  <c:v>88</c:v>
                </c:pt>
                <c:pt idx="351">
                  <c:v>88</c:v>
                </c:pt>
                <c:pt idx="352">
                  <c:v>89</c:v>
                </c:pt>
                <c:pt idx="353">
                  <c:v>89</c:v>
                </c:pt>
                <c:pt idx="354">
                  <c:v>89</c:v>
                </c:pt>
                <c:pt idx="355">
                  <c:v>89</c:v>
                </c:pt>
                <c:pt idx="356">
                  <c:v>90</c:v>
                </c:pt>
                <c:pt idx="357">
                  <c:v>90</c:v>
                </c:pt>
                <c:pt idx="358">
                  <c:v>90</c:v>
                </c:pt>
                <c:pt idx="359">
                  <c:v>90</c:v>
                </c:pt>
                <c:pt idx="360">
                  <c:v>91</c:v>
                </c:pt>
                <c:pt idx="361">
                  <c:v>91</c:v>
                </c:pt>
                <c:pt idx="362">
                  <c:v>91</c:v>
                </c:pt>
                <c:pt idx="363">
                  <c:v>91</c:v>
                </c:pt>
                <c:pt idx="364">
                  <c:v>92</c:v>
                </c:pt>
                <c:pt idx="365">
                  <c:v>92</c:v>
                </c:pt>
                <c:pt idx="366">
                  <c:v>92</c:v>
                </c:pt>
                <c:pt idx="367">
                  <c:v>92</c:v>
                </c:pt>
                <c:pt idx="368">
                  <c:v>93</c:v>
                </c:pt>
                <c:pt idx="369">
                  <c:v>93</c:v>
                </c:pt>
                <c:pt idx="370">
                  <c:v>93</c:v>
                </c:pt>
                <c:pt idx="371">
                  <c:v>93</c:v>
                </c:pt>
                <c:pt idx="372">
                  <c:v>94</c:v>
                </c:pt>
                <c:pt idx="373">
                  <c:v>94</c:v>
                </c:pt>
                <c:pt idx="374">
                  <c:v>94</c:v>
                </c:pt>
                <c:pt idx="375">
                  <c:v>94</c:v>
                </c:pt>
                <c:pt idx="376">
                  <c:v>95</c:v>
                </c:pt>
                <c:pt idx="377">
                  <c:v>95</c:v>
                </c:pt>
                <c:pt idx="378">
                  <c:v>95</c:v>
                </c:pt>
                <c:pt idx="379">
                  <c:v>95</c:v>
                </c:pt>
                <c:pt idx="380">
                  <c:v>96</c:v>
                </c:pt>
                <c:pt idx="381">
                  <c:v>96</c:v>
                </c:pt>
                <c:pt idx="382">
                  <c:v>96</c:v>
                </c:pt>
                <c:pt idx="383">
                  <c:v>96</c:v>
                </c:pt>
                <c:pt idx="384">
                  <c:v>97</c:v>
                </c:pt>
                <c:pt idx="385">
                  <c:v>97</c:v>
                </c:pt>
                <c:pt idx="386">
                  <c:v>97</c:v>
                </c:pt>
                <c:pt idx="387">
                  <c:v>97</c:v>
                </c:pt>
                <c:pt idx="388">
                  <c:v>98</c:v>
                </c:pt>
                <c:pt idx="389">
                  <c:v>98</c:v>
                </c:pt>
                <c:pt idx="390">
                  <c:v>98</c:v>
                </c:pt>
                <c:pt idx="391">
                  <c:v>98</c:v>
                </c:pt>
                <c:pt idx="392">
                  <c:v>99</c:v>
                </c:pt>
                <c:pt idx="393">
                  <c:v>99</c:v>
                </c:pt>
                <c:pt idx="394">
                  <c:v>99</c:v>
                </c:pt>
                <c:pt idx="395">
                  <c:v>99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101</c:v>
                </c:pt>
                <c:pt idx="401">
                  <c:v>101</c:v>
                </c:pt>
                <c:pt idx="402">
                  <c:v>101</c:v>
                </c:pt>
                <c:pt idx="403">
                  <c:v>101</c:v>
                </c:pt>
                <c:pt idx="404">
                  <c:v>102</c:v>
                </c:pt>
                <c:pt idx="405">
                  <c:v>102</c:v>
                </c:pt>
                <c:pt idx="406">
                  <c:v>102</c:v>
                </c:pt>
                <c:pt idx="407">
                  <c:v>102</c:v>
                </c:pt>
                <c:pt idx="408">
                  <c:v>103</c:v>
                </c:pt>
                <c:pt idx="409">
                  <c:v>103</c:v>
                </c:pt>
                <c:pt idx="410">
                  <c:v>103</c:v>
                </c:pt>
                <c:pt idx="411">
                  <c:v>103</c:v>
                </c:pt>
                <c:pt idx="412">
                  <c:v>104</c:v>
                </c:pt>
                <c:pt idx="413">
                  <c:v>104</c:v>
                </c:pt>
                <c:pt idx="414">
                  <c:v>104</c:v>
                </c:pt>
                <c:pt idx="415">
                  <c:v>104</c:v>
                </c:pt>
                <c:pt idx="416">
                  <c:v>105</c:v>
                </c:pt>
                <c:pt idx="417">
                  <c:v>105</c:v>
                </c:pt>
                <c:pt idx="418">
                  <c:v>105</c:v>
                </c:pt>
                <c:pt idx="419">
                  <c:v>105</c:v>
                </c:pt>
                <c:pt idx="420">
                  <c:v>106</c:v>
                </c:pt>
                <c:pt idx="421">
                  <c:v>106</c:v>
                </c:pt>
                <c:pt idx="422">
                  <c:v>106</c:v>
                </c:pt>
                <c:pt idx="423">
                  <c:v>106</c:v>
                </c:pt>
                <c:pt idx="424">
                  <c:v>107</c:v>
                </c:pt>
                <c:pt idx="425">
                  <c:v>107</c:v>
                </c:pt>
                <c:pt idx="426">
                  <c:v>107</c:v>
                </c:pt>
                <c:pt idx="427">
                  <c:v>107</c:v>
                </c:pt>
                <c:pt idx="428">
                  <c:v>108</c:v>
                </c:pt>
                <c:pt idx="429">
                  <c:v>108</c:v>
                </c:pt>
                <c:pt idx="430">
                  <c:v>108</c:v>
                </c:pt>
                <c:pt idx="431">
                  <c:v>108</c:v>
                </c:pt>
                <c:pt idx="432">
                  <c:v>109</c:v>
                </c:pt>
                <c:pt idx="433">
                  <c:v>109</c:v>
                </c:pt>
                <c:pt idx="434">
                  <c:v>109</c:v>
                </c:pt>
                <c:pt idx="435">
                  <c:v>109</c:v>
                </c:pt>
                <c:pt idx="436">
                  <c:v>110</c:v>
                </c:pt>
                <c:pt idx="437">
                  <c:v>110</c:v>
                </c:pt>
                <c:pt idx="438">
                  <c:v>110</c:v>
                </c:pt>
                <c:pt idx="439">
                  <c:v>110</c:v>
                </c:pt>
                <c:pt idx="440">
                  <c:v>111</c:v>
                </c:pt>
                <c:pt idx="441">
                  <c:v>111</c:v>
                </c:pt>
                <c:pt idx="442">
                  <c:v>111</c:v>
                </c:pt>
                <c:pt idx="443">
                  <c:v>111</c:v>
                </c:pt>
                <c:pt idx="444">
                  <c:v>112</c:v>
                </c:pt>
                <c:pt idx="445">
                  <c:v>112</c:v>
                </c:pt>
                <c:pt idx="446">
                  <c:v>112</c:v>
                </c:pt>
                <c:pt idx="447">
                  <c:v>112</c:v>
                </c:pt>
                <c:pt idx="448">
                  <c:v>113</c:v>
                </c:pt>
                <c:pt idx="449">
                  <c:v>113</c:v>
                </c:pt>
                <c:pt idx="450">
                  <c:v>113</c:v>
                </c:pt>
                <c:pt idx="451">
                  <c:v>113</c:v>
                </c:pt>
                <c:pt idx="452">
                  <c:v>114</c:v>
                </c:pt>
                <c:pt idx="453">
                  <c:v>114</c:v>
                </c:pt>
                <c:pt idx="454">
                  <c:v>114</c:v>
                </c:pt>
                <c:pt idx="455">
                  <c:v>114</c:v>
                </c:pt>
                <c:pt idx="456">
                  <c:v>115</c:v>
                </c:pt>
                <c:pt idx="457">
                  <c:v>115</c:v>
                </c:pt>
                <c:pt idx="458">
                  <c:v>115</c:v>
                </c:pt>
                <c:pt idx="459">
                  <c:v>115</c:v>
                </c:pt>
                <c:pt idx="460">
                  <c:v>116</c:v>
                </c:pt>
                <c:pt idx="461">
                  <c:v>116</c:v>
                </c:pt>
                <c:pt idx="462">
                  <c:v>116</c:v>
                </c:pt>
                <c:pt idx="463">
                  <c:v>116</c:v>
                </c:pt>
                <c:pt idx="464">
                  <c:v>117</c:v>
                </c:pt>
                <c:pt idx="465">
                  <c:v>117</c:v>
                </c:pt>
                <c:pt idx="466">
                  <c:v>117</c:v>
                </c:pt>
                <c:pt idx="467">
                  <c:v>117</c:v>
                </c:pt>
                <c:pt idx="468">
                  <c:v>118</c:v>
                </c:pt>
                <c:pt idx="469">
                  <c:v>118</c:v>
                </c:pt>
                <c:pt idx="470">
                  <c:v>118</c:v>
                </c:pt>
                <c:pt idx="471">
                  <c:v>118</c:v>
                </c:pt>
                <c:pt idx="472">
                  <c:v>119</c:v>
                </c:pt>
                <c:pt idx="473">
                  <c:v>119</c:v>
                </c:pt>
                <c:pt idx="474">
                  <c:v>119</c:v>
                </c:pt>
                <c:pt idx="475">
                  <c:v>119</c:v>
                </c:pt>
                <c:pt idx="476">
                  <c:v>120</c:v>
                </c:pt>
                <c:pt idx="477">
                  <c:v>120</c:v>
                </c:pt>
                <c:pt idx="478">
                  <c:v>120</c:v>
                </c:pt>
                <c:pt idx="479">
                  <c:v>120</c:v>
                </c:pt>
                <c:pt idx="480">
                  <c:v>121</c:v>
                </c:pt>
                <c:pt idx="481">
                  <c:v>121</c:v>
                </c:pt>
                <c:pt idx="482">
                  <c:v>121</c:v>
                </c:pt>
                <c:pt idx="483">
                  <c:v>121</c:v>
                </c:pt>
                <c:pt idx="484">
                  <c:v>122</c:v>
                </c:pt>
                <c:pt idx="485">
                  <c:v>122</c:v>
                </c:pt>
                <c:pt idx="486">
                  <c:v>122</c:v>
                </c:pt>
                <c:pt idx="487">
                  <c:v>122</c:v>
                </c:pt>
                <c:pt idx="488">
                  <c:v>123</c:v>
                </c:pt>
                <c:pt idx="489">
                  <c:v>123</c:v>
                </c:pt>
                <c:pt idx="490">
                  <c:v>123</c:v>
                </c:pt>
                <c:pt idx="491">
                  <c:v>123</c:v>
                </c:pt>
                <c:pt idx="492">
                  <c:v>124</c:v>
                </c:pt>
                <c:pt idx="493">
                  <c:v>124</c:v>
                </c:pt>
                <c:pt idx="494">
                  <c:v>124</c:v>
                </c:pt>
                <c:pt idx="495">
                  <c:v>124</c:v>
                </c:pt>
                <c:pt idx="496">
                  <c:v>125</c:v>
                </c:pt>
                <c:pt idx="497">
                  <c:v>125</c:v>
                </c:pt>
                <c:pt idx="498">
                  <c:v>125</c:v>
                </c:pt>
                <c:pt idx="499">
                  <c:v>125</c:v>
                </c:pt>
                <c:pt idx="500">
                  <c:v>126</c:v>
                </c:pt>
                <c:pt idx="501">
                  <c:v>126</c:v>
                </c:pt>
                <c:pt idx="502">
                  <c:v>126</c:v>
                </c:pt>
                <c:pt idx="503">
                  <c:v>126</c:v>
                </c:pt>
                <c:pt idx="504">
                  <c:v>127</c:v>
                </c:pt>
                <c:pt idx="505">
                  <c:v>127</c:v>
                </c:pt>
                <c:pt idx="506">
                  <c:v>127</c:v>
                </c:pt>
                <c:pt idx="507">
                  <c:v>127</c:v>
                </c:pt>
                <c:pt idx="508">
                  <c:v>128</c:v>
                </c:pt>
                <c:pt idx="509">
                  <c:v>128</c:v>
                </c:pt>
                <c:pt idx="510">
                  <c:v>128</c:v>
                </c:pt>
                <c:pt idx="511">
                  <c:v>128</c:v>
                </c:pt>
                <c:pt idx="512">
                  <c:v>129</c:v>
                </c:pt>
                <c:pt idx="513">
                  <c:v>129</c:v>
                </c:pt>
                <c:pt idx="514">
                  <c:v>129</c:v>
                </c:pt>
                <c:pt idx="515">
                  <c:v>129</c:v>
                </c:pt>
                <c:pt idx="516">
                  <c:v>130</c:v>
                </c:pt>
                <c:pt idx="517">
                  <c:v>130</c:v>
                </c:pt>
                <c:pt idx="518">
                  <c:v>130</c:v>
                </c:pt>
                <c:pt idx="519">
                  <c:v>130</c:v>
                </c:pt>
                <c:pt idx="520">
                  <c:v>131</c:v>
                </c:pt>
                <c:pt idx="521">
                  <c:v>131</c:v>
                </c:pt>
                <c:pt idx="522">
                  <c:v>131</c:v>
                </c:pt>
                <c:pt idx="523">
                  <c:v>131</c:v>
                </c:pt>
                <c:pt idx="524">
                  <c:v>132</c:v>
                </c:pt>
                <c:pt idx="525">
                  <c:v>132</c:v>
                </c:pt>
                <c:pt idx="526">
                  <c:v>132</c:v>
                </c:pt>
                <c:pt idx="527">
                  <c:v>132</c:v>
                </c:pt>
                <c:pt idx="528">
                  <c:v>133</c:v>
                </c:pt>
                <c:pt idx="529">
                  <c:v>133</c:v>
                </c:pt>
                <c:pt idx="530">
                  <c:v>133</c:v>
                </c:pt>
                <c:pt idx="531">
                  <c:v>133</c:v>
                </c:pt>
                <c:pt idx="532">
                  <c:v>134</c:v>
                </c:pt>
                <c:pt idx="533">
                  <c:v>134</c:v>
                </c:pt>
                <c:pt idx="534">
                  <c:v>134</c:v>
                </c:pt>
                <c:pt idx="535">
                  <c:v>134</c:v>
                </c:pt>
                <c:pt idx="536">
                  <c:v>135</c:v>
                </c:pt>
                <c:pt idx="537">
                  <c:v>135</c:v>
                </c:pt>
                <c:pt idx="538">
                  <c:v>135</c:v>
                </c:pt>
                <c:pt idx="539">
                  <c:v>135</c:v>
                </c:pt>
                <c:pt idx="540">
                  <c:v>136</c:v>
                </c:pt>
                <c:pt idx="541">
                  <c:v>136</c:v>
                </c:pt>
                <c:pt idx="542">
                  <c:v>136</c:v>
                </c:pt>
                <c:pt idx="543">
                  <c:v>136</c:v>
                </c:pt>
                <c:pt idx="544">
                  <c:v>137</c:v>
                </c:pt>
                <c:pt idx="545">
                  <c:v>137</c:v>
                </c:pt>
                <c:pt idx="546">
                  <c:v>137</c:v>
                </c:pt>
                <c:pt idx="547">
                  <c:v>137</c:v>
                </c:pt>
                <c:pt idx="548">
                  <c:v>138</c:v>
                </c:pt>
                <c:pt idx="549">
                  <c:v>138</c:v>
                </c:pt>
                <c:pt idx="550">
                  <c:v>138</c:v>
                </c:pt>
                <c:pt idx="551">
                  <c:v>138</c:v>
                </c:pt>
                <c:pt idx="552">
                  <c:v>139</c:v>
                </c:pt>
                <c:pt idx="553">
                  <c:v>139</c:v>
                </c:pt>
                <c:pt idx="554">
                  <c:v>139</c:v>
                </c:pt>
                <c:pt idx="555">
                  <c:v>139</c:v>
                </c:pt>
                <c:pt idx="556">
                  <c:v>140</c:v>
                </c:pt>
                <c:pt idx="557">
                  <c:v>140</c:v>
                </c:pt>
                <c:pt idx="558">
                  <c:v>140</c:v>
                </c:pt>
                <c:pt idx="559">
                  <c:v>140</c:v>
                </c:pt>
                <c:pt idx="560">
                  <c:v>141</c:v>
                </c:pt>
                <c:pt idx="561">
                  <c:v>141</c:v>
                </c:pt>
                <c:pt idx="562">
                  <c:v>141</c:v>
                </c:pt>
                <c:pt idx="563">
                  <c:v>141</c:v>
                </c:pt>
                <c:pt idx="564">
                  <c:v>142</c:v>
                </c:pt>
                <c:pt idx="565">
                  <c:v>142</c:v>
                </c:pt>
                <c:pt idx="566">
                  <c:v>142</c:v>
                </c:pt>
                <c:pt idx="567">
                  <c:v>142</c:v>
                </c:pt>
                <c:pt idx="568">
                  <c:v>143</c:v>
                </c:pt>
                <c:pt idx="569">
                  <c:v>143</c:v>
                </c:pt>
                <c:pt idx="570">
                  <c:v>143</c:v>
                </c:pt>
                <c:pt idx="571">
                  <c:v>143</c:v>
                </c:pt>
                <c:pt idx="572">
                  <c:v>144</c:v>
                </c:pt>
                <c:pt idx="573">
                  <c:v>144</c:v>
                </c:pt>
                <c:pt idx="574">
                  <c:v>144</c:v>
                </c:pt>
                <c:pt idx="575">
                  <c:v>144</c:v>
                </c:pt>
                <c:pt idx="576">
                  <c:v>145</c:v>
                </c:pt>
                <c:pt idx="577">
                  <c:v>145</c:v>
                </c:pt>
                <c:pt idx="578">
                  <c:v>145</c:v>
                </c:pt>
                <c:pt idx="579">
                  <c:v>145</c:v>
                </c:pt>
                <c:pt idx="580">
                  <c:v>146</c:v>
                </c:pt>
                <c:pt idx="581">
                  <c:v>146</c:v>
                </c:pt>
                <c:pt idx="582">
                  <c:v>146</c:v>
                </c:pt>
                <c:pt idx="583">
                  <c:v>146</c:v>
                </c:pt>
                <c:pt idx="584">
                  <c:v>147</c:v>
                </c:pt>
                <c:pt idx="585">
                  <c:v>147</c:v>
                </c:pt>
                <c:pt idx="586">
                  <c:v>147</c:v>
                </c:pt>
                <c:pt idx="587">
                  <c:v>147</c:v>
                </c:pt>
                <c:pt idx="588">
                  <c:v>148</c:v>
                </c:pt>
                <c:pt idx="589">
                  <c:v>148</c:v>
                </c:pt>
                <c:pt idx="590">
                  <c:v>148</c:v>
                </c:pt>
                <c:pt idx="591">
                  <c:v>148</c:v>
                </c:pt>
                <c:pt idx="592">
                  <c:v>149</c:v>
                </c:pt>
                <c:pt idx="593">
                  <c:v>149</c:v>
                </c:pt>
                <c:pt idx="594">
                  <c:v>149</c:v>
                </c:pt>
                <c:pt idx="595">
                  <c:v>149</c:v>
                </c:pt>
                <c:pt idx="596">
                  <c:v>150</c:v>
                </c:pt>
                <c:pt idx="597">
                  <c:v>150</c:v>
                </c:pt>
                <c:pt idx="598">
                  <c:v>150</c:v>
                </c:pt>
                <c:pt idx="599">
                  <c:v>150</c:v>
                </c:pt>
                <c:pt idx="600">
                  <c:v>151</c:v>
                </c:pt>
                <c:pt idx="601">
                  <c:v>151</c:v>
                </c:pt>
                <c:pt idx="602">
                  <c:v>151</c:v>
                </c:pt>
                <c:pt idx="603">
                  <c:v>151</c:v>
                </c:pt>
                <c:pt idx="604">
                  <c:v>152</c:v>
                </c:pt>
                <c:pt idx="605">
                  <c:v>152</c:v>
                </c:pt>
                <c:pt idx="606">
                  <c:v>152</c:v>
                </c:pt>
                <c:pt idx="607">
                  <c:v>152</c:v>
                </c:pt>
                <c:pt idx="608">
                  <c:v>153</c:v>
                </c:pt>
                <c:pt idx="609">
                  <c:v>153</c:v>
                </c:pt>
                <c:pt idx="610">
                  <c:v>153</c:v>
                </c:pt>
                <c:pt idx="611">
                  <c:v>153</c:v>
                </c:pt>
                <c:pt idx="612">
                  <c:v>154</c:v>
                </c:pt>
                <c:pt idx="613">
                  <c:v>154</c:v>
                </c:pt>
                <c:pt idx="614">
                  <c:v>154</c:v>
                </c:pt>
              </c:numCache>
            </c:numRef>
          </c:xVal>
          <c:yVal>
            <c:numRef>
              <c:f>Hoja1!$B$2:$B$616</c:f>
              <c:numCache>
                <c:formatCode>General</c:formatCode>
                <c:ptCount val="61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1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1</c:v>
                </c:pt>
                <c:pt idx="76">
                  <c:v>0</c:v>
                </c:pt>
                <c:pt idx="77">
                  <c:v>1</c:v>
                </c:pt>
                <c:pt idx="78">
                  <c:v>0</c:v>
                </c:pt>
                <c:pt idx="79">
                  <c:v>1</c:v>
                </c:pt>
                <c:pt idx="80">
                  <c:v>0</c:v>
                </c:pt>
                <c:pt idx="81">
                  <c:v>1</c:v>
                </c:pt>
                <c:pt idx="82">
                  <c:v>0</c:v>
                </c:pt>
                <c:pt idx="83">
                  <c:v>1</c:v>
                </c:pt>
                <c:pt idx="84">
                  <c:v>0</c:v>
                </c:pt>
                <c:pt idx="85">
                  <c:v>1</c:v>
                </c:pt>
                <c:pt idx="86">
                  <c:v>0</c:v>
                </c:pt>
                <c:pt idx="87">
                  <c:v>1</c:v>
                </c:pt>
                <c:pt idx="88">
                  <c:v>0</c:v>
                </c:pt>
                <c:pt idx="89">
                  <c:v>1</c:v>
                </c:pt>
                <c:pt idx="90">
                  <c:v>0</c:v>
                </c:pt>
                <c:pt idx="91">
                  <c:v>1</c:v>
                </c:pt>
                <c:pt idx="92">
                  <c:v>0</c:v>
                </c:pt>
                <c:pt idx="93">
                  <c:v>1</c:v>
                </c:pt>
                <c:pt idx="94">
                  <c:v>0</c:v>
                </c:pt>
                <c:pt idx="95">
                  <c:v>1</c:v>
                </c:pt>
                <c:pt idx="96">
                  <c:v>0</c:v>
                </c:pt>
                <c:pt idx="97">
                  <c:v>1</c:v>
                </c:pt>
                <c:pt idx="98">
                  <c:v>0</c:v>
                </c:pt>
                <c:pt idx="99">
                  <c:v>1</c:v>
                </c:pt>
                <c:pt idx="100">
                  <c:v>0</c:v>
                </c:pt>
                <c:pt idx="101">
                  <c:v>1</c:v>
                </c:pt>
                <c:pt idx="102">
                  <c:v>0</c:v>
                </c:pt>
                <c:pt idx="103">
                  <c:v>1</c:v>
                </c:pt>
                <c:pt idx="104">
                  <c:v>0</c:v>
                </c:pt>
                <c:pt idx="105">
                  <c:v>1</c:v>
                </c:pt>
                <c:pt idx="106">
                  <c:v>0</c:v>
                </c:pt>
                <c:pt idx="107">
                  <c:v>1</c:v>
                </c:pt>
                <c:pt idx="108">
                  <c:v>0</c:v>
                </c:pt>
                <c:pt idx="109">
                  <c:v>1</c:v>
                </c:pt>
                <c:pt idx="110">
                  <c:v>0</c:v>
                </c:pt>
                <c:pt idx="111">
                  <c:v>1</c:v>
                </c:pt>
                <c:pt idx="112">
                  <c:v>0</c:v>
                </c:pt>
                <c:pt idx="113">
                  <c:v>1</c:v>
                </c:pt>
                <c:pt idx="114">
                  <c:v>0</c:v>
                </c:pt>
                <c:pt idx="115">
                  <c:v>1</c:v>
                </c:pt>
                <c:pt idx="116">
                  <c:v>0</c:v>
                </c:pt>
                <c:pt idx="117">
                  <c:v>1</c:v>
                </c:pt>
                <c:pt idx="118">
                  <c:v>0</c:v>
                </c:pt>
                <c:pt idx="119">
                  <c:v>1</c:v>
                </c:pt>
                <c:pt idx="120">
                  <c:v>0</c:v>
                </c:pt>
                <c:pt idx="121">
                  <c:v>1</c:v>
                </c:pt>
                <c:pt idx="122">
                  <c:v>0</c:v>
                </c:pt>
                <c:pt idx="123">
                  <c:v>1</c:v>
                </c:pt>
                <c:pt idx="124">
                  <c:v>0</c:v>
                </c:pt>
                <c:pt idx="125">
                  <c:v>1</c:v>
                </c:pt>
                <c:pt idx="126">
                  <c:v>0</c:v>
                </c:pt>
                <c:pt idx="127">
                  <c:v>1</c:v>
                </c:pt>
                <c:pt idx="128">
                  <c:v>0</c:v>
                </c:pt>
                <c:pt idx="129">
                  <c:v>1</c:v>
                </c:pt>
                <c:pt idx="130">
                  <c:v>0</c:v>
                </c:pt>
                <c:pt idx="131">
                  <c:v>1</c:v>
                </c:pt>
                <c:pt idx="132">
                  <c:v>0</c:v>
                </c:pt>
                <c:pt idx="133">
                  <c:v>1</c:v>
                </c:pt>
                <c:pt idx="134">
                  <c:v>0</c:v>
                </c:pt>
                <c:pt idx="135">
                  <c:v>1</c:v>
                </c:pt>
                <c:pt idx="136">
                  <c:v>0</c:v>
                </c:pt>
                <c:pt idx="137">
                  <c:v>1</c:v>
                </c:pt>
                <c:pt idx="138">
                  <c:v>0</c:v>
                </c:pt>
                <c:pt idx="139">
                  <c:v>1</c:v>
                </c:pt>
                <c:pt idx="140">
                  <c:v>0</c:v>
                </c:pt>
                <c:pt idx="141">
                  <c:v>1</c:v>
                </c:pt>
                <c:pt idx="142">
                  <c:v>0</c:v>
                </c:pt>
                <c:pt idx="143">
                  <c:v>1</c:v>
                </c:pt>
                <c:pt idx="144">
                  <c:v>0</c:v>
                </c:pt>
                <c:pt idx="145">
                  <c:v>1</c:v>
                </c:pt>
                <c:pt idx="146">
                  <c:v>0</c:v>
                </c:pt>
                <c:pt idx="147">
                  <c:v>1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1</c:v>
                </c:pt>
                <c:pt idx="152">
                  <c:v>0</c:v>
                </c:pt>
                <c:pt idx="153">
                  <c:v>1</c:v>
                </c:pt>
                <c:pt idx="154">
                  <c:v>0</c:v>
                </c:pt>
                <c:pt idx="155">
                  <c:v>1</c:v>
                </c:pt>
                <c:pt idx="156">
                  <c:v>0</c:v>
                </c:pt>
                <c:pt idx="157">
                  <c:v>1</c:v>
                </c:pt>
                <c:pt idx="158">
                  <c:v>0</c:v>
                </c:pt>
                <c:pt idx="159">
                  <c:v>1</c:v>
                </c:pt>
                <c:pt idx="160">
                  <c:v>0</c:v>
                </c:pt>
                <c:pt idx="161">
                  <c:v>1</c:v>
                </c:pt>
                <c:pt idx="162">
                  <c:v>0</c:v>
                </c:pt>
                <c:pt idx="163">
                  <c:v>1</c:v>
                </c:pt>
                <c:pt idx="164">
                  <c:v>0</c:v>
                </c:pt>
                <c:pt idx="165">
                  <c:v>1</c:v>
                </c:pt>
                <c:pt idx="166">
                  <c:v>0</c:v>
                </c:pt>
                <c:pt idx="167">
                  <c:v>1</c:v>
                </c:pt>
                <c:pt idx="168">
                  <c:v>0</c:v>
                </c:pt>
                <c:pt idx="169">
                  <c:v>1</c:v>
                </c:pt>
                <c:pt idx="170">
                  <c:v>0</c:v>
                </c:pt>
                <c:pt idx="171">
                  <c:v>1</c:v>
                </c:pt>
                <c:pt idx="172">
                  <c:v>0</c:v>
                </c:pt>
                <c:pt idx="173">
                  <c:v>1</c:v>
                </c:pt>
                <c:pt idx="174">
                  <c:v>0</c:v>
                </c:pt>
                <c:pt idx="175">
                  <c:v>1</c:v>
                </c:pt>
                <c:pt idx="176">
                  <c:v>0</c:v>
                </c:pt>
                <c:pt idx="177">
                  <c:v>1</c:v>
                </c:pt>
                <c:pt idx="178">
                  <c:v>0</c:v>
                </c:pt>
                <c:pt idx="179">
                  <c:v>1</c:v>
                </c:pt>
                <c:pt idx="180">
                  <c:v>0</c:v>
                </c:pt>
                <c:pt idx="181">
                  <c:v>1</c:v>
                </c:pt>
                <c:pt idx="182">
                  <c:v>0</c:v>
                </c:pt>
                <c:pt idx="183">
                  <c:v>1</c:v>
                </c:pt>
                <c:pt idx="184">
                  <c:v>0</c:v>
                </c:pt>
                <c:pt idx="185">
                  <c:v>1</c:v>
                </c:pt>
                <c:pt idx="186">
                  <c:v>0</c:v>
                </c:pt>
                <c:pt idx="187">
                  <c:v>1</c:v>
                </c:pt>
                <c:pt idx="188">
                  <c:v>0</c:v>
                </c:pt>
                <c:pt idx="189">
                  <c:v>1</c:v>
                </c:pt>
                <c:pt idx="190">
                  <c:v>0</c:v>
                </c:pt>
                <c:pt idx="191">
                  <c:v>1</c:v>
                </c:pt>
                <c:pt idx="192">
                  <c:v>0</c:v>
                </c:pt>
                <c:pt idx="193">
                  <c:v>1</c:v>
                </c:pt>
                <c:pt idx="194">
                  <c:v>0</c:v>
                </c:pt>
                <c:pt idx="195">
                  <c:v>1</c:v>
                </c:pt>
                <c:pt idx="196">
                  <c:v>0</c:v>
                </c:pt>
                <c:pt idx="197">
                  <c:v>1</c:v>
                </c:pt>
                <c:pt idx="198">
                  <c:v>0</c:v>
                </c:pt>
                <c:pt idx="199">
                  <c:v>1</c:v>
                </c:pt>
                <c:pt idx="200">
                  <c:v>0</c:v>
                </c:pt>
                <c:pt idx="201">
                  <c:v>1</c:v>
                </c:pt>
                <c:pt idx="202">
                  <c:v>0</c:v>
                </c:pt>
                <c:pt idx="203">
                  <c:v>1</c:v>
                </c:pt>
                <c:pt idx="204">
                  <c:v>0</c:v>
                </c:pt>
                <c:pt idx="205">
                  <c:v>1</c:v>
                </c:pt>
                <c:pt idx="206">
                  <c:v>0</c:v>
                </c:pt>
                <c:pt idx="207">
                  <c:v>1</c:v>
                </c:pt>
                <c:pt idx="208">
                  <c:v>0</c:v>
                </c:pt>
                <c:pt idx="209">
                  <c:v>1</c:v>
                </c:pt>
                <c:pt idx="210">
                  <c:v>0</c:v>
                </c:pt>
                <c:pt idx="211">
                  <c:v>1</c:v>
                </c:pt>
                <c:pt idx="212">
                  <c:v>0</c:v>
                </c:pt>
                <c:pt idx="213">
                  <c:v>1</c:v>
                </c:pt>
                <c:pt idx="214">
                  <c:v>0</c:v>
                </c:pt>
                <c:pt idx="215">
                  <c:v>1</c:v>
                </c:pt>
                <c:pt idx="216">
                  <c:v>0</c:v>
                </c:pt>
                <c:pt idx="217">
                  <c:v>1</c:v>
                </c:pt>
                <c:pt idx="218">
                  <c:v>0</c:v>
                </c:pt>
                <c:pt idx="219">
                  <c:v>1</c:v>
                </c:pt>
                <c:pt idx="220">
                  <c:v>0</c:v>
                </c:pt>
                <c:pt idx="221">
                  <c:v>1</c:v>
                </c:pt>
                <c:pt idx="222">
                  <c:v>0</c:v>
                </c:pt>
                <c:pt idx="223">
                  <c:v>1</c:v>
                </c:pt>
                <c:pt idx="224">
                  <c:v>0</c:v>
                </c:pt>
                <c:pt idx="225">
                  <c:v>1</c:v>
                </c:pt>
                <c:pt idx="226">
                  <c:v>0</c:v>
                </c:pt>
                <c:pt idx="227">
                  <c:v>1</c:v>
                </c:pt>
                <c:pt idx="228">
                  <c:v>0</c:v>
                </c:pt>
                <c:pt idx="229">
                  <c:v>1</c:v>
                </c:pt>
                <c:pt idx="230">
                  <c:v>0</c:v>
                </c:pt>
                <c:pt idx="231">
                  <c:v>1</c:v>
                </c:pt>
                <c:pt idx="232">
                  <c:v>0</c:v>
                </c:pt>
                <c:pt idx="233">
                  <c:v>1</c:v>
                </c:pt>
                <c:pt idx="234">
                  <c:v>0</c:v>
                </c:pt>
                <c:pt idx="235">
                  <c:v>1</c:v>
                </c:pt>
                <c:pt idx="236">
                  <c:v>0</c:v>
                </c:pt>
                <c:pt idx="237">
                  <c:v>1</c:v>
                </c:pt>
                <c:pt idx="238">
                  <c:v>0</c:v>
                </c:pt>
                <c:pt idx="239">
                  <c:v>1</c:v>
                </c:pt>
                <c:pt idx="240">
                  <c:v>0</c:v>
                </c:pt>
                <c:pt idx="241">
                  <c:v>1</c:v>
                </c:pt>
                <c:pt idx="242">
                  <c:v>0</c:v>
                </c:pt>
                <c:pt idx="243">
                  <c:v>1</c:v>
                </c:pt>
                <c:pt idx="244">
                  <c:v>0</c:v>
                </c:pt>
                <c:pt idx="245">
                  <c:v>1</c:v>
                </c:pt>
                <c:pt idx="246">
                  <c:v>0</c:v>
                </c:pt>
                <c:pt idx="247">
                  <c:v>1</c:v>
                </c:pt>
                <c:pt idx="248">
                  <c:v>0</c:v>
                </c:pt>
                <c:pt idx="249">
                  <c:v>1</c:v>
                </c:pt>
                <c:pt idx="250">
                  <c:v>0</c:v>
                </c:pt>
                <c:pt idx="251">
                  <c:v>1</c:v>
                </c:pt>
                <c:pt idx="252">
                  <c:v>0</c:v>
                </c:pt>
                <c:pt idx="253">
                  <c:v>1</c:v>
                </c:pt>
                <c:pt idx="254">
                  <c:v>0</c:v>
                </c:pt>
                <c:pt idx="255">
                  <c:v>1</c:v>
                </c:pt>
                <c:pt idx="256">
                  <c:v>0</c:v>
                </c:pt>
                <c:pt idx="257">
                  <c:v>1</c:v>
                </c:pt>
                <c:pt idx="258">
                  <c:v>0</c:v>
                </c:pt>
                <c:pt idx="259">
                  <c:v>1</c:v>
                </c:pt>
                <c:pt idx="260">
                  <c:v>0</c:v>
                </c:pt>
                <c:pt idx="261">
                  <c:v>1</c:v>
                </c:pt>
                <c:pt idx="262">
                  <c:v>0</c:v>
                </c:pt>
                <c:pt idx="263">
                  <c:v>1</c:v>
                </c:pt>
                <c:pt idx="264">
                  <c:v>0</c:v>
                </c:pt>
                <c:pt idx="265">
                  <c:v>1</c:v>
                </c:pt>
                <c:pt idx="266">
                  <c:v>0</c:v>
                </c:pt>
                <c:pt idx="267">
                  <c:v>1</c:v>
                </c:pt>
                <c:pt idx="268">
                  <c:v>0</c:v>
                </c:pt>
                <c:pt idx="269">
                  <c:v>1</c:v>
                </c:pt>
                <c:pt idx="270">
                  <c:v>0</c:v>
                </c:pt>
                <c:pt idx="271">
                  <c:v>1</c:v>
                </c:pt>
                <c:pt idx="272">
                  <c:v>0</c:v>
                </c:pt>
                <c:pt idx="273">
                  <c:v>1</c:v>
                </c:pt>
                <c:pt idx="274">
                  <c:v>0</c:v>
                </c:pt>
                <c:pt idx="275">
                  <c:v>1</c:v>
                </c:pt>
                <c:pt idx="276">
                  <c:v>0</c:v>
                </c:pt>
                <c:pt idx="277">
                  <c:v>1</c:v>
                </c:pt>
                <c:pt idx="278">
                  <c:v>0</c:v>
                </c:pt>
                <c:pt idx="279">
                  <c:v>1</c:v>
                </c:pt>
                <c:pt idx="280">
                  <c:v>0</c:v>
                </c:pt>
                <c:pt idx="281">
                  <c:v>1</c:v>
                </c:pt>
                <c:pt idx="282">
                  <c:v>0</c:v>
                </c:pt>
                <c:pt idx="283">
                  <c:v>1</c:v>
                </c:pt>
                <c:pt idx="284">
                  <c:v>0</c:v>
                </c:pt>
                <c:pt idx="285">
                  <c:v>1</c:v>
                </c:pt>
                <c:pt idx="286">
                  <c:v>0</c:v>
                </c:pt>
                <c:pt idx="287">
                  <c:v>1</c:v>
                </c:pt>
                <c:pt idx="288">
                  <c:v>0</c:v>
                </c:pt>
                <c:pt idx="289">
                  <c:v>1</c:v>
                </c:pt>
                <c:pt idx="290">
                  <c:v>0</c:v>
                </c:pt>
                <c:pt idx="291">
                  <c:v>1</c:v>
                </c:pt>
                <c:pt idx="292">
                  <c:v>0</c:v>
                </c:pt>
                <c:pt idx="293">
                  <c:v>1</c:v>
                </c:pt>
                <c:pt idx="294">
                  <c:v>0</c:v>
                </c:pt>
                <c:pt idx="295">
                  <c:v>1</c:v>
                </c:pt>
                <c:pt idx="296">
                  <c:v>0</c:v>
                </c:pt>
                <c:pt idx="297">
                  <c:v>1</c:v>
                </c:pt>
                <c:pt idx="298">
                  <c:v>0</c:v>
                </c:pt>
                <c:pt idx="299">
                  <c:v>1</c:v>
                </c:pt>
                <c:pt idx="300">
                  <c:v>0</c:v>
                </c:pt>
                <c:pt idx="301">
                  <c:v>1</c:v>
                </c:pt>
                <c:pt idx="302">
                  <c:v>0</c:v>
                </c:pt>
                <c:pt idx="303">
                  <c:v>1</c:v>
                </c:pt>
                <c:pt idx="304">
                  <c:v>0</c:v>
                </c:pt>
                <c:pt idx="305">
                  <c:v>1</c:v>
                </c:pt>
                <c:pt idx="306">
                  <c:v>0</c:v>
                </c:pt>
                <c:pt idx="307">
                  <c:v>1</c:v>
                </c:pt>
                <c:pt idx="308">
                  <c:v>0</c:v>
                </c:pt>
                <c:pt idx="309">
                  <c:v>1</c:v>
                </c:pt>
                <c:pt idx="310">
                  <c:v>0</c:v>
                </c:pt>
                <c:pt idx="311">
                  <c:v>1</c:v>
                </c:pt>
                <c:pt idx="312">
                  <c:v>0</c:v>
                </c:pt>
                <c:pt idx="313">
                  <c:v>1</c:v>
                </c:pt>
                <c:pt idx="314">
                  <c:v>0</c:v>
                </c:pt>
                <c:pt idx="315">
                  <c:v>1</c:v>
                </c:pt>
                <c:pt idx="316">
                  <c:v>0</c:v>
                </c:pt>
                <c:pt idx="317">
                  <c:v>1</c:v>
                </c:pt>
                <c:pt idx="318">
                  <c:v>0</c:v>
                </c:pt>
                <c:pt idx="319">
                  <c:v>1</c:v>
                </c:pt>
                <c:pt idx="320">
                  <c:v>0</c:v>
                </c:pt>
                <c:pt idx="321">
                  <c:v>1</c:v>
                </c:pt>
                <c:pt idx="322">
                  <c:v>0</c:v>
                </c:pt>
                <c:pt idx="323">
                  <c:v>1</c:v>
                </c:pt>
                <c:pt idx="324">
                  <c:v>0</c:v>
                </c:pt>
                <c:pt idx="325">
                  <c:v>1</c:v>
                </c:pt>
                <c:pt idx="326">
                  <c:v>0</c:v>
                </c:pt>
                <c:pt idx="327">
                  <c:v>1</c:v>
                </c:pt>
                <c:pt idx="328">
                  <c:v>0</c:v>
                </c:pt>
                <c:pt idx="329">
                  <c:v>1</c:v>
                </c:pt>
                <c:pt idx="330">
                  <c:v>0</c:v>
                </c:pt>
                <c:pt idx="331">
                  <c:v>1</c:v>
                </c:pt>
                <c:pt idx="332">
                  <c:v>0</c:v>
                </c:pt>
                <c:pt idx="333">
                  <c:v>1</c:v>
                </c:pt>
                <c:pt idx="334">
                  <c:v>0</c:v>
                </c:pt>
                <c:pt idx="335">
                  <c:v>1</c:v>
                </c:pt>
                <c:pt idx="336">
                  <c:v>0</c:v>
                </c:pt>
                <c:pt idx="337">
                  <c:v>1</c:v>
                </c:pt>
                <c:pt idx="338">
                  <c:v>0</c:v>
                </c:pt>
                <c:pt idx="339">
                  <c:v>1</c:v>
                </c:pt>
                <c:pt idx="340">
                  <c:v>0</c:v>
                </c:pt>
                <c:pt idx="341">
                  <c:v>1</c:v>
                </c:pt>
                <c:pt idx="342">
                  <c:v>0</c:v>
                </c:pt>
                <c:pt idx="343">
                  <c:v>1</c:v>
                </c:pt>
                <c:pt idx="344">
                  <c:v>0</c:v>
                </c:pt>
                <c:pt idx="345">
                  <c:v>1</c:v>
                </c:pt>
                <c:pt idx="346">
                  <c:v>0</c:v>
                </c:pt>
                <c:pt idx="347">
                  <c:v>1</c:v>
                </c:pt>
                <c:pt idx="348">
                  <c:v>0</c:v>
                </c:pt>
                <c:pt idx="349">
                  <c:v>1</c:v>
                </c:pt>
                <c:pt idx="350">
                  <c:v>0</c:v>
                </c:pt>
                <c:pt idx="351">
                  <c:v>1</c:v>
                </c:pt>
                <c:pt idx="352">
                  <c:v>0</c:v>
                </c:pt>
                <c:pt idx="353">
                  <c:v>1</c:v>
                </c:pt>
                <c:pt idx="354">
                  <c:v>0</c:v>
                </c:pt>
                <c:pt idx="355">
                  <c:v>1</c:v>
                </c:pt>
                <c:pt idx="356">
                  <c:v>0</c:v>
                </c:pt>
                <c:pt idx="357">
                  <c:v>1</c:v>
                </c:pt>
                <c:pt idx="358">
                  <c:v>0</c:v>
                </c:pt>
                <c:pt idx="359">
                  <c:v>1</c:v>
                </c:pt>
                <c:pt idx="360">
                  <c:v>0</c:v>
                </c:pt>
                <c:pt idx="361">
                  <c:v>1</c:v>
                </c:pt>
                <c:pt idx="362">
                  <c:v>0</c:v>
                </c:pt>
                <c:pt idx="363">
                  <c:v>1</c:v>
                </c:pt>
                <c:pt idx="364">
                  <c:v>0</c:v>
                </c:pt>
                <c:pt idx="365">
                  <c:v>1</c:v>
                </c:pt>
                <c:pt idx="366">
                  <c:v>0</c:v>
                </c:pt>
                <c:pt idx="367">
                  <c:v>1</c:v>
                </c:pt>
                <c:pt idx="368">
                  <c:v>0</c:v>
                </c:pt>
                <c:pt idx="369">
                  <c:v>1</c:v>
                </c:pt>
                <c:pt idx="370">
                  <c:v>0</c:v>
                </c:pt>
                <c:pt idx="371">
                  <c:v>1</c:v>
                </c:pt>
                <c:pt idx="372">
                  <c:v>0</c:v>
                </c:pt>
                <c:pt idx="373">
                  <c:v>1</c:v>
                </c:pt>
                <c:pt idx="374">
                  <c:v>0</c:v>
                </c:pt>
                <c:pt idx="375">
                  <c:v>1</c:v>
                </c:pt>
                <c:pt idx="376">
                  <c:v>0</c:v>
                </c:pt>
                <c:pt idx="377">
                  <c:v>1</c:v>
                </c:pt>
                <c:pt idx="378">
                  <c:v>0</c:v>
                </c:pt>
                <c:pt idx="379">
                  <c:v>1</c:v>
                </c:pt>
                <c:pt idx="380">
                  <c:v>0</c:v>
                </c:pt>
                <c:pt idx="381">
                  <c:v>1</c:v>
                </c:pt>
                <c:pt idx="382">
                  <c:v>0</c:v>
                </c:pt>
                <c:pt idx="383">
                  <c:v>1</c:v>
                </c:pt>
                <c:pt idx="384">
                  <c:v>0</c:v>
                </c:pt>
                <c:pt idx="385">
                  <c:v>1</c:v>
                </c:pt>
                <c:pt idx="386">
                  <c:v>0</c:v>
                </c:pt>
                <c:pt idx="387">
                  <c:v>1</c:v>
                </c:pt>
                <c:pt idx="388">
                  <c:v>0</c:v>
                </c:pt>
                <c:pt idx="389">
                  <c:v>1</c:v>
                </c:pt>
                <c:pt idx="390">
                  <c:v>0</c:v>
                </c:pt>
                <c:pt idx="391">
                  <c:v>1</c:v>
                </c:pt>
                <c:pt idx="392">
                  <c:v>0</c:v>
                </c:pt>
                <c:pt idx="393">
                  <c:v>1</c:v>
                </c:pt>
                <c:pt idx="394">
                  <c:v>0</c:v>
                </c:pt>
                <c:pt idx="395">
                  <c:v>1</c:v>
                </c:pt>
                <c:pt idx="396">
                  <c:v>0</c:v>
                </c:pt>
                <c:pt idx="397">
                  <c:v>1</c:v>
                </c:pt>
                <c:pt idx="398">
                  <c:v>0</c:v>
                </c:pt>
                <c:pt idx="399">
                  <c:v>1</c:v>
                </c:pt>
                <c:pt idx="400">
                  <c:v>0</c:v>
                </c:pt>
                <c:pt idx="401">
                  <c:v>1</c:v>
                </c:pt>
                <c:pt idx="402">
                  <c:v>0</c:v>
                </c:pt>
                <c:pt idx="403">
                  <c:v>1</c:v>
                </c:pt>
                <c:pt idx="404">
                  <c:v>0</c:v>
                </c:pt>
                <c:pt idx="405">
                  <c:v>1</c:v>
                </c:pt>
                <c:pt idx="406">
                  <c:v>0</c:v>
                </c:pt>
                <c:pt idx="407">
                  <c:v>1</c:v>
                </c:pt>
                <c:pt idx="408">
                  <c:v>0</c:v>
                </c:pt>
                <c:pt idx="409">
                  <c:v>1</c:v>
                </c:pt>
                <c:pt idx="410">
                  <c:v>0</c:v>
                </c:pt>
                <c:pt idx="411">
                  <c:v>1</c:v>
                </c:pt>
                <c:pt idx="412">
                  <c:v>0</c:v>
                </c:pt>
                <c:pt idx="413">
                  <c:v>1</c:v>
                </c:pt>
                <c:pt idx="414">
                  <c:v>0</c:v>
                </c:pt>
                <c:pt idx="415">
                  <c:v>1</c:v>
                </c:pt>
                <c:pt idx="416">
                  <c:v>0</c:v>
                </c:pt>
                <c:pt idx="417">
                  <c:v>1</c:v>
                </c:pt>
                <c:pt idx="418">
                  <c:v>0</c:v>
                </c:pt>
                <c:pt idx="419">
                  <c:v>1</c:v>
                </c:pt>
                <c:pt idx="420">
                  <c:v>0</c:v>
                </c:pt>
                <c:pt idx="421">
                  <c:v>1</c:v>
                </c:pt>
                <c:pt idx="422">
                  <c:v>0</c:v>
                </c:pt>
                <c:pt idx="423">
                  <c:v>1</c:v>
                </c:pt>
                <c:pt idx="424">
                  <c:v>0</c:v>
                </c:pt>
                <c:pt idx="425">
                  <c:v>1</c:v>
                </c:pt>
                <c:pt idx="426">
                  <c:v>0</c:v>
                </c:pt>
                <c:pt idx="427">
                  <c:v>1</c:v>
                </c:pt>
                <c:pt idx="428">
                  <c:v>0</c:v>
                </c:pt>
                <c:pt idx="429">
                  <c:v>1</c:v>
                </c:pt>
                <c:pt idx="430">
                  <c:v>0</c:v>
                </c:pt>
                <c:pt idx="431">
                  <c:v>1</c:v>
                </c:pt>
                <c:pt idx="432">
                  <c:v>0</c:v>
                </c:pt>
                <c:pt idx="433">
                  <c:v>1</c:v>
                </c:pt>
                <c:pt idx="434">
                  <c:v>0</c:v>
                </c:pt>
                <c:pt idx="435">
                  <c:v>1</c:v>
                </c:pt>
                <c:pt idx="436">
                  <c:v>0</c:v>
                </c:pt>
                <c:pt idx="437">
                  <c:v>1</c:v>
                </c:pt>
                <c:pt idx="438">
                  <c:v>0</c:v>
                </c:pt>
                <c:pt idx="439">
                  <c:v>1</c:v>
                </c:pt>
                <c:pt idx="440">
                  <c:v>0</c:v>
                </c:pt>
                <c:pt idx="441">
                  <c:v>1</c:v>
                </c:pt>
                <c:pt idx="442">
                  <c:v>0</c:v>
                </c:pt>
                <c:pt idx="443">
                  <c:v>1</c:v>
                </c:pt>
                <c:pt idx="444">
                  <c:v>0</c:v>
                </c:pt>
                <c:pt idx="445">
                  <c:v>1</c:v>
                </c:pt>
                <c:pt idx="446">
                  <c:v>0</c:v>
                </c:pt>
                <c:pt idx="447">
                  <c:v>1</c:v>
                </c:pt>
                <c:pt idx="448">
                  <c:v>0</c:v>
                </c:pt>
                <c:pt idx="449">
                  <c:v>1</c:v>
                </c:pt>
                <c:pt idx="450">
                  <c:v>0</c:v>
                </c:pt>
                <c:pt idx="451">
                  <c:v>1</c:v>
                </c:pt>
                <c:pt idx="452">
                  <c:v>0</c:v>
                </c:pt>
                <c:pt idx="453">
                  <c:v>1</c:v>
                </c:pt>
                <c:pt idx="454">
                  <c:v>0</c:v>
                </c:pt>
                <c:pt idx="455">
                  <c:v>1</c:v>
                </c:pt>
                <c:pt idx="456">
                  <c:v>0</c:v>
                </c:pt>
                <c:pt idx="457">
                  <c:v>1</c:v>
                </c:pt>
                <c:pt idx="458">
                  <c:v>0</c:v>
                </c:pt>
                <c:pt idx="459">
                  <c:v>1</c:v>
                </c:pt>
                <c:pt idx="460">
                  <c:v>0</c:v>
                </c:pt>
                <c:pt idx="461">
                  <c:v>1</c:v>
                </c:pt>
                <c:pt idx="462">
                  <c:v>0</c:v>
                </c:pt>
                <c:pt idx="463">
                  <c:v>1</c:v>
                </c:pt>
                <c:pt idx="464">
                  <c:v>0</c:v>
                </c:pt>
                <c:pt idx="465">
                  <c:v>1</c:v>
                </c:pt>
                <c:pt idx="466">
                  <c:v>0</c:v>
                </c:pt>
                <c:pt idx="467">
                  <c:v>1</c:v>
                </c:pt>
                <c:pt idx="468">
                  <c:v>0</c:v>
                </c:pt>
                <c:pt idx="469">
                  <c:v>1</c:v>
                </c:pt>
                <c:pt idx="470">
                  <c:v>0</c:v>
                </c:pt>
                <c:pt idx="471">
                  <c:v>1</c:v>
                </c:pt>
                <c:pt idx="472">
                  <c:v>0</c:v>
                </c:pt>
                <c:pt idx="473">
                  <c:v>1</c:v>
                </c:pt>
                <c:pt idx="474">
                  <c:v>0</c:v>
                </c:pt>
                <c:pt idx="475">
                  <c:v>1</c:v>
                </c:pt>
                <c:pt idx="476">
                  <c:v>0</c:v>
                </c:pt>
                <c:pt idx="477">
                  <c:v>1</c:v>
                </c:pt>
                <c:pt idx="478">
                  <c:v>0</c:v>
                </c:pt>
                <c:pt idx="479">
                  <c:v>1</c:v>
                </c:pt>
                <c:pt idx="480">
                  <c:v>0</c:v>
                </c:pt>
                <c:pt idx="481">
                  <c:v>1</c:v>
                </c:pt>
                <c:pt idx="482">
                  <c:v>0</c:v>
                </c:pt>
                <c:pt idx="483">
                  <c:v>1</c:v>
                </c:pt>
                <c:pt idx="484">
                  <c:v>0</c:v>
                </c:pt>
                <c:pt idx="485">
                  <c:v>1</c:v>
                </c:pt>
                <c:pt idx="486">
                  <c:v>0</c:v>
                </c:pt>
                <c:pt idx="487">
                  <c:v>1</c:v>
                </c:pt>
                <c:pt idx="488">
                  <c:v>0</c:v>
                </c:pt>
                <c:pt idx="489">
                  <c:v>1</c:v>
                </c:pt>
                <c:pt idx="490">
                  <c:v>0</c:v>
                </c:pt>
                <c:pt idx="491">
                  <c:v>1</c:v>
                </c:pt>
                <c:pt idx="492">
                  <c:v>0</c:v>
                </c:pt>
                <c:pt idx="493">
                  <c:v>1</c:v>
                </c:pt>
                <c:pt idx="494">
                  <c:v>0</c:v>
                </c:pt>
                <c:pt idx="495">
                  <c:v>1</c:v>
                </c:pt>
                <c:pt idx="496">
                  <c:v>0</c:v>
                </c:pt>
                <c:pt idx="497">
                  <c:v>1</c:v>
                </c:pt>
                <c:pt idx="498">
                  <c:v>0</c:v>
                </c:pt>
                <c:pt idx="499">
                  <c:v>1</c:v>
                </c:pt>
                <c:pt idx="500">
                  <c:v>0</c:v>
                </c:pt>
                <c:pt idx="501">
                  <c:v>1</c:v>
                </c:pt>
                <c:pt idx="502">
                  <c:v>0</c:v>
                </c:pt>
                <c:pt idx="503">
                  <c:v>1</c:v>
                </c:pt>
                <c:pt idx="504">
                  <c:v>0</c:v>
                </c:pt>
                <c:pt idx="505">
                  <c:v>1</c:v>
                </c:pt>
                <c:pt idx="506">
                  <c:v>0</c:v>
                </c:pt>
                <c:pt idx="507">
                  <c:v>1</c:v>
                </c:pt>
                <c:pt idx="508">
                  <c:v>0</c:v>
                </c:pt>
                <c:pt idx="509">
                  <c:v>1</c:v>
                </c:pt>
                <c:pt idx="510">
                  <c:v>0</c:v>
                </c:pt>
                <c:pt idx="511">
                  <c:v>1</c:v>
                </c:pt>
                <c:pt idx="512">
                  <c:v>0</c:v>
                </c:pt>
                <c:pt idx="513">
                  <c:v>1</c:v>
                </c:pt>
                <c:pt idx="514">
                  <c:v>0</c:v>
                </c:pt>
                <c:pt idx="515">
                  <c:v>1</c:v>
                </c:pt>
                <c:pt idx="516">
                  <c:v>0</c:v>
                </c:pt>
                <c:pt idx="517">
                  <c:v>1</c:v>
                </c:pt>
                <c:pt idx="518">
                  <c:v>0</c:v>
                </c:pt>
                <c:pt idx="519">
                  <c:v>1</c:v>
                </c:pt>
                <c:pt idx="520">
                  <c:v>0</c:v>
                </c:pt>
                <c:pt idx="521">
                  <c:v>1</c:v>
                </c:pt>
                <c:pt idx="522">
                  <c:v>0</c:v>
                </c:pt>
                <c:pt idx="523">
                  <c:v>1</c:v>
                </c:pt>
                <c:pt idx="524">
                  <c:v>0</c:v>
                </c:pt>
                <c:pt idx="525">
                  <c:v>1</c:v>
                </c:pt>
                <c:pt idx="526">
                  <c:v>0</c:v>
                </c:pt>
                <c:pt idx="527">
                  <c:v>1</c:v>
                </c:pt>
                <c:pt idx="528">
                  <c:v>0</c:v>
                </c:pt>
                <c:pt idx="529">
                  <c:v>1</c:v>
                </c:pt>
                <c:pt idx="530">
                  <c:v>0</c:v>
                </c:pt>
                <c:pt idx="531">
                  <c:v>1</c:v>
                </c:pt>
                <c:pt idx="532">
                  <c:v>0</c:v>
                </c:pt>
                <c:pt idx="533">
                  <c:v>1</c:v>
                </c:pt>
                <c:pt idx="534">
                  <c:v>0</c:v>
                </c:pt>
                <c:pt idx="535">
                  <c:v>1</c:v>
                </c:pt>
                <c:pt idx="536">
                  <c:v>0</c:v>
                </c:pt>
                <c:pt idx="537">
                  <c:v>1</c:v>
                </c:pt>
                <c:pt idx="538">
                  <c:v>0</c:v>
                </c:pt>
                <c:pt idx="539">
                  <c:v>1</c:v>
                </c:pt>
                <c:pt idx="540">
                  <c:v>0</c:v>
                </c:pt>
                <c:pt idx="541">
                  <c:v>1</c:v>
                </c:pt>
                <c:pt idx="542">
                  <c:v>0</c:v>
                </c:pt>
                <c:pt idx="543">
                  <c:v>1</c:v>
                </c:pt>
                <c:pt idx="544">
                  <c:v>0</c:v>
                </c:pt>
                <c:pt idx="545">
                  <c:v>1</c:v>
                </c:pt>
                <c:pt idx="546">
                  <c:v>0</c:v>
                </c:pt>
                <c:pt idx="547">
                  <c:v>1</c:v>
                </c:pt>
                <c:pt idx="548">
                  <c:v>0</c:v>
                </c:pt>
                <c:pt idx="549">
                  <c:v>1</c:v>
                </c:pt>
                <c:pt idx="550">
                  <c:v>0</c:v>
                </c:pt>
                <c:pt idx="551">
                  <c:v>1</c:v>
                </c:pt>
                <c:pt idx="552">
                  <c:v>0</c:v>
                </c:pt>
                <c:pt idx="553">
                  <c:v>1</c:v>
                </c:pt>
                <c:pt idx="554">
                  <c:v>0</c:v>
                </c:pt>
                <c:pt idx="555">
                  <c:v>1</c:v>
                </c:pt>
                <c:pt idx="556">
                  <c:v>0</c:v>
                </c:pt>
                <c:pt idx="557">
                  <c:v>1</c:v>
                </c:pt>
                <c:pt idx="558">
                  <c:v>0</c:v>
                </c:pt>
                <c:pt idx="559">
                  <c:v>1</c:v>
                </c:pt>
                <c:pt idx="560">
                  <c:v>0</c:v>
                </c:pt>
                <c:pt idx="561">
                  <c:v>1</c:v>
                </c:pt>
                <c:pt idx="562">
                  <c:v>0</c:v>
                </c:pt>
                <c:pt idx="563">
                  <c:v>1</c:v>
                </c:pt>
                <c:pt idx="564">
                  <c:v>0</c:v>
                </c:pt>
                <c:pt idx="565">
                  <c:v>1</c:v>
                </c:pt>
                <c:pt idx="566">
                  <c:v>0</c:v>
                </c:pt>
                <c:pt idx="567">
                  <c:v>1</c:v>
                </c:pt>
                <c:pt idx="568">
                  <c:v>0</c:v>
                </c:pt>
                <c:pt idx="569">
                  <c:v>1</c:v>
                </c:pt>
                <c:pt idx="570">
                  <c:v>0</c:v>
                </c:pt>
                <c:pt idx="571">
                  <c:v>1</c:v>
                </c:pt>
                <c:pt idx="572">
                  <c:v>0</c:v>
                </c:pt>
                <c:pt idx="573">
                  <c:v>1</c:v>
                </c:pt>
                <c:pt idx="574">
                  <c:v>0</c:v>
                </c:pt>
                <c:pt idx="575">
                  <c:v>1</c:v>
                </c:pt>
                <c:pt idx="576">
                  <c:v>0</c:v>
                </c:pt>
                <c:pt idx="577">
                  <c:v>1</c:v>
                </c:pt>
                <c:pt idx="578">
                  <c:v>0</c:v>
                </c:pt>
                <c:pt idx="579">
                  <c:v>1</c:v>
                </c:pt>
                <c:pt idx="580">
                  <c:v>0</c:v>
                </c:pt>
                <c:pt idx="581">
                  <c:v>1</c:v>
                </c:pt>
                <c:pt idx="582">
                  <c:v>0</c:v>
                </c:pt>
                <c:pt idx="583">
                  <c:v>1</c:v>
                </c:pt>
                <c:pt idx="584">
                  <c:v>0</c:v>
                </c:pt>
                <c:pt idx="585">
                  <c:v>1</c:v>
                </c:pt>
                <c:pt idx="586">
                  <c:v>0</c:v>
                </c:pt>
                <c:pt idx="587">
                  <c:v>1</c:v>
                </c:pt>
                <c:pt idx="588">
                  <c:v>0</c:v>
                </c:pt>
                <c:pt idx="589">
                  <c:v>1</c:v>
                </c:pt>
                <c:pt idx="590">
                  <c:v>0</c:v>
                </c:pt>
                <c:pt idx="591">
                  <c:v>1</c:v>
                </c:pt>
                <c:pt idx="592">
                  <c:v>0</c:v>
                </c:pt>
                <c:pt idx="593">
                  <c:v>1</c:v>
                </c:pt>
                <c:pt idx="594">
                  <c:v>0</c:v>
                </c:pt>
                <c:pt idx="595">
                  <c:v>1</c:v>
                </c:pt>
                <c:pt idx="596">
                  <c:v>0</c:v>
                </c:pt>
                <c:pt idx="597">
                  <c:v>1</c:v>
                </c:pt>
                <c:pt idx="598">
                  <c:v>0</c:v>
                </c:pt>
                <c:pt idx="599">
                  <c:v>1</c:v>
                </c:pt>
                <c:pt idx="600">
                  <c:v>0</c:v>
                </c:pt>
                <c:pt idx="601">
                  <c:v>1</c:v>
                </c:pt>
                <c:pt idx="602">
                  <c:v>0</c:v>
                </c:pt>
                <c:pt idx="603">
                  <c:v>1</c:v>
                </c:pt>
                <c:pt idx="604">
                  <c:v>0</c:v>
                </c:pt>
                <c:pt idx="605">
                  <c:v>1</c:v>
                </c:pt>
                <c:pt idx="606">
                  <c:v>0</c:v>
                </c:pt>
                <c:pt idx="607">
                  <c:v>1</c:v>
                </c:pt>
                <c:pt idx="608">
                  <c:v>0</c:v>
                </c:pt>
                <c:pt idx="609">
                  <c:v>1</c:v>
                </c:pt>
                <c:pt idx="610">
                  <c:v>0</c:v>
                </c:pt>
                <c:pt idx="611">
                  <c:v>1</c:v>
                </c:pt>
                <c:pt idx="612">
                  <c:v>0</c:v>
                </c:pt>
                <c:pt idx="613">
                  <c:v>1</c:v>
                </c:pt>
                <c:pt idx="614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489024"/>
        <c:axId val="184489600"/>
      </c:scatterChart>
      <c:valAx>
        <c:axId val="18448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489600"/>
        <c:crosses val="autoZero"/>
        <c:crossBetween val="midCat"/>
      </c:valAx>
      <c:valAx>
        <c:axId val="18448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4890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7011-DEFC-4391-96DE-04239A2DD009}" type="datetimeFigureOut">
              <a:rPr lang="es-CL" smtClean="0"/>
              <a:pPr/>
              <a:t>30-11-2015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46E9B-08EC-4838-A847-5BB69FE4235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22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10</a:t>
            </a:fld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11</a:t>
            </a:fld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12</a:t>
            </a:fld>
            <a:endParaRPr lang="es-C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13</a:t>
            </a:fld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14</a:t>
            </a:fld>
            <a:endParaRPr lang="es-C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15</a:t>
            </a:fld>
            <a:endParaRPr lang="es-C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16</a:t>
            </a:fld>
            <a:endParaRPr lang="es-C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17</a:t>
            </a:fld>
            <a:endParaRPr lang="es-C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18</a:t>
            </a:fld>
            <a:endParaRPr lang="es-C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19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20</a:t>
            </a:fld>
            <a:endParaRPr lang="es-C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21</a:t>
            </a:fld>
            <a:endParaRPr lang="es-C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22</a:t>
            </a:fld>
            <a:endParaRPr lang="es-C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23</a:t>
            </a:fld>
            <a:endParaRPr lang="es-C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29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30</a:t>
            </a:fld>
            <a:endParaRPr lang="es-C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31</a:t>
            </a:fld>
            <a:endParaRPr lang="es-C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32</a:t>
            </a:fld>
            <a:endParaRPr lang="es-C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33</a:t>
            </a:fld>
            <a:endParaRPr lang="es-C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34</a:t>
            </a:fld>
            <a:endParaRPr lang="es-C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35</a:t>
            </a:fld>
            <a:endParaRPr lang="es-C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36</a:t>
            </a:fld>
            <a:endParaRPr lang="es-C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37</a:t>
            </a:fld>
            <a:endParaRPr lang="es-C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38</a:t>
            </a:fld>
            <a:endParaRPr lang="es-C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39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40</a:t>
            </a:fld>
            <a:endParaRPr lang="es-C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41</a:t>
            </a:fld>
            <a:endParaRPr lang="es-C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lvl="1" indent="-228600" algn="just">
              <a:buNone/>
            </a:pPr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42</a:t>
            </a:fld>
            <a:endParaRPr lang="es-C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lvl="1" indent="-228600" algn="just">
              <a:buNone/>
            </a:pPr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43</a:t>
            </a:fld>
            <a:endParaRPr lang="es-C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45</a:t>
            </a:fld>
            <a:endParaRPr lang="es-C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46</a:t>
            </a:fld>
            <a:endParaRPr lang="es-C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47</a:t>
            </a:fld>
            <a:endParaRPr lang="es-C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48</a:t>
            </a:fld>
            <a:endParaRPr lang="es-C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49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50</a:t>
            </a:fld>
            <a:endParaRPr lang="es-C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51</a:t>
            </a:fld>
            <a:endParaRPr lang="es-C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52</a:t>
            </a:fld>
            <a:endParaRPr lang="es-C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53</a:t>
            </a:fld>
            <a:endParaRPr lang="es-C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56</a:t>
            </a:fld>
            <a:endParaRPr lang="es-CL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57</a:t>
            </a:fld>
            <a:endParaRPr lang="es-CL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58</a:t>
            </a:fld>
            <a:endParaRPr lang="es-CL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59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60</a:t>
            </a:fld>
            <a:endParaRPr lang="es-CL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61</a:t>
            </a:fld>
            <a:endParaRPr lang="es-CL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62</a:t>
            </a:fld>
            <a:endParaRPr lang="es-CL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lvl="1" indent="-228600" algn="just">
              <a:buNone/>
            </a:pPr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63</a:t>
            </a:fld>
            <a:endParaRPr lang="es-CL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64</a:t>
            </a:fld>
            <a:endParaRPr lang="es-CL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65</a:t>
            </a:fld>
            <a:endParaRPr lang="es-CL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9D84-E45D-417D-BEDD-5EF7D910ADF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9952" y="5661248"/>
            <a:ext cx="477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/>
              <a:t>Catalina Canals Cifuentes</a:t>
            </a:r>
          </a:p>
          <a:p>
            <a:pPr algn="r"/>
            <a:r>
              <a:rPr lang="es-CL" sz="2400" dirty="0" smtClean="0"/>
              <a:t>02/10/2015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306896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 dirty="0" smtClean="0">
                <a:solidFill>
                  <a:srgbClr val="0000B8"/>
                </a:solidFill>
              </a:rPr>
              <a:t>Modelos </a:t>
            </a:r>
            <a:r>
              <a:rPr lang="es-ES" sz="3600" b="1" dirty="0" err="1" smtClean="0">
                <a:solidFill>
                  <a:srgbClr val="0000B8"/>
                </a:solidFill>
              </a:rPr>
              <a:t>Logit</a:t>
            </a:r>
            <a:r>
              <a:rPr lang="es-ES" sz="3600" b="1" dirty="0" smtClean="0">
                <a:solidFill>
                  <a:srgbClr val="0000B8"/>
                </a:solidFill>
              </a:rPr>
              <a:t> y </a:t>
            </a:r>
            <a:r>
              <a:rPr lang="es-ES" sz="3600" b="1" dirty="0" err="1" smtClean="0">
                <a:solidFill>
                  <a:srgbClr val="0000B8"/>
                </a:solidFill>
              </a:rPr>
              <a:t>Probit</a:t>
            </a:r>
            <a:endParaRPr lang="es-ES" sz="3600" b="1" dirty="0" smtClean="0">
              <a:solidFill>
                <a:srgbClr val="0000B8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476672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41953B"/>
                </a:solidFill>
              </a:rPr>
              <a:t>Facultad de Ciencias Sociales</a:t>
            </a:r>
          </a:p>
          <a:p>
            <a:r>
              <a:rPr lang="es-CL" sz="2400" b="1" dirty="0" smtClean="0">
                <a:solidFill>
                  <a:srgbClr val="41953B"/>
                </a:solidFill>
              </a:rPr>
              <a:t>Departamento de Sociología</a:t>
            </a:r>
          </a:p>
          <a:p>
            <a:r>
              <a:rPr lang="es-CL" sz="2400" b="1" dirty="0" smtClean="0">
                <a:solidFill>
                  <a:srgbClr val="41953B"/>
                </a:solidFill>
              </a:rPr>
              <a:t>Estadística III</a:t>
            </a:r>
          </a:p>
        </p:txBody>
      </p:sp>
      <p:pic>
        <p:nvPicPr>
          <p:cNvPr id="25602" name="Picture 2" descr="http://psicologosarica.files.wordpress.com/2008/08/12-universidad_de_chi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187624" cy="2243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0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II. CONCEPTO Y PREGUNTAS DE INVESTIGACIÓN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5" t="22963" r="34791" b="58889"/>
          <a:stretch/>
        </p:blipFill>
        <p:spPr bwMode="auto">
          <a:xfrm>
            <a:off x="0" y="332656"/>
            <a:ext cx="3810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62844" r="76353" b="6111"/>
          <a:stretch/>
        </p:blipFill>
        <p:spPr bwMode="auto">
          <a:xfrm>
            <a:off x="-63010" y="2199556"/>
            <a:ext cx="4750780" cy="494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t="61711" r="59583" b="6111"/>
          <a:stretch/>
        </p:blipFill>
        <p:spPr bwMode="auto">
          <a:xfrm>
            <a:off x="4796209" y="1844824"/>
            <a:ext cx="440345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t="14304" r="59583" b="78722"/>
          <a:stretch/>
        </p:blipFill>
        <p:spPr bwMode="auto">
          <a:xfrm>
            <a:off x="4375640" y="484845"/>
            <a:ext cx="4750780" cy="111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Modelos </a:t>
            </a:r>
            <a:r>
              <a:rPr lang="es-CL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Logit</a:t>
            </a:r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CL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Probit</a:t>
            </a:r>
            <a:endParaRPr lang="es-CL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ESPECIFICACIÓN DEL MODELO…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32770" name="Picture 2" descr="http://www.ats.ucla.edu/stat/stata/webbooks/logistic/chapter1/statal9-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6500720" cy="4680520"/>
          </a:xfrm>
          <a:prstGeom prst="rect">
            <a:avLst/>
          </a:prstGeom>
          <a:noFill/>
        </p:spPr>
      </p:pic>
      <p:cxnSp>
        <p:nvCxnSpPr>
          <p:cNvPr id="9" name="8 Conector recto"/>
          <p:cNvCxnSpPr/>
          <p:nvPr/>
        </p:nvCxnSpPr>
        <p:spPr>
          <a:xfrm flipV="1">
            <a:off x="3491880" y="1484784"/>
            <a:ext cx="2448272" cy="3600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Modelos </a:t>
            </a:r>
            <a:r>
              <a:rPr lang="es-CL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Logit</a:t>
            </a:r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y </a:t>
            </a:r>
            <a:r>
              <a:rPr lang="es-CL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Probit</a:t>
            </a:r>
            <a:endParaRPr lang="es-CL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ESPECIFICACIÓN DEL MODELO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76802" name="Picture 2" descr="https://encrypted-tbn2.gstatic.com/images?q=tbn:ANd9GcQ5D8YC9kdij88P6dw5wACeQZEZ0WlyI2Nj3qa-y5EgYR4Cj9_u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6480720" cy="462908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907704" y="5661248"/>
            <a:ext cx="51125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10                 15                  20                25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Modelos </a:t>
            </a:r>
            <a:r>
              <a:rPr lang="es-CL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Logit</a:t>
            </a:r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y </a:t>
            </a:r>
            <a:r>
              <a:rPr lang="es-CL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Probit</a:t>
            </a:r>
            <a:endParaRPr lang="es-CL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ESPECIFICACIÓN DEL MODELO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539552" y="1556792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P[Y=1|X]=F(X)</a:t>
            </a:r>
          </a:p>
          <a:p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err="1" smtClean="0"/>
              <a:t>Logit</a:t>
            </a:r>
            <a:r>
              <a:rPr lang="es-ES" sz="2800" dirty="0" smtClean="0"/>
              <a:t>: F es una función de probabilidad logística</a:t>
            </a:r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err="1" smtClean="0"/>
              <a:t>Probit</a:t>
            </a:r>
            <a:r>
              <a:rPr lang="es-ES" sz="2800" dirty="0" smtClean="0"/>
              <a:t>: F es una función de probabilidad normal acumulada</a:t>
            </a:r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6048672" cy="3024336"/>
          </a:xfrm>
        </p:spPr>
        <p:txBody>
          <a:bodyPr>
            <a:normAutofit/>
          </a:bodyPr>
          <a:lstStyle/>
          <a:p>
            <a:r>
              <a:rPr lang="es-CL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Logit</a:t>
            </a:r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o Regresión Logística</a:t>
            </a:r>
            <a:endParaRPr lang="es-CL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ESPECIFICACIÓN DEL MODELO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Modelos </a:t>
            </a:r>
            <a:r>
              <a:rPr lang="es-CL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Logit</a:t>
            </a:r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(Regresión Logística)</a:t>
            </a:r>
            <a:endParaRPr lang="es-CL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ESPECIFICACIÓN DEL MODELO…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20741" r="46875" b="46111"/>
          <a:stretch/>
        </p:blipFill>
        <p:spPr bwMode="auto">
          <a:xfrm>
            <a:off x="17884" y="1484784"/>
            <a:ext cx="918886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4259" r="60346" b="57152"/>
          <a:stretch/>
        </p:blipFill>
        <p:spPr bwMode="auto">
          <a:xfrm>
            <a:off x="1188121" y="5413103"/>
            <a:ext cx="2679898" cy="88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459557" y="6476641"/>
            <a:ext cx="2248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Odd</a:t>
            </a:r>
            <a:endParaRPr lang="es-ES" sz="2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0" y="1101760"/>
            <a:ext cx="161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Probabilidad</a:t>
            </a:r>
            <a:endParaRPr lang="es-ES" sz="2000" dirty="0"/>
          </a:p>
        </p:txBody>
      </p:sp>
      <p:sp>
        <p:nvSpPr>
          <p:cNvPr id="5" name="4 Cerrar llave"/>
          <p:cNvSpPr/>
          <p:nvPr/>
        </p:nvSpPr>
        <p:spPr>
          <a:xfrm rot="5400000">
            <a:off x="1927435" y="5920816"/>
            <a:ext cx="360040" cy="7516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Cerrar llave"/>
          <p:cNvSpPr/>
          <p:nvPr/>
        </p:nvSpPr>
        <p:spPr>
          <a:xfrm rot="16200000">
            <a:off x="1770238" y="4743377"/>
            <a:ext cx="216024" cy="14114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CuadroTexto"/>
          <p:cNvSpPr txBox="1"/>
          <p:nvPr/>
        </p:nvSpPr>
        <p:spPr>
          <a:xfrm>
            <a:off x="1403648" y="4879429"/>
            <a:ext cx="2248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Logit</a:t>
            </a:r>
            <a:endParaRPr lang="es-ES" sz="2400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4283968" y="585486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05812" y="5458360"/>
            <a:ext cx="1902491" cy="667427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es-CL">
                <a:noFill/>
              </a:rPr>
              <a:t> 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589240"/>
            <a:ext cx="1247775" cy="561975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7092280" y="56612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=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38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Modelos </a:t>
            </a:r>
            <a:r>
              <a:rPr lang="es-CL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Logit</a:t>
            </a:r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(Regresión Logística)</a:t>
            </a:r>
            <a:endParaRPr lang="es-CL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ESPECIFICACIÓN DEL MODELO…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484784"/>
            <a:ext cx="4658018" cy="108012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1763688" y="1844824"/>
            <a:ext cx="1152128" cy="1368152"/>
            <a:chOff x="1763688" y="1844824"/>
            <a:chExt cx="1152128" cy="1368152"/>
          </a:xfrm>
        </p:grpSpPr>
        <p:sp>
          <p:nvSpPr>
            <p:cNvPr id="16" name="15 Elipse"/>
            <p:cNvSpPr/>
            <p:nvPr/>
          </p:nvSpPr>
          <p:spPr>
            <a:xfrm>
              <a:off x="2483768" y="1844824"/>
              <a:ext cx="432048" cy="3600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8" name="17 Conector recto de flecha"/>
            <p:cNvCxnSpPr>
              <a:stCxn id="16" idx="4"/>
            </p:cNvCxnSpPr>
            <p:nvPr/>
          </p:nvCxnSpPr>
          <p:spPr>
            <a:xfrm flipH="1">
              <a:off x="1763688" y="2204864"/>
              <a:ext cx="936104" cy="100811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9 CuadroTexto"/>
          <p:cNvSpPr txBox="1"/>
          <p:nvPr/>
        </p:nvSpPr>
        <p:spPr>
          <a:xfrm>
            <a:off x="467544" y="328498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VARIABLE DICOTÓMICA (DUMMY)</a:t>
            </a:r>
            <a:endParaRPr lang="es-ES" b="1" dirty="0">
              <a:solidFill>
                <a:srgbClr val="C00000"/>
              </a:solidFill>
            </a:endParaRPr>
          </a:p>
        </p:txBody>
      </p:sp>
      <p:grpSp>
        <p:nvGrpSpPr>
          <p:cNvPr id="33" name="32 Grupo"/>
          <p:cNvGrpSpPr/>
          <p:nvPr/>
        </p:nvGrpSpPr>
        <p:grpSpPr>
          <a:xfrm>
            <a:off x="6156176" y="1484784"/>
            <a:ext cx="792088" cy="1728192"/>
            <a:chOff x="6156176" y="1484784"/>
            <a:chExt cx="792088" cy="1728192"/>
          </a:xfrm>
        </p:grpSpPr>
        <p:sp>
          <p:nvSpPr>
            <p:cNvPr id="22" name="21 Elipse"/>
            <p:cNvSpPr/>
            <p:nvPr/>
          </p:nvSpPr>
          <p:spPr>
            <a:xfrm>
              <a:off x="6156176" y="1484784"/>
              <a:ext cx="432048" cy="3600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3" name="22 Conector recto de flecha"/>
            <p:cNvCxnSpPr>
              <a:stCxn id="22" idx="4"/>
            </p:cNvCxnSpPr>
            <p:nvPr/>
          </p:nvCxnSpPr>
          <p:spPr>
            <a:xfrm>
              <a:off x="6372200" y="1844824"/>
              <a:ext cx="0" cy="136815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Elipse"/>
            <p:cNvSpPr/>
            <p:nvPr/>
          </p:nvSpPr>
          <p:spPr>
            <a:xfrm>
              <a:off x="6516216" y="2060848"/>
              <a:ext cx="432048" cy="3600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2" name="31 Conector recto"/>
            <p:cNvCxnSpPr>
              <a:stCxn id="24" idx="4"/>
            </p:cNvCxnSpPr>
            <p:nvPr/>
          </p:nvCxnSpPr>
          <p:spPr>
            <a:xfrm flipH="1">
              <a:off x="6372200" y="2420888"/>
              <a:ext cx="360040" cy="2880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3 CuadroTexto"/>
          <p:cNvSpPr txBox="1"/>
          <p:nvPr/>
        </p:nvSpPr>
        <p:spPr>
          <a:xfrm>
            <a:off x="4932040" y="3356992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VARIABLES CUANTITATIVAS O DICOTÓMICA (DUMMY)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2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Ajustar la curva: Estimación de Máxima Verosimilitud 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V. ESTMACIÓN DEL MODELO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7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Verosimilitud: Probabilidad de obtener los datos, dados los coeficientes </a:t>
            </a: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a</a:t>
            </a: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</a:t>
            </a: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endParaRPr lang="es-ES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  <a:p>
            <a:pPr algn="just"/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Estimación mediante máxima verosimilitud: estimar los coeficientes que maximizan la verosimilitud. </a:t>
            </a:r>
            <a:endParaRPr lang="es-ES" sz="3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Supuestos de la Regresión logística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VI. SUPUESTOS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Función de Probabilidad Logística</a:t>
            </a:r>
          </a:p>
          <a:p>
            <a:pPr marL="514350" indent="-514350">
              <a:buAutoNum type="arabicPeriod"/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Ausencia de Multicolinealidad</a:t>
            </a:r>
          </a:p>
          <a:p>
            <a:pPr marL="514350" indent="-514350">
              <a:buAutoNum type="arabicPeriod"/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Observaciones independientes</a:t>
            </a:r>
          </a:p>
          <a:p>
            <a:pPr marL="514350" indent="-514350">
              <a:buAutoNum type="arabicPeriod"/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Muestras grandes</a:t>
            </a:r>
          </a:p>
          <a:p>
            <a:pPr marL="514350" indent="-514350">
              <a:buAutoNum type="arabicPeriod"/>
            </a:pPr>
            <a:endParaRPr lang="es-CL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1. Función de Probabilidad logística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VI. SUPUESTOS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Función de Probabilidad Logística:</a:t>
            </a:r>
          </a:p>
          <a:p>
            <a:pPr marL="514350" indent="-514350" algn="ctr">
              <a:buNone/>
            </a:pP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P[Y=1]=F(X) con F logística</a:t>
            </a:r>
          </a:p>
          <a:p>
            <a:pPr marL="514350" indent="-514350" algn="ctr">
              <a:buNone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None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None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None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None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None/>
            </a:pP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Consecuencia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no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cumplimiento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supuesto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Disminución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ajuste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514350" indent="-514350" algn="ctr">
              <a:buNone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s-CL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9" name="Picture 2" descr="https://encrypted-tbn2.gstatic.com/images?q=tbn:ANd9GcQ5D8YC9kdij88P6dw5wACeQZEZ0WlyI2Nj3qa-y5EgYR4Cj9_u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80928"/>
            <a:ext cx="4176464" cy="2983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0000B8"/>
                </a:solidFill>
              </a:rPr>
              <a:t>Contenidos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5040560"/>
          </a:xfrm>
        </p:spPr>
        <p:txBody>
          <a:bodyPr numCol="1">
            <a:normAutofit/>
          </a:bodyPr>
          <a:lstStyle/>
          <a:p>
            <a:pPr marL="971550" lvl="1" indent="-571500" algn="just">
              <a:buFont typeface="+mj-lt"/>
              <a:buAutoNum type="romanUcPeriod" startAt="2"/>
            </a:pPr>
            <a:r>
              <a:rPr lang="es-CL" dirty="0" smtClean="0">
                <a:solidFill>
                  <a:srgbClr val="0000B8"/>
                </a:solidFill>
              </a:rPr>
              <a:t>Concepto </a:t>
            </a:r>
          </a:p>
          <a:p>
            <a:pPr marL="971550" lvl="1" indent="-571500" algn="just">
              <a:buFont typeface="+mj-lt"/>
              <a:buAutoNum type="romanUcPeriod" startAt="2"/>
            </a:pPr>
            <a:r>
              <a:rPr lang="es-CL" dirty="0" smtClean="0">
                <a:solidFill>
                  <a:srgbClr val="0000B8"/>
                </a:solidFill>
              </a:rPr>
              <a:t>Objetivos y preguntas de investigación</a:t>
            </a:r>
          </a:p>
          <a:p>
            <a:pPr marL="971550" lvl="1" indent="-571500" algn="just">
              <a:buFont typeface="+mj-lt"/>
              <a:buAutoNum type="romanUcPeriod" startAt="2"/>
            </a:pPr>
            <a:r>
              <a:rPr lang="es-CL" dirty="0" smtClean="0">
                <a:solidFill>
                  <a:srgbClr val="0000B8"/>
                </a:solidFill>
              </a:rPr>
              <a:t>Modelo </a:t>
            </a:r>
            <a:r>
              <a:rPr lang="es-CL" dirty="0" err="1" smtClean="0">
                <a:solidFill>
                  <a:srgbClr val="0000B8"/>
                </a:solidFill>
              </a:rPr>
              <a:t>Logit</a:t>
            </a:r>
            <a:r>
              <a:rPr lang="es-CL" dirty="0" smtClean="0">
                <a:solidFill>
                  <a:srgbClr val="0000B8"/>
                </a:solidFill>
              </a:rPr>
              <a:t>: Especificación del modelo e interpretación de coeficientes.</a:t>
            </a:r>
          </a:p>
          <a:p>
            <a:pPr marL="971550" lvl="1" indent="-571500" algn="just">
              <a:buFont typeface="+mj-lt"/>
              <a:buAutoNum type="romanUcPeriod" startAt="2"/>
            </a:pPr>
            <a:r>
              <a:rPr lang="es-CL" dirty="0" smtClean="0">
                <a:solidFill>
                  <a:srgbClr val="0000B8"/>
                </a:solidFill>
              </a:rPr>
              <a:t>Modelo </a:t>
            </a:r>
            <a:r>
              <a:rPr lang="es-CL" dirty="0" err="1">
                <a:solidFill>
                  <a:srgbClr val="0000B8"/>
                </a:solidFill>
              </a:rPr>
              <a:t>Logit</a:t>
            </a:r>
            <a:r>
              <a:rPr lang="es-CL" dirty="0">
                <a:solidFill>
                  <a:srgbClr val="0000B8"/>
                </a:solidFill>
              </a:rPr>
              <a:t>: Estimación </a:t>
            </a:r>
            <a:r>
              <a:rPr lang="es-CL" dirty="0" smtClean="0">
                <a:solidFill>
                  <a:srgbClr val="0000B8"/>
                </a:solidFill>
              </a:rPr>
              <a:t>del modelo</a:t>
            </a:r>
          </a:p>
          <a:p>
            <a:pPr marL="971550" lvl="1" indent="-571500" algn="just">
              <a:buFont typeface="+mj-lt"/>
              <a:buAutoNum type="romanUcPeriod" startAt="2"/>
            </a:pPr>
            <a:r>
              <a:rPr lang="es-CL" dirty="0" smtClean="0">
                <a:solidFill>
                  <a:srgbClr val="0000B8"/>
                </a:solidFill>
              </a:rPr>
              <a:t>Modelo </a:t>
            </a:r>
            <a:r>
              <a:rPr lang="es-CL" dirty="0" err="1" smtClean="0">
                <a:solidFill>
                  <a:srgbClr val="0000B8"/>
                </a:solidFill>
              </a:rPr>
              <a:t>Logit</a:t>
            </a:r>
            <a:r>
              <a:rPr lang="es-CL" dirty="0" smtClean="0">
                <a:solidFill>
                  <a:srgbClr val="0000B8"/>
                </a:solidFill>
              </a:rPr>
              <a:t>: Supuestos</a:t>
            </a:r>
          </a:p>
          <a:p>
            <a:pPr marL="971550" lvl="1" indent="-571500" algn="just">
              <a:buFont typeface="+mj-lt"/>
              <a:buAutoNum type="romanUcPeriod" startAt="2"/>
            </a:pPr>
            <a:r>
              <a:rPr lang="es-CL" dirty="0" smtClean="0">
                <a:solidFill>
                  <a:srgbClr val="0000B8"/>
                </a:solidFill>
              </a:rPr>
              <a:t>Modelo </a:t>
            </a:r>
            <a:r>
              <a:rPr lang="es-CL" dirty="0" err="1" smtClean="0">
                <a:solidFill>
                  <a:srgbClr val="0000B8"/>
                </a:solidFill>
              </a:rPr>
              <a:t>Logit</a:t>
            </a:r>
            <a:r>
              <a:rPr lang="es-CL" dirty="0" smtClean="0">
                <a:solidFill>
                  <a:srgbClr val="0000B8"/>
                </a:solidFill>
              </a:rPr>
              <a:t>: Ajuste del modelo</a:t>
            </a:r>
          </a:p>
          <a:p>
            <a:pPr marL="971550" lvl="1" indent="-571500" algn="just">
              <a:buFont typeface="+mj-lt"/>
              <a:buAutoNum type="romanUcPeriod" startAt="2"/>
            </a:pPr>
            <a:r>
              <a:rPr lang="es-CL" dirty="0" smtClean="0">
                <a:solidFill>
                  <a:srgbClr val="0000B8"/>
                </a:solidFill>
              </a:rPr>
              <a:t>Modelo </a:t>
            </a:r>
            <a:r>
              <a:rPr lang="es-CL" dirty="0" err="1" smtClean="0">
                <a:solidFill>
                  <a:srgbClr val="0000B8"/>
                </a:solidFill>
              </a:rPr>
              <a:t>Logit</a:t>
            </a:r>
            <a:r>
              <a:rPr lang="es-CL" dirty="0" smtClean="0">
                <a:solidFill>
                  <a:srgbClr val="0000B8"/>
                </a:solidFill>
              </a:rPr>
              <a:t>: Interpretación de resultados</a:t>
            </a:r>
          </a:p>
          <a:p>
            <a:pPr marL="971550" lvl="1" indent="-571500" algn="just">
              <a:buFont typeface="+mj-lt"/>
              <a:buAutoNum type="romanUcPeriod" startAt="2"/>
            </a:pP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Font typeface="+mj-lt"/>
              <a:buAutoNum type="romanUcPeriod" startAt="2"/>
            </a:pP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None/>
            </a:pP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None/>
            </a:pP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Font typeface="+mj-lt"/>
              <a:buAutoNum type="romanUcPeriod"/>
            </a:pP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Font typeface="+mj-lt"/>
              <a:buAutoNum type="romanUcPeriod"/>
            </a:pPr>
            <a:endParaRPr lang="es-CL" dirty="0" smtClean="0">
              <a:solidFill>
                <a:srgbClr val="0000B8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INTRODUCCIÓN</a:t>
            </a:r>
            <a:endParaRPr lang="es-C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1. Función de Probabilidad logística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VI. SUPUESTOS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Diagnóstico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cumplimiento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supuesto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None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Gráfico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dispersión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X e Y</a:t>
            </a:r>
          </a:p>
          <a:p>
            <a:pPr marL="514350" indent="-514350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s-CL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10" name="Picture 2" descr="http://www.ats.ucla.edu/stat/stata/webbooks/logistic/chapter1/statal9-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4100454" cy="2952328"/>
          </a:xfrm>
          <a:prstGeom prst="rect">
            <a:avLst/>
          </a:prstGeom>
          <a:noFill/>
        </p:spPr>
      </p:pic>
      <p:pic>
        <p:nvPicPr>
          <p:cNvPr id="11" name="Picture 1" descr="C:\Users\Andrea\AppData\Local\Microsoft\Windows\INetCache\IE\M0ZHOB2Z\rodentia-icons_ok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157192"/>
            <a:ext cx="874784" cy="908720"/>
          </a:xfrm>
          <a:prstGeom prst="rect">
            <a:avLst/>
          </a:prstGeom>
          <a:noFill/>
        </p:spPr>
      </p:pic>
      <p:graphicFrame>
        <p:nvGraphicFramePr>
          <p:cNvPr id="12" name="1 Gráfico"/>
          <p:cNvGraphicFramePr/>
          <p:nvPr/>
        </p:nvGraphicFramePr>
        <p:xfrm>
          <a:off x="5004048" y="3356992"/>
          <a:ext cx="3851920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2. Ausencia de Multicolinealidad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VI. SUPUESTOS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predictoras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entre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sí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514350" indent="-514350"/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Consecuencia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no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cumplimiento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supuesto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grandes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errores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estándar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intervalos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y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problemas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identificación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514350" indent="-514350"/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Diagnóstico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cumplimiento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supuesto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correlaciones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entre variables</a:t>
            </a:r>
          </a:p>
          <a:p>
            <a:pPr marL="514350" indent="-514350"/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Solución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Elegir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 o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construir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índices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514350" indent="-514350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s-CL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3. Observaciones independientes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VI. SUPUESTOS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los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distintos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individuos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deben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ser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entre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sí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just"/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Consecuencia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no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cumplimiento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supuesto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algn="just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Inadecuada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estimación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los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coeficientes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4. Muestra grandes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VI. SUPUESTOS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Muestra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grande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(30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cada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predictor)</a:t>
            </a:r>
          </a:p>
          <a:p>
            <a:pPr marL="514350" indent="-514350" algn="just"/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Consecuencia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no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cumplimiento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supuesto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algn="just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Estimación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inadecuada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los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coefientes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2"/>
                </a:solidFill>
              </a:rPr>
              <a:t>Porcentaje de casos bien clasificados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VII. AJUSTE DEL MODELO</a:t>
            </a:r>
            <a:endParaRPr lang="es-CL" sz="28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484784"/>
            <a:ext cx="3202461" cy="936104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708920"/>
            <a:ext cx="4213234" cy="720080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293096"/>
            <a:ext cx="5049288" cy="936104"/>
          </a:xfrm>
          <a:prstGeom prst="rect">
            <a:avLst/>
          </a:prstGeom>
          <a:noFill/>
        </p:spPr>
      </p:pic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463988" y="2708920"/>
            <a:ext cx="3240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1</a:t>
            </a:r>
          </a:p>
          <a:p>
            <a:r>
              <a:rPr lang="es-CL" dirty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2"/>
                </a:solidFill>
              </a:rPr>
              <a:t>Porcentaje de casos bien clasificados (Ej.)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VII. AJUSTE DEL MODELO</a:t>
            </a:r>
            <a:endParaRPr lang="es-CL" sz="2800" b="1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827584" y="1556792"/>
          <a:ext cx="7272808" cy="2103120"/>
        </p:xfrm>
        <a:graphic>
          <a:graphicData uri="http://schemas.openxmlformats.org/drawingml/2006/table">
            <a:tbl>
              <a:tblPr/>
              <a:tblGrid>
                <a:gridCol w="480406"/>
                <a:gridCol w="1081747"/>
                <a:gridCol w="2067579"/>
                <a:gridCol w="1932465"/>
                <a:gridCol w="171061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X (edad)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/>
                          <a:ea typeface="Times New Roman"/>
                          <a:cs typeface="Times New Roman"/>
                        </a:rPr>
                        <a:t>Y (consume alcohol)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endParaRPr lang="es-E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/>
                          <a:ea typeface="Times New Roman"/>
                          <a:cs typeface="Times New Roman"/>
                        </a:rPr>
                        <a:t>Predicción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85,3%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91,4%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95,5%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3825" cy="285750"/>
          </a:xfrm>
          <a:prstGeom prst="rect">
            <a:avLst/>
          </a:prstGeom>
          <a:noFill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149080"/>
            <a:ext cx="2708015" cy="936104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73216"/>
            <a:ext cx="8802978" cy="936104"/>
          </a:xfrm>
          <a:prstGeom prst="rect">
            <a:avLst/>
          </a:prstGeom>
          <a:noFill/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5292080" y="1556792"/>
            <a:ext cx="288032" cy="144016"/>
            <a:chOff x="1691680" y="2132856"/>
            <a:chExt cx="288032" cy="144016"/>
          </a:xfrm>
        </p:grpSpPr>
        <p:cxnSp>
          <p:nvCxnSpPr>
            <p:cNvPr id="21" name="20 Conector recto"/>
            <p:cNvCxnSpPr/>
            <p:nvPr/>
          </p:nvCxnSpPr>
          <p:spPr>
            <a:xfrm flipV="1">
              <a:off x="1691680" y="2132856"/>
              <a:ext cx="152400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H="1" flipV="1">
              <a:off x="1844080" y="2132856"/>
              <a:ext cx="135632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683568" y="1412776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Se basan en la comparación de la log-Verosimilitud del Modelo estimado y un Modelo Nulo</a:t>
            </a:r>
          </a:p>
          <a:p>
            <a:pPr algn="ctr"/>
            <a:endParaRPr lang="es-ES" sz="2800" dirty="0" smtClean="0"/>
          </a:p>
          <a:p>
            <a:pPr algn="ctr"/>
            <a:endParaRPr lang="es-ES" sz="2800" dirty="0" smtClean="0"/>
          </a:p>
          <a:p>
            <a:pPr algn="ctr"/>
            <a:endParaRPr lang="es-ES" sz="2800" dirty="0" smtClean="0"/>
          </a:p>
          <a:p>
            <a:pPr algn="ctr"/>
            <a:endParaRPr lang="es-ES" sz="2800" dirty="0" smtClean="0"/>
          </a:p>
          <a:p>
            <a:pPr algn="ctr"/>
            <a:endParaRPr lang="es-ES" sz="2800" dirty="0" smtClean="0"/>
          </a:p>
          <a:p>
            <a:pPr algn="ctr"/>
            <a:r>
              <a:rPr lang="es-ES" sz="2800" dirty="0" smtClean="0"/>
              <a:t>Dado que la verosimilitud(L) se encuentra entre 0 y 1; la log-verosimilitud(LL) es siempre menor o igual a 0.</a:t>
            </a:r>
          </a:p>
          <a:p>
            <a:pPr algn="ctr">
              <a:buFont typeface="Arial" pitchFamily="34" charset="0"/>
              <a:buChar char="•"/>
            </a:pPr>
            <a:r>
              <a:rPr lang="es-ES" sz="2800" dirty="0" smtClean="0"/>
              <a:t>Mejor Modelo: L=1 y LL=0</a:t>
            </a:r>
          </a:p>
          <a:p>
            <a:pPr algn="ctr">
              <a:buFont typeface="Arial" pitchFamily="34" charset="0"/>
              <a:buChar char="•"/>
            </a:pPr>
            <a:r>
              <a:rPr lang="es-ES" sz="2800" dirty="0" smtClean="0"/>
              <a:t>Peor Modelo: L=0 y LL&lt;0</a:t>
            </a:r>
            <a:endParaRPr lang="es-ES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err="1" smtClean="0">
                <a:solidFill>
                  <a:schemeClr val="accent2"/>
                </a:solidFill>
              </a:rPr>
              <a:t>Pseudo</a:t>
            </a:r>
            <a:r>
              <a:rPr lang="es-ES" sz="3600" b="1" dirty="0" smtClean="0">
                <a:solidFill>
                  <a:schemeClr val="accent2"/>
                </a:solidFill>
              </a:rPr>
              <a:t> R cuadrado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VII. AJUSTE DEL MODELO</a:t>
            </a:r>
            <a:endParaRPr lang="es-CL" sz="2800" b="1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3825" cy="285750"/>
          </a:xfrm>
          <a:prstGeom prst="rect">
            <a:avLst/>
          </a:prstGeom>
          <a:noFill/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420888"/>
            <a:ext cx="4866225" cy="864096"/>
          </a:xfrm>
          <a:prstGeom prst="rect">
            <a:avLst/>
          </a:prstGeom>
          <a:noFill/>
        </p:spPr>
      </p:pic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356992"/>
            <a:ext cx="4850350" cy="720080"/>
          </a:xfrm>
          <a:prstGeom prst="rect">
            <a:avLst/>
          </a:prstGeom>
          <a:noFill/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683568" y="1412776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800" dirty="0" err="1" smtClean="0"/>
              <a:t>McFadden</a:t>
            </a: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800" dirty="0" err="1" smtClean="0"/>
              <a:t>McFadden</a:t>
            </a:r>
            <a:r>
              <a:rPr lang="es-ES" sz="2800" dirty="0" smtClean="0"/>
              <a:t> Ajustado</a:t>
            </a:r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err="1" smtClean="0">
                <a:solidFill>
                  <a:schemeClr val="accent2"/>
                </a:solidFill>
              </a:rPr>
              <a:t>Pseudo</a:t>
            </a:r>
            <a:r>
              <a:rPr lang="es-ES" sz="3600" b="1" dirty="0" smtClean="0">
                <a:solidFill>
                  <a:schemeClr val="accent2"/>
                </a:solidFill>
              </a:rPr>
              <a:t> R cuadrado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VII. AJUSTE DEL MODELO</a:t>
            </a:r>
            <a:endParaRPr lang="es-CL" sz="2800" b="1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3825" cy="285750"/>
          </a:xfrm>
          <a:prstGeom prst="rect">
            <a:avLst/>
          </a:prstGeom>
          <a:noFill/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2" descr="http://www.ats.ucla.edu/stat/mult_pkg/faq/general/McFad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628800"/>
            <a:ext cx="3502611" cy="1440160"/>
          </a:xfrm>
          <a:prstGeom prst="rect">
            <a:avLst/>
          </a:prstGeom>
          <a:noFill/>
        </p:spPr>
      </p:pic>
      <p:pic>
        <p:nvPicPr>
          <p:cNvPr id="78852" name="Picture 4" descr="http://www.ats.ucla.edu/stat/mult_pkg/faq/general/McFaddenAd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789040"/>
            <a:ext cx="3489613" cy="1008112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6372200" y="1772816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r>
              <a:rPr lang="es-ES" dirty="0" smtClean="0">
                <a:sym typeface="Wingdings" pitchFamily="2" charset="2"/>
              </a:rPr>
              <a:t> Ajuste Perfecto</a:t>
            </a:r>
          </a:p>
          <a:p>
            <a:pPr algn="ctr"/>
            <a:r>
              <a:rPr lang="es-ES" dirty="0" smtClean="0">
                <a:sym typeface="Wingdings" pitchFamily="2" charset="2"/>
              </a:rPr>
              <a:t>0 Mal Ajuste (equivalente al modelo nulo)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6444208" y="3645024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r>
              <a:rPr lang="es-ES" dirty="0" smtClean="0">
                <a:sym typeface="Wingdings" pitchFamily="2" charset="2"/>
              </a:rPr>
              <a:t> Ajuste Perfecto</a:t>
            </a:r>
          </a:p>
          <a:p>
            <a:pPr algn="ctr"/>
            <a:r>
              <a:rPr lang="es-ES" dirty="0" smtClean="0">
                <a:sym typeface="Wingdings" pitchFamily="2" charset="2"/>
              </a:rPr>
              <a:t>&lt;=0 Mal Ajuste (equivalente al modelo nulo)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683568" y="1412776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800" dirty="0" smtClean="0"/>
              <a:t>Cox &amp; </a:t>
            </a:r>
            <a:r>
              <a:rPr lang="es-ES" sz="2800" dirty="0" err="1" smtClean="0"/>
              <a:t>Snell</a:t>
            </a: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800" dirty="0" err="1" smtClean="0"/>
              <a:t>Nalgelkerke</a:t>
            </a: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err="1" smtClean="0">
                <a:solidFill>
                  <a:schemeClr val="accent2"/>
                </a:solidFill>
              </a:rPr>
              <a:t>Pseudo</a:t>
            </a:r>
            <a:r>
              <a:rPr lang="es-ES" sz="3600" b="1" dirty="0" smtClean="0">
                <a:solidFill>
                  <a:schemeClr val="accent2"/>
                </a:solidFill>
              </a:rPr>
              <a:t> R cuadrado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VII. AJUSTE DEL MODELO</a:t>
            </a:r>
            <a:endParaRPr lang="es-CL" sz="2800" b="1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3825" cy="285750"/>
          </a:xfrm>
          <a:prstGeom prst="rect">
            <a:avLst/>
          </a:prstGeom>
          <a:noFill/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8" name="Picture 2" descr="http://www.ats.ucla.edu/stat/mult_pkg/faq/general/CoxSn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628800"/>
            <a:ext cx="2711051" cy="936104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6444208" y="1268760"/>
            <a:ext cx="244827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1-L(M nulo)</a:t>
            </a:r>
            <a:r>
              <a:rPr lang="es-ES" baseline="30000" dirty="0" smtClean="0"/>
              <a:t>2/N</a:t>
            </a:r>
            <a:r>
              <a:rPr lang="es-ES" dirty="0" smtClean="0"/>
              <a:t> (&lt;1)</a:t>
            </a:r>
            <a:r>
              <a:rPr lang="es-ES" dirty="0" smtClean="0">
                <a:sym typeface="Wingdings" pitchFamily="2" charset="2"/>
              </a:rPr>
              <a:t> Ajuste Perfecto</a:t>
            </a:r>
          </a:p>
          <a:p>
            <a:pPr algn="ctr"/>
            <a:r>
              <a:rPr lang="es-ES" dirty="0" smtClean="0">
                <a:sym typeface="Wingdings" pitchFamily="2" charset="2"/>
              </a:rPr>
              <a:t>0 Mal Ajuste (equivalente al modelo nulo)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6516216" y="4005064"/>
            <a:ext cx="244827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r>
              <a:rPr lang="es-ES" dirty="0" smtClean="0">
                <a:sym typeface="Wingdings" pitchFamily="2" charset="2"/>
              </a:rPr>
              <a:t> Ajuste Perfecto</a:t>
            </a:r>
          </a:p>
          <a:p>
            <a:pPr algn="ctr"/>
            <a:r>
              <a:rPr lang="es-ES" dirty="0" smtClean="0">
                <a:sym typeface="Wingdings" pitchFamily="2" charset="2"/>
              </a:rPr>
              <a:t>0 Mal Ajuste (equivalente al modelo nulo)</a:t>
            </a:r>
            <a:endParaRPr lang="es-ES" dirty="0"/>
          </a:p>
        </p:txBody>
      </p:sp>
      <p:pic>
        <p:nvPicPr>
          <p:cNvPr id="80900" name="Picture 4" descr="http://www.ats.ucla.edu/stat/mult_pkg/faq/general/CraggUhl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933056"/>
            <a:ext cx="3011625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Test de </a:t>
            </a:r>
            <a:r>
              <a:rPr lang="es-CL" sz="3600" b="1" dirty="0" err="1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Hosmer</a:t>
            </a:r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CL" sz="3600" b="1" dirty="0" err="1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Lemeshow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  <a:tabLst>
                <a:tab pos="450850" algn="l"/>
              </a:tabLst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Clasifica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los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grupos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valores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predichos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similares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compara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frecuencias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observadas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dichos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grupos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coinciden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esperadas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bajo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distribución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logística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723900" indent="-368300" algn="just">
              <a:buNone/>
              <a:tabLst>
                <a:tab pos="450850" algn="l"/>
              </a:tabLst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23900" indent="-368300" algn="just">
              <a:tabLst>
                <a:tab pos="450850" algn="l"/>
              </a:tabLs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H0: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Clasificaciones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observadas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son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iguales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esperadas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 P&gt;0,05, con 95% de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se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rechaza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H0,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indicando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un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buen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ajuste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VII. AJUSTE DEL MODELO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0000B8"/>
                </a:solidFill>
              </a:rPr>
              <a:t>Contenidos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5040560"/>
          </a:xfrm>
        </p:spPr>
        <p:txBody>
          <a:bodyPr numCol="1">
            <a:normAutofit/>
          </a:bodyPr>
          <a:lstStyle/>
          <a:p>
            <a:pPr marL="971550" lvl="1" indent="-571500" algn="just">
              <a:buFont typeface="+mj-lt"/>
              <a:buAutoNum type="romanUcPeriod" startAt="9"/>
            </a:pPr>
            <a:r>
              <a:rPr lang="es-CL" dirty="0" smtClean="0">
                <a:solidFill>
                  <a:srgbClr val="0000B8"/>
                </a:solidFill>
              </a:rPr>
              <a:t>Modelo </a:t>
            </a:r>
            <a:r>
              <a:rPr lang="es-CL" dirty="0" err="1" smtClean="0">
                <a:solidFill>
                  <a:srgbClr val="0000B8"/>
                </a:solidFill>
              </a:rPr>
              <a:t>Logit</a:t>
            </a:r>
            <a:r>
              <a:rPr lang="es-CL" dirty="0" smtClean="0">
                <a:solidFill>
                  <a:srgbClr val="0000B8"/>
                </a:solidFill>
              </a:rPr>
              <a:t> en STATA</a:t>
            </a:r>
          </a:p>
          <a:p>
            <a:pPr marL="971550" lvl="1" indent="-571500" algn="just">
              <a:buFont typeface="+mj-lt"/>
              <a:buAutoNum type="romanUcPeriod" startAt="9"/>
            </a:pPr>
            <a:r>
              <a:rPr lang="es-CL" dirty="0" smtClean="0">
                <a:solidFill>
                  <a:srgbClr val="0000B8"/>
                </a:solidFill>
              </a:rPr>
              <a:t>Modelo </a:t>
            </a:r>
            <a:r>
              <a:rPr lang="es-CL" dirty="0" err="1" smtClean="0">
                <a:solidFill>
                  <a:srgbClr val="0000B8"/>
                </a:solidFill>
              </a:rPr>
              <a:t>Probit</a:t>
            </a:r>
            <a:r>
              <a:rPr lang="es-CL" dirty="0" smtClean="0">
                <a:solidFill>
                  <a:srgbClr val="0000B8"/>
                </a:solidFill>
              </a:rPr>
              <a:t>: Especificación del modelo.</a:t>
            </a:r>
          </a:p>
          <a:p>
            <a:pPr marL="971550" lvl="1" indent="-571500" algn="just">
              <a:buFont typeface="+mj-lt"/>
              <a:buAutoNum type="romanUcPeriod" startAt="9"/>
            </a:pPr>
            <a:r>
              <a:rPr lang="es-CL" dirty="0" smtClean="0">
                <a:solidFill>
                  <a:srgbClr val="0000B8"/>
                </a:solidFill>
              </a:rPr>
              <a:t>Modelo </a:t>
            </a:r>
            <a:r>
              <a:rPr lang="es-CL" dirty="0" err="1" smtClean="0">
                <a:solidFill>
                  <a:srgbClr val="0000B8"/>
                </a:solidFill>
              </a:rPr>
              <a:t>Probit</a:t>
            </a:r>
            <a:r>
              <a:rPr lang="es-CL" dirty="0">
                <a:solidFill>
                  <a:srgbClr val="0000B8"/>
                </a:solidFill>
              </a:rPr>
              <a:t>: Estimación </a:t>
            </a:r>
            <a:r>
              <a:rPr lang="es-CL" dirty="0" smtClean="0">
                <a:solidFill>
                  <a:srgbClr val="0000B8"/>
                </a:solidFill>
              </a:rPr>
              <a:t>del modelo</a:t>
            </a:r>
          </a:p>
          <a:p>
            <a:pPr marL="971550" lvl="1" indent="-571500" algn="just">
              <a:buFont typeface="+mj-lt"/>
              <a:buAutoNum type="romanUcPeriod" startAt="9"/>
            </a:pPr>
            <a:r>
              <a:rPr lang="es-CL" dirty="0" smtClean="0">
                <a:solidFill>
                  <a:srgbClr val="0000B8"/>
                </a:solidFill>
              </a:rPr>
              <a:t>Modelo </a:t>
            </a:r>
            <a:r>
              <a:rPr lang="es-CL" dirty="0" err="1" smtClean="0">
                <a:solidFill>
                  <a:srgbClr val="0000B8"/>
                </a:solidFill>
              </a:rPr>
              <a:t>Probit</a:t>
            </a:r>
            <a:r>
              <a:rPr lang="es-CL" dirty="0" smtClean="0">
                <a:solidFill>
                  <a:srgbClr val="0000B8"/>
                </a:solidFill>
              </a:rPr>
              <a:t>: Supuestos</a:t>
            </a:r>
          </a:p>
          <a:p>
            <a:pPr marL="971550" lvl="1" indent="-571500" algn="just">
              <a:buFont typeface="+mj-lt"/>
              <a:buAutoNum type="romanUcPeriod" startAt="9"/>
            </a:pPr>
            <a:r>
              <a:rPr lang="es-CL" dirty="0" smtClean="0">
                <a:solidFill>
                  <a:srgbClr val="0000B8"/>
                </a:solidFill>
              </a:rPr>
              <a:t>Modelo </a:t>
            </a:r>
            <a:r>
              <a:rPr lang="es-CL" dirty="0" err="1" smtClean="0">
                <a:solidFill>
                  <a:srgbClr val="0000B8"/>
                </a:solidFill>
              </a:rPr>
              <a:t>Probit</a:t>
            </a:r>
            <a:r>
              <a:rPr lang="es-CL" dirty="0" smtClean="0">
                <a:solidFill>
                  <a:srgbClr val="0000B8"/>
                </a:solidFill>
              </a:rPr>
              <a:t>: Ajuste del modelo</a:t>
            </a:r>
          </a:p>
          <a:p>
            <a:pPr marL="971550" lvl="1" indent="-571500" algn="just">
              <a:buFont typeface="+mj-lt"/>
              <a:buAutoNum type="romanUcPeriod" startAt="9"/>
            </a:pPr>
            <a:r>
              <a:rPr lang="es-CL" dirty="0" smtClean="0">
                <a:solidFill>
                  <a:srgbClr val="0000B8"/>
                </a:solidFill>
              </a:rPr>
              <a:t>Modelo </a:t>
            </a:r>
            <a:r>
              <a:rPr lang="es-CL" dirty="0" err="1" smtClean="0">
                <a:solidFill>
                  <a:srgbClr val="0000B8"/>
                </a:solidFill>
              </a:rPr>
              <a:t>Probit</a:t>
            </a:r>
            <a:r>
              <a:rPr lang="es-CL" dirty="0" smtClean="0">
                <a:solidFill>
                  <a:srgbClr val="0000B8"/>
                </a:solidFill>
              </a:rPr>
              <a:t>: Interpretación de resultados</a:t>
            </a:r>
          </a:p>
          <a:p>
            <a:pPr marL="971550" lvl="1" indent="-571500" algn="just">
              <a:buFont typeface="+mj-lt"/>
              <a:buAutoNum type="romanUcPeriod" startAt="9"/>
            </a:pPr>
            <a:r>
              <a:rPr lang="es-CL" dirty="0" smtClean="0">
                <a:solidFill>
                  <a:srgbClr val="0000B8"/>
                </a:solidFill>
              </a:rPr>
              <a:t>Modelo </a:t>
            </a:r>
            <a:r>
              <a:rPr lang="es-CL" dirty="0" err="1" smtClean="0">
                <a:solidFill>
                  <a:srgbClr val="0000B8"/>
                </a:solidFill>
              </a:rPr>
              <a:t>Probit</a:t>
            </a:r>
            <a:r>
              <a:rPr lang="es-CL" dirty="0" smtClean="0">
                <a:solidFill>
                  <a:srgbClr val="0000B8"/>
                </a:solidFill>
              </a:rPr>
              <a:t> en STATA</a:t>
            </a:r>
          </a:p>
          <a:p>
            <a:pPr marL="971550" lvl="1" indent="-571500" algn="just">
              <a:buFont typeface="+mj-lt"/>
              <a:buAutoNum type="romanUcPeriod" startAt="9"/>
            </a:pPr>
            <a:r>
              <a:rPr lang="es-CL" dirty="0" err="1" smtClean="0">
                <a:solidFill>
                  <a:srgbClr val="0000B8"/>
                </a:solidFill>
              </a:rPr>
              <a:t>Probit</a:t>
            </a:r>
            <a:r>
              <a:rPr lang="es-CL" dirty="0" smtClean="0">
                <a:solidFill>
                  <a:srgbClr val="0000B8"/>
                </a:solidFill>
              </a:rPr>
              <a:t> vs </a:t>
            </a:r>
            <a:r>
              <a:rPr lang="es-CL" dirty="0" err="1" smtClean="0">
                <a:solidFill>
                  <a:srgbClr val="0000B8"/>
                </a:solidFill>
              </a:rPr>
              <a:t>Logit</a:t>
            </a: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Font typeface="+mj-lt"/>
              <a:buAutoNum type="romanUcPeriod" startAt="9"/>
            </a:pPr>
            <a:r>
              <a:rPr lang="es-CL" dirty="0" smtClean="0">
                <a:solidFill>
                  <a:srgbClr val="0000B8"/>
                </a:solidFill>
              </a:rPr>
              <a:t>Causalidad en modelos </a:t>
            </a:r>
            <a:r>
              <a:rPr lang="es-CL" dirty="0" err="1" smtClean="0">
                <a:solidFill>
                  <a:srgbClr val="0000B8"/>
                </a:solidFill>
              </a:rPr>
              <a:t>probit</a:t>
            </a:r>
            <a:r>
              <a:rPr lang="es-CL" dirty="0" smtClean="0">
                <a:solidFill>
                  <a:srgbClr val="0000B8"/>
                </a:solidFill>
              </a:rPr>
              <a:t> y </a:t>
            </a:r>
            <a:r>
              <a:rPr lang="es-CL" dirty="0" err="1" smtClean="0">
                <a:solidFill>
                  <a:srgbClr val="0000B8"/>
                </a:solidFill>
              </a:rPr>
              <a:t>logit</a:t>
            </a: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Font typeface="+mj-lt"/>
              <a:buAutoNum type="romanUcPeriod" startAt="9"/>
            </a:pP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Font typeface="+mj-lt"/>
              <a:buAutoNum type="romanUcPeriod" startAt="9"/>
            </a:pP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Font typeface="+mj-lt"/>
              <a:buAutoNum type="romanUcPeriod" startAt="9"/>
            </a:pP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Font typeface="+mj-lt"/>
              <a:buAutoNum type="romanUcPeriod" startAt="9"/>
            </a:pP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None/>
            </a:pP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None/>
            </a:pP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Font typeface="+mj-lt"/>
              <a:buAutoNum type="romanUcPeriod"/>
            </a:pP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Font typeface="+mj-lt"/>
              <a:buAutoNum type="romanUcPeriod"/>
            </a:pPr>
            <a:endParaRPr lang="es-CL" dirty="0" smtClean="0">
              <a:solidFill>
                <a:srgbClr val="0000B8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INTRODUCCIÓN</a:t>
            </a:r>
            <a:endParaRPr lang="es-C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Análisis de Perfiles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VIII.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Y=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Tener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pareja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Perfiles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914400" lvl="1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Ocupado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40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años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Ocupado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20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años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Desocupado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40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años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Desocupado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20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años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916832"/>
            <a:ext cx="7708285" cy="864096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Análisis de Perfiles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VIII.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899592" y="1196752"/>
            <a:ext cx="7272808" cy="4752528"/>
            <a:chOff x="1619672" y="1196752"/>
            <a:chExt cx="5610225" cy="3619500"/>
          </a:xfrm>
        </p:grpSpPr>
        <p:pic>
          <p:nvPicPr>
            <p:cNvPr id="8909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1196752"/>
              <a:ext cx="5610225" cy="904875"/>
            </a:xfrm>
            <a:prstGeom prst="rect">
              <a:avLst/>
            </a:prstGeom>
            <a:noFill/>
          </p:spPr>
        </p:pic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2101627"/>
              <a:ext cx="5610225" cy="904875"/>
            </a:xfrm>
            <a:prstGeom prst="rect">
              <a:avLst/>
            </a:prstGeom>
            <a:noFill/>
          </p:spPr>
        </p:pic>
        <p:pic>
          <p:nvPicPr>
            <p:cNvPr id="89090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3006502"/>
              <a:ext cx="5610225" cy="904875"/>
            </a:xfrm>
            <a:prstGeom prst="rect">
              <a:avLst/>
            </a:prstGeom>
            <a:noFill/>
          </p:spPr>
        </p:pic>
        <p:pic>
          <p:nvPicPr>
            <p:cNvPr id="89089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3911377"/>
              <a:ext cx="5610225" cy="904875"/>
            </a:xfrm>
            <a:prstGeom prst="rect">
              <a:avLst/>
            </a:prstGeom>
            <a:noFill/>
          </p:spPr>
        </p:pic>
      </p:grp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0" y="407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Test de hipótesis de los coeficientes del modelo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VIII.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 DE RAZÓN DE VEROSIMILITUD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Compara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verosimilitud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(k predictores) con un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reducido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(q predictores).  </a:t>
            </a:r>
          </a:p>
          <a:p>
            <a:pPr marL="514350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H0: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=0      k no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incluido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el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reducido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514350" indent="-514350" algn="just"/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Estadístico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514350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 Valor P&lt;0.05, con 95% se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rechaza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H0</a:t>
            </a:r>
          </a:p>
          <a:p>
            <a:pPr algn="just"/>
            <a:endParaRPr lang="es-ES" dirty="0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284984"/>
            <a:ext cx="216024" cy="460851"/>
          </a:xfrm>
          <a:prstGeom prst="rect">
            <a:avLst/>
          </a:prstGeom>
          <a:noFill/>
        </p:spPr>
      </p:pic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149080"/>
            <a:ext cx="585065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Test de hipótesis de los coeficientes del modelo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VIII.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 DE WALD: </a:t>
            </a:r>
          </a:p>
          <a:p>
            <a:pPr marL="514350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H0: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  <a:r>
              <a:rPr lang="en-US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=0</a:t>
            </a:r>
          </a:p>
          <a:p>
            <a:pPr marL="514350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Estadístico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514350" indent="-514350" algn="just"/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 Valor P&lt;0.05, con 95% se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rechaza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H0</a:t>
            </a:r>
            <a:endParaRPr lang="es-ES" dirty="0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212976"/>
            <a:ext cx="2919482" cy="1007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Coeficientes del modelo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VIII.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INTERPRETACIONES POSIBLES: </a:t>
            </a:r>
          </a:p>
          <a:p>
            <a:pPr marL="514350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  <a:endParaRPr lang="en-US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just"/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efectos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marginales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promedio</a:t>
            </a:r>
            <a:endParaRPr lang="es-ES" dirty="0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Modelos </a:t>
            </a:r>
            <a:r>
              <a:rPr lang="es-CL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Logit</a:t>
            </a:r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(Regresión Logística)</a:t>
            </a:r>
            <a:endParaRPr lang="es-CL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VIII.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4259" r="60346" b="57152"/>
          <a:stretch/>
        </p:blipFill>
        <p:spPr bwMode="auto">
          <a:xfrm>
            <a:off x="3044441" y="1301815"/>
            <a:ext cx="2679898" cy="88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0" y="1101760"/>
            <a:ext cx="161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Probabilidad</a:t>
            </a:r>
            <a:endParaRPr lang="es-ES" sz="2000" dirty="0"/>
          </a:p>
        </p:txBody>
      </p:sp>
      <p:pic>
        <p:nvPicPr>
          <p:cNvPr id="1026" name="Picture 2" descr="http://patoral.umayor.cl/patoral/wp-content/uploads/2013/11/regresion-logisti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8153"/>
            <a:ext cx="5966362" cy="442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323528" y="6165304"/>
            <a:ext cx="28803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4284297" y="2276872"/>
            <a:ext cx="1180542" cy="1512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5626548" y="2342034"/>
            <a:ext cx="2007511" cy="68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3426408" y="4437112"/>
            <a:ext cx="785552" cy="1325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6264324" y="3047814"/>
            <a:ext cx="2843808" cy="2261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El </a:t>
            </a:r>
            <a:r>
              <a:rPr lang="es-CL" dirty="0" smtClean="0">
                <a:latin typeface="Symbol" panose="05050102010706020507" pitchFamily="18" charset="2"/>
              </a:rPr>
              <a:t>b</a:t>
            </a:r>
            <a:r>
              <a:rPr lang="es-CL" dirty="0" smtClean="0"/>
              <a:t> puede ser interpretado, realizando una aproximación lineal a la curva en el punto de interés. Dicha recta tendrá pendiente </a:t>
            </a:r>
            <a:r>
              <a:rPr lang="es-CL" dirty="0" smtClean="0">
                <a:latin typeface="Symbol" panose="05050102010706020507" pitchFamily="18" charset="2"/>
              </a:rPr>
              <a:t>p</a:t>
            </a:r>
            <a:r>
              <a:rPr lang="es-CL" dirty="0" smtClean="0"/>
              <a:t>(</a:t>
            </a:r>
            <a:r>
              <a:rPr lang="es-CL" dirty="0" smtClean="0">
                <a:latin typeface="Symbol" panose="05050102010706020507" pitchFamily="18" charset="2"/>
              </a:rPr>
              <a:t>p-1</a:t>
            </a:r>
            <a:r>
              <a:rPr lang="es-CL" dirty="0" smtClean="0"/>
              <a:t>)</a:t>
            </a:r>
            <a:r>
              <a:rPr lang="es-CL" dirty="0" smtClean="0">
                <a:latin typeface="Symbol" panose="05050102010706020507" pitchFamily="18" charset="2"/>
              </a:rPr>
              <a:t> b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3052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Modelos </a:t>
            </a:r>
            <a:r>
              <a:rPr lang="es-CL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Logit</a:t>
            </a:r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(Regresión Logística)</a:t>
            </a:r>
            <a:endParaRPr lang="es-CL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ESPECIFICACIÓN DEL MODELO…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6" name="Picture 2" descr="http://patoral.umayor.cl/patoral/wp-content/uploads/2013/11/regresion-logist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8153"/>
            <a:ext cx="5966362" cy="442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26 Conector recto"/>
          <p:cNvCxnSpPr/>
          <p:nvPr/>
        </p:nvCxnSpPr>
        <p:spPr>
          <a:xfrm flipV="1">
            <a:off x="3779912" y="3954299"/>
            <a:ext cx="537734" cy="13256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6264324" y="3047814"/>
            <a:ext cx="2843808" cy="2261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 alguien gana 600 mil, si aumenta 100 mil su sueldo, la probabilidad de votar por  </a:t>
            </a:r>
            <a:r>
              <a:rPr lang="es-CL" dirty="0" err="1" smtClean="0"/>
              <a:t>Piñera</a:t>
            </a:r>
            <a:r>
              <a:rPr lang="es-CL" dirty="0" smtClean="0"/>
              <a:t> aumenta en =0.4*0.6*0.5=0,012</a:t>
            </a:r>
            <a:r>
              <a:rPr lang="es-CL" dirty="0" smtClean="0">
                <a:sym typeface="Wingdings" panose="05000000000000000000" pitchFamily="2" charset="2"/>
              </a:rPr>
              <a:t> (1,2%)</a:t>
            </a:r>
            <a:endParaRPr lang="es-CL" dirty="0"/>
          </a:p>
        </p:txBody>
      </p:sp>
      <p:sp>
        <p:nvSpPr>
          <p:cNvPr id="3" name="2 Elipse"/>
          <p:cNvSpPr/>
          <p:nvPr/>
        </p:nvSpPr>
        <p:spPr>
          <a:xfrm>
            <a:off x="3922045" y="4509120"/>
            <a:ext cx="289915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3315128" y="6496063"/>
            <a:ext cx="251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Ingresos (100 mil)</a:t>
            </a:r>
            <a:endParaRPr lang="es-CL" dirty="0"/>
          </a:p>
        </p:txBody>
      </p:sp>
      <p:sp>
        <p:nvSpPr>
          <p:cNvPr id="17" name="16 CuadroTexto"/>
          <p:cNvSpPr txBox="1"/>
          <p:nvPr/>
        </p:nvSpPr>
        <p:spPr>
          <a:xfrm>
            <a:off x="-47811" y="1420408"/>
            <a:ext cx="251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Probabilidad de votar por Piñera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Rectángulo"/>
              <p:cNvSpPr/>
              <p:nvPr/>
            </p:nvSpPr>
            <p:spPr>
              <a:xfrm>
                <a:off x="2469120" y="1501870"/>
                <a:ext cx="3630354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1" i="1" smtClean="0">
                        <a:latin typeface="Cambria Math"/>
                      </a:rPr>
                      <m:t>𝒍𝒐𝒈</m:t>
                    </m:r>
                    <m:d>
                      <m:dPr>
                        <m:ctrlPr>
                          <a:rPr lang="es-CL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s-CL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s-CL" b="1" i="1">
                                <a:latin typeface="Cambria Math"/>
                              </a:rPr>
                              <m:t>−</m:t>
                            </m:r>
                            <m:r>
                              <a:rPr lang="es-CL" b="1" i="1">
                                <a:latin typeface="Cambria Math"/>
                              </a:rPr>
                              <m:t>𝝅</m:t>
                            </m:r>
                          </m:den>
                        </m:f>
                      </m:e>
                    </m:d>
                    <m:r>
                      <a:rPr lang="es-CL" b="1" i="1" smtClean="0">
                        <a:latin typeface="Cambria Math"/>
                      </a:rPr>
                      <m:t>=</m:t>
                    </m:r>
                    <m:r>
                      <a:rPr lang="es-CL" b="1" i="1" smtClean="0">
                        <a:latin typeface="Cambria Math"/>
                      </a:rPr>
                      <m:t>𝟏</m:t>
                    </m:r>
                    <m:r>
                      <a:rPr lang="es-CL" b="1" i="1">
                        <a:latin typeface="Cambria Math"/>
                      </a:rPr>
                      <m:t>+</m:t>
                    </m:r>
                    <m:r>
                      <a:rPr lang="es-CL" b="1" i="1">
                        <a:latin typeface="Cambria Math"/>
                      </a:rPr>
                      <m:t>𝑿</m:t>
                    </m:r>
                    <m:r>
                      <a:rPr lang="es-CL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s-CL" b="1" dirty="0" smtClean="0"/>
                  <a:t>0</a:t>
                </a:r>
                <a:endParaRPr lang="es-CL" b="1" dirty="0"/>
              </a:p>
            </p:txBody>
          </p:sp>
        </mc:Choice>
        <mc:Fallback xmlns="">
          <p:sp>
            <p:nvSpPr>
              <p:cNvPr id="18" name="1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120" y="1501870"/>
                <a:ext cx="3630354" cy="5068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03" b="-47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CuadroTexto"/>
          <p:cNvSpPr txBox="1"/>
          <p:nvPr/>
        </p:nvSpPr>
        <p:spPr>
          <a:xfrm>
            <a:off x="4427984" y="1556792"/>
            <a:ext cx="9361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0.5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3864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Coeficientes del modelo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VIII.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just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INTERPRETACIONES POSIBLES: </a:t>
            </a:r>
          </a:p>
          <a:p>
            <a:pPr marL="514350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</a:p>
          <a:p>
            <a:pPr marL="914400" lvl="1" indent="-514350" algn="just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 &gt;0</a:t>
            </a:r>
          </a:p>
          <a:p>
            <a:pPr marL="1314450" lvl="2" indent="-514350" algn="just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aumentar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en 1 la variable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independiente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logit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aumenta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en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</a:p>
          <a:p>
            <a:pPr marL="1314450" lvl="2" indent="-514350" algn="just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Aumentar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1 la variable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aumenta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</a:t>
            </a:r>
            <a:r>
              <a:rPr lang="es-CL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s-CL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s-CL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p-1</a:t>
            </a:r>
            <a:r>
              <a:rPr lang="es-CL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s-CL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b</a:t>
            </a:r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 algn="just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 &lt;0</a:t>
            </a:r>
          </a:p>
          <a:p>
            <a:pPr marL="1314450" lvl="2" indent="-514350" algn="just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aumentar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1 la variable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logit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disminuye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</a:p>
          <a:p>
            <a:pPr marL="1314450" lvl="2" indent="-514350" algn="just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Aumentar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1 la variable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disminuye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</a:t>
            </a:r>
            <a:r>
              <a:rPr lang="es-CL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s-CL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s-CL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p-1</a:t>
            </a:r>
            <a:r>
              <a:rPr lang="es-CL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s-CL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b</a:t>
            </a:r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Modelos </a:t>
            </a:r>
            <a:r>
              <a:rPr lang="es-CL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Logit</a:t>
            </a:r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(Regresión Logística)</a:t>
            </a:r>
            <a:endParaRPr lang="es-CL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ESPECIFICACIÓN DEL MODELO…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6" name="Picture 2" descr="http://patoral.umayor.cl/patoral/wp-content/uploads/2013/11/regresion-logist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8153"/>
            <a:ext cx="5966362" cy="442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6264324" y="3047814"/>
            <a:ext cx="2843808" cy="2261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 alguien aumenta su sueldo en 100 mil,  los </a:t>
            </a:r>
            <a:r>
              <a:rPr lang="es-CL" dirty="0" err="1" smtClean="0"/>
              <a:t>odds</a:t>
            </a:r>
            <a:r>
              <a:rPr lang="es-CL" dirty="0" smtClean="0"/>
              <a:t> aumenta en 64%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315128" y="6496063"/>
            <a:ext cx="251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Ingresos (100 mil)</a:t>
            </a:r>
            <a:endParaRPr lang="es-CL" dirty="0"/>
          </a:p>
        </p:txBody>
      </p:sp>
      <p:sp>
        <p:nvSpPr>
          <p:cNvPr id="17" name="16 CuadroTexto"/>
          <p:cNvSpPr txBox="1"/>
          <p:nvPr/>
        </p:nvSpPr>
        <p:spPr>
          <a:xfrm>
            <a:off x="-47811" y="1420408"/>
            <a:ext cx="251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Probabilidad de votar por Piñera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Rectángulo"/>
              <p:cNvSpPr/>
              <p:nvPr/>
            </p:nvSpPr>
            <p:spPr>
              <a:xfrm>
                <a:off x="2469120" y="1501870"/>
                <a:ext cx="3630354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1" i="1" smtClean="0">
                        <a:latin typeface="Cambria Math"/>
                      </a:rPr>
                      <m:t>𝒍𝒐𝒈</m:t>
                    </m:r>
                    <m:d>
                      <m:dPr>
                        <m:ctrlPr>
                          <a:rPr lang="es-CL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s-CL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s-CL" b="1" i="1">
                                <a:latin typeface="Cambria Math"/>
                              </a:rPr>
                              <m:t>−</m:t>
                            </m:r>
                            <m:r>
                              <a:rPr lang="es-CL" b="1" i="1">
                                <a:latin typeface="Cambria Math"/>
                              </a:rPr>
                              <m:t>𝝅</m:t>
                            </m:r>
                          </m:den>
                        </m:f>
                      </m:e>
                    </m:d>
                    <m:r>
                      <a:rPr lang="es-CL" b="1" i="1" smtClean="0">
                        <a:latin typeface="Cambria Math"/>
                      </a:rPr>
                      <m:t>=</m:t>
                    </m:r>
                    <m:r>
                      <a:rPr lang="es-CL" b="1" i="1" smtClean="0">
                        <a:latin typeface="Cambria Math"/>
                      </a:rPr>
                      <m:t>𝟏</m:t>
                    </m:r>
                    <m:r>
                      <a:rPr lang="es-CL" b="1" i="1">
                        <a:latin typeface="Cambria Math"/>
                      </a:rPr>
                      <m:t>+</m:t>
                    </m:r>
                    <m:r>
                      <a:rPr lang="es-CL" b="1" i="1">
                        <a:latin typeface="Cambria Math"/>
                      </a:rPr>
                      <m:t>𝑿</m:t>
                    </m:r>
                    <m:r>
                      <a:rPr lang="es-CL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s-CL" b="1" dirty="0" smtClean="0"/>
                  <a:t>0</a:t>
                </a:r>
                <a:endParaRPr lang="es-CL" b="1" dirty="0"/>
              </a:p>
            </p:txBody>
          </p:sp>
        </mc:Choice>
        <mc:Fallback xmlns="">
          <p:sp>
            <p:nvSpPr>
              <p:cNvPr id="18" name="1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120" y="1501870"/>
                <a:ext cx="3630354" cy="5068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03" b="-47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CuadroTexto"/>
          <p:cNvSpPr txBox="1"/>
          <p:nvPr/>
        </p:nvSpPr>
        <p:spPr>
          <a:xfrm>
            <a:off x="4427984" y="1556792"/>
            <a:ext cx="9361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0.5</a:t>
            </a:r>
            <a:endParaRPr lang="es-ES" sz="2000" b="1" dirty="0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4932040" y="1700808"/>
            <a:ext cx="288032" cy="15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=e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3813" y="1414289"/>
            <a:ext cx="3700187" cy="646559"/>
          </a:xfrm>
          <a:prstGeom prst="rect">
            <a:avLst/>
          </a:prstGeom>
          <a:noFill/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Modelos </a:t>
            </a:r>
            <a:r>
              <a:rPr lang="es-CL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Logit</a:t>
            </a:r>
            <a:r>
              <a:rPr lang="es-CL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(Regresión Logística)</a:t>
            </a:r>
            <a:endParaRPr lang="es-CL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IV. ESPECIFICACIÓN DEL MODELO…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6" name="Picture 2" descr="http://patoral.umayor.cl/patoral/wp-content/uploads/2013/11/regresion-logist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8153"/>
            <a:ext cx="5966362" cy="442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6264324" y="3047814"/>
            <a:ext cx="2843808" cy="2261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 alguien aumenta su sueldo en 100 mil,  los </a:t>
            </a:r>
            <a:r>
              <a:rPr lang="es-CL" dirty="0" err="1" smtClean="0"/>
              <a:t>odds</a:t>
            </a:r>
            <a:r>
              <a:rPr lang="es-CL" smtClean="0"/>
              <a:t> disminuyen en </a:t>
            </a:r>
            <a:r>
              <a:rPr lang="es-CL" dirty="0" smtClean="0"/>
              <a:t>40%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315128" y="6496063"/>
            <a:ext cx="251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Ingresos (100 mil)</a:t>
            </a:r>
            <a:endParaRPr lang="es-CL" dirty="0"/>
          </a:p>
        </p:txBody>
      </p:sp>
      <p:sp>
        <p:nvSpPr>
          <p:cNvPr id="17" name="16 CuadroTexto"/>
          <p:cNvSpPr txBox="1"/>
          <p:nvPr/>
        </p:nvSpPr>
        <p:spPr>
          <a:xfrm>
            <a:off x="-47811" y="1420408"/>
            <a:ext cx="251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Probabilidad de votar por Piñera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Rectángulo"/>
              <p:cNvSpPr/>
              <p:nvPr/>
            </p:nvSpPr>
            <p:spPr>
              <a:xfrm>
                <a:off x="2469120" y="1501870"/>
                <a:ext cx="3630354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1" i="1" smtClean="0">
                        <a:latin typeface="Cambria Math"/>
                      </a:rPr>
                      <m:t>𝒍𝒐𝒈</m:t>
                    </m:r>
                    <m:d>
                      <m:dPr>
                        <m:ctrlPr>
                          <a:rPr lang="es-CL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s-CL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s-CL" b="1" i="1">
                                <a:latin typeface="Cambria Math"/>
                              </a:rPr>
                              <m:t>−</m:t>
                            </m:r>
                            <m:r>
                              <a:rPr lang="es-CL" b="1" i="1">
                                <a:latin typeface="Cambria Math"/>
                              </a:rPr>
                              <m:t>𝝅</m:t>
                            </m:r>
                          </m:den>
                        </m:f>
                      </m:e>
                    </m:d>
                    <m:r>
                      <a:rPr lang="es-CL" b="1" i="1" smtClean="0">
                        <a:latin typeface="Cambria Math"/>
                      </a:rPr>
                      <m:t>=</m:t>
                    </m:r>
                    <m:r>
                      <a:rPr lang="es-CL" b="1" i="1" smtClean="0">
                        <a:latin typeface="Cambria Math"/>
                      </a:rPr>
                      <m:t>𝟏</m:t>
                    </m:r>
                    <m:r>
                      <a:rPr lang="es-CL" b="1" i="1">
                        <a:latin typeface="Cambria Math"/>
                      </a:rPr>
                      <m:t>+</m:t>
                    </m:r>
                    <m:r>
                      <a:rPr lang="es-CL" b="1" i="1">
                        <a:latin typeface="Cambria Math"/>
                      </a:rPr>
                      <m:t>𝑿</m:t>
                    </m:r>
                    <m:r>
                      <a:rPr lang="es-CL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s-CL" b="1" dirty="0" smtClean="0"/>
                  <a:t>0</a:t>
                </a:r>
                <a:endParaRPr lang="es-CL" b="1" dirty="0"/>
              </a:p>
            </p:txBody>
          </p:sp>
        </mc:Choice>
        <mc:Fallback xmlns="">
          <p:sp>
            <p:nvSpPr>
              <p:cNvPr id="18" name="1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120" y="1501870"/>
                <a:ext cx="3630354" cy="5068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03" b="-47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CuadroTexto"/>
          <p:cNvSpPr txBox="1"/>
          <p:nvPr/>
        </p:nvSpPr>
        <p:spPr>
          <a:xfrm>
            <a:off x="4427984" y="1556792"/>
            <a:ext cx="9361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0.5</a:t>
            </a:r>
            <a:endParaRPr lang="es-ES" sz="2000" b="1" dirty="0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4932040" y="1700808"/>
            <a:ext cx="288032" cy="15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995936" y="1556792"/>
            <a:ext cx="2796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-</a:t>
            </a:r>
            <a:endParaRPr lang="es-ES" sz="2000" b="1" dirty="0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412776"/>
            <a:ext cx="3707904" cy="650647"/>
          </a:xfrm>
          <a:prstGeom prst="rect">
            <a:avLst/>
          </a:prstGeom>
          <a:noFill/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Modelos </a:t>
            </a:r>
            <a:r>
              <a:rPr lang="es-CL" sz="3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Logit</a:t>
            </a:r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CL" sz="3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Probit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Técnicas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análisis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estadístico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utilizadas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para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estimar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los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efectos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ciertas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variables (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/predictores)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 </a:t>
            </a:r>
            <a:r>
              <a:rPr lang="en-US" sz="3000" b="1" dirty="0" smtClean="0">
                <a:solidFill>
                  <a:schemeClr val="accent1"/>
                </a:solidFill>
              </a:rPr>
              <a:t>dummy 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predicha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respuesta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algn="ctr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II. CONCEPTO Y PREGUNTAS DE INVESTIGACIÓN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683568" y="3645024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Variable independiente</a:t>
            </a:r>
            <a:endParaRPr lang="es-ES" sz="2400" dirty="0"/>
          </a:p>
        </p:txBody>
      </p:sp>
      <p:sp>
        <p:nvSpPr>
          <p:cNvPr id="9" name="8 Rectángulo"/>
          <p:cNvSpPr/>
          <p:nvPr/>
        </p:nvSpPr>
        <p:spPr>
          <a:xfrm>
            <a:off x="683568" y="4365104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Variable independiente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683568" y="5085184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Variable independiente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683568" y="5805264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Variable independiente</a:t>
            </a:r>
            <a:endParaRPr lang="es-ES" sz="2400" dirty="0"/>
          </a:p>
        </p:txBody>
      </p:sp>
      <p:sp>
        <p:nvSpPr>
          <p:cNvPr id="12" name="11 Rectángulo"/>
          <p:cNvSpPr/>
          <p:nvPr/>
        </p:nvSpPr>
        <p:spPr>
          <a:xfrm>
            <a:off x="5364088" y="4797152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Variable Dependiente</a:t>
            </a:r>
            <a:endParaRPr lang="es-ES" sz="2400" dirty="0"/>
          </a:p>
        </p:txBody>
      </p:sp>
      <p:cxnSp>
        <p:nvCxnSpPr>
          <p:cNvPr id="14" name="13 Conector recto de flecha"/>
          <p:cNvCxnSpPr>
            <a:stCxn id="8" idx="3"/>
          </p:cNvCxnSpPr>
          <p:nvPr/>
        </p:nvCxnSpPr>
        <p:spPr>
          <a:xfrm>
            <a:off x="3491880" y="3933056"/>
            <a:ext cx="180020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563888" y="4725144"/>
            <a:ext cx="165618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3563888" y="5229200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3563888" y="5445224"/>
            <a:ext cx="172819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Coeficientes del modelo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VIII.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INTERPRETACIONES POSIBLES: </a:t>
            </a:r>
          </a:p>
          <a:p>
            <a:pPr marL="514350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  <a:endParaRPr lang="en-US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&gt;1: Al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aumentar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en 1 la variable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independiente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los odds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aumentan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en 100(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-1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)%</a:t>
            </a:r>
          </a:p>
          <a:p>
            <a:pPr marL="914400" lvl="1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&lt;1: Al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aumentar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1 la variable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los odds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disminuyen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100(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1-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)%</a:t>
            </a:r>
          </a:p>
          <a:p>
            <a:pPr marL="914400" lvl="1" indent="-514350" algn="just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Al </a:t>
            </a:r>
            <a:r>
              <a:rPr lang="en-US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aumentar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en 1 la variable </a:t>
            </a:r>
            <a:r>
              <a:rPr lang="en-US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independiente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los odds </a:t>
            </a: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aumentan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en </a:t>
            </a:r>
            <a:r>
              <a:rPr lang="en-US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</a:t>
            </a:r>
            <a:r>
              <a:rPr lang="en-US" baseline="300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ymbol" pitchFamily="18" charset="2"/>
              </a:rPr>
              <a:t>b</a:t>
            </a:r>
            <a:r>
              <a:rPr lang="en-US" baseline="30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ymbol" pitchFamily="18" charset="2"/>
              </a:rPr>
              <a:t> </a:t>
            </a:r>
            <a:r>
              <a:rPr lang="en-US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veces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  <a:p>
            <a:pPr marL="914400" lvl="1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Coeficientes del modelo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VIII.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INTERPRETACIONES POSIBLES: </a:t>
            </a:r>
          </a:p>
          <a:p>
            <a:pPr marL="514350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efectos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marginales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promedio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(EMP)</a:t>
            </a:r>
            <a:endParaRPr lang="en-US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EFP&gt;0: En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promedio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cuando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 variable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aumenta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1, la variable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aumenta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EMP</a:t>
            </a:r>
          </a:p>
          <a:p>
            <a:pPr marL="914400" lvl="1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EFP&lt;0: En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promedio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cuando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 variable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aumenta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1, la variable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disminuye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EMP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  <a:p>
            <a:pPr marL="914400" lvl="1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  <a:p>
            <a:pPr marL="914400" lvl="1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Ejemplo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VIII.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396536" cy="201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9468544" cy="203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5" cstate="print"/>
          <a:srcRect t="28965"/>
          <a:stretch>
            <a:fillRect/>
          </a:stretch>
        </p:blipFill>
        <p:spPr bwMode="auto">
          <a:xfrm>
            <a:off x="0" y="4941168"/>
            <a:ext cx="9468544" cy="162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IX. MODELO LOGIT EN STATA</a:t>
            </a:r>
            <a:endParaRPr lang="es-CL" sz="2800" b="1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 l="-5090" t="58344" r="40423" b="2383"/>
          <a:stretch>
            <a:fillRect/>
          </a:stretch>
        </p:blipFill>
        <p:spPr bwMode="auto">
          <a:xfrm>
            <a:off x="-900608" y="836712"/>
            <a:ext cx="104914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0000B8"/>
                </a:solidFill>
              </a:rPr>
              <a:t>Preguntas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5040560"/>
          </a:xfrm>
        </p:spPr>
        <p:txBody>
          <a:bodyPr numCol="1">
            <a:normAutofit/>
          </a:bodyPr>
          <a:lstStyle/>
          <a:p>
            <a:pPr marL="971550" lvl="1" indent="-571500" algn="just">
              <a:buFont typeface="+mj-lt"/>
              <a:buAutoNum type="romanUcPeriod"/>
            </a:pPr>
            <a:r>
              <a:rPr lang="es-CL" dirty="0" smtClean="0">
                <a:solidFill>
                  <a:srgbClr val="0000B8"/>
                </a:solidFill>
              </a:rPr>
              <a:t>¿Para qué se usan los modelos  </a:t>
            </a:r>
            <a:r>
              <a:rPr lang="es-CL" dirty="0" err="1" smtClean="0">
                <a:solidFill>
                  <a:srgbClr val="0000B8"/>
                </a:solidFill>
              </a:rPr>
              <a:t>probit</a:t>
            </a:r>
            <a:r>
              <a:rPr lang="es-CL" dirty="0" smtClean="0">
                <a:solidFill>
                  <a:srgbClr val="0000B8"/>
                </a:solidFill>
              </a:rPr>
              <a:t> y </a:t>
            </a:r>
            <a:r>
              <a:rPr lang="es-CL" dirty="0" err="1" smtClean="0">
                <a:solidFill>
                  <a:srgbClr val="0000B8"/>
                </a:solidFill>
              </a:rPr>
              <a:t>logit</a:t>
            </a:r>
            <a:r>
              <a:rPr lang="es-CL" dirty="0" smtClean="0">
                <a:solidFill>
                  <a:srgbClr val="0000B8"/>
                </a:solidFill>
              </a:rPr>
              <a:t>?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>
                <a:solidFill>
                  <a:srgbClr val="0000B8"/>
                </a:solidFill>
              </a:rPr>
              <a:t>¿En qué consiste la estimación por máxima verosimilitud?</a:t>
            </a:r>
          </a:p>
          <a:p>
            <a:pPr marL="971550" lvl="1" indent="-571500" algn="just">
              <a:buNone/>
            </a:pPr>
            <a:r>
              <a:rPr lang="es-CL" dirty="0" smtClean="0">
                <a:solidFill>
                  <a:srgbClr val="0000B8"/>
                </a:solidFill>
              </a:rPr>
              <a:t>En un modelo </a:t>
            </a:r>
            <a:r>
              <a:rPr lang="es-CL" dirty="0" err="1" smtClean="0">
                <a:solidFill>
                  <a:srgbClr val="0000B8"/>
                </a:solidFill>
              </a:rPr>
              <a:t>logit</a:t>
            </a:r>
            <a:r>
              <a:rPr lang="es-CL" dirty="0" smtClean="0">
                <a:solidFill>
                  <a:srgbClr val="0000B8"/>
                </a:solidFill>
              </a:rPr>
              <a:t>…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>
                <a:solidFill>
                  <a:srgbClr val="0000B8"/>
                </a:solidFill>
              </a:rPr>
              <a:t>¿Cómo se interpretan –de forma general- los </a:t>
            </a:r>
            <a:r>
              <a:rPr lang="es-CL" dirty="0" err="1" smtClean="0">
                <a:solidFill>
                  <a:srgbClr val="0000B8"/>
                </a:solidFill>
              </a:rPr>
              <a:t>pseudo</a:t>
            </a:r>
            <a:r>
              <a:rPr lang="es-CL" dirty="0" smtClean="0">
                <a:solidFill>
                  <a:srgbClr val="0000B8"/>
                </a:solidFill>
              </a:rPr>
              <a:t>- R cuadrado?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>
                <a:solidFill>
                  <a:srgbClr val="0000B8"/>
                </a:solidFill>
              </a:rPr>
              <a:t>¿Cómo se interpreta el test de  </a:t>
            </a:r>
            <a:r>
              <a:rPr lang="es-CL" dirty="0" err="1" smtClean="0">
                <a:solidFill>
                  <a:srgbClr val="0000B8"/>
                </a:solidFill>
              </a:rPr>
              <a:t>Hosmer</a:t>
            </a:r>
            <a:r>
              <a:rPr lang="es-CL" dirty="0" smtClean="0">
                <a:solidFill>
                  <a:srgbClr val="0000B8"/>
                </a:solidFill>
              </a:rPr>
              <a:t> y </a:t>
            </a:r>
            <a:r>
              <a:rPr lang="es-CL" dirty="0" err="1" smtClean="0">
                <a:solidFill>
                  <a:srgbClr val="0000B8"/>
                </a:solidFill>
              </a:rPr>
              <a:t>Lemeshow</a:t>
            </a:r>
            <a:r>
              <a:rPr lang="es-CL" dirty="0" smtClean="0">
                <a:solidFill>
                  <a:srgbClr val="0000B8"/>
                </a:solidFill>
              </a:rPr>
              <a:t>?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>
                <a:solidFill>
                  <a:srgbClr val="0000B8"/>
                </a:solidFill>
              </a:rPr>
              <a:t>¿Cómo se interpreta  </a:t>
            </a:r>
            <a:r>
              <a:rPr lang="es-CL" dirty="0" smtClean="0">
                <a:solidFill>
                  <a:srgbClr val="0000B8"/>
                </a:solidFill>
                <a:latin typeface="Symbol" pitchFamily="18" charset="2"/>
              </a:rPr>
              <a:t>b</a:t>
            </a:r>
            <a:r>
              <a:rPr lang="es-CL" dirty="0" smtClean="0">
                <a:solidFill>
                  <a:srgbClr val="0000B8"/>
                </a:solidFill>
              </a:rPr>
              <a:t>, </a:t>
            </a:r>
            <a:r>
              <a:rPr lang="es-CL" dirty="0" err="1" smtClean="0">
                <a:solidFill>
                  <a:srgbClr val="0000B8"/>
                </a:solidFill>
              </a:rPr>
              <a:t>e</a:t>
            </a:r>
            <a:r>
              <a:rPr lang="es-CL" baseline="30000" dirty="0" err="1" smtClean="0">
                <a:solidFill>
                  <a:srgbClr val="0000B8"/>
                </a:solidFill>
                <a:latin typeface="Symbol" pitchFamily="18" charset="2"/>
              </a:rPr>
              <a:t>b</a:t>
            </a:r>
            <a:r>
              <a:rPr lang="es-CL" dirty="0" smtClean="0">
                <a:solidFill>
                  <a:srgbClr val="0000B8"/>
                </a:solidFill>
              </a:rPr>
              <a:t> y los EMP?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REPASO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6048672" cy="3024336"/>
          </a:xfrm>
        </p:spPr>
        <p:txBody>
          <a:bodyPr>
            <a:normAutofit/>
          </a:bodyPr>
          <a:lstStyle/>
          <a:p>
            <a:r>
              <a:rPr lang="es-CL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Probit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smtClean="0">
                <a:solidFill>
                  <a:schemeClr val="bg1"/>
                </a:solidFill>
              </a:rPr>
              <a:t>X. </a:t>
            </a:r>
            <a:r>
              <a:rPr lang="es-CL" sz="2800" b="1" dirty="0" smtClean="0">
                <a:solidFill>
                  <a:schemeClr val="bg1"/>
                </a:solidFill>
              </a:rPr>
              <a:t>ESPECIFICACIÓN DEL MODELO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Modelos </a:t>
            </a:r>
            <a:r>
              <a:rPr lang="es-CL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Logit</a:t>
            </a:r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y </a:t>
            </a:r>
            <a:r>
              <a:rPr lang="es-CL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Probit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smtClean="0">
                <a:solidFill>
                  <a:schemeClr val="bg1"/>
                </a:solidFill>
              </a:rPr>
              <a:t>X. </a:t>
            </a:r>
            <a:r>
              <a:rPr lang="es-CL" sz="2800" b="1" dirty="0" smtClean="0">
                <a:solidFill>
                  <a:schemeClr val="bg1"/>
                </a:solidFill>
              </a:rPr>
              <a:t>ESPECIFICACIÓN DEL MODELO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76802" name="Picture 2" descr="https://encrypted-tbn2.gstatic.com/images?q=tbn:ANd9GcQ5D8YC9kdij88P6dw5wACeQZEZ0WlyI2Nj3qa-y5EgYR4Cj9_u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6480720" cy="462908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907704" y="5661248"/>
            <a:ext cx="51125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10                 15                  20                25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Modelos </a:t>
            </a:r>
            <a:r>
              <a:rPr lang="es-CL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Logit</a:t>
            </a:r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y </a:t>
            </a:r>
            <a:r>
              <a:rPr lang="es-CL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Probit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539552" y="1556792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P[Y=1|X]=F(X)</a:t>
            </a:r>
          </a:p>
          <a:p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err="1" smtClean="0"/>
              <a:t>Logit</a:t>
            </a:r>
            <a:r>
              <a:rPr lang="es-ES" sz="2800" dirty="0" smtClean="0"/>
              <a:t>: F es una función de probabilidad logística</a:t>
            </a:r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err="1" smtClean="0"/>
              <a:t>Probit</a:t>
            </a:r>
            <a:r>
              <a:rPr lang="es-ES" sz="2800" dirty="0" smtClean="0"/>
              <a:t>: F es una función de probabilidad normal acumulada</a:t>
            </a:r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smtClean="0">
                <a:solidFill>
                  <a:schemeClr val="bg1"/>
                </a:solidFill>
              </a:rPr>
              <a:t>X. </a:t>
            </a:r>
            <a:r>
              <a:rPr lang="es-CL" sz="2800" b="1" dirty="0" smtClean="0">
                <a:solidFill>
                  <a:schemeClr val="bg1"/>
                </a:solidFill>
              </a:rPr>
              <a:t>ESPECIFICACIÓN DEL MODELO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797152"/>
            <a:ext cx="4304176" cy="1296144"/>
          </a:xfrm>
          <a:prstGeom prst="rect">
            <a:avLst/>
          </a:prstGeom>
          <a:noFill/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Probit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539552" y="112474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/>
              <a:t>Función de probabilidad normal acumulada</a:t>
            </a:r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smtClean="0">
                <a:solidFill>
                  <a:schemeClr val="bg1"/>
                </a:solidFill>
              </a:rPr>
              <a:t>X. </a:t>
            </a:r>
            <a:r>
              <a:rPr lang="es-CL" sz="2800" b="1" dirty="0" smtClean="0">
                <a:solidFill>
                  <a:schemeClr val="bg1"/>
                </a:solidFill>
              </a:rPr>
              <a:t>ESPECIFICACIÓN DEL MODELO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0" y="2060848"/>
          <a:ext cx="4067945" cy="47548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93746"/>
                <a:gridCol w="1401990"/>
                <a:gridCol w="1872209"/>
              </a:tblGrid>
              <a:tr h="228025">
                <a:tc>
                  <a:txBody>
                    <a:bodyPr/>
                    <a:lstStyle/>
                    <a:p>
                      <a:pPr algn="l" fontAlgn="b"/>
                      <a:endParaRPr lang="es-ES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00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u="none" strike="noStrike" dirty="0" smtClean="0">
                          <a:solidFill>
                            <a:schemeClr val="bg1"/>
                          </a:solidFill>
                        </a:rPr>
                        <a:t>Frecuencia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00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u="none" strike="noStrike" dirty="0" smtClean="0">
                          <a:solidFill>
                            <a:schemeClr val="bg1"/>
                          </a:solidFill>
                        </a:rPr>
                        <a:t>Frecuencia acumulada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0000B8"/>
                    </a:solidFill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0" marR="0" marT="0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</a:t>
                      </a:r>
                    </a:p>
                  </a:txBody>
                  <a:tcPr marL="0" marR="0" marT="0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16.5</a:t>
                      </a:r>
                    </a:p>
                  </a:txBody>
                  <a:tcPr marL="0" marR="0" marT="0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28.5</a:t>
                      </a:r>
                    </a:p>
                  </a:txBody>
                  <a:tcPr marL="0" marR="0" marT="0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42.5</a:t>
                      </a:r>
                    </a:p>
                  </a:txBody>
                  <a:tcPr marL="0" marR="0" marT="0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54.5</a:t>
                      </a:r>
                    </a:p>
                  </a:txBody>
                  <a:tcPr marL="0" marR="0" marT="0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62.5</a:t>
                      </a:r>
                    </a:p>
                  </a:txBody>
                  <a:tcPr marL="0" marR="0" marT="0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67.5</a:t>
                      </a:r>
                    </a:p>
                  </a:txBody>
                  <a:tcPr marL="0" marR="0" marT="0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1" name="2 Gráfico"/>
          <p:cNvGraphicFramePr/>
          <p:nvPr/>
        </p:nvGraphicFramePr>
        <p:xfrm>
          <a:off x="5220072" y="1484784"/>
          <a:ext cx="33147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3 Gráfico"/>
          <p:cNvGraphicFramePr/>
          <p:nvPr/>
        </p:nvGraphicFramePr>
        <p:xfrm>
          <a:off x="5148064" y="4114800"/>
          <a:ext cx="3200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Probit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smtClean="0">
                <a:solidFill>
                  <a:schemeClr val="bg1"/>
                </a:solidFill>
              </a:rPr>
              <a:t>X. </a:t>
            </a:r>
            <a:r>
              <a:rPr lang="es-CL" sz="2800" b="1" dirty="0" smtClean="0">
                <a:solidFill>
                  <a:schemeClr val="bg1"/>
                </a:solidFill>
              </a:rPr>
              <a:t>ESPECIFICACIÓN DEL MODELO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18 Grupo"/>
          <p:cNvGrpSpPr/>
          <p:nvPr/>
        </p:nvGrpSpPr>
        <p:grpSpPr>
          <a:xfrm>
            <a:off x="1187624" y="2156663"/>
            <a:ext cx="1152128" cy="1368152"/>
            <a:chOff x="1763688" y="1844824"/>
            <a:chExt cx="1152128" cy="1368152"/>
          </a:xfrm>
        </p:grpSpPr>
        <p:sp>
          <p:nvSpPr>
            <p:cNvPr id="11" name="10 Elipse"/>
            <p:cNvSpPr/>
            <p:nvPr/>
          </p:nvSpPr>
          <p:spPr>
            <a:xfrm>
              <a:off x="2483768" y="1844824"/>
              <a:ext cx="432048" cy="3600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" name="11 Conector recto de flecha"/>
            <p:cNvCxnSpPr>
              <a:stCxn id="11" idx="4"/>
            </p:cNvCxnSpPr>
            <p:nvPr/>
          </p:nvCxnSpPr>
          <p:spPr>
            <a:xfrm flipH="1">
              <a:off x="1763688" y="2204864"/>
              <a:ext cx="936104" cy="100811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CuadroTexto"/>
          <p:cNvSpPr txBox="1"/>
          <p:nvPr/>
        </p:nvSpPr>
        <p:spPr>
          <a:xfrm>
            <a:off x="-108520" y="3596823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VARIABLE DICOTÓMICA (DUMMY)</a:t>
            </a:r>
            <a:endParaRPr lang="es-ES" b="1" dirty="0">
              <a:solidFill>
                <a:srgbClr val="C00000"/>
              </a:solidFill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4139952" y="1484784"/>
            <a:ext cx="432048" cy="1728192"/>
            <a:chOff x="8747956" y="1844824"/>
            <a:chExt cx="432048" cy="1728192"/>
          </a:xfrm>
        </p:grpSpPr>
        <p:sp>
          <p:nvSpPr>
            <p:cNvPr id="15" name="14 Elipse"/>
            <p:cNvSpPr/>
            <p:nvPr/>
          </p:nvSpPr>
          <p:spPr>
            <a:xfrm>
              <a:off x="8747956" y="1844824"/>
              <a:ext cx="432048" cy="3600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6" name="15 Conector recto de flecha"/>
            <p:cNvCxnSpPr>
              <a:stCxn id="15" idx="4"/>
            </p:cNvCxnSpPr>
            <p:nvPr/>
          </p:nvCxnSpPr>
          <p:spPr>
            <a:xfrm>
              <a:off x="8963980" y="2204864"/>
              <a:ext cx="0" cy="136815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18 CuadroTexto"/>
          <p:cNvSpPr txBox="1"/>
          <p:nvPr/>
        </p:nvSpPr>
        <p:spPr>
          <a:xfrm>
            <a:off x="3635896" y="3356992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VARIABLES CUANTITATIVAS O DICOTÓMICA (DUMMY)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484784"/>
            <a:ext cx="5738901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Modelos </a:t>
            </a:r>
            <a:r>
              <a:rPr lang="es-CL" sz="36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Logit</a:t>
            </a:r>
            <a:r>
              <a:rPr lang="es-CL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CL" sz="36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Probit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Técnicas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análisis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estadístico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utilizadas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para </a:t>
            </a:r>
            <a:r>
              <a:rPr lang="en-US" sz="3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predecir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en-US" sz="3000" b="1" dirty="0" err="1">
                <a:solidFill>
                  <a:schemeClr val="accent1"/>
                </a:solidFill>
              </a:rPr>
              <a:t>probabilidad</a:t>
            </a:r>
            <a:r>
              <a:rPr lang="en-US" sz="3000" b="1" dirty="0">
                <a:solidFill>
                  <a:schemeClr val="accent1"/>
                </a:solidFill>
              </a:rPr>
              <a:t> de </a:t>
            </a:r>
            <a:r>
              <a:rPr lang="en-US" sz="3000" b="1" dirty="0" err="1">
                <a:solidFill>
                  <a:schemeClr val="accent1"/>
                </a:solidFill>
              </a:rPr>
              <a:t>tener</a:t>
            </a:r>
            <a:r>
              <a:rPr lang="en-US" sz="3000" b="1" dirty="0">
                <a:solidFill>
                  <a:schemeClr val="accent1"/>
                </a:solidFill>
              </a:rPr>
              <a:t> el valor 1 </a:t>
            </a:r>
            <a:r>
              <a:rPr lang="en-US" sz="3000" b="1" dirty="0" err="1">
                <a:solidFill>
                  <a:schemeClr val="accent1"/>
                </a:solidFill>
              </a:rPr>
              <a:t>en</a:t>
            </a: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</a:rPr>
              <a:t>una</a:t>
            </a:r>
            <a:r>
              <a:rPr lang="en-US" sz="3000" b="1" dirty="0">
                <a:solidFill>
                  <a:schemeClr val="accent1"/>
                </a:solidFill>
              </a:rPr>
              <a:t> variable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b="1" dirty="0" smtClean="0">
                <a:solidFill>
                  <a:schemeClr val="accent1"/>
                </a:solidFill>
              </a:rPr>
              <a:t>dummy 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sz="3000" b="1" dirty="0" smtClean="0">
                <a:solidFill>
                  <a:schemeClr val="accent1"/>
                </a:solidFill>
              </a:rPr>
              <a:t> 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partir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otras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variables (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algn="ctr">
              <a:buNone/>
            </a:pP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II. CONCEPTO Y PREGUNTAS DE INVESTIGACIÓN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683568" y="3645024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Variable independiente</a:t>
            </a:r>
            <a:endParaRPr lang="es-ES" sz="2400" dirty="0"/>
          </a:p>
        </p:txBody>
      </p:sp>
      <p:sp>
        <p:nvSpPr>
          <p:cNvPr id="9" name="8 Rectángulo"/>
          <p:cNvSpPr/>
          <p:nvPr/>
        </p:nvSpPr>
        <p:spPr>
          <a:xfrm>
            <a:off x="683568" y="4365104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Variable independiente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683568" y="5085184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Variable independiente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683568" y="5805264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Variable independiente</a:t>
            </a:r>
            <a:endParaRPr lang="es-ES" sz="2400" dirty="0"/>
          </a:p>
        </p:txBody>
      </p:sp>
      <p:sp>
        <p:nvSpPr>
          <p:cNvPr id="12" name="11 Rectángulo"/>
          <p:cNvSpPr/>
          <p:nvPr/>
        </p:nvSpPr>
        <p:spPr>
          <a:xfrm>
            <a:off x="5364088" y="4797152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Variable Dependiente</a:t>
            </a:r>
            <a:endParaRPr lang="es-ES" sz="2400" dirty="0"/>
          </a:p>
        </p:txBody>
      </p:sp>
      <p:cxnSp>
        <p:nvCxnSpPr>
          <p:cNvPr id="14" name="13 Conector recto de flecha"/>
          <p:cNvCxnSpPr>
            <a:stCxn id="8" idx="3"/>
          </p:cNvCxnSpPr>
          <p:nvPr/>
        </p:nvCxnSpPr>
        <p:spPr>
          <a:xfrm>
            <a:off x="3491880" y="3933056"/>
            <a:ext cx="180020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563888" y="4725144"/>
            <a:ext cx="165618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3563888" y="5229200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3563888" y="5445224"/>
            <a:ext cx="172819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3600" b="1" dirty="0" smtClean="0">
                <a:solidFill>
                  <a:srgbClr val="0000B8"/>
                </a:solidFill>
                <a:latin typeface="Arial" pitchFamily="34" charset="0"/>
                <a:cs typeface="Arial" pitchFamily="34" charset="0"/>
              </a:rPr>
              <a:t>Ajustar la curva: Estimación de Máxima Verosimilitud </a:t>
            </a:r>
            <a:endParaRPr lang="es-CL" sz="3600" b="1" dirty="0">
              <a:solidFill>
                <a:srgbClr val="0000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XI. ESTIMACIÓN DEL MODELO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7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Verosimilitud: Probabilidad de obtener los datos, dados los coeficientes </a:t>
            </a: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a</a:t>
            </a: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</a:t>
            </a: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endParaRPr lang="es-ES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  <a:p>
            <a:pPr algn="just"/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Estimación mediante máxima verosimilitud: estimar los coeficientes que maximizan la verosimilitud. </a:t>
            </a:r>
            <a:endParaRPr lang="es-ES" sz="3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Supuestos de </a:t>
            </a:r>
            <a:r>
              <a:rPr lang="es-CL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Probit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XII. SUPUESTOS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Función de Probabilidad normal acumulada</a:t>
            </a:r>
          </a:p>
          <a:p>
            <a:pPr marL="514350" indent="-514350">
              <a:buAutoNum type="arabicPeriod"/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Ausencia de Multicolinealidad</a:t>
            </a:r>
          </a:p>
          <a:p>
            <a:pPr marL="514350" indent="-514350">
              <a:buAutoNum type="arabicPeriod"/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Observaciones independientes</a:t>
            </a:r>
          </a:p>
          <a:p>
            <a:pPr marL="514350" indent="-514350">
              <a:buAutoNum type="arabicPeriod"/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Muestras grandes</a:t>
            </a:r>
          </a:p>
          <a:p>
            <a:pPr marL="514350" indent="-514350">
              <a:buAutoNum type="arabicPeriod"/>
            </a:pPr>
            <a:endParaRPr lang="es-CL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Función de Probabilidad normal acumulada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P[Y=1]=F(X) con F normal acumulada</a:t>
            </a:r>
          </a:p>
          <a:p>
            <a:pPr marL="514350" indent="-514350" algn="ctr">
              <a:buNone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None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None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None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None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None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None/>
            </a:pP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Consecuencia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no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cumplimiento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supuesto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Disminución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ajuste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514350" indent="-514350" algn="ctr">
              <a:buNone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s-CL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9" name="Picture 2" descr="https://encrypted-tbn2.gstatic.com/images?q=tbn:ANd9GcQ5D8YC9kdij88P6dw5wACeQZEZ0WlyI2Nj3qa-y5EgYR4Cj9_u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80928"/>
            <a:ext cx="4176464" cy="298319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XII. SUPUESTOS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Función de Probabilidad normal acumulada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Diagnóstico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cumplimiento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supuesto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None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Gráfico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dispersión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X e Y</a:t>
            </a:r>
          </a:p>
          <a:p>
            <a:pPr marL="514350" indent="-514350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s-CL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10" name="Picture 2" descr="http://www.ats.ucla.edu/stat/stata/webbooks/logistic/chapter1/statal9-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4100454" cy="2952328"/>
          </a:xfrm>
          <a:prstGeom prst="rect">
            <a:avLst/>
          </a:prstGeom>
          <a:noFill/>
        </p:spPr>
      </p:pic>
      <p:pic>
        <p:nvPicPr>
          <p:cNvPr id="11" name="Picture 1" descr="C:\Users\Andrea\AppData\Local\Microsoft\Windows\INetCache\IE\M0ZHOB2Z\rodentia-icons_ok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157192"/>
            <a:ext cx="874784" cy="908720"/>
          </a:xfrm>
          <a:prstGeom prst="rect">
            <a:avLst/>
          </a:prstGeom>
          <a:noFill/>
        </p:spPr>
      </p:pic>
      <p:graphicFrame>
        <p:nvGraphicFramePr>
          <p:cNvPr id="12" name="1 Gráfico"/>
          <p:cNvGraphicFramePr/>
          <p:nvPr/>
        </p:nvGraphicFramePr>
        <p:xfrm>
          <a:off x="5004048" y="3356992"/>
          <a:ext cx="3851920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XII. SUPUESTOS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0000B8"/>
                </a:solidFill>
              </a:rPr>
              <a:t>Porcentaje de casos bien clasificados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XIII. AJUSTE DEL MODELO</a:t>
            </a:r>
            <a:endParaRPr lang="es-CL" sz="2800" b="1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412776"/>
            <a:ext cx="4427984" cy="820918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12776"/>
            <a:ext cx="4349283" cy="936104"/>
          </a:xfrm>
          <a:prstGeom prst="rect">
            <a:avLst/>
          </a:prstGeom>
          <a:noFill/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467544" y="279005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B8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Test de </a:t>
            </a:r>
            <a:r>
              <a:rPr kumimoji="0" lang="es-C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B8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Hosmer</a:t>
            </a:r>
            <a:r>
              <a:rPr kumimoji="0" lang="es-C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B8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y </a:t>
            </a:r>
            <a:r>
              <a:rPr kumimoji="0" lang="es-C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B8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Lemeshow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0000B8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0" name="7 Marcador de contenido"/>
          <p:cNvSpPr>
            <a:spLocks noGrp="1"/>
          </p:cNvSpPr>
          <p:nvPr>
            <p:ph idx="1"/>
          </p:nvPr>
        </p:nvSpPr>
        <p:spPr>
          <a:xfrm>
            <a:off x="0" y="3933056"/>
            <a:ext cx="9144000" cy="2924944"/>
          </a:xfrm>
        </p:spPr>
        <p:txBody>
          <a:bodyPr>
            <a:normAutofit/>
          </a:bodyPr>
          <a:lstStyle/>
          <a:p>
            <a:pPr marL="723900" indent="-368300" algn="ctr">
              <a:buNone/>
              <a:tabLst>
                <a:tab pos="450850" algn="l"/>
              </a:tabLs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H0: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Clasificaciones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observadas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son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iguales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esperadas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 P&gt;0,05, con 95% de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confianza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se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rechaza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H0,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indicando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un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buen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ajuste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483768" y="1484784"/>
            <a:ext cx="3240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1</a:t>
            </a:r>
          </a:p>
          <a:p>
            <a:r>
              <a:rPr lang="es-CL" sz="2400" dirty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www.ats.ucla.edu/stat/mult_pkg/faq/general/CoxSn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3128136" cy="1080120"/>
          </a:xfrm>
          <a:prstGeom prst="rect">
            <a:avLst/>
          </a:prstGeom>
          <a:noFill/>
        </p:spPr>
      </p:pic>
      <p:pic>
        <p:nvPicPr>
          <p:cNvPr id="23" name="Picture 4" descr="http://www.ats.ucla.edu/stat/mult_pkg/faq/general/CraggUh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229200"/>
            <a:ext cx="3011625" cy="108012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err="1" smtClean="0">
                <a:solidFill>
                  <a:srgbClr val="0000B8"/>
                </a:solidFill>
              </a:rPr>
              <a:t>Pseudo</a:t>
            </a:r>
            <a:r>
              <a:rPr lang="es-ES" sz="3600" b="1" dirty="0" smtClean="0">
                <a:solidFill>
                  <a:srgbClr val="0000B8"/>
                </a:solidFill>
              </a:rPr>
              <a:t> R cuadrado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XIII. AJUSTE DEL MODELO</a:t>
            </a:r>
            <a:endParaRPr lang="es-CL" sz="2800" b="1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3568" y="1412776"/>
            <a:ext cx="79208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800" dirty="0" err="1" smtClean="0"/>
              <a:t>McFadden</a:t>
            </a: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800" dirty="0" err="1" smtClean="0"/>
              <a:t>McFadden</a:t>
            </a:r>
            <a:r>
              <a:rPr lang="es-ES" sz="2800" dirty="0" smtClean="0"/>
              <a:t> Ajustado</a:t>
            </a:r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endParaRPr lang="es-ES" sz="2800" dirty="0"/>
          </a:p>
        </p:txBody>
      </p:sp>
      <p:pic>
        <p:nvPicPr>
          <p:cNvPr id="17" name="Picture 2" descr="http://www.ats.ucla.edu/stat/mult_pkg/faq/general/McFadd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1988840"/>
            <a:ext cx="3502611" cy="1440160"/>
          </a:xfrm>
          <a:prstGeom prst="rect">
            <a:avLst/>
          </a:prstGeom>
          <a:noFill/>
        </p:spPr>
      </p:pic>
      <p:pic>
        <p:nvPicPr>
          <p:cNvPr id="18" name="Picture 4" descr="http://www.ats.ucla.edu/stat/mult_pkg/faq/general/McFaddenAd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528" y="5301208"/>
            <a:ext cx="3489613" cy="1008112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2879304" y="2060848"/>
            <a:ext cx="190872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r>
              <a:rPr lang="es-ES" dirty="0" smtClean="0">
                <a:sym typeface="Wingdings" pitchFamily="2" charset="2"/>
              </a:rPr>
              <a:t> Ajuste Perfecto</a:t>
            </a:r>
          </a:p>
          <a:p>
            <a:pPr algn="ctr"/>
            <a:r>
              <a:rPr lang="es-ES" dirty="0" smtClean="0">
                <a:sym typeface="Wingdings" pitchFamily="2" charset="2"/>
              </a:rPr>
              <a:t>0 Mal Ajuste (equivalente al modelo nulo)</a:t>
            </a:r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2915816" y="5157192"/>
            <a:ext cx="180020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r>
              <a:rPr lang="es-ES" dirty="0" smtClean="0">
                <a:sym typeface="Wingdings" pitchFamily="2" charset="2"/>
              </a:rPr>
              <a:t> Ajuste Perfecto</a:t>
            </a:r>
          </a:p>
          <a:p>
            <a:pPr algn="ctr"/>
            <a:r>
              <a:rPr lang="es-ES" dirty="0" smtClean="0">
                <a:sym typeface="Wingdings" pitchFamily="2" charset="2"/>
              </a:rPr>
              <a:t>0 Mal Ajuste (equivalente al modelo nulo)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788024" y="1412776"/>
            <a:ext cx="43559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/>
              <a:t>Cox &amp; </a:t>
            </a:r>
            <a:r>
              <a:rPr lang="es-ES" sz="2800" dirty="0" err="1" smtClean="0"/>
              <a:t>Snell</a:t>
            </a: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err="1" smtClean="0"/>
              <a:t>Nalgelkerke</a:t>
            </a: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/>
          </a:p>
        </p:txBody>
      </p:sp>
      <p:sp>
        <p:nvSpPr>
          <p:cNvPr id="24" name="23 Rectángulo"/>
          <p:cNvSpPr/>
          <p:nvPr/>
        </p:nvSpPr>
        <p:spPr>
          <a:xfrm>
            <a:off x="7308304" y="1988840"/>
            <a:ext cx="183569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1-L(M nulo)</a:t>
            </a:r>
            <a:r>
              <a:rPr lang="es-ES" baseline="30000" dirty="0" smtClean="0"/>
              <a:t>2/N</a:t>
            </a:r>
            <a:r>
              <a:rPr lang="es-ES" dirty="0" smtClean="0"/>
              <a:t> (&lt;1)</a:t>
            </a:r>
            <a:r>
              <a:rPr lang="es-ES" dirty="0" smtClean="0">
                <a:sym typeface="Wingdings" pitchFamily="2" charset="2"/>
              </a:rPr>
              <a:t> Ajuste Perfecto</a:t>
            </a:r>
          </a:p>
          <a:p>
            <a:pPr algn="ctr"/>
            <a:r>
              <a:rPr lang="es-ES" dirty="0" smtClean="0">
                <a:sym typeface="Wingdings" pitchFamily="2" charset="2"/>
              </a:rPr>
              <a:t>0 Mal Ajuste (equivalente al modelo nulo)</a:t>
            </a:r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>
            <a:off x="7199784" y="5157192"/>
            <a:ext cx="194421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r>
              <a:rPr lang="es-ES" dirty="0" smtClean="0">
                <a:sym typeface="Wingdings" pitchFamily="2" charset="2"/>
              </a:rPr>
              <a:t> Ajuste Perfecto</a:t>
            </a:r>
          </a:p>
          <a:p>
            <a:pPr algn="ctr"/>
            <a:r>
              <a:rPr lang="es-ES" dirty="0" smtClean="0">
                <a:sym typeface="Wingdings" pitchFamily="2" charset="2"/>
              </a:rPr>
              <a:t>0 Mal Ajuste (equivalente al modelo nulo)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Análisis de Perfiles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XIV.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514350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Y=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Tener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pareja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X=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Edad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Ocupado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Perfiles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914400" lvl="1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Ocupado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40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años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Ocupado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20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años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Desocupado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40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años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Desocupado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20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años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060848"/>
            <a:ext cx="4080453" cy="432048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636912"/>
            <a:ext cx="5415371" cy="504056"/>
          </a:xfrm>
          <a:prstGeom prst="rect">
            <a:avLst/>
          </a:prstGeom>
          <a:noFill/>
        </p:spPr>
      </p:pic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Análisis de Perfiles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XIV.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3298" name="Picture 2" descr="Probabilidad                                      Probabilidad     El valor de la tabla para z                            ..."/>
          <p:cNvPicPr>
            <a:picLocks noChangeAspect="1" noChangeArrowheads="1"/>
          </p:cNvPicPr>
          <p:nvPr/>
        </p:nvPicPr>
        <p:blipFill>
          <a:blip r:embed="rId3" cstate="print"/>
          <a:srcRect l="50202" t="3241" b="53012"/>
          <a:stretch>
            <a:fillRect/>
          </a:stretch>
        </p:blipFill>
        <p:spPr bwMode="auto">
          <a:xfrm>
            <a:off x="2883794" y="2492896"/>
            <a:ext cx="6260206" cy="3888432"/>
          </a:xfrm>
          <a:prstGeom prst="rect">
            <a:avLst/>
          </a:prstGeom>
          <a:noFill/>
        </p:spPr>
      </p:pic>
      <p:sp>
        <p:nvSpPr>
          <p:cNvPr id="17" name="16 Elipse"/>
          <p:cNvSpPr/>
          <p:nvPr/>
        </p:nvSpPr>
        <p:spPr>
          <a:xfrm>
            <a:off x="3419872" y="6021288"/>
            <a:ext cx="43204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752"/>
            <a:ext cx="8307645" cy="1368152"/>
          </a:xfrm>
          <a:prstGeom prst="rect">
            <a:avLst/>
          </a:prstGeom>
          <a:noFill/>
        </p:spPr>
      </p:pic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Análisis de Perfiles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XIV.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1403648" y="1340768"/>
            <a:ext cx="7128792" cy="4944194"/>
            <a:chOff x="755576" y="1437134"/>
            <a:chExt cx="5400675" cy="3695700"/>
          </a:xfrm>
        </p:grpSpPr>
        <p:pic>
          <p:nvPicPr>
            <p:cNvPr id="185348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1437134"/>
              <a:ext cx="5400675" cy="923925"/>
            </a:xfrm>
            <a:prstGeom prst="rect">
              <a:avLst/>
            </a:prstGeom>
            <a:noFill/>
          </p:spPr>
        </p:pic>
        <p:pic>
          <p:nvPicPr>
            <p:cNvPr id="1853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2361059"/>
              <a:ext cx="5400675" cy="923925"/>
            </a:xfrm>
            <a:prstGeom prst="rect">
              <a:avLst/>
            </a:prstGeom>
            <a:noFill/>
          </p:spPr>
        </p:pic>
        <p:pic>
          <p:nvPicPr>
            <p:cNvPr id="18534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3284984"/>
              <a:ext cx="5400675" cy="923925"/>
            </a:xfrm>
            <a:prstGeom prst="rect">
              <a:avLst/>
            </a:prstGeom>
            <a:noFill/>
          </p:spPr>
        </p:pic>
        <p:pic>
          <p:nvPicPr>
            <p:cNvPr id="185345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4208909"/>
              <a:ext cx="5400675" cy="923925"/>
            </a:xfrm>
            <a:prstGeom prst="rect">
              <a:avLst/>
            </a:prstGeom>
            <a:noFill/>
          </p:spPr>
        </p:pic>
      </p:grp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353" name="Rectangle 9"/>
          <p:cNvSpPr>
            <a:spLocks noChangeArrowheads="1"/>
          </p:cNvSpPr>
          <p:nvPr/>
        </p:nvSpPr>
        <p:spPr bwMode="auto">
          <a:xfrm>
            <a:off x="0" y="415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 de hipótesis de los coeficientes del modelo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 DE RAZÓN DE VEROSIMILITUD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514350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H0: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=0   k no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incluido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el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reducido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514350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 Valor P&lt;0.05, con 95% se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rechaza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H0</a:t>
            </a:r>
          </a:p>
          <a:p>
            <a:pPr marL="514350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just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 DE WALD: </a:t>
            </a:r>
          </a:p>
          <a:p>
            <a:pPr marL="514350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H0: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  <a:r>
              <a:rPr lang="en-US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=0</a:t>
            </a:r>
          </a:p>
          <a:p>
            <a:pPr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 Valor P&lt;0.05, con 95% se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rechaza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H0</a:t>
            </a:r>
            <a:endParaRPr lang="es-ES" dirty="0" smtClean="0"/>
          </a:p>
          <a:p>
            <a:pPr marL="514350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s-ES" dirty="0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176061"/>
            <a:ext cx="216024" cy="460851"/>
          </a:xfrm>
          <a:prstGeom prst="rect">
            <a:avLst/>
          </a:prstGeom>
          <a:noFill/>
        </p:spPr>
      </p:pic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XIV.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Pasos para hacer un modelo </a:t>
            </a:r>
            <a:r>
              <a:rPr lang="es-CL" sz="3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Logit</a:t>
            </a:r>
            <a:r>
              <a:rPr lang="es-CL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CL" sz="3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Probit</a:t>
            </a:r>
            <a:endParaRPr lang="es-CL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II. CONCEPTO Y PREGUNTAS DE INVESTIGACIÓN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Especificar el modelo</a:t>
            </a:r>
          </a:p>
          <a:p>
            <a:r>
              <a:rPr lang="es-ES" dirty="0" smtClean="0"/>
              <a:t>Verificar el cumplimiento de supuestos</a:t>
            </a:r>
          </a:p>
          <a:p>
            <a:r>
              <a:rPr lang="es-ES" dirty="0" smtClean="0"/>
              <a:t>Estimar el modelo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CL" sz="3200" dirty="0" smtClean="0"/>
              <a:t>Verificar la capacidad explicativa del modelo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CL" sz="3200" dirty="0" smtClean="0"/>
              <a:t>Interpretar los resultados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Coeficientes del modelo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XIV.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 algn="just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INTERPRETACIONES POSIBLES: </a:t>
            </a:r>
          </a:p>
          <a:p>
            <a:pPr marL="514350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</a:t>
            </a:r>
          </a:p>
          <a:p>
            <a:pPr marL="914400" lvl="1" indent="-514350" algn="just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 &gt;0</a:t>
            </a:r>
          </a:p>
          <a:p>
            <a:pPr marL="1314450" lvl="2" indent="-514350" algn="just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aumentar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 variable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la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probabilidad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Y=1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aumenta</a:t>
            </a:r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  <a:p>
            <a:pPr marL="914400" lvl="1" indent="-514350" algn="just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b &lt;0</a:t>
            </a:r>
          </a:p>
          <a:p>
            <a:pPr marL="1314450" lvl="2" indent="-514350" algn="just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aumentar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 variable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la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probabilidad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Y=1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disminuye</a:t>
            </a:r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  <a:p>
            <a:pPr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efectos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marginales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promedio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(EMP)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Coeficientes del modelo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XIV.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INTERPRETACIONES POSIBLES: </a:t>
            </a:r>
          </a:p>
          <a:p>
            <a:pPr marL="514350" indent="-514350" algn="just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efectos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marginales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promedio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(EMP)</a:t>
            </a:r>
            <a:endParaRPr lang="en-US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EFP&gt;0: En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promedio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cuando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 variable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aumenta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1, la variable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aumenta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EMP</a:t>
            </a:r>
          </a:p>
          <a:p>
            <a:pPr marL="914400" lvl="1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EFP&lt;0: En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promedio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cuando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 variable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aumenta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1, la variable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disminuye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EMP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Ejemplo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XIV. INTERPRETACIÓN DE RESULTADOS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12061095" cy="174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12313368" cy="20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XV. MODELO PROBIT EN STATA</a:t>
            </a:r>
            <a:endParaRPr lang="es-CL" sz="2800" b="1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 l="-5090" t="58344" r="40423" b="2383"/>
          <a:stretch>
            <a:fillRect/>
          </a:stretch>
        </p:blipFill>
        <p:spPr bwMode="auto">
          <a:xfrm>
            <a:off x="-900608" y="836712"/>
            <a:ext cx="104914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Probit</a:t>
            </a:r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vs </a:t>
            </a:r>
            <a:r>
              <a:rPr lang="es-CL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Logit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XVI. PROBIT VS LOGIT</a:t>
            </a:r>
            <a:endParaRPr lang="es-CL" sz="2800" b="1" dirty="0">
              <a:solidFill>
                <a:schemeClr val="bg1"/>
              </a:solidFill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estimación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los EMP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suelen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ser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similares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marL="514350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modelo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tiene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una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ecuación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más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sencilla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y la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magnitud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de los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coeficientes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tienen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una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interpretación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directa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</a:p>
          <a:p>
            <a:pPr marL="514350" indent="-514350" algn="just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  <a:p>
            <a:pPr marL="514350" indent="-514350"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puede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optar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otro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función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cual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ajuste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mejor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los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datos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cuando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ajuste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suele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ser similar.</a:t>
            </a:r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Causalidad en Modelos </a:t>
            </a:r>
            <a:r>
              <a:rPr lang="es-ES" b="1" dirty="0" err="1" smtClean="0">
                <a:solidFill>
                  <a:srgbClr val="C00000"/>
                </a:solidFill>
              </a:rPr>
              <a:t>Probit</a:t>
            </a:r>
            <a:r>
              <a:rPr lang="es-ES" b="1" dirty="0" smtClean="0">
                <a:solidFill>
                  <a:srgbClr val="C00000"/>
                </a:solidFill>
              </a:rPr>
              <a:t> y </a:t>
            </a:r>
            <a:r>
              <a:rPr lang="es-ES" b="1" dirty="0" err="1" smtClean="0">
                <a:solidFill>
                  <a:srgbClr val="C00000"/>
                </a:solidFill>
              </a:rPr>
              <a:t>Logit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s-ES" dirty="0" smtClean="0"/>
              <a:t>La existencia de relación estadística de la variable dependiente Y con las variables independientes X </a:t>
            </a:r>
            <a:r>
              <a:rPr lang="es-ES" b="1" dirty="0" smtClean="0"/>
              <a:t>no implica </a:t>
            </a:r>
            <a:r>
              <a:rPr lang="es-ES" dirty="0" smtClean="0"/>
              <a:t>causalidad.</a:t>
            </a:r>
          </a:p>
          <a:p>
            <a:r>
              <a:rPr lang="es-ES" dirty="0" smtClean="0"/>
              <a:t>La causalidad puede ser de X a Y o de Y a X</a:t>
            </a:r>
            <a:r>
              <a:rPr lang="es-ES" dirty="0" smtClean="0">
                <a:sym typeface="Wingdings" pitchFamily="2" charset="2"/>
              </a:rPr>
              <a:t> Recomendable incluir predictores X de un periodo previo </a:t>
            </a:r>
            <a:endParaRPr lang="es-ES" dirty="0" smtClean="0"/>
          </a:p>
          <a:p>
            <a:r>
              <a:rPr lang="es-ES" dirty="0" smtClean="0"/>
              <a:t>La causalidad puede deberse a otras variables</a:t>
            </a:r>
            <a:r>
              <a:rPr lang="es-ES" dirty="0" smtClean="0">
                <a:sym typeface="Wingdings" pitchFamily="2" charset="2"/>
              </a:rPr>
              <a:t> Recomendable controlar</a:t>
            </a:r>
          </a:p>
          <a:p>
            <a:r>
              <a:rPr lang="es-ES" dirty="0" smtClean="0"/>
              <a:t>Aún siguiendo las recomendaciones no hay garantía de causalidad.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XVII.  CAUSALIDAD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0000B8"/>
                </a:solidFill>
              </a:rPr>
              <a:t>Preguntas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5040560"/>
          </a:xfrm>
        </p:spPr>
        <p:txBody>
          <a:bodyPr numCol="1">
            <a:normAutofit/>
          </a:bodyPr>
          <a:lstStyle/>
          <a:p>
            <a:pPr marL="971550" lvl="1" indent="-571500" algn="just">
              <a:buFont typeface="+mj-lt"/>
              <a:buAutoNum type="romanUcPeriod"/>
            </a:pP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>
                <a:solidFill>
                  <a:srgbClr val="0000B8"/>
                </a:solidFill>
              </a:rPr>
              <a:t>¿En qué se diferencia un modelo </a:t>
            </a:r>
            <a:r>
              <a:rPr lang="es-CL" dirty="0" err="1" smtClean="0">
                <a:solidFill>
                  <a:srgbClr val="0000B8"/>
                </a:solidFill>
              </a:rPr>
              <a:t>probit</a:t>
            </a:r>
            <a:r>
              <a:rPr lang="es-CL" dirty="0" smtClean="0">
                <a:solidFill>
                  <a:srgbClr val="0000B8"/>
                </a:solidFill>
              </a:rPr>
              <a:t> de un </a:t>
            </a:r>
            <a:r>
              <a:rPr lang="es-CL" dirty="0" err="1" smtClean="0">
                <a:solidFill>
                  <a:srgbClr val="0000B8"/>
                </a:solidFill>
              </a:rPr>
              <a:t>logit</a:t>
            </a:r>
            <a:r>
              <a:rPr lang="es-CL" dirty="0" smtClean="0">
                <a:solidFill>
                  <a:srgbClr val="0000B8"/>
                </a:solidFill>
              </a:rPr>
              <a:t>?</a:t>
            </a:r>
          </a:p>
          <a:p>
            <a:pPr marL="971550" lvl="1" indent="-571500" algn="just">
              <a:buFont typeface="+mj-lt"/>
              <a:buAutoNum type="romanUcPeriod"/>
            </a:pPr>
            <a:endParaRPr lang="es-CL" dirty="0" smtClean="0">
              <a:solidFill>
                <a:srgbClr val="0000B8"/>
              </a:solidFill>
            </a:endParaRP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>
                <a:solidFill>
                  <a:srgbClr val="0000B8"/>
                </a:solidFill>
              </a:rPr>
              <a:t>¿Cómo se interpreta  </a:t>
            </a:r>
            <a:r>
              <a:rPr lang="es-CL" dirty="0" smtClean="0">
                <a:solidFill>
                  <a:srgbClr val="0000B8"/>
                </a:solidFill>
                <a:latin typeface="Symbol" pitchFamily="18" charset="2"/>
              </a:rPr>
              <a:t>b </a:t>
            </a:r>
            <a:r>
              <a:rPr lang="es-CL" dirty="0" smtClean="0">
                <a:solidFill>
                  <a:srgbClr val="0000B8"/>
                </a:solidFill>
              </a:rPr>
              <a:t>y los EMP?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REPASO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Objetivos de investigación</a:t>
            </a:r>
            <a:endParaRPr lang="es-C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Determinar cómo incide (y con qué intensidad lo hacen) A, B y C en D /Estimar el efecto de A, B y C en D</a:t>
            </a:r>
          </a:p>
          <a:p>
            <a:endParaRPr lang="es-ES" dirty="0" smtClean="0"/>
          </a:p>
          <a:p>
            <a:r>
              <a:rPr lang="es-ES" dirty="0" smtClean="0"/>
              <a:t>Predecir</a:t>
            </a:r>
            <a:r>
              <a:rPr lang="es-ES" b="1" dirty="0" smtClean="0">
                <a:solidFill>
                  <a:schemeClr val="accent1"/>
                </a:solidFill>
              </a:rPr>
              <a:t> la probabilidad</a:t>
            </a:r>
            <a:r>
              <a:rPr lang="es-ES" dirty="0" smtClean="0"/>
              <a:t> de D, a partir de A, B y C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Determinar él efecto de A en B, C y D</a:t>
            </a:r>
          </a:p>
          <a:p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II. CONCEPTO Y PREGUNTAS DE INVESTIGACIÓN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II. CONCEPTO Y PREGUNTAS DE INVESTIGACIÓN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17593" r="58750" b="33333"/>
          <a:stretch/>
        </p:blipFill>
        <p:spPr bwMode="auto">
          <a:xfrm>
            <a:off x="706801" y="593304"/>
            <a:ext cx="773039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1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00B8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chemeClr val="bg1"/>
                </a:solidFill>
              </a:rPr>
              <a:t>II. CONCEPTO Y PREGUNTAS DE INVESTIGACIÓN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3" t="24562" r="40789" b="42456"/>
          <a:stretch/>
        </p:blipFill>
        <p:spPr bwMode="auto">
          <a:xfrm>
            <a:off x="0" y="620688"/>
            <a:ext cx="916238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8927</TotalTime>
  <Words>2345</Words>
  <Application>Microsoft Office PowerPoint</Application>
  <PresentationFormat>Presentación en pantalla (4:3)</PresentationFormat>
  <Paragraphs>617</Paragraphs>
  <Slides>66</Slides>
  <Notes>66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67" baseType="lpstr">
      <vt:lpstr>Office Theme</vt:lpstr>
      <vt:lpstr>Presentación de PowerPoint</vt:lpstr>
      <vt:lpstr>Contenidos</vt:lpstr>
      <vt:lpstr>Contenidos</vt:lpstr>
      <vt:lpstr>Modelos Logit y Probit</vt:lpstr>
      <vt:lpstr>Modelos Logit y Probit</vt:lpstr>
      <vt:lpstr>Pasos para hacer un modelo Logit y Probit</vt:lpstr>
      <vt:lpstr>Objetivos de investigación</vt:lpstr>
      <vt:lpstr>Presentación de PowerPoint</vt:lpstr>
      <vt:lpstr>Presentación de PowerPoint</vt:lpstr>
      <vt:lpstr>Presentación de PowerPoint</vt:lpstr>
      <vt:lpstr>Modelos Logit y Probit</vt:lpstr>
      <vt:lpstr>Modelos Logit  y Probit</vt:lpstr>
      <vt:lpstr>Modelos Logit  y Probit</vt:lpstr>
      <vt:lpstr>Logit o Regresión Logística</vt:lpstr>
      <vt:lpstr>Modelos Logit (Regresión Logística)</vt:lpstr>
      <vt:lpstr>Modelos Logit (Regresión Logística)</vt:lpstr>
      <vt:lpstr>Ajustar la curva: Estimación de Máxima Verosimilitud </vt:lpstr>
      <vt:lpstr>Supuestos de la Regresión logística</vt:lpstr>
      <vt:lpstr>1. Función de Probabilidad logística</vt:lpstr>
      <vt:lpstr>1. Función de Probabilidad logística</vt:lpstr>
      <vt:lpstr>2. Ausencia de Multicolinealidad</vt:lpstr>
      <vt:lpstr>3. Observaciones independientes</vt:lpstr>
      <vt:lpstr>4. Muestra grandes</vt:lpstr>
      <vt:lpstr>Porcentaje de casos bien clasificados</vt:lpstr>
      <vt:lpstr>Porcentaje de casos bien clasificados (Ej.)</vt:lpstr>
      <vt:lpstr>Pseudo R cuadrado</vt:lpstr>
      <vt:lpstr>Pseudo R cuadrado</vt:lpstr>
      <vt:lpstr>Pseudo R cuadrado</vt:lpstr>
      <vt:lpstr>Test de Hosmer y Lemeshow</vt:lpstr>
      <vt:lpstr>Análisis de Perfiles</vt:lpstr>
      <vt:lpstr>Análisis de Perfiles</vt:lpstr>
      <vt:lpstr>Test de hipótesis de los coeficientes del modelo</vt:lpstr>
      <vt:lpstr>Test de hipótesis de los coeficientes del modelo</vt:lpstr>
      <vt:lpstr>Coeficientes del modelo</vt:lpstr>
      <vt:lpstr>Modelos Logit (Regresión Logística)</vt:lpstr>
      <vt:lpstr>Modelos Logit (Regresión Logística)</vt:lpstr>
      <vt:lpstr>Coeficientes del modelo</vt:lpstr>
      <vt:lpstr>Modelos Logit (Regresión Logística)</vt:lpstr>
      <vt:lpstr>Modelos Logit (Regresión Logística)</vt:lpstr>
      <vt:lpstr>Coeficientes del modelo</vt:lpstr>
      <vt:lpstr>Coeficientes del modelo</vt:lpstr>
      <vt:lpstr>Ejemplo</vt:lpstr>
      <vt:lpstr>Presentación de PowerPoint</vt:lpstr>
      <vt:lpstr>Preguntas</vt:lpstr>
      <vt:lpstr>Probit</vt:lpstr>
      <vt:lpstr>Modelos Logit  y Probit</vt:lpstr>
      <vt:lpstr>Modelos Logit  y Probit</vt:lpstr>
      <vt:lpstr>Probit</vt:lpstr>
      <vt:lpstr>Probit</vt:lpstr>
      <vt:lpstr>Ajustar la curva: Estimación de Máxima Verosimilitud </vt:lpstr>
      <vt:lpstr>Supuestos de Probit</vt:lpstr>
      <vt:lpstr>1. Función de Probabilidad normal acumulada</vt:lpstr>
      <vt:lpstr>1. Función de Probabilidad normal acumulada</vt:lpstr>
      <vt:lpstr>Porcentaje de casos bien clasificados</vt:lpstr>
      <vt:lpstr>Pseudo R cuadrado</vt:lpstr>
      <vt:lpstr>Análisis de Perfiles</vt:lpstr>
      <vt:lpstr>Análisis de Perfiles</vt:lpstr>
      <vt:lpstr>Análisis de Perfiles</vt:lpstr>
      <vt:lpstr>Test de hipótesis de los coeficientes del modelo</vt:lpstr>
      <vt:lpstr>Coeficientes del modelo</vt:lpstr>
      <vt:lpstr>Coeficientes del modelo</vt:lpstr>
      <vt:lpstr>Ejemplo</vt:lpstr>
      <vt:lpstr>Presentación de PowerPoint</vt:lpstr>
      <vt:lpstr>Probit vs Logit</vt:lpstr>
      <vt:lpstr>Causalidad en Modelos Probit y Logit</vt:lpstr>
      <vt:lpstr>Preguntas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ificc</dc:creator>
  <cp:lastModifiedBy>Catalina Canals Cifuentes</cp:lastModifiedBy>
  <cp:revision>788</cp:revision>
  <dcterms:created xsi:type="dcterms:W3CDTF">2012-11-29T18:38:36Z</dcterms:created>
  <dcterms:modified xsi:type="dcterms:W3CDTF">2015-11-30T13:16:49Z</dcterms:modified>
</cp:coreProperties>
</file>