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36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BC2B-22AC-4AC9-9FAC-63B014A90223}" type="datetimeFigureOut">
              <a:rPr lang="es-CL" smtClean="0"/>
              <a:t>27-08-2014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49EA-B90E-4038-83D4-21A7CFDB85F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0768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BC2B-22AC-4AC9-9FAC-63B014A90223}" type="datetimeFigureOut">
              <a:rPr lang="es-CL" smtClean="0"/>
              <a:t>27-08-2014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49EA-B90E-4038-83D4-21A7CFDB85F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19464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BC2B-22AC-4AC9-9FAC-63B014A90223}" type="datetimeFigureOut">
              <a:rPr lang="es-CL" smtClean="0"/>
              <a:t>27-08-2014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49EA-B90E-4038-83D4-21A7CFDB85F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5380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BC2B-22AC-4AC9-9FAC-63B014A90223}" type="datetimeFigureOut">
              <a:rPr lang="es-CL" smtClean="0"/>
              <a:t>27-08-2014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49EA-B90E-4038-83D4-21A7CFDB85F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3844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BC2B-22AC-4AC9-9FAC-63B014A90223}" type="datetimeFigureOut">
              <a:rPr lang="es-CL" smtClean="0"/>
              <a:t>27-08-2014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49EA-B90E-4038-83D4-21A7CFDB85F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0556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BC2B-22AC-4AC9-9FAC-63B014A90223}" type="datetimeFigureOut">
              <a:rPr lang="es-CL" smtClean="0"/>
              <a:t>27-08-2014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49EA-B90E-4038-83D4-21A7CFDB85F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8670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BC2B-22AC-4AC9-9FAC-63B014A90223}" type="datetimeFigureOut">
              <a:rPr lang="es-CL" smtClean="0"/>
              <a:t>27-08-2014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49EA-B90E-4038-83D4-21A7CFDB85F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6863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BC2B-22AC-4AC9-9FAC-63B014A90223}" type="datetimeFigureOut">
              <a:rPr lang="es-CL" smtClean="0"/>
              <a:t>27-08-2014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49EA-B90E-4038-83D4-21A7CFDB85F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0668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BC2B-22AC-4AC9-9FAC-63B014A90223}" type="datetimeFigureOut">
              <a:rPr lang="es-CL" smtClean="0"/>
              <a:t>27-08-2014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49EA-B90E-4038-83D4-21A7CFDB85F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5695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BC2B-22AC-4AC9-9FAC-63B014A90223}" type="datetimeFigureOut">
              <a:rPr lang="es-CL" smtClean="0"/>
              <a:t>27-08-2014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49EA-B90E-4038-83D4-21A7CFDB85F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423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BC2B-22AC-4AC9-9FAC-63B014A90223}" type="datetimeFigureOut">
              <a:rPr lang="es-CL" smtClean="0"/>
              <a:t>27-08-2014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49EA-B90E-4038-83D4-21A7CFDB85F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1009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3BC2B-22AC-4AC9-9FAC-63B014A90223}" type="datetimeFigureOut">
              <a:rPr lang="es-CL" smtClean="0"/>
              <a:t>27-08-2014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E49EA-B90E-4038-83D4-21A7CFDB85F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638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1) </a:t>
            </a:r>
            <a:br>
              <a:rPr lang="es-CL" dirty="0" smtClean="0"/>
            </a:br>
            <a:r>
              <a:rPr lang="es-CL" dirty="0" smtClean="0"/>
              <a:t>Público y Privado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792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CL" sz="2400" dirty="0" smtClean="0"/>
              <a:t>Público y Privado</a:t>
            </a:r>
            <a:endParaRPr lang="es-CL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Conceptos para comprender y analizar la pregunta de cuándo y cómo la sujeción de las mujeres se convierte en un </a:t>
            </a:r>
            <a:r>
              <a:rPr lang="es-CL" dirty="0" smtClean="0">
                <a:solidFill>
                  <a:srgbClr val="FF0000"/>
                </a:solidFill>
              </a:rPr>
              <a:t>problema político</a:t>
            </a:r>
          </a:p>
          <a:p>
            <a:pPr marL="0" indent="0">
              <a:buNone/>
            </a:pPr>
            <a:endParaRPr lang="es-CL" dirty="0" smtClean="0"/>
          </a:p>
          <a:p>
            <a:pPr marL="0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94619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8816" cy="994122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r>
              <a:rPr lang="es-CL" dirty="0" smtClean="0"/>
              <a:t>La Ciudadanía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32500" lnSpcReduction="20000"/>
          </a:bodyPr>
          <a:lstStyle/>
          <a:p>
            <a:pPr lvl="0"/>
            <a:r>
              <a:rPr lang="es-ES" sz="3800" i="1" dirty="0" smtClean="0"/>
              <a:t>Revolución Francesa: 1789-1799 (siglo XVIII)</a:t>
            </a:r>
          </a:p>
          <a:p>
            <a:pPr lvl="2"/>
            <a:endParaRPr lang="es-ES" i="1" dirty="0" smtClean="0"/>
          </a:p>
          <a:p>
            <a:pPr lvl="2"/>
            <a:r>
              <a:rPr lang="es-ES" sz="6000" i="1" dirty="0" smtClean="0"/>
              <a:t>Surgimiento de un </a:t>
            </a:r>
            <a:r>
              <a:rPr lang="es-ES" sz="6000" i="1" dirty="0" err="1" smtClean="0"/>
              <a:t>nuevoi</a:t>
            </a:r>
            <a:r>
              <a:rPr lang="es-ES" sz="6000" i="1" dirty="0" smtClean="0"/>
              <a:t> sujeto político </a:t>
            </a:r>
            <a:r>
              <a:rPr lang="es-ES" sz="6000" i="1" dirty="0" smtClean="0">
                <a:solidFill>
                  <a:srgbClr val="FF0000"/>
                </a:solidFill>
              </a:rPr>
              <a:t>«El Ciudadano»</a:t>
            </a:r>
          </a:p>
          <a:p>
            <a:pPr lvl="2"/>
            <a:r>
              <a:rPr lang="es-ES" sz="6000" i="1" dirty="0" smtClean="0"/>
              <a:t>Mujeres quedan excluidas del campo completo de bienes y derechos, diseñado por la teoría política de J.J </a:t>
            </a:r>
            <a:r>
              <a:rPr lang="es-ES" sz="6000" i="1" dirty="0" err="1" smtClean="0"/>
              <a:t>Rosseau</a:t>
            </a:r>
            <a:endParaRPr lang="es-ES" sz="6000" i="1" dirty="0" smtClean="0"/>
          </a:p>
          <a:p>
            <a:pPr lvl="2"/>
            <a:r>
              <a:rPr lang="es-ES" sz="6200" i="1" dirty="0" smtClean="0"/>
              <a:t>Movimiento de Resistencia a esta definición y repartición de los bienes y los derechos:</a:t>
            </a:r>
          </a:p>
          <a:p>
            <a:pPr lvl="2"/>
            <a:endParaRPr lang="es-ES" sz="6200" i="1" dirty="0"/>
          </a:p>
          <a:p>
            <a:pPr lvl="2"/>
            <a:endParaRPr lang="es-ES" sz="6200" i="1" dirty="0" smtClean="0"/>
          </a:p>
          <a:p>
            <a:pPr lvl="0"/>
            <a:endParaRPr lang="es-ES" i="1" dirty="0"/>
          </a:p>
          <a:p>
            <a:pPr lvl="4"/>
            <a:r>
              <a:rPr lang="es-ES" sz="5000" i="1" dirty="0" smtClean="0"/>
              <a:t>Vindicación de los derechos de la mujer </a:t>
            </a:r>
            <a:r>
              <a:rPr lang="es-ES" sz="5000" dirty="0"/>
              <a:t>de Mary </a:t>
            </a:r>
            <a:r>
              <a:rPr lang="es-ES" sz="5000" dirty="0" err="1" smtClean="0"/>
              <a:t>Wollstonecraft</a:t>
            </a:r>
            <a:r>
              <a:rPr lang="es-ES" sz="5000" dirty="0" smtClean="0"/>
              <a:t>. </a:t>
            </a:r>
          </a:p>
          <a:p>
            <a:pPr lvl="4"/>
            <a:endParaRPr lang="es-ES" sz="5000" dirty="0"/>
          </a:p>
          <a:p>
            <a:pPr lvl="4"/>
            <a:endParaRPr lang="es-ES" sz="5000" dirty="0" smtClean="0"/>
          </a:p>
          <a:p>
            <a:pPr lvl="2"/>
            <a:r>
              <a:rPr lang="es-ES" sz="5400" dirty="0" smtClean="0"/>
              <a:t>Feminismo surge como discurso crítico que utiliza las categorías universales, compara la situación de </a:t>
            </a:r>
            <a:r>
              <a:rPr lang="es-ES" sz="5400" dirty="0" err="1" smtClean="0"/>
              <a:t>deprivación</a:t>
            </a:r>
            <a:r>
              <a:rPr lang="es-ES" sz="5400" dirty="0" smtClean="0"/>
              <a:t> de bienes y derechos de las mujeres con las propias declaraciones universales enarboladas por las declaraciones que compusieron las líneas y terminologías acuñadas por </a:t>
            </a:r>
            <a:r>
              <a:rPr lang="es-ES" sz="5400" dirty="0" err="1" smtClean="0"/>
              <a:t>Rosusseau</a:t>
            </a:r>
            <a:r>
              <a:rPr lang="es-ES" sz="5400" dirty="0" smtClean="0"/>
              <a:t>. 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54020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548680"/>
            <a:ext cx="8229600" cy="452596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r>
              <a:rPr lang="es-ES" dirty="0" smtClean="0"/>
              <a:t>Negativa </a:t>
            </a:r>
            <a:r>
              <a:rPr lang="es-ES" dirty="0" err="1"/>
              <a:t>roussoniana</a:t>
            </a:r>
            <a:r>
              <a:rPr lang="es-ES" dirty="0"/>
              <a:t> a la ciudadanía de las </a:t>
            </a:r>
            <a:r>
              <a:rPr lang="es-ES" dirty="0" smtClean="0"/>
              <a:t>mujeres</a:t>
            </a:r>
          </a:p>
          <a:p>
            <a:r>
              <a:rPr lang="es-ES" dirty="0" smtClean="0"/>
              <a:t>Instrumentación </a:t>
            </a:r>
            <a:r>
              <a:rPr lang="es-ES" dirty="0"/>
              <a:t>por parte de la política </a:t>
            </a:r>
            <a:r>
              <a:rPr lang="es-ES" dirty="0" smtClean="0"/>
              <a:t>revolucionaria</a:t>
            </a:r>
          </a:p>
          <a:p>
            <a:r>
              <a:rPr lang="es-ES" dirty="0" smtClean="0"/>
              <a:t>Secularización del desigual </a:t>
            </a:r>
            <a:r>
              <a:rPr lang="es-ES" dirty="0"/>
              <a:t>trato dispensado </a:t>
            </a:r>
            <a:r>
              <a:rPr lang="es-ES" dirty="0" smtClean="0"/>
              <a:t>a las mujeres al </a:t>
            </a:r>
            <a:r>
              <a:rPr lang="es-ES" dirty="0"/>
              <a:t>librarse de las desfasadas argumentaciones mítico-religiosas. </a:t>
            </a:r>
            <a:endParaRPr lang="es-ES" dirty="0" smtClean="0"/>
          </a:p>
          <a:p>
            <a:r>
              <a:rPr lang="es-ES" dirty="0" smtClean="0"/>
              <a:t>Argumentación política  basada en una argumentación moral:</a:t>
            </a:r>
          </a:p>
          <a:p>
            <a:pPr lvl="1"/>
            <a:r>
              <a:rPr lang="es-ES" dirty="0" smtClean="0"/>
              <a:t>Se hace </a:t>
            </a:r>
            <a:r>
              <a:rPr lang="es-ES" dirty="0"/>
              <a:t>de todos los varones marido y, del mismo modo, esposas de todas las mujeres</a:t>
            </a:r>
            <a:r>
              <a:rPr lang="es-ES" dirty="0" smtClean="0"/>
              <a:t>.</a:t>
            </a:r>
          </a:p>
          <a:p>
            <a:pPr lvl="1"/>
            <a:r>
              <a:rPr lang="es-ES" dirty="0" smtClean="0"/>
              <a:t> </a:t>
            </a:r>
            <a:r>
              <a:rPr lang="es-ES" dirty="0"/>
              <a:t>La familia es la sociedad original y es jerárquica; esa jerarquía tiene efectos.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70028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476672"/>
            <a:ext cx="8640960" cy="532859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lvl="0"/>
            <a:r>
              <a:rPr lang="es-ES" dirty="0" smtClean="0"/>
              <a:t>Nuevo </a:t>
            </a:r>
            <a:r>
              <a:rPr lang="es-ES" dirty="0"/>
              <a:t>modelo de feminidad </a:t>
            </a:r>
            <a:r>
              <a:rPr lang="es-ES" dirty="0" smtClean="0"/>
              <a:t> se sustenta en la división de papeles políticos.</a:t>
            </a:r>
          </a:p>
          <a:p>
            <a:pPr lvl="0"/>
            <a:r>
              <a:rPr lang="es-ES" dirty="0" smtClean="0"/>
              <a:t>Las </a:t>
            </a:r>
            <a:r>
              <a:rPr lang="es-ES" dirty="0"/>
              <a:t>mujeres no pertenecen al orden de lo público-político </a:t>
            </a:r>
            <a:r>
              <a:rPr lang="es-ES" dirty="0" smtClean="0"/>
              <a:t> y más bien pertenecen al orden </a:t>
            </a:r>
            <a:r>
              <a:rPr lang="es-ES" dirty="0"/>
              <a:t>doméstico-privado. </a:t>
            </a:r>
            <a:endParaRPr lang="es-ES" dirty="0" smtClean="0"/>
          </a:p>
          <a:p>
            <a:pPr marL="0" lvl="0" indent="0">
              <a:buNone/>
            </a:pPr>
            <a:endParaRPr lang="es-ES" dirty="0" smtClean="0"/>
          </a:p>
          <a:p>
            <a:pPr lvl="2"/>
            <a:r>
              <a:rPr lang="es-ES" dirty="0" smtClean="0"/>
              <a:t>Fundamento: Las </a:t>
            </a:r>
            <a:r>
              <a:rPr lang="es-ES" dirty="0"/>
              <a:t>mujeres, ni por cualidades de su ánimo, esto es, vigor moral que comporta inteligencia, honorabilidad, imparcialidad, ni por cualidades físicas, sabida su manifiesta debilidad corporal, pueden pagar el precio de la ciudadanía. </a:t>
            </a:r>
            <a:endParaRPr lang="es-ES" dirty="0" smtClean="0"/>
          </a:p>
          <a:p>
            <a:pPr lvl="0" algn="ctr"/>
            <a:endParaRPr lang="es-ES" dirty="0"/>
          </a:p>
          <a:p>
            <a:pPr lvl="0"/>
            <a:endParaRPr lang="es-ES" dirty="0" smtClean="0"/>
          </a:p>
          <a:p>
            <a:pPr lvl="0"/>
            <a:endParaRPr lang="es-ES" dirty="0"/>
          </a:p>
          <a:p>
            <a:pPr lvl="0" algn="ctr"/>
            <a:r>
              <a:rPr lang="es-ES" dirty="0" smtClean="0"/>
              <a:t>Separación </a:t>
            </a:r>
            <a:r>
              <a:rPr lang="es-ES" dirty="0"/>
              <a:t>de </a:t>
            </a:r>
            <a:r>
              <a:rPr lang="es-ES" dirty="0" smtClean="0"/>
              <a:t>sentimiento </a:t>
            </a:r>
            <a:r>
              <a:rPr lang="es-ES" dirty="0"/>
              <a:t>y razón. </a:t>
            </a:r>
            <a:endParaRPr lang="es-CL" dirty="0"/>
          </a:p>
          <a:p>
            <a:pPr lvl="0" algn="ctr"/>
            <a:r>
              <a:rPr lang="es-ES" dirty="0"/>
              <a:t>Mujeres: masa pre cívica, no pueden ser ciudadanas porque son madres y esposas. </a:t>
            </a:r>
            <a:endParaRPr lang="es-CL" dirty="0"/>
          </a:p>
          <a:p>
            <a:endParaRPr lang="es-CL" dirty="0"/>
          </a:p>
        </p:txBody>
      </p:sp>
      <p:sp>
        <p:nvSpPr>
          <p:cNvPr id="6" name="5 Llamada de flecha hacia abajo"/>
          <p:cNvSpPr/>
          <p:nvPr/>
        </p:nvSpPr>
        <p:spPr>
          <a:xfrm>
            <a:off x="4283968" y="3381360"/>
            <a:ext cx="914400" cy="914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9937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620688"/>
            <a:ext cx="3672408" cy="468052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es-CL" sz="3800" dirty="0" smtClean="0"/>
              <a:t>Argumentación:</a:t>
            </a:r>
          </a:p>
          <a:p>
            <a:pPr lvl="1"/>
            <a:r>
              <a:rPr lang="es-CL" sz="3800" dirty="0" smtClean="0"/>
              <a:t>Se plantea como un privilegio la antigua división entre los sexos:</a:t>
            </a:r>
          </a:p>
          <a:p>
            <a:pPr lvl="2"/>
            <a:r>
              <a:rPr lang="es-ES" sz="3800" dirty="0"/>
              <a:t>La existencia segregada de los sexos </a:t>
            </a:r>
            <a:r>
              <a:rPr lang="es-ES" sz="3800" dirty="0" smtClean="0"/>
              <a:t>se configura como acompañante </a:t>
            </a:r>
            <a:r>
              <a:rPr lang="es-ES" sz="3800" dirty="0"/>
              <a:t>de la libertad y </a:t>
            </a:r>
            <a:r>
              <a:rPr lang="es-ES" sz="3800" dirty="0" smtClean="0"/>
              <a:t>como garantía de </a:t>
            </a:r>
            <a:r>
              <a:rPr lang="es-ES" sz="3800" dirty="0"/>
              <a:t>la paz.</a:t>
            </a:r>
            <a:endParaRPr lang="es-CL" sz="3800" dirty="0"/>
          </a:p>
          <a:p>
            <a:pPr marL="914400" lvl="2" indent="0">
              <a:buNone/>
            </a:pPr>
            <a:endParaRPr lang="es-CL" dirty="0"/>
          </a:p>
        </p:txBody>
      </p:sp>
      <p:sp>
        <p:nvSpPr>
          <p:cNvPr id="4" name="3 CuadroTexto"/>
          <p:cNvSpPr txBox="1"/>
          <p:nvPr/>
        </p:nvSpPr>
        <p:spPr>
          <a:xfrm>
            <a:off x="5439876" y="404664"/>
            <a:ext cx="3524612" cy="424731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dirty="0"/>
              <a:t>¿Podría yo olvidar a esta preciosa mitad de la república  que hace la felicidad de la otra, cuya dulzura y sabiduría mantienen la paz y las buenas costumbres? Amables y virtuosas ciudadanas, la suerte de vuestro sexo siempre será gobernar al nuestro…sed siempre, pues, lo que sois, las castas guardianas de las costumbres de los dulces vínculos de la paz; y continuad haciendo valer en toda ocasión los derechos del corazón y de la naturaleza en beneficio del deber y de la virtud"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41948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es-ES" dirty="0"/>
              <a:t> El feminismo planteaba que la dominación masculina era política. </a:t>
            </a:r>
            <a:endParaRPr lang="es-ES" dirty="0" smtClean="0"/>
          </a:p>
          <a:p>
            <a:pPr algn="just"/>
            <a:r>
              <a:rPr lang="es-ES" dirty="0" smtClean="0"/>
              <a:t>La </a:t>
            </a:r>
            <a:r>
              <a:rPr lang="es-ES" dirty="0"/>
              <a:t>respuesta fue naturalizarla dotando a cada sexo de principios de acción y de excelencia </a:t>
            </a:r>
            <a:r>
              <a:rPr lang="es-ES" dirty="0" smtClean="0"/>
              <a:t>particulares. </a:t>
            </a:r>
          </a:p>
          <a:p>
            <a:pPr lvl="0" algn="just"/>
            <a:r>
              <a:rPr lang="es-ES" dirty="0" smtClean="0"/>
              <a:t>División fundamental: </a:t>
            </a:r>
            <a:r>
              <a:rPr lang="es-ES" dirty="0"/>
              <a:t>los varones son cultura y las mujeres naturaleza. El destino de las mujeres es reproducir la </a:t>
            </a:r>
            <a:r>
              <a:rPr lang="es-ES" dirty="0" smtClean="0"/>
              <a:t>especie.</a:t>
            </a:r>
          </a:p>
          <a:p>
            <a:pPr lvl="0" algn="just"/>
            <a:r>
              <a:rPr lang="es-ES" dirty="0" smtClean="0"/>
              <a:t> Rousseau plantea </a:t>
            </a:r>
            <a:r>
              <a:rPr lang="es-ES" dirty="0" err="1" smtClean="0"/>
              <a:t>que"deben</a:t>
            </a:r>
            <a:r>
              <a:rPr lang="es-ES" dirty="0" smtClean="0"/>
              <a:t> </a:t>
            </a:r>
            <a:r>
              <a:rPr lang="es-ES" dirty="0"/>
              <a:t>seguir siendo lo que </a:t>
            </a:r>
            <a:r>
              <a:rPr lang="es-ES" dirty="0" smtClean="0"/>
              <a:t>son«.</a:t>
            </a:r>
            <a:endParaRPr lang="es-CL" dirty="0"/>
          </a:p>
          <a:p>
            <a:pPr algn="just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85756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57748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0"/>
            <a:r>
              <a:rPr lang="es-ES" dirty="0"/>
              <a:t> </a:t>
            </a:r>
            <a:r>
              <a:rPr lang="es-MX" dirty="0"/>
              <a:t>Antecedentes del contexto histórico de finales del siglo XVIII y siglo XIX que incentivan la critica feminista</a:t>
            </a:r>
            <a:endParaRPr lang="es-CL" dirty="0"/>
          </a:p>
          <a:p>
            <a:pPr lvl="0"/>
            <a:r>
              <a:rPr lang="es-MX" dirty="0"/>
              <a:t>La promesa de igualdad de la Revolución Francesa</a:t>
            </a:r>
            <a:endParaRPr lang="es-CL" dirty="0"/>
          </a:p>
          <a:p>
            <a:pPr lvl="1"/>
            <a:r>
              <a:rPr lang="es-MX" dirty="0"/>
              <a:t>La continuidad de la desigualdad de las mujeres</a:t>
            </a:r>
            <a:endParaRPr lang="es-CL" dirty="0"/>
          </a:p>
          <a:p>
            <a:pPr lvl="1"/>
            <a:r>
              <a:rPr lang="es-MX" dirty="0"/>
              <a:t>El proceso de naturalización de la sujeción de las mujeres: educación y la tensión público-privado</a:t>
            </a:r>
            <a:endParaRPr lang="es-CL" dirty="0"/>
          </a:p>
          <a:p>
            <a:pPr marL="0" indent="0" algn="just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2770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57748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0"/>
            <a:r>
              <a:rPr lang="es-ES" dirty="0"/>
              <a:t> </a:t>
            </a:r>
            <a:r>
              <a:rPr lang="es-MX" dirty="0"/>
              <a:t>Las tecnologías de la </a:t>
            </a:r>
            <a:r>
              <a:rPr lang="es-MX" dirty="0" smtClean="0"/>
              <a:t>discriminación</a:t>
            </a:r>
          </a:p>
          <a:p>
            <a:pPr lvl="0"/>
            <a:r>
              <a:rPr lang="es-MX" dirty="0" smtClean="0"/>
              <a:t>Fijación </a:t>
            </a:r>
            <a:r>
              <a:rPr lang="es-MX" dirty="0"/>
              <a:t>de delitos </a:t>
            </a:r>
            <a:r>
              <a:rPr lang="es-MX" dirty="0" smtClean="0"/>
              <a:t>específico</a:t>
            </a:r>
          </a:p>
          <a:p>
            <a:pPr lvl="0"/>
            <a:r>
              <a:rPr lang="es-MX" dirty="0" smtClean="0"/>
              <a:t>Educación graciable</a:t>
            </a:r>
          </a:p>
          <a:p>
            <a:pPr lvl="0"/>
            <a:r>
              <a:rPr lang="es-MX" dirty="0" smtClean="0"/>
              <a:t>Sistema de herencia</a:t>
            </a:r>
          </a:p>
          <a:p>
            <a:pPr lvl="0"/>
            <a:r>
              <a:rPr lang="es-MX" dirty="0" smtClean="0"/>
              <a:t>Hombre como jefe de familia</a:t>
            </a:r>
          </a:p>
          <a:p>
            <a:pPr lvl="0"/>
            <a:r>
              <a:rPr lang="es-MX" dirty="0" smtClean="0"/>
              <a:t>Mujer menor de edad</a:t>
            </a:r>
          </a:p>
          <a:p>
            <a:pPr lvl="0"/>
            <a:r>
              <a:rPr lang="es-MX" dirty="0" smtClean="0"/>
              <a:t>Prohibición de ejercer cargos políticos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20816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569</Words>
  <Application>Microsoft Office PowerPoint</Application>
  <PresentationFormat>Presentación en pantalla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1)  Público y Privado</vt:lpstr>
      <vt:lpstr>Público y Privado</vt:lpstr>
      <vt:lpstr>La Ciudadanía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1)  Público y Privado</dc:title>
  <dc:creator>Invitado</dc:creator>
  <cp:lastModifiedBy>Invitado</cp:lastModifiedBy>
  <cp:revision>8</cp:revision>
  <dcterms:created xsi:type="dcterms:W3CDTF">2014-08-28T01:24:21Z</dcterms:created>
  <dcterms:modified xsi:type="dcterms:W3CDTF">2014-08-28T03:08:26Z</dcterms:modified>
</cp:coreProperties>
</file>