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210" autoAdjust="0"/>
    <p:restoredTop sz="94660"/>
  </p:normalViewPr>
  <p:slideViewPr>
    <p:cSldViewPr>
      <p:cViewPr varScale="1">
        <p:scale>
          <a:sx n="69" d="100"/>
          <a:sy n="69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AR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AR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A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49E94B-69AE-45BE-A147-5609DC913B30}" type="datetimeFigureOut">
              <a:rPr lang="es-AR" smtClean="0"/>
              <a:pPr/>
              <a:t>02/05/2012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AR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913B9E2-0993-4E6D-92D5-0A809A71897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14546" y="4929198"/>
            <a:ext cx="6172200" cy="1371600"/>
          </a:xfrm>
        </p:spPr>
        <p:txBody>
          <a:bodyPr/>
          <a:lstStyle/>
          <a:p>
            <a:r>
              <a:rPr lang="es-AR" dirty="0" err="1" smtClean="0"/>
              <a:t>Tips</a:t>
            </a:r>
            <a:r>
              <a:rPr lang="es-AR" dirty="0" smtClean="0"/>
              <a:t> para el ensayo de Filosofía</a:t>
            </a: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1785918" y="1142984"/>
            <a:ext cx="73580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erlin Sans FB" pitchFamily="34" charset="0"/>
              </a:rPr>
              <a:t>¿Cómo hacer el trabajo de Filosofía?</a:t>
            </a:r>
            <a:endParaRPr lang="es-E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42910" y="642918"/>
            <a:ext cx="628654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 smtClean="0"/>
              <a:t>¿Qué es un ensayo?</a:t>
            </a:r>
          </a:p>
          <a:p>
            <a:endParaRPr lang="es-AR" sz="2400" b="1" dirty="0"/>
          </a:p>
          <a:p>
            <a:r>
              <a:rPr lang="es-AR" dirty="0" smtClean="0"/>
              <a:t>Un ensayo es una forma de exposición de ideas que combina la exposición con la argumentación. Es el espacio perfecto para expresar reflexiones y pensamientos de una forma libre.</a:t>
            </a:r>
            <a:endParaRPr lang="es-AR" dirty="0"/>
          </a:p>
          <a:p>
            <a:pPr>
              <a:buFont typeface="Arial" pitchFamily="34" charset="0"/>
              <a:buChar char="•"/>
            </a:pPr>
            <a:endParaRPr lang="es-AR" dirty="0" smtClean="0"/>
          </a:p>
          <a:p>
            <a:endParaRPr lang="es-AR" b="1" dirty="0"/>
          </a:p>
          <a:p>
            <a:endParaRPr lang="es-AR" b="1" dirty="0"/>
          </a:p>
        </p:txBody>
      </p:sp>
      <p:pic>
        <p:nvPicPr>
          <p:cNvPr id="14338" name="Picture 2" descr="http://2.bp.blogspot.com/-YWzG_b68bSc/TrJzr8oAUJI/AAAAAAAAAIQ/gnNpe9_LI2A/s1600/pluma-escrito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928934"/>
            <a:ext cx="28194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28662" y="785794"/>
            <a:ext cx="685804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 smtClean="0"/>
              <a:t>Características del ensayo:</a:t>
            </a:r>
          </a:p>
          <a:p>
            <a:endParaRPr lang="es-AR" sz="2400" b="1" dirty="0"/>
          </a:p>
          <a:p>
            <a:pPr>
              <a:buFont typeface="Arial" pitchFamily="34" charset="0"/>
              <a:buChar char="•"/>
            </a:pPr>
            <a:r>
              <a:rPr lang="es-AR" dirty="0" smtClean="0"/>
              <a:t>Se escribe en prosa.</a:t>
            </a:r>
          </a:p>
          <a:p>
            <a:pPr>
              <a:buFont typeface="Arial" pitchFamily="34" charset="0"/>
              <a:buChar char="•"/>
            </a:pPr>
            <a:endParaRPr lang="es-AR" dirty="0"/>
          </a:p>
          <a:p>
            <a:pPr>
              <a:buFont typeface="Arial" pitchFamily="34" charset="0"/>
              <a:buChar char="•"/>
            </a:pPr>
            <a:r>
              <a:rPr lang="es-AR" dirty="0" smtClean="0"/>
              <a:t>Existe una constante presencia del autor. Se suele hablar en primera persona expresando una opinión.</a:t>
            </a:r>
          </a:p>
          <a:p>
            <a:pPr>
              <a:buFont typeface="Arial" pitchFamily="34" charset="0"/>
              <a:buChar char="•"/>
            </a:pPr>
            <a:endParaRPr lang="es-AR" dirty="0" smtClean="0"/>
          </a:p>
          <a:p>
            <a:pPr>
              <a:buFont typeface="Arial" pitchFamily="34" charset="0"/>
              <a:buChar char="•"/>
            </a:pPr>
            <a:r>
              <a:rPr lang="es-AR" dirty="0" smtClean="0"/>
              <a:t>Temática variada.</a:t>
            </a:r>
          </a:p>
          <a:p>
            <a:pPr>
              <a:buFont typeface="Arial" pitchFamily="34" charset="0"/>
              <a:buChar char="•"/>
            </a:pPr>
            <a:endParaRPr lang="es-AR" dirty="0"/>
          </a:p>
          <a:p>
            <a:pPr>
              <a:buFont typeface="Arial" pitchFamily="34" charset="0"/>
              <a:buChar char="•"/>
            </a:pPr>
            <a:r>
              <a:rPr lang="es-AR" dirty="0" smtClean="0"/>
              <a:t>La intención comunicativa del autor es reflexiva, didáctica o crítica.</a:t>
            </a:r>
          </a:p>
          <a:p>
            <a:pPr>
              <a:buFont typeface="Arial" pitchFamily="34" charset="0"/>
              <a:buChar char="•"/>
            </a:pPr>
            <a:endParaRPr lang="es-AR" dirty="0"/>
          </a:p>
          <a:p>
            <a:pPr>
              <a:buFont typeface="Arial" pitchFamily="34" charset="0"/>
              <a:buChar char="•"/>
            </a:pPr>
            <a:r>
              <a:rPr lang="es-AR" dirty="0" smtClean="0"/>
              <a:t>No necesariamente tiene una conclusión, sin embargo, en el caso de que no la tenga, se termina el ensayo con una reflexión final acerca de las ideas expuestas anteriormente.</a:t>
            </a:r>
          </a:p>
          <a:p>
            <a:endParaRPr lang="es-AR" dirty="0"/>
          </a:p>
          <a:p>
            <a:pPr>
              <a:buFont typeface="Arial" pitchFamily="34" charset="0"/>
              <a:buChar char="•"/>
            </a:pPr>
            <a:endParaRPr lang="es-AR" dirty="0" smtClean="0"/>
          </a:p>
          <a:p>
            <a:endParaRPr lang="es-AR" sz="2400" b="1" dirty="0"/>
          </a:p>
          <a:p>
            <a:endParaRPr lang="es-A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10" y="714356"/>
            <a:ext cx="728667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 smtClean="0"/>
              <a:t>Estructura del ensayo</a:t>
            </a:r>
          </a:p>
          <a:p>
            <a:endParaRPr lang="es-AR" sz="2400" b="1" dirty="0"/>
          </a:p>
          <a:p>
            <a:r>
              <a:rPr lang="es-AR" b="1" dirty="0" smtClean="0"/>
              <a:t>1. Introducción:</a:t>
            </a:r>
          </a:p>
          <a:p>
            <a:endParaRPr lang="es-AR" b="1" dirty="0"/>
          </a:p>
          <a:p>
            <a:r>
              <a:rPr lang="es-AR" dirty="0" smtClean="0"/>
              <a:t>Se encuentra al inicio del ensayo y es donde se presenta el tema, justificando por qué se hablará de lo que se hablará.</a:t>
            </a:r>
          </a:p>
          <a:p>
            <a:r>
              <a:rPr lang="es-AR" dirty="0" smtClean="0"/>
              <a:t>Aquí es donde se presenta la tesis respecto al tema.</a:t>
            </a:r>
          </a:p>
          <a:p>
            <a:endParaRPr lang="es-AR" dirty="0"/>
          </a:p>
          <a:p>
            <a:r>
              <a:rPr lang="es-AR" b="1" dirty="0" smtClean="0"/>
              <a:t>2. Desarrollo:</a:t>
            </a:r>
          </a:p>
          <a:p>
            <a:endParaRPr lang="es-AR" b="1" dirty="0"/>
          </a:p>
          <a:p>
            <a:r>
              <a:rPr lang="es-AR" dirty="0" smtClean="0"/>
              <a:t>Se desarrolla el tema argumentando la tesis. Aquí es donde se utilizan todo tipo de fuentes: libros, películas, autores, etc.</a:t>
            </a:r>
          </a:p>
          <a:p>
            <a:r>
              <a:rPr lang="es-AR" dirty="0" smtClean="0"/>
              <a:t>Se expresa toda la opinión personal.</a:t>
            </a:r>
          </a:p>
          <a:p>
            <a:endParaRPr lang="es-AR" dirty="0"/>
          </a:p>
          <a:p>
            <a:r>
              <a:rPr lang="es-AR" b="1" dirty="0" smtClean="0"/>
              <a:t>3. Reflexión final o conclusión:</a:t>
            </a:r>
          </a:p>
          <a:p>
            <a:endParaRPr lang="es-AR" b="1" dirty="0"/>
          </a:p>
          <a:p>
            <a:r>
              <a:rPr lang="es-AR" dirty="0" smtClean="0"/>
              <a:t>Se cierra el tema con una conclusión o, si no existe, con una reflexión que ordene la problemática que quedará abierta.</a:t>
            </a:r>
          </a:p>
          <a:p>
            <a:endParaRPr lang="es-AR" b="1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1472" y="500042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b="1" dirty="0" smtClean="0"/>
              <a:t>Acerca del trabajo de Filosofía…</a:t>
            </a:r>
          </a:p>
          <a:p>
            <a:endParaRPr lang="es-AR" sz="2400" b="1" dirty="0" smtClean="0"/>
          </a:p>
          <a:p>
            <a:endParaRPr lang="es-AR" sz="2400" b="1" dirty="0"/>
          </a:p>
          <a:p>
            <a:r>
              <a:rPr lang="es-AR" b="1" dirty="0" smtClean="0"/>
              <a:t>1. Pre-entrega</a:t>
            </a:r>
          </a:p>
          <a:p>
            <a:endParaRPr lang="es-AR" b="1" dirty="0"/>
          </a:p>
          <a:p>
            <a:r>
              <a:rPr lang="es-AR" dirty="0" smtClean="0"/>
              <a:t>Máximo una página donde se expone el tema a realizar. La idea es que sea claro y delimitado, que explique la justificación  y la relevancia.</a:t>
            </a:r>
          </a:p>
          <a:p>
            <a:endParaRPr lang="es-AR" dirty="0" smtClean="0"/>
          </a:p>
          <a:p>
            <a:r>
              <a:rPr lang="es-AR" dirty="0" smtClean="0"/>
              <a:t>Es opcional y no lleva nota, sirve para que los ayudantes analicen el tema del que quieren hablar y les comuniquen si es o no viable.</a:t>
            </a:r>
          </a:p>
          <a:p>
            <a:endParaRPr lang="es-AR" dirty="0" smtClean="0"/>
          </a:p>
          <a:p>
            <a:r>
              <a:rPr lang="es-AR" dirty="0" smtClean="0"/>
              <a:t>Ejemplo: si alguien en su pre-entrega expone que su tema es comprobar la existencia de Dios, lo más probable es que no sea un tema viable ya que la extensión máxima es de 5 páginas.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285728"/>
            <a:ext cx="72866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2. Primera entrega (40%)</a:t>
            </a:r>
          </a:p>
          <a:p>
            <a:endParaRPr lang="es-AR" b="1" dirty="0"/>
          </a:p>
          <a:p>
            <a:r>
              <a:rPr lang="es-AR" dirty="0" smtClean="0"/>
              <a:t>Es la introducción al ensayo. Su extensión puede variar entre 1-2 páginas.</a:t>
            </a:r>
          </a:p>
          <a:p>
            <a:endParaRPr lang="es-AR" dirty="0"/>
          </a:p>
          <a:p>
            <a:r>
              <a:rPr lang="es-AR" dirty="0" smtClean="0"/>
              <a:t>Las ideas deben tener coherencia  y centrarse en el tema que se tratará sin irse por las ramas.</a:t>
            </a:r>
          </a:p>
          <a:p>
            <a:endParaRPr lang="es-AR" dirty="0"/>
          </a:p>
          <a:p>
            <a:endParaRPr lang="es-AR" dirty="0" smtClean="0"/>
          </a:p>
          <a:p>
            <a:r>
              <a:rPr lang="es-AR" b="1" dirty="0" smtClean="0"/>
              <a:t>3. Segunda entrega (60%)</a:t>
            </a:r>
          </a:p>
          <a:p>
            <a:endParaRPr lang="es-AR" b="1" dirty="0"/>
          </a:p>
          <a:p>
            <a:r>
              <a:rPr lang="es-AR" dirty="0" smtClean="0"/>
              <a:t>En esta última parte del trabajo se espera que integren la anterior de modo que lleve consigo la introducción ya realizada más el desarrollo y la reflexión final.</a:t>
            </a:r>
          </a:p>
          <a:p>
            <a:endParaRPr lang="es-AR" dirty="0"/>
          </a:p>
          <a:p>
            <a:r>
              <a:rPr lang="es-AR" dirty="0" smtClean="0"/>
              <a:t>Aquí se integran a los autores , se desarrolla la tesis y toda la temática, se argumenta lo más posible y se cierra con la reflexión que agrupa todo lo dicho.</a:t>
            </a:r>
          </a:p>
          <a:p>
            <a:endParaRPr lang="es-AR" dirty="0"/>
          </a:p>
          <a:p>
            <a:r>
              <a:rPr lang="es-AR" dirty="0" smtClean="0"/>
              <a:t>Nota: en esta parte no se vuelve a escribir la introducción. Se entrega lo ya hecho en la primera entrega sumándole el desarrollo más la reflexión  final.</a:t>
            </a:r>
          </a:p>
          <a:p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00166" y="1857364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4400" b="1" dirty="0" smtClean="0"/>
              <a:t>¡Éxito en su trabajo!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</TotalTime>
  <Words>484</Words>
  <Application>Microsoft Office PowerPoint</Application>
  <PresentationFormat>Presentación en pantalla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Mirador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Windows uE 2010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WinuE</dc:creator>
  <cp:lastModifiedBy>WinuE</cp:lastModifiedBy>
  <cp:revision>8</cp:revision>
  <dcterms:created xsi:type="dcterms:W3CDTF">2012-04-08T02:05:07Z</dcterms:created>
  <dcterms:modified xsi:type="dcterms:W3CDTF">2012-05-03T01:43:45Z</dcterms:modified>
</cp:coreProperties>
</file>