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7" r:id="rId2"/>
    <p:sldId id="258" r:id="rId3"/>
    <p:sldId id="300" r:id="rId4"/>
    <p:sldId id="301" r:id="rId5"/>
    <p:sldId id="306" r:id="rId6"/>
    <p:sldId id="303" r:id="rId7"/>
    <p:sldId id="304" r:id="rId8"/>
    <p:sldId id="288" r:id="rId9"/>
    <p:sldId id="302" r:id="rId10"/>
    <p:sldId id="289" r:id="rId11"/>
    <p:sldId id="307" r:id="rId12"/>
    <p:sldId id="292" r:id="rId13"/>
    <p:sldId id="290" r:id="rId14"/>
    <p:sldId id="293" r:id="rId15"/>
    <p:sldId id="294" r:id="rId16"/>
    <p:sldId id="308" r:id="rId17"/>
    <p:sldId id="305" r:id="rId18"/>
    <p:sldId id="291" r:id="rId19"/>
    <p:sldId id="275"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5103" autoAdjust="0"/>
  </p:normalViewPr>
  <p:slideViewPr>
    <p:cSldViewPr snapToGrid="0">
      <p:cViewPr varScale="1">
        <p:scale>
          <a:sx n="88" d="100"/>
          <a:sy n="88" d="100"/>
        </p:scale>
        <p:origin x="35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85229-4BD0-49A1-90BF-156684B2E59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53DFFCE-8303-47A7-A7E8-3A7418617B5F}">
      <dgm:prSet/>
      <dgm:spPr/>
      <dgm:t>
        <a:bodyPr/>
        <a:lstStyle/>
        <a:p>
          <a:r>
            <a:rPr lang="en-US" dirty="0"/>
            <a:t>La/s </a:t>
          </a:r>
          <a:r>
            <a:rPr lang="en-US" dirty="0" err="1"/>
            <a:t>ciencia</a:t>
          </a:r>
          <a:r>
            <a:rPr lang="en-US" dirty="0"/>
            <a:t>/s es un </a:t>
          </a:r>
          <a:r>
            <a:rPr lang="en-US" b="1" dirty="0" err="1"/>
            <a:t>sistema</a:t>
          </a:r>
          <a:r>
            <a:rPr lang="en-US" b="1" dirty="0"/>
            <a:t> de </a:t>
          </a:r>
          <a:r>
            <a:rPr lang="en-US" b="1" dirty="0" err="1"/>
            <a:t>conocimiento</a:t>
          </a:r>
          <a:r>
            <a:rPr lang="en-US" b="1" dirty="0"/>
            <a:t> </a:t>
          </a:r>
          <a:r>
            <a:rPr lang="en-US" b="1" dirty="0" err="1"/>
            <a:t>humano</a:t>
          </a:r>
          <a:r>
            <a:rPr lang="en-US" dirty="0"/>
            <a:t> </a:t>
          </a:r>
          <a:r>
            <a:rPr lang="en-US" dirty="0" err="1"/>
            <a:t>basado</a:t>
          </a:r>
          <a:r>
            <a:rPr lang="en-US" dirty="0"/>
            <a:t> </a:t>
          </a:r>
          <a:r>
            <a:rPr lang="en-US" dirty="0" err="1"/>
            <a:t>en</a:t>
          </a:r>
          <a:r>
            <a:rPr lang="en-US" dirty="0"/>
            <a:t> </a:t>
          </a:r>
          <a:r>
            <a:rPr lang="en-US" dirty="0" err="1"/>
            <a:t>evidencia</a:t>
          </a:r>
          <a:r>
            <a:rPr lang="en-US" dirty="0"/>
            <a:t>, </a:t>
          </a:r>
          <a:r>
            <a:rPr lang="en-US" dirty="0" err="1"/>
            <a:t>ordenado</a:t>
          </a:r>
          <a:r>
            <a:rPr lang="en-US" dirty="0"/>
            <a:t>, </a:t>
          </a:r>
          <a:r>
            <a:rPr lang="en-US" dirty="0" err="1"/>
            <a:t>robusto</a:t>
          </a:r>
          <a:r>
            <a:rPr lang="en-US" dirty="0"/>
            <a:t>, y que ha </a:t>
          </a:r>
          <a:r>
            <a:rPr lang="en-US" dirty="0" err="1"/>
            <a:t>ido</a:t>
          </a:r>
          <a:r>
            <a:rPr lang="en-US" dirty="0"/>
            <a:t> </a:t>
          </a:r>
          <a:r>
            <a:rPr lang="en-US" dirty="0" err="1"/>
            <a:t>cambiando</a:t>
          </a:r>
          <a:r>
            <a:rPr lang="en-US" dirty="0"/>
            <a:t> a </a:t>
          </a:r>
          <a:r>
            <a:rPr lang="en-US" dirty="0" err="1"/>
            <a:t>través</a:t>
          </a:r>
          <a:r>
            <a:rPr lang="en-US" dirty="0"/>
            <a:t> del </a:t>
          </a:r>
          <a:r>
            <a:rPr lang="en-US" dirty="0" err="1"/>
            <a:t>tiempo</a:t>
          </a:r>
          <a:r>
            <a:rPr lang="en-US" dirty="0"/>
            <a:t>. </a:t>
          </a:r>
        </a:p>
      </dgm:t>
    </dgm:pt>
    <dgm:pt modelId="{3588FDCE-4445-4FAE-AD0D-48FC9098F5FC}" type="parTrans" cxnId="{4FD41992-0CF2-4B1F-A7BC-CA0A60BB1044}">
      <dgm:prSet/>
      <dgm:spPr/>
      <dgm:t>
        <a:bodyPr/>
        <a:lstStyle/>
        <a:p>
          <a:endParaRPr lang="en-US"/>
        </a:p>
      </dgm:t>
    </dgm:pt>
    <dgm:pt modelId="{88F6D800-C6BD-43F4-B75F-3E63AF7A19FA}" type="sibTrans" cxnId="{4FD41992-0CF2-4B1F-A7BC-CA0A60BB1044}">
      <dgm:prSet/>
      <dgm:spPr/>
      <dgm:t>
        <a:bodyPr/>
        <a:lstStyle/>
        <a:p>
          <a:endParaRPr lang="en-US"/>
        </a:p>
      </dgm:t>
    </dgm:pt>
    <dgm:pt modelId="{39B1E100-BAE6-44D2-BCA5-665FCA40C0A5}">
      <dgm:prSet/>
      <dgm:spPr/>
      <dgm:t>
        <a:bodyPr/>
        <a:lstStyle/>
        <a:p>
          <a:r>
            <a:rPr lang="en-US"/>
            <a:t>Las ciencias nos permiten </a:t>
          </a:r>
          <a:r>
            <a:rPr lang="en-US" i="1"/>
            <a:t>ciertos </a:t>
          </a:r>
          <a:r>
            <a:rPr lang="en-US"/>
            <a:t>entendimientos del mundo/naturaleza.</a:t>
          </a:r>
        </a:p>
      </dgm:t>
    </dgm:pt>
    <dgm:pt modelId="{3895A78C-B61E-4635-A04C-1A722F19C0EA}" type="parTrans" cxnId="{42F34607-9EAE-4B76-B47B-7DB026B3DDD3}">
      <dgm:prSet/>
      <dgm:spPr/>
      <dgm:t>
        <a:bodyPr/>
        <a:lstStyle/>
        <a:p>
          <a:endParaRPr lang="en-US"/>
        </a:p>
      </dgm:t>
    </dgm:pt>
    <dgm:pt modelId="{B58D168B-8D16-42AE-8164-B68D1A008A88}" type="sibTrans" cxnId="{42F34607-9EAE-4B76-B47B-7DB026B3DDD3}">
      <dgm:prSet/>
      <dgm:spPr/>
      <dgm:t>
        <a:bodyPr/>
        <a:lstStyle/>
        <a:p>
          <a:endParaRPr lang="en-US"/>
        </a:p>
      </dgm:t>
    </dgm:pt>
    <dgm:pt modelId="{FAFFF470-B313-4ECB-88DA-5929D3FF630B}">
      <dgm:prSet/>
      <dgm:spPr/>
      <dgm:t>
        <a:bodyPr/>
        <a:lstStyle/>
        <a:p>
          <a:r>
            <a:rPr lang="en-US" dirty="0">
              <a:solidFill>
                <a:schemeClr val="tx1"/>
              </a:solidFill>
            </a:rPr>
            <a:t>Las </a:t>
          </a:r>
          <a:r>
            <a:rPr lang="en-US" b="1" dirty="0" err="1">
              <a:solidFill>
                <a:schemeClr val="tx1"/>
              </a:solidFill>
            </a:rPr>
            <a:t>formas</a:t>
          </a:r>
          <a:r>
            <a:rPr lang="en-US" b="1" dirty="0">
              <a:solidFill>
                <a:schemeClr val="tx1"/>
              </a:solidFill>
            </a:rPr>
            <a:t> de </a:t>
          </a:r>
          <a:r>
            <a:rPr lang="en-US" b="1" dirty="0" err="1">
              <a:solidFill>
                <a:schemeClr val="tx1"/>
              </a:solidFill>
            </a:rPr>
            <a:t>conocimiento</a:t>
          </a:r>
          <a:r>
            <a:rPr lang="en-US" b="1" dirty="0">
              <a:solidFill>
                <a:schemeClr val="tx1"/>
              </a:solidFill>
            </a:rPr>
            <a:t> </a:t>
          </a:r>
          <a:r>
            <a:rPr lang="en-US" dirty="0" err="1">
              <a:solidFill>
                <a:schemeClr val="tx1"/>
              </a:solidFill>
            </a:rPr>
            <a:t>están</a:t>
          </a:r>
          <a:r>
            <a:rPr lang="en-US" dirty="0">
              <a:solidFill>
                <a:schemeClr val="tx1"/>
              </a:solidFill>
            </a:rPr>
            <a:t> </a:t>
          </a:r>
          <a:r>
            <a:rPr lang="en-US" dirty="0" err="1">
              <a:solidFill>
                <a:schemeClr val="tx1"/>
              </a:solidFill>
            </a:rPr>
            <a:t>moldeadas</a:t>
          </a:r>
          <a:r>
            <a:rPr lang="en-US" dirty="0">
              <a:solidFill>
                <a:schemeClr val="tx1"/>
              </a:solidFill>
            </a:rPr>
            <a:t> </a:t>
          </a:r>
          <a:r>
            <a:rPr lang="en-US" dirty="0" err="1">
              <a:solidFill>
                <a:schemeClr val="tx1"/>
              </a:solidFill>
            </a:rPr>
            <a:t>por</a:t>
          </a:r>
          <a:r>
            <a:rPr lang="en-US" dirty="0">
              <a:solidFill>
                <a:schemeClr val="tx1"/>
              </a:solidFill>
            </a:rPr>
            <a:t> </a:t>
          </a:r>
          <a:r>
            <a:rPr lang="en-US" dirty="0" err="1">
              <a:solidFill>
                <a:schemeClr val="tx1"/>
              </a:solidFill>
            </a:rPr>
            <a:t>los</a:t>
          </a:r>
          <a:r>
            <a:rPr lang="en-US" dirty="0">
              <a:solidFill>
                <a:schemeClr val="tx1"/>
              </a:solidFill>
            </a:rPr>
            <a:t> </a:t>
          </a:r>
          <a:r>
            <a:rPr lang="en-US" dirty="0" err="1">
              <a:solidFill>
                <a:schemeClr val="tx1"/>
              </a:solidFill>
            </a:rPr>
            <a:t>contextos</a:t>
          </a:r>
          <a:r>
            <a:rPr lang="en-US" dirty="0">
              <a:solidFill>
                <a:schemeClr val="tx1"/>
              </a:solidFill>
            </a:rPr>
            <a:t> de </a:t>
          </a:r>
          <a:r>
            <a:rPr lang="en-US" dirty="0" err="1">
              <a:solidFill>
                <a:schemeClr val="tx1"/>
              </a:solidFill>
            </a:rPr>
            <a:t>producción</a:t>
          </a:r>
          <a:r>
            <a:rPr lang="en-US" dirty="0">
              <a:solidFill>
                <a:schemeClr val="tx1"/>
              </a:solidFill>
            </a:rPr>
            <a:t>. Las personas al </a:t>
          </a:r>
          <a:r>
            <a:rPr lang="en-US" dirty="0" err="1">
              <a:solidFill>
                <a:schemeClr val="tx1"/>
              </a:solidFill>
            </a:rPr>
            <a:t>investigar</a:t>
          </a:r>
          <a:r>
            <a:rPr lang="en-US" dirty="0">
              <a:solidFill>
                <a:schemeClr val="tx1"/>
              </a:solidFill>
            </a:rPr>
            <a:t> </a:t>
          </a:r>
          <a:r>
            <a:rPr lang="en-US" dirty="0" err="1">
              <a:solidFill>
                <a:schemeClr val="tx1"/>
              </a:solidFill>
            </a:rPr>
            <a:t>tienen</a:t>
          </a:r>
          <a:r>
            <a:rPr lang="en-US" dirty="0">
              <a:solidFill>
                <a:schemeClr val="tx1"/>
              </a:solidFill>
            </a:rPr>
            <a:t> </a:t>
          </a:r>
          <a:r>
            <a:rPr lang="en-US" dirty="0" err="1">
              <a:solidFill>
                <a:schemeClr val="tx1"/>
              </a:solidFill>
            </a:rPr>
            <a:t>una</a:t>
          </a:r>
          <a:r>
            <a:rPr lang="en-US" dirty="0">
              <a:solidFill>
                <a:schemeClr val="tx1"/>
              </a:solidFill>
            </a:rPr>
            <a:t> </a:t>
          </a:r>
          <a:r>
            <a:rPr lang="en-US" b="1" dirty="0">
              <a:solidFill>
                <a:schemeClr val="tx1"/>
              </a:solidFill>
            </a:rPr>
            <a:t>posicionalidad </a:t>
          </a:r>
          <a:r>
            <a:rPr lang="en-US" dirty="0">
              <a:solidFill>
                <a:schemeClr val="tx1"/>
              </a:solidFill>
            </a:rPr>
            <a:t>la </a:t>
          </a:r>
          <a:r>
            <a:rPr lang="en-US" dirty="0" err="1">
              <a:solidFill>
                <a:schemeClr val="tx1"/>
              </a:solidFill>
            </a:rPr>
            <a:t>cual</a:t>
          </a:r>
          <a:r>
            <a:rPr lang="en-US" dirty="0">
              <a:solidFill>
                <a:schemeClr val="tx1"/>
              </a:solidFill>
            </a:rPr>
            <a:t> </a:t>
          </a:r>
          <a:r>
            <a:rPr lang="en-US" dirty="0" err="1">
              <a:solidFill>
                <a:schemeClr val="tx1"/>
              </a:solidFill>
            </a:rPr>
            <a:t>afecta</a:t>
          </a:r>
          <a:r>
            <a:rPr lang="en-US" dirty="0">
              <a:solidFill>
                <a:schemeClr val="tx1"/>
              </a:solidFill>
            </a:rPr>
            <a:t> </a:t>
          </a:r>
          <a:r>
            <a:rPr lang="en-US" dirty="0" err="1">
              <a:solidFill>
                <a:schemeClr val="tx1"/>
              </a:solidFill>
            </a:rPr>
            <a:t>su</a:t>
          </a:r>
          <a:r>
            <a:rPr lang="en-US" dirty="0">
              <a:solidFill>
                <a:schemeClr val="tx1"/>
              </a:solidFill>
            </a:rPr>
            <a:t> forma de </a:t>
          </a:r>
          <a:r>
            <a:rPr lang="en-US" dirty="0" err="1">
              <a:solidFill>
                <a:schemeClr val="tx1"/>
              </a:solidFill>
            </a:rPr>
            <a:t>ver</a:t>
          </a:r>
          <a:r>
            <a:rPr lang="en-US" dirty="0">
              <a:solidFill>
                <a:schemeClr val="tx1"/>
              </a:solidFill>
            </a:rPr>
            <a:t> </a:t>
          </a:r>
          <a:r>
            <a:rPr lang="en-US" dirty="0" err="1">
              <a:solidFill>
                <a:schemeClr val="tx1"/>
              </a:solidFill>
            </a:rPr>
            <a:t>el</a:t>
          </a:r>
          <a:r>
            <a:rPr lang="en-US" dirty="0">
              <a:solidFill>
                <a:schemeClr val="tx1"/>
              </a:solidFill>
            </a:rPr>
            <a:t> </a:t>
          </a:r>
          <a:r>
            <a:rPr lang="en-US" dirty="0" err="1">
              <a:solidFill>
                <a:schemeClr val="tx1"/>
              </a:solidFill>
            </a:rPr>
            <a:t>mundo</a:t>
          </a:r>
          <a:r>
            <a:rPr lang="en-US" dirty="0">
              <a:solidFill>
                <a:schemeClr val="tx1"/>
              </a:solidFill>
            </a:rPr>
            <a:t>.</a:t>
          </a:r>
        </a:p>
      </dgm:t>
    </dgm:pt>
    <dgm:pt modelId="{0E475AF6-5230-4797-8311-F9278FC7E630}" type="parTrans" cxnId="{5CC3CA70-F1B8-4B7C-BDEE-FD445BB6E519}">
      <dgm:prSet/>
      <dgm:spPr/>
      <dgm:t>
        <a:bodyPr/>
        <a:lstStyle/>
        <a:p>
          <a:endParaRPr lang="en-US"/>
        </a:p>
      </dgm:t>
    </dgm:pt>
    <dgm:pt modelId="{20A36E4A-AEAA-43DC-829E-B9D00785894F}" type="sibTrans" cxnId="{5CC3CA70-F1B8-4B7C-BDEE-FD445BB6E519}">
      <dgm:prSet/>
      <dgm:spPr/>
      <dgm:t>
        <a:bodyPr/>
        <a:lstStyle/>
        <a:p>
          <a:endParaRPr lang="en-US"/>
        </a:p>
      </dgm:t>
    </dgm:pt>
    <dgm:pt modelId="{CAC3D9ED-FFA4-4FD6-B9BF-CC0C741F7160}">
      <dgm:prSet/>
      <dgm:spPr/>
      <dgm:t>
        <a:bodyPr/>
        <a:lstStyle/>
        <a:p>
          <a:r>
            <a:rPr lang="en-US" dirty="0" err="1"/>
            <a:t>Diversas</a:t>
          </a:r>
          <a:r>
            <a:rPr lang="en-US" dirty="0"/>
            <a:t> </a:t>
          </a:r>
          <a:r>
            <a:rPr lang="en-US" dirty="0" err="1"/>
            <a:t>estrategias</a:t>
          </a:r>
          <a:r>
            <a:rPr lang="en-US" dirty="0"/>
            <a:t> </a:t>
          </a:r>
          <a:r>
            <a:rPr lang="en-US" dirty="0" err="1"/>
            <a:t>permiten</a:t>
          </a:r>
          <a:r>
            <a:rPr lang="en-US" dirty="0"/>
            <a:t> </a:t>
          </a:r>
          <a:r>
            <a:rPr lang="en-US" dirty="0" err="1"/>
            <a:t>interactuar</a:t>
          </a:r>
          <a:r>
            <a:rPr lang="en-US" dirty="0"/>
            <a:t> a las </a:t>
          </a:r>
          <a:r>
            <a:rPr lang="en-US" dirty="0" err="1"/>
            <a:t>formas</a:t>
          </a:r>
          <a:r>
            <a:rPr lang="en-US" dirty="0"/>
            <a:t> de </a:t>
          </a:r>
          <a:r>
            <a:rPr lang="en-US" dirty="0" err="1"/>
            <a:t>conocimiento</a:t>
          </a:r>
          <a:r>
            <a:rPr lang="en-US" dirty="0"/>
            <a:t>, </a:t>
          </a:r>
          <a:r>
            <a:rPr lang="en-US" dirty="0" err="1"/>
            <a:t>permitiéndonos</a:t>
          </a:r>
          <a:r>
            <a:rPr lang="en-US" dirty="0"/>
            <a:t> </a:t>
          </a:r>
          <a:r>
            <a:rPr lang="en-US" dirty="0" err="1"/>
            <a:t>acercarnos</a:t>
          </a:r>
          <a:r>
            <a:rPr lang="en-US" dirty="0"/>
            <a:t> a </a:t>
          </a:r>
          <a:r>
            <a:rPr lang="en-US" dirty="0" err="1"/>
            <a:t>problemas</a:t>
          </a:r>
          <a:r>
            <a:rPr lang="en-US" dirty="0"/>
            <a:t> </a:t>
          </a:r>
          <a:r>
            <a:rPr lang="en-US" i="1" dirty="0" err="1"/>
            <a:t>más</a:t>
          </a:r>
          <a:r>
            <a:rPr lang="en-US" i="1" dirty="0"/>
            <a:t> </a:t>
          </a:r>
          <a:r>
            <a:rPr lang="en-US" i="1" dirty="0" err="1"/>
            <a:t>complejos</a:t>
          </a:r>
          <a:r>
            <a:rPr lang="en-US" dirty="0"/>
            <a:t>, </a:t>
          </a:r>
          <a:r>
            <a:rPr lang="en-US" dirty="0" err="1"/>
            <a:t>en</a:t>
          </a:r>
          <a:r>
            <a:rPr lang="en-US" dirty="0"/>
            <a:t> </a:t>
          </a:r>
          <a:r>
            <a:rPr lang="en-US" dirty="0" err="1"/>
            <a:t>tiempos</a:t>
          </a:r>
          <a:r>
            <a:rPr lang="en-US" dirty="0"/>
            <a:t> de </a:t>
          </a:r>
          <a:r>
            <a:rPr lang="en-US" b="1" dirty="0" err="1"/>
            <a:t>diversidad</a:t>
          </a:r>
          <a:r>
            <a:rPr lang="en-US" b="1" dirty="0"/>
            <a:t> </a:t>
          </a:r>
          <a:r>
            <a:rPr lang="en-US" b="1" dirty="0" err="1"/>
            <a:t>epistémica</a:t>
          </a:r>
          <a:r>
            <a:rPr lang="en-US" b="1" dirty="0"/>
            <a:t> </a:t>
          </a:r>
          <a:r>
            <a:rPr lang="en-US" dirty="0"/>
            <a:t>y </a:t>
          </a:r>
          <a:r>
            <a:rPr lang="en-US" b="1" dirty="0" err="1"/>
            <a:t>ciencia</a:t>
          </a:r>
          <a:r>
            <a:rPr lang="en-US" b="1" dirty="0"/>
            <a:t> post-normal.</a:t>
          </a:r>
          <a:endParaRPr lang="en-US" dirty="0"/>
        </a:p>
      </dgm:t>
    </dgm:pt>
    <dgm:pt modelId="{8B0F4A60-40A3-40D9-8975-1D89103715CB}" type="parTrans" cxnId="{27790439-7AFB-4919-B5CA-4FA5EBCE2002}">
      <dgm:prSet/>
      <dgm:spPr/>
      <dgm:t>
        <a:bodyPr/>
        <a:lstStyle/>
        <a:p>
          <a:endParaRPr lang="en-US"/>
        </a:p>
      </dgm:t>
    </dgm:pt>
    <dgm:pt modelId="{22F6325F-AD75-4A51-AFB7-B090A1132769}" type="sibTrans" cxnId="{27790439-7AFB-4919-B5CA-4FA5EBCE2002}">
      <dgm:prSet/>
      <dgm:spPr/>
      <dgm:t>
        <a:bodyPr/>
        <a:lstStyle/>
        <a:p>
          <a:endParaRPr lang="en-US"/>
        </a:p>
      </dgm:t>
    </dgm:pt>
    <dgm:pt modelId="{DE2BEEA1-0BE4-42AF-8B6D-C2A86065F54F}" type="pres">
      <dgm:prSet presAssocID="{6CC85229-4BD0-49A1-90BF-156684B2E594}" presName="root" presStyleCnt="0">
        <dgm:presLayoutVars>
          <dgm:dir/>
          <dgm:resizeHandles val="exact"/>
        </dgm:presLayoutVars>
      </dgm:prSet>
      <dgm:spPr/>
    </dgm:pt>
    <dgm:pt modelId="{BC2A03B2-0D06-431F-85C5-B70FD024A5D8}" type="pres">
      <dgm:prSet presAssocID="{053DFFCE-8303-47A7-A7E8-3A7418617B5F}" presName="compNode" presStyleCnt="0"/>
      <dgm:spPr/>
    </dgm:pt>
    <dgm:pt modelId="{0BD6CA5F-925F-4EC2-87CD-3DE3163C799B}" type="pres">
      <dgm:prSet presAssocID="{053DFFCE-8303-47A7-A7E8-3A7418617B5F}" presName="bgRect" presStyleLbl="bgShp" presStyleIdx="0" presStyleCnt="4"/>
      <dgm:spPr/>
    </dgm:pt>
    <dgm:pt modelId="{0DADF803-7758-46DE-AA9C-F52546641F28}" type="pres">
      <dgm:prSet presAssocID="{053DFFCE-8303-47A7-A7E8-3A7418617B5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3054B915-FABE-4C71-8DE2-1312340453C3}" type="pres">
      <dgm:prSet presAssocID="{053DFFCE-8303-47A7-A7E8-3A7418617B5F}" presName="spaceRect" presStyleCnt="0"/>
      <dgm:spPr/>
    </dgm:pt>
    <dgm:pt modelId="{F947E016-B0E4-42B6-8280-613C53EEC89D}" type="pres">
      <dgm:prSet presAssocID="{053DFFCE-8303-47A7-A7E8-3A7418617B5F}" presName="parTx" presStyleLbl="revTx" presStyleIdx="0" presStyleCnt="4">
        <dgm:presLayoutVars>
          <dgm:chMax val="0"/>
          <dgm:chPref val="0"/>
        </dgm:presLayoutVars>
      </dgm:prSet>
      <dgm:spPr/>
    </dgm:pt>
    <dgm:pt modelId="{2EC6B45C-8E65-4190-B95C-B31C6C2C114F}" type="pres">
      <dgm:prSet presAssocID="{88F6D800-C6BD-43F4-B75F-3E63AF7A19FA}" presName="sibTrans" presStyleCnt="0"/>
      <dgm:spPr/>
    </dgm:pt>
    <dgm:pt modelId="{169B81E4-52B6-4358-91B5-5777ED68F62B}" type="pres">
      <dgm:prSet presAssocID="{39B1E100-BAE6-44D2-BCA5-665FCA40C0A5}" presName="compNode" presStyleCnt="0"/>
      <dgm:spPr/>
    </dgm:pt>
    <dgm:pt modelId="{150F6F80-CE85-4DE2-87A2-70454E0C468F}" type="pres">
      <dgm:prSet presAssocID="{39B1E100-BAE6-44D2-BCA5-665FCA40C0A5}" presName="bgRect" presStyleLbl="bgShp" presStyleIdx="1" presStyleCnt="4"/>
      <dgm:spPr/>
    </dgm:pt>
    <dgm:pt modelId="{4184DC73-6450-437B-93FA-CABB0CFE83C9}" type="pres">
      <dgm:prSet presAssocID="{39B1E100-BAE6-44D2-BCA5-665FCA40C0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F1304E53-839C-402D-A4CD-3F72D8D97862}" type="pres">
      <dgm:prSet presAssocID="{39B1E100-BAE6-44D2-BCA5-665FCA40C0A5}" presName="spaceRect" presStyleCnt="0"/>
      <dgm:spPr/>
    </dgm:pt>
    <dgm:pt modelId="{E78794B6-7E21-4F5C-94E6-A97A4F581A49}" type="pres">
      <dgm:prSet presAssocID="{39B1E100-BAE6-44D2-BCA5-665FCA40C0A5}" presName="parTx" presStyleLbl="revTx" presStyleIdx="1" presStyleCnt="4">
        <dgm:presLayoutVars>
          <dgm:chMax val="0"/>
          <dgm:chPref val="0"/>
        </dgm:presLayoutVars>
      </dgm:prSet>
      <dgm:spPr/>
    </dgm:pt>
    <dgm:pt modelId="{29549AF1-1D72-48A9-BCA4-0E76CBF10CEC}" type="pres">
      <dgm:prSet presAssocID="{B58D168B-8D16-42AE-8164-B68D1A008A88}" presName="sibTrans" presStyleCnt="0"/>
      <dgm:spPr/>
    </dgm:pt>
    <dgm:pt modelId="{3C39AC6B-CE3B-4729-8583-7E6749C1B8C2}" type="pres">
      <dgm:prSet presAssocID="{FAFFF470-B313-4ECB-88DA-5929D3FF630B}" presName="compNode" presStyleCnt="0"/>
      <dgm:spPr/>
    </dgm:pt>
    <dgm:pt modelId="{6E3AB2C9-5869-4DAA-A232-7C6209107335}" type="pres">
      <dgm:prSet presAssocID="{FAFFF470-B313-4ECB-88DA-5929D3FF630B}" presName="bgRect" presStyleLbl="bgShp" presStyleIdx="2" presStyleCnt="4"/>
      <dgm:spPr/>
    </dgm:pt>
    <dgm:pt modelId="{2D196575-5FEA-4C0E-9E11-202FA4519929}" type="pres">
      <dgm:prSet presAssocID="{FAFFF470-B313-4ECB-88DA-5929D3FF630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F3F4564C-7774-49F3-B089-B2E2D4792F30}" type="pres">
      <dgm:prSet presAssocID="{FAFFF470-B313-4ECB-88DA-5929D3FF630B}" presName="spaceRect" presStyleCnt="0"/>
      <dgm:spPr/>
    </dgm:pt>
    <dgm:pt modelId="{B02F06F4-5412-4024-87A6-E5AAAF9470CA}" type="pres">
      <dgm:prSet presAssocID="{FAFFF470-B313-4ECB-88DA-5929D3FF630B}" presName="parTx" presStyleLbl="revTx" presStyleIdx="2" presStyleCnt="4">
        <dgm:presLayoutVars>
          <dgm:chMax val="0"/>
          <dgm:chPref val="0"/>
        </dgm:presLayoutVars>
      </dgm:prSet>
      <dgm:spPr/>
    </dgm:pt>
    <dgm:pt modelId="{8F390BBF-A2C3-4F14-91C1-2AD638DA81C1}" type="pres">
      <dgm:prSet presAssocID="{20A36E4A-AEAA-43DC-829E-B9D00785894F}" presName="sibTrans" presStyleCnt="0"/>
      <dgm:spPr/>
    </dgm:pt>
    <dgm:pt modelId="{C8BB2A86-889A-4416-8BFC-449CA500F094}" type="pres">
      <dgm:prSet presAssocID="{CAC3D9ED-FFA4-4FD6-B9BF-CC0C741F7160}" presName="compNode" presStyleCnt="0"/>
      <dgm:spPr/>
    </dgm:pt>
    <dgm:pt modelId="{D8DF913F-ACE9-4F67-AA21-53C7B8FFECC2}" type="pres">
      <dgm:prSet presAssocID="{CAC3D9ED-FFA4-4FD6-B9BF-CC0C741F7160}" presName="bgRect" presStyleLbl="bgShp" presStyleIdx="3" presStyleCnt="4"/>
      <dgm:spPr/>
    </dgm:pt>
    <dgm:pt modelId="{D33ACEF8-65F3-4286-9ABA-736FBB7CC079}" type="pres">
      <dgm:prSet presAssocID="{CAC3D9ED-FFA4-4FD6-B9BF-CC0C741F71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7F3E60A8-A0C2-453E-8001-9D2268D6A5EE}" type="pres">
      <dgm:prSet presAssocID="{CAC3D9ED-FFA4-4FD6-B9BF-CC0C741F7160}" presName="spaceRect" presStyleCnt="0"/>
      <dgm:spPr/>
    </dgm:pt>
    <dgm:pt modelId="{3C87FEF5-5189-4306-81E0-B0215B7A073A}" type="pres">
      <dgm:prSet presAssocID="{CAC3D9ED-FFA4-4FD6-B9BF-CC0C741F7160}" presName="parTx" presStyleLbl="revTx" presStyleIdx="3" presStyleCnt="4">
        <dgm:presLayoutVars>
          <dgm:chMax val="0"/>
          <dgm:chPref val="0"/>
        </dgm:presLayoutVars>
      </dgm:prSet>
      <dgm:spPr/>
    </dgm:pt>
  </dgm:ptLst>
  <dgm:cxnLst>
    <dgm:cxn modelId="{42F34607-9EAE-4B76-B47B-7DB026B3DDD3}" srcId="{6CC85229-4BD0-49A1-90BF-156684B2E594}" destId="{39B1E100-BAE6-44D2-BCA5-665FCA40C0A5}" srcOrd="1" destOrd="0" parTransId="{3895A78C-B61E-4635-A04C-1A722F19C0EA}" sibTransId="{B58D168B-8D16-42AE-8164-B68D1A008A88}"/>
    <dgm:cxn modelId="{5C366C2B-EE6D-4F6E-BF57-7475F1D537FE}" type="presOf" srcId="{CAC3D9ED-FFA4-4FD6-B9BF-CC0C741F7160}" destId="{3C87FEF5-5189-4306-81E0-B0215B7A073A}" srcOrd="0" destOrd="0" presId="urn:microsoft.com/office/officeart/2018/2/layout/IconVerticalSolidList"/>
    <dgm:cxn modelId="{27790439-7AFB-4919-B5CA-4FA5EBCE2002}" srcId="{6CC85229-4BD0-49A1-90BF-156684B2E594}" destId="{CAC3D9ED-FFA4-4FD6-B9BF-CC0C741F7160}" srcOrd="3" destOrd="0" parTransId="{8B0F4A60-40A3-40D9-8975-1D89103715CB}" sibTransId="{22F6325F-AD75-4A51-AFB7-B090A1132769}"/>
    <dgm:cxn modelId="{86EB4448-1A08-4838-A692-B55255DEE3CE}" type="presOf" srcId="{FAFFF470-B313-4ECB-88DA-5929D3FF630B}" destId="{B02F06F4-5412-4024-87A6-E5AAAF9470CA}" srcOrd="0" destOrd="0" presId="urn:microsoft.com/office/officeart/2018/2/layout/IconVerticalSolidList"/>
    <dgm:cxn modelId="{5CC3CA70-F1B8-4B7C-BDEE-FD445BB6E519}" srcId="{6CC85229-4BD0-49A1-90BF-156684B2E594}" destId="{FAFFF470-B313-4ECB-88DA-5929D3FF630B}" srcOrd="2" destOrd="0" parTransId="{0E475AF6-5230-4797-8311-F9278FC7E630}" sibTransId="{20A36E4A-AEAA-43DC-829E-B9D00785894F}"/>
    <dgm:cxn modelId="{A7FCDE8B-4662-406F-891C-8E971A1A5794}" type="presOf" srcId="{053DFFCE-8303-47A7-A7E8-3A7418617B5F}" destId="{F947E016-B0E4-42B6-8280-613C53EEC89D}" srcOrd="0" destOrd="0" presId="urn:microsoft.com/office/officeart/2018/2/layout/IconVerticalSolidList"/>
    <dgm:cxn modelId="{4FD41992-0CF2-4B1F-A7BC-CA0A60BB1044}" srcId="{6CC85229-4BD0-49A1-90BF-156684B2E594}" destId="{053DFFCE-8303-47A7-A7E8-3A7418617B5F}" srcOrd="0" destOrd="0" parTransId="{3588FDCE-4445-4FAE-AD0D-48FC9098F5FC}" sibTransId="{88F6D800-C6BD-43F4-B75F-3E63AF7A19FA}"/>
    <dgm:cxn modelId="{8C9DCEA5-9437-4CB3-B12F-50024E40123A}" type="presOf" srcId="{6CC85229-4BD0-49A1-90BF-156684B2E594}" destId="{DE2BEEA1-0BE4-42AF-8B6D-C2A86065F54F}" srcOrd="0" destOrd="0" presId="urn:microsoft.com/office/officeart/2018/2/layout/IconVerticalSolidList"/>
    <dgm:cxn modelId="{65CF30CE-BE30-4B5F-A928-8E4008C282FD}" type="presOf" srcId="{39B1E100-BAE6-44D2-BCA5-665FCA40C0A5}" destId="{E78794B6-7E21-4F5C-94E6-A97A4F581A49}" srcOrd="0" destOrd="0" presId="urn:microsoft.com/office/officeart/2018/2/layout/IconVerticalSolidList"/>
    <dgm:cxn modelId="{026FFA20-1918-4F7A-8630-EC1EDDE71DD9}" type="presParOf" srcId="{DE2BEEA1-0BE4-42AF-8B6D-C2A86065F54F}" destId="{BC2A03B2-0D06-431F-85C5-B70FD024A5D8}" srcOrd="0" destOrd="0" presId="urn:microsoft.com/office/officeart/2018/2/layout/IconVerticalSolidList"/>
    <dgm:cxn modelId="{F320D1A1-107C-4630-B92B-5B362C61FABC}" type="presParOf" srcId="{BC2A03B2-0D06-431F-85C5-B70FD024A5D8}" destId="{0BD6CA5F-925F-4EC2-87CD-3DE3163C799B}" srcOrd="0" destOrd="0" presId="urn:microsoft.com/office/officeart/2018/2/layout/IconVerticalSolidList"/>
    <dgm:cxn modelId="{88C38DCA-645B-4A1C-9FFB-F5939F8E1FDD}" type="presParOf" srcId="{BC2A03B2-0D06-431F-85C5-B70FD024A5D8}" destId="{0DADF803-7758-46DE-AA9C-F52546641F28}" srcOrd="1" destOrd="0" presId="urn:microsoft.com/office/officeart/2018/2/layout/IconVerticalSolidList"/>
    <dgm:cxn modelId="{C73EFC48-5A52-413C-8535-4EB360AE46B9}" type="presParOf" srcId="{BC2A03B2-0D06-431F-85C5-B70FD024A5D8}" destId="{3054B915-FABE-4C71-8DE2-1312340453C3}" srcOrd="2" destOrd="0" presId="urn:microsoft.com/office/officeart/2018/2/layout/IconVerticalSolidList"/>
    <dgm:cxn modelId="{5E5E0E2B-1A3D-4CF8-9497-3C338560B6A9}" type="presParOf" srcId="{BC2A03B2-0D06-431F-85C5-B70FD024A5D8}" destId="{F947E016-B0E4-42B6-8280-613C53EEC89D}" srcOrd="3" destOrd="0" presId="urn:microsoft.com/office/officeart/2018/2/layout/IconVerticalSolidList"/>
    <dgm:cxn modelId="{43619262-97D4-4A4A-9BFE-82D39673224A}" type="presParOf" srcId="{DE2BEEA1-0BE4-42AF-8B6D-C2A86065F54F}" destId="{2EC6B45C-8E65-4190-B95C-B31C6C2C114F}" srcOrd="1" destOrd="0" presId="urn:microsoft.com/office/officeart/2018/2/layout/IconVerticalSolidList"/>
    <dgm:cxn modelId="{CF9F7AE4-081C-425A-A7EA-F1FEA067AF29}" type="presParOf" srcId="{DE2BEEA1-0BE4-42AF-8B6D-C2A86065F54F}" destId="{169B81E4-52B6-4358-91B5-5777ED68F62B}" srcOrd="2" destOrd="0" presId="urn:microsoft.com/office/officeart/2018/2/layout/IconVerticalSolidList"/>
    <dgm:cxn modelId="{BAF6E11E-6F10-464D-85D2-96D48866C3A4}" type="presParOf" srcId="{169B81E4-52B6-4358-91B5-5777ED68F62B}" destId="{150F6F80-CE85-4DE2-87A2-70454E0C468F}" srcOrd="0" destOrd="0" presId="urn:microsoft.com/office/officeart/2018/2/layout/IconVerticalSolidList"/>
    <dgm:cxn modelId="{A65026FB-1559-4B93-A1B4-7F469597AF5D}" type="presParOf" srcId="{169B81E4-52B6-4358-91B5-5777ED68F62B}" destId="{4184DC73-6450-437B-93FA-CABB0CFE83C9}" srcOrd="1" destOrd="0" presId="urn:microsoft.com/office/officeart/2018/2/layout/IconVerticalSolidList"/>
    <dgm:cxn modelId="{BD71A759-1F32-402C-B723-4AD71B62044D}" type="presParOf" srcId="{169B81E4-52B6-4358-91B5-5777ED68F62B}" destId="{F1304E53-839C-402D-A4CD-3F72D8D97862}" srcOrd="2" destOrd="0" presId="urn:microsoft.com/office/officeart/2018/2/layout/IconVerticalSolidList"/>
    <dgm:cxn modelId="{9BB53343-335B-4343-BEF0-6787F1FF5F3B}" type="presParOf" srcId="{169B81E4-52B6-4358-91B5-5777ED68F62B}" destId="{E78794B6-7E21-4F5C-94E6-A97A4F581A49}" srcOrd="3" destOrd="0" presId="urn:microsoft.com/office/officeart/2018/2/layout/IconVerticalSolidList"/>
    <dgm:cxn modelId="{320BC0D1-4587-4BC1-BA7A-BD200348F460}" type="presParOf" srcId="{DE2BEEA1-0BE4-42AF-8B6D-C2A86065F54F}" destId="{29549AF1-1D72-48A9-BCA4-0E76CBF10CEC}" srcOrd="3" destOrd="0" presId="urn:microsoft.com/office/officeart/2018/2/layout/IconVerticalSolidList"/>
    <dgm:cxn modelId="{42130F4E-A99E-4917-A506-E32BCA91EC62}" type="presParOf" srcId="{DE2BEEA1-0BE4-42AF-8B6D-C2A86065F54F}" destId="{3C39AC6B-CE3B-4729-8583-7E6749C1B8C2}" srcOrd="4" destOrd="0" presId="urn:microsoft.com/office/officeart/2018/2/layout/IconVerticalSolidList"/>
    <dgm:cxn modelId="{CA3935B7-7A14-4CB8-9378-997302FAFA6E}" type="presParOf" srcId="{3C39AC6B-CE3B-4729-8583-7E6749C1B8C2}" destId="{6E3AB2C9-5869-4DAA-A232-7C6209107335}" srcOrd="0" destOrd="0" presId="urn:microsoft.com/office/officeart/2018/2/layout/IconVerticalSolidList"/>
    <dgm:cxn modelId="{C18D95CE-D6FC-4A8B-BF90-DD9BBF48EEE8}" type="presParOf" srcId="{3C39AC6B-CE3B-4729-8583-7E6749C1B8C2}" destId="{2D196575-5FEA-4C0E-9E11-202FA4519929}" srcOrd="1" destOrd="0" presId="urn:microsoft.com/office/officeart/2018/2/layout/IconVerticalSolidList"/>
    <dgm:cxn modelId="{132A3491-3A05-4E67-92B9-FA1AED56224A}" type="presParOf" srcId="{3C39AC6B-CE3B-4729-8583-7E6749C1B8C2}" destId="{F3F4564C-7774-49F3-B089-B2E2D4792F30}" srcOrd="2" destOrd="0" presId="urn:microsoft.com/office/officeart/2018/2/layout/IconVerticalSolidList"/>
    <dgm:cxn modelId="{B2F74470-C801-4256-B08D-CCF49E6D16BC}" type="presParOf" srcId="{3C39AC6B-CE3B-4729-8583-7E6749C1B8C2}" destId="{B02F06F4-5412-4024-87A6-E5AAAF9470CA}" srcOrd="3" destOrd="0" presId="urn:microsoft.com/office/officeart/2018/2/layout/IconVerticalSolidList"/>
    <dgm:cxn modelId="{BC34FDE4-D356-4347-8791-1E7BD3ED5F08}" type="presParOf" srcId="{DE2BEEA1-0BE4-42AF-8B6D-C2A86065F54F}" destId="{8F390BBF-A2C3-4F14-91C1-2AD638DA81C1}" srcOrd="5" destOrd="0" presId="urn:microsoft.com/office/officeart/2018/2/layout/IconVerticalSolidList"/>
    <dgm:cxn modelId="{3DC3CBD0-F20D-4FED-8F77-75920D55060D}" type="presParOf" srcId="{DE2BEEA1-0BE4-42AF-8B6D-C2A86065F54F}" destId="{C8BB2A86-889A-4416-8BFC-449CA500F094}" srcOrd="6" destOrd="0" presId="urn:microsoft.com/office/officeart/2018/2/layout/IconVerticalSolidList"/>
    <dgm:cxn modelId="{67632F2F-8FB5-46E8-86E4-986DE58DD188}" type="presParOf" srcId="{C8BB2A86-889A-4416-8BFC-449CA500F094}" destId="{D8DF913F-ACE9-4F67-AA21-53C7B8FFECC2}" srcOrd="0" destOrd="0" presId="urn:microsoft.com/office/officeart/2018/2/layout/IconVerticalSolidList"/>
    <dgm:cxn modelId="{B45480EF-9825-4AF0-A71A-2FC54ED97A4A}" type="presParOf" srcId="{C8BB2A86-889A-4416-8BFC-449CA500F094}" destId="{D33ACEF8-65F3-4286-9ABA-736FBB7CC079}" srcOrd="1" destOrd="0" presId="urn:microsoft.com/office/officeart/2018/2/layout/IconVerticalSolidList"/>
    <dgm:cxn modelId="{0E12D3A7-60F4-4FB9-92C7-012766DB247D}" type="presParOf" srcId="{C8BB2A86-889A-4416-8BFC-449CA500F094}" destId="{7F3E60A8-A0C2-453E-8001-9D2268D6A5EE}" srcOrd="2" destOrd="0" presId="urn:microsoft.com/office/officeart/2018/2/layout/IconVerticalSolidList"/>
    <dgm:cxn modelId="{EBCD5576-C8EC-47D4-B632-A8B3B553F5FE}" type="presParOf" srcId="{C8BB2A86-889A-4416-8BFC-449CA500F094}" destId="{3C87FEF5-5189-4306-81E0-B0215B7A07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B41F11-FF79-4778-AE77-9BF636527DC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74C780-C0B0-48BF-8599-3D38ED149970}">
      <dgm:prSet/>
      <dgm:spPr/>
      <dgm:t>
        <a:bodyPr/>
        <a:lstStyle/>
        <a:p>
          <a:r>
            <a:rPr lang="en-US"/>
            <a:t>Indagación Cientifica</a:t>
          </a:r>
        </a:p>
      </dgm:t>
    </dgm:pt>
    <dgm:pt modelId="{10416DB6-F301-49F3-BD94-D490B285271B}" type="parTrans" cxnId="{D0685524-B0B6-4A0D-9CF7-F71C3E654E97}">
      <dgm:prSet/>
      <dgm:spPr/>
      <dgm:t>
        <a:bodyPr/>
        <a:lstStyle/>
        <a:p>
          <a:endParaRPr lang="en-US"/>
        </a:p>
      </dgm:t>
    </dgm:pt>
    <dgm:pt modelId="{FA9CDBF5-0550-4FF1-9B93-1E7B19928692}" type="sibTrans" cxnId="{D0685524-B0B6-4A0D-9CF7-F71C3E654E97}">
      <dgm:prSet/>
      <dgm:spPr/>
      <dgm:t>
        <a:bodyPr/>
        <a:lstStyle/>
        <a:p>
          <a:endParaRPr lang="en-US"/>
        </a:p>
      </dgm:t>
    </dgm:pt>
    <dgm:pt modelId="{68E71006-445A-4734-B6FD-49AE5D04166C}">
      <dgm:prSet/>
      <dgm:spPr/>
      <dgm:t>
        <a:bodyPr/>
        <a:lstStyle/>
        <a:p>
          <a:r>
            <a:rPr lang="en-US"/>
            <a:t>Construir, probar y usar modelos conceptuales como actividad principal del conocimiento cientifico</a:t>
          </a:r>
        </a:p>
      </dgm:t>
    </dgm:pt>
    <dgm:pt modelId="{F90EB001-3A92-4D3A-9047-1117BC16EBD0}" type="parTrans" cxnId="{5B332FC8-5DAC-4D43-AD74-0141BF20CA47}">
      <dgm:prSet/>
      <dgm:spPr/>
      <dgm:t>
        <a:bodyPr/>
        <a:lstStyle/>
        <a:p>
          <a:endParaRPr lang="en-US"/>
        </a:p>
      </dgm:t>
    </dgm:pt>
    <dgm:pt modelId="{F0FABF6E-1F2C-47D1-A1A9-7B9A5D83186A}" type="sibTrans" cxnId="{5B332FC8-5DAC-4D43-AD74-0141BF20CA47}">
      <dgm:prSet/>
      <dgm:spPr/>
      <dgm:t>
        <a:bodyPr/>
        <a:lstStyle/>
        <a:p>
          <a:endParaRPr lang="en-US"/>
        </a:p>
      </dgm:t>
    </dgm:pt>
    <dgm:pt modelId="{1B42E75C-6B7F-41F6-91F3-7EEA0C53C0DE}">
      <dgm:prSet/>
      <dgm:spPr/>
      <dgm:t>
        <a:bodyPr/>
        <a:lstStyle/>
        <a:p>
          <a:r>
            <a:rPr lang="en-US"/>
            <a:t>Aplicar los valores de la ciencia: transparencia de la indagación, esceptisismo organizado, publica validación del conocimiento</a:t>
          </a:r>
        </a:p>
      </dgm:t>
    </dgm:pt>
    <dgm:pt modelId="{DF6E9368-3B25-4446-9F5D-F355534A5E11}" type="parTrans" cxnId="{630EDDDD-8A4C-4A3D-82F3-6F71882A9FBC}">
      <dgm:prSet/>
      <dgm:spPr/>
      <dgm:t>
        <a:bodyPr/>
        <a:lstStyle/>
        <a:p>
          <a:endParaRPr lang="en-US"/>
        </a:p>
      </dgm:t>
    </dgm:pt>
    <dgm:pt modelId="{EB8C3257-1652-4F78-A379-772FFAC5120E}" type="sibTrans" cxnId="{630EDDDD-8A4C-4A3D-82F3-6F71882A9FBC}">
      <dgm:prSet/>
      <dgm:spPr/>
      <dgm:t>
        <a:bodyPr/>
        <a:lstStyle/>
        <a:p>
          <a:endParaRPr lang="en-US"/>
        </a:p>
      </dgm:t>
    </dgm:pt>
    <dgm:pt modelId="{D4530B7B-A597-4AC3-9BEE-082FBB2F6552}" type="pres">
      <dgm:prSet presAssocID="{F4B41F11-FF79-4778-AE77-9BF636527DC2}" presName="root" presStyleCnt="0">
        <dgm:presLayoutVars>
          <dgm:dir/>
          <dgm:resizeHandles val="exact"/>
        </dgm:presLayoutVars>
      </dgm:prSet>
      <dgm:spPr/>
    </dgm:pt>
    <dgm:pt modelId="{B0D717F3-5AAF-48C4-927F-917B8B0BEE5F}" type="pres">
      <dgm:prSet presAssocID="{AA74C780-C0B0-48BF-8599-3D38ED149970}" presName="compNode" presStyleCnt="0"/>
      <dgm:spPr/>
    </dgm:pt>
    <dgm:pt modelId="{42A3DF81-CF7D-4F60-97CA-1302910CB288}" type="pres">
      <dgm:prSet presAssocID="{AA74C780-C0B0-48BF-8599-3D38ED149970}" presName="bgRect" presStyleLbl="bgShp" presStyleIdx="0" presStyleCnt="3"/>
      <dgm:spPr/>
    </dgm:pt>
    <dgm:pt modelId="{8D59D151-AD33-4FA5-8D83-324EA39A0F5A}" type="pres">
      <dgm:prSet presAssocID="{AA74C780-C0B0-48BF-8599-3D38ED1499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27DFED8-1414-40E4-9955-BB1C7032FBDF}" type="pres">
      <dgm:prSet presAssocID="{AA74C780-C0B0-48BF-8599-3D38ED149970}" presName="spaceRect" presStyleCnt="0"/>
      <dgm:spPr/>
    </dgm:pt>
    <dgm:pt modelId="{C49266D6-BD1F-4599-84AB-CC5CBAF864AE}" type="pres">
      <dgm:prSet presAssocID="{AA74C780-C0B0-48BF-8599-3D38ED149970}" presName="parTx" presStyleLbl="revTx" presStyleIdx="0" presStyleCnt="3">
        <dgm:presLayoutVars>
          <dgm:chMax val="0"/>
          <dgm:chPref val="0"/>
        </dgm:presLayoutVars>
      </dgm:prSet>
      <dgm:spPr/>
    </dgm:pt>
    <dgm:pt modelId="{042DC5B2-4B68-41D0-92A1-913E3E356AF7}" type="pres">
      <dgm:prSet presAssocID="{FA9CDBF5-0550-4FF1-9B93-1E7B19928692}" presName="sibTrans" presStyleCnt="0"/>
      <dgm:spPr/>
    </dgm:pt>
    <dgm:pt modelId="{76ECED38-0FA4-429C-BA45-08D13CC36EFB}" type="pres">
      <dgm:prSet presAssocID="{68E71006-445A-4734-B6FD-49AE5D04166C}" presName="compNode" presStyleCnt="0"/>
      <dgm:spPr/>
    </dgm:pt>
    <dgm:pt modelId="{F705FEC9-B6EA-4DD1-9992-DC92E9380FBF}" type="pres">
      <dgm:prSet presAssocID="{68E71006-445A-4734-B6FD-49AE5D04166C}" presName="bgRect" presStyleLbl="bgShp" presStyleIdx="1" presStyleCnt="3"/>
      <dgm:spPr/>
    </dgm:pt>
    <dgm:pt modelId="{0BB7097A-21B7-416E-99C9-07D6EA0D3F93}" type="pres">
      <dgm:prSet presAssocID="{68E71006-445A-4734-B6FD-49AE5D0416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12CA6B8-9AAA-4283-AABB-3D0B29BAF5CA}" type="pres">
      <dgm:prSet presAssocID="{68E71006-445A-4734-B6FD-49AE5D04166C}" presName="spaceRect" presStyleCnt="0"/>
      <dgm:spPr/>
    </dgm:pt>
    <dgm:pt modelId="{D2171917-4F07-46EB-8183-5393746BF849}" type="pres">
      <dgm:prSet presAssocID="{68E71006-445A-4734-B6FD-49AE5D04166C}" presName="parTx" presStyleLbl="revTx" presStyleIdx="1" presStyleCnt="3">
        <dgm:presLayoutVars>
          <dgm:chMax val="0"/>
          <dgm:chPref val="0"/>
        </dgm:presLayoutVars>
      </dgm:prSet>
      <dgm:spPr/>
    </dgm:pt>
    <dgm:pt modelId="{21908F58-359A-4ECE-927F-6718AF8A5A9B}" type="pres">
      <dgm:prSet presAssocID="{F0FABF6E-1F2C-47D1-A1A9-7B9A5D83186A}" presName="sibTrans" presStyleCnt="0"/>
      <dgm:spPr/>
    </dgm:pt>
    <dgm:pt modelId="{558623D7-F36F-4A98-A895-D17EF6C68A07}" type="pres">
      <dgm:prSet presAssocID="{1B42E75C-6B7F-41F6-91F3-7EEA0C53C0DE}" presName="compNode" presStyleCnt="0"/>
      <dgm:spPr/>
    </dgm:pt>
    <dgm:pt modelId="{F39980E9-37D6-48F0-856F-08FB5DAD8B1F}" type="pres">
      <dgm:prSet presAssocID="{1B42E75C-6B7F-41F6-91F3-7EEA0C53C0DE}" presName="bgRect" presStyleLbl="bgShp" presStyleIdx="2" presStyleCnt="3"/>
      <dgm:spPr/>
    </dgm:pt>
    <dgm:pt modelId="{45C049B8-A65E-4F1D-8BA1-92217A8A1049}" type="pres">
      <dgm:prSet presAssocID="{1B42E75C-6B7F-41F6-91F3-7EEA0C53C0D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6D72B2A8-5C27-4CCA-8654-8C5D1E906940}" type="pres">
      <dgm:prSet presAssocID="{1B42E75C-6B7F-41F6-91F3-7EEA0C53C0DE}" presName="spaceRect" presStyleCnt="0"/>
      <dgm:spPr/>
    </dgm:pt>
    <dgm:pt modelId="{1F9B624C-88FF-4FA9-B8C2-4E69CBD12382}" type="pres">
      <dgm:prSet presAssocID="{1B42E75C-6B7F-41F6-91F3-7EEA0C53C0DE}" presName="parTx" presStyleLbl="revTx" presStyleIdx="2" presStyleCnt="3">
        <dgm:presLayoutVars>
          <dgm:chMax val="0"/>
          <dgm:chPref val="0"/>
        </dgm:presLayoutVars>
      </dgm:prSet>
      <dgm:spPr/>
    </dgm:pt>
  </dgm:ptLst>
  <dgm:cxnLst>
    <dgm:cxn modelId="{D0685524-B0B6-4A0D-9CF7-F71C3E654E97}" srcId="{F4B41F11-FF79-4778-AE77-9BF636527DC2}" destId="{AA74C780-C0B0-48BF-8599-3D38ED149970}" srcOrd="0" destOrd="0" parTransId="{10416DB6-F301-49F3-BD94-D490B285271B}" sibTransId="{FA9CDBF5-0550-4FF1-9B93-1E7B19928692}"/>
    <dgm:cxn modelId="{4A76A034-9E92-4EC3-B9FE-B0FCFCF452E9}" type="presOf" srcId="{AA74C780-C0B0-48BF-8599-3D38ED149970}" destId="{C49266D6-BD1F-4599-84AB-CC5CBAF864AE}" srcOrd="0" destOrd="0" presId="urn:microsoft.com/office/officeart/2018/2/layout/IconVerticalSolidList"/>
    <dgm:cxn modelId="{C3218868-E8CD-4F1D-92C1-7C112591AFC1}" type="presOf" srcId="{68E71006-445A-4734-B6FD-49AE5D04166C}" destId="{D2171917-4F07-46EB-8183-5393746BF849}" srcOrd="0" destOrd="0" presId="urn:microsoft.com/office/officeart/2018/2/layout/IconVerticalSolidList"/>
    <dgm:cxn modelId="{68AD2078-CF1B-4CD7-A2AB-D48FF0B6A7E5}" type="presOf" srcId="{1B42E75C-6B7F-41F6-91F3-7EEA0C53C0DE}" destId="{1F9B624C-88FF-4FA9-B8C2-4E69CBD12382}" srcOrd="0" destOrd="0" presId="urn:microsoft.com/office/officeart/2018/2/layout/IconVerticalSolidList"/>
    <dgm:cxn modelId="{5B332FC8-5DAC-4D43-AD74-0141BF20CA47}" srcId="{F4B41F11-FF79-4778-AE77-9BF636527DC2}" destId="{68E71006-445A-4734-B6FD-49AE5D04166C}" srcOrd="1" destOrd="0" parTransId="{F90EB001-3A92-4D3A-9047-1117BC16EBD0}" sibTransId="{F0FABF6E-1F2C-47D1-A1A9-7B9A5D83186A}"/>
    <dgm:cxn modelId="{630EDDDD-8A4C-4A3D-82F3-6F71882A9FBC}" srcId="{F4B41F11-FF79-4778-AE77-9BF636527DC2}" destId="{1B42E75C-6B7F-41F6-91F3-7EEA0C53C0DE}" srcOrd="2" destOrd="0" parTransId="{DF6E9368-3B25-4446-9F5D-F355534A5E11}" sibTransId="{EB8C3257-1652-4F78-A379-772FFAC5120E}"/>
    <dgm:cxn modelId="{011781EE-55B7-4844-B1CD-A2CB5CCC4B1C}" type="presOf" srcId="{F4B41F11-FF79-4778-AE77-9BF636527DC2}" destId="{D4530B7B-A597-4AC3-9BEE-082FBB2F6552}" srcOrd="0" destOrd="0" presId="urn:microsoft.com/office/officeart/2018/2/layout/IconVerticalSolidList"/>
    <dgm:cxn modelId="{A4887B5E-B584-4168-8289-EA5DA0A27D90}" type="presParOf" srcId="{D4530B7B-A597-4AC3-9BEE-082FBB2F6552}" destId="{B0D717F3-5AAF-48C4-927F-917B8B0BEE5F}" srcOrd="0" destOrd="0" presId="urn:microsoft.com/office/officeart/2018/2/layout/IconVerticalSolidList"/>
    <dgm:cxn modelId="{9FF6D4DA-047D-4558-B090-0D8DAB0D03F0}" type="presParOf" srcId="{B0D717F3-5AAF-48C4-927F-917B8B0BEE5F}" destId="{42A3DF81-CF7D-4F60-97CA-1302910CB288}" srcOrd="0" destOrd="0" presId="urn:microsoft.com/office/officeart/2018/2/layout/IconVerticalSolidList"/>
    <dgm:cxn modelId="{46ECD908-660E-480D-A484-1D7A75D3F48D}" type="presParOf" srcId="{B0D717F3-5AAF-48C4-927F-917B8B0BEE5F}" destId="{8D59D151-AD33-4FA5-8D83-324EA39A0F5A}" srcOrd="1" destOrd="0" presId="urn:microsoft.com/office/officeart/2018/2/layout/IconVerticalSolidList"/>
    <dgm:cxn modelId="{48E9B559-53FB-4E9D-83E4-B61E01D86B0B}" type="presParOf" srcId="{B0D717F3-5AAF-48C4-927F-917B8B0BEE5F}" destId="{227DFED8-1414-40E4-9955-BB1C7032FBDF}" srcOrd="2" destOrd="0" presId="urn:microsoft.com/office/officeart/2018/2/layout/IconVerticalSolidList"/>
    <dgm:cxn modelId="{CBBC95F0-0752-4302-A9AE-AA2F85D6F247}" type="presParOf" srcId="{B0D717F3-5AAF-48C4-927F-917B8B0BEE5F}" destId="{C49266D6-BD1F-4599-84AB-CC5CBAF864AE}" srcOrd="3" destOrd="0" presId="urn:microsoft.com/office/officeart/2018/2/layout/IconVerticalSolidList"/>
    <dgm:cxn modelId="{445BB4CB-8A19-463B-AA91-132F67D4DBA4}" type="presParOf" srcId="{D4530B7B-A597-4AC3-9BEE-082FBB2F6552}" destId="{042DC5B2-4B68-41D0-92A1-913E3E356AF7}" srcOrd="1" destOrd="0" presId="urn:microsoft.com/office/officeart/2018/2/layout/IconVerticalSolidList"/>
    <dgm:cxn modelId="{08837327-D380-461F-8B53-856798627984}" type="presParOf" srcId="{D4530B7B-A597-4AC3-9BEE-082FBB2F6552}" destId="{76ECED38-0FA4-429C-BA45-08D13CC36EFB}" srcOrd="2" destOrd="0" presId="urn:microsoft.com/office/officeart/2018/2/layout/IconVerticalSolidList"/>
    <dgm:cxn modelId="{5236B292-8FD6-49BF-A441-76AB3EF8A757}" type="presParOf" srcId="{76ECED38-0FA4-429C-BA45-08D13CC36EFB}" destId="{F705FEC9-B6EA-4DD1-9992-DC92E9380FBF}" srcOrd="0" destOrd="0" presId="urn:microsoft.com/office/officeart/2018/2/layout/IconVerticalSolidList"/>
    <dgm:cxn modelId="{66AFE1EB-766E-4EF5-B24A-3DDA693A94A2}" type="presParOf" srcId="{76ECED38-0FA4-429C-BA45-08D13CC36EFB}" destId="{0BB7097A-21B7-416E-99C9-07D6EA0D3F93}" srcOrd="1" destOrd="0" presId="urn:microsoft.com/office/officeart/2018/2/layout/IconVerticalSolidList"/>
    <dgm:cxn modelId="{D8F4CA06-061C-4701-8419-75B26200811F}" type="presParOf" srcId="{76ECED38-0FA4-429C-BA45-08D13CC36EFB}" destId="{512CA6B8-9AAA-4283-AABB-3D0B29BAF5CA}" srcOrd="2" destOrd="0" presId="urn:microsoft.com/office/officeart/2018/2/layout/IconVerticalSolidList"/>
    <dgm:cxn modelId="{5F0DBAA7-DA20-44A6-85B3-3A7B4DC6FE8E}" type="presParOf" srcId="{76ECED38-0FA4-429C-BA45-08D13CC36EFB}" destId="{D2171917-4F07-46EB-8183-5393746BF849}" srcOrd="3" destOrd="0" presId="urn:microsoft.com/office/officeart/2018/2/layout/IconVerticalSolidList"/>
    <dgm:cxn modelId="{42B6C0EC-D369-47BF-8D90-024280F9ADCB}" type="presParOf" srcId="{D4530B7B-A597-4AC3-9BEE-082FBB2F6552}" destId="{21908F58-359A-4ECE-927F-6718AF8A5A9B}" srcOrd="3" destOrd="0" presId="urn:microsoft.com/office/officeart/2018/2/layout/IconVerticalSolidList"/>
    <dgm:cxn modelId="{354F69C6-3806-4480-AAA4-85BF36A3C35A}" type="presParOf" srcId="{D4530B7B-A597-4AC3-9BEE-082FBB2F6552}" destId="{558623D7-F36F-4A98-A895-D17EF6C68A07}" srcOrd="4" destOrd="0" presId="urn:microsoft.com/office/officeart/2018/2/layout/IconVerticalSolidList"/>
    <dgm:cxn modelId="{26F8631F-4B5D-400E-BDEB-7CB8E91ACF96}" type="presParOf" srcId="{558623D7-F36F-4A98-A895-D17EF6C68A07}" destId="{F39980E9-37D6-48F0-856F-08FB5DAD8B1F}" srcOrd="0" destOrd="0" presId="urn:microsoft.com/office/officeart/2018/2/layout/IconVerticalSolidList"/>
    <dgm:cxn modelId="{BBC5AE9E-6307-4274-9ECF-81378C17A11F}" type="presParOf" srcId="{558623D7-F36F-4A98-A895-D17EF6C68A07}" destId="{45C049B8-A65E-4F1D-8BA1-92217A8A1049}" srcOrd="1" destOrd="0" presId="urn:microsoft.com/office/officeart/2018/2/layout/IconVerticalSolidList"/>
    <dgm:cxn modelId="{357732C1-B779-4192-82D0-CDEEEA170FD0}" type="presParOf" srcId="{558623D7-F36F-4A98-A895-D17EF6C68A07}" destId="{6D72B2A8-5C27-4CCA-8654-8C5D1E906940}" srcOrd="2" destOrd="0" presId="urn:microsoft.com/office/officeart/2018/2/layout/IconVerticalSolidList"/>
    <dgm:cxn modelId="{3947E2A0-1ECD-4906-ADCE-B3B91ACC263B}" type="presParOf" srcId="{558623D7-F36F-4A98-A895-D17EF6C68A07}" destId="{1F9B624C-88FF-4FA9-B8C2-4E69CBD1238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6CA5F-925F-4EC2-87CD-3DE3163C799B}">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ADF803-7758-46DE-AA9C-F52546641F28}">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47E016-B0E4-42B6-8280-613C53EEC89D}">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90000"/>
            </a:lnSpc>
            <a:spcBef>
              <a:spcPct val="0"/>
            </a:spcBef>
            <a:spcAft>
              <a:spcPct val="35000"/>
            </a:spcAft>
            <a:buNone/>
          </a:pPr>
          <a:r>
            <a:rPr lang="en-US" sz="1800" kern="1200" dirty="0"/>
            <a:t>La/s </a:t>
          </a:r>
          <a:r>
            <a:rPr lang="en-US" sz="1800" kern="1200" dirty="0" err="1"/>
            <a:t>ciencia</a:t>
          </a:r>
          <a:r>
            <a:rPr lang="en-US" sz="1800" kern="1200" dirty="0"/>
            <a:t>/s es un </a:t>
          </a:r>
          <a:r>
            <a:rPr lang="en-US" sz="1800" b="1" kern="1200" dirty="0" err="1"/>
            <a:t>sistema</a:t>
          </a:r>
          <a:r>
            <a:rPr lang="en-US" sz="1800" b="1" kern="1200" dirty="0"/>
            <a:t> de </a:t>
          </a:r>
          <a:r>
            <a:rPr lang="en-US" sz="1800" b="1" kern="1200" dirty="0" err="1"/>
            <a:t>conocimiento</a:t>
          </a:r>
          <a:r>
            <a:rPr lang="en-US" sz="1800" b="1" kern="1200" dirty="0"/>
            <a:t> </a:t>
          </a:r>
          <a:r>
            <a:rPr lang="en-US" sz="1800" b="1" kern="1200" dirty="0" err="1"/>
            <a:t>humano</a:t>
          </a:r>
          <a:r>
            <a:rPr lang="en-US" sz="1800" kern="1200" dirty="0"/>
            <a:t> </a:t>
          </a:r>
          <a:r>
            <a:rPr lang="en-US" sz="1800" kern="1200" dirty="0" err="1"/>
            <a:t>basado</a:t>
          </a:r>
          <a:r>
            <a:rPr lang="en-US" sz="1800" kern="1200" dirty="0"/>
            <a:t> </a:t>
          </a:r>
          <a:r>
            <a:rPr lang="en-US" sz="1800" kern="1200" dirty="0" err="1"/>
            <a:t>en</a:t>
          </a:r>
          <a:r>
            <a:rPr lang="en-US" sz="1800" kern="1200" dirty="0"/>
            <a:t> </a:t>
          </a:r>
          <a:r>
            <a:rPr lang="en-US" sz="1800" kern="1200" dirty="0" err="1"/>
            <a:t>evidencia</a:t>
          </a:r>
          <a:r>
            <a:rPr lang="en-US" sz="1800" kern="1200" dirty="0"/>
            <a:t>, </a:t>
          </a:r>
          <a:r>
            <a:rPr lang="en-US" sz="1800" kern="1200" dirty="0" err="1"/>
            <a:t>ordenado</a:t>
          </a:r>
          <a:r>
            <a:rPr lang="en-US" sz="1800" kern="1200" dirty="0"/>
            <a:t>, </a:t>
          </a:r>
          <a:r>
            <a:rPr lang="en-US" sz="1800" kern="1200" dirty="0" err="1"/>
            <a:t>robusto</a:t>
          </a:r>
          <a:r>
            <a:rPr lang="en-US" sz="1800" kern="1200" dirty="0"/>
            <a:t>, y que ha </a:t>
          </a:r>
          <a:r>
            <a:rPr lang="en-US" sz="1800" kern="1200" dirty="0" err="1"/>
            <a:t>ido</a:t>
          </a:r>
          <a:r>
            <a:rPr lang="en-US" sz="1800" kern="1200" dirty="0"/>
            <a:t> </a:t>
          </a:r>
          <a:r>
            <a:rPr lang="en-US" sz="1800" kern="1200" dirty="0" err="1"/>
            <a:t>cambiando</a:t>
          </a:r>
          <a:r>
            <a:rPr lang="en-US" sz="1800" kern="1200" dirty="0"/>
            <a:t> a </a:t>
          </a:r>
          <a:r>
            <a:rPr lang="en-US" sz="1800" kern="1200" dirty="0" err="1"/>
            <a:t>través</a:t>
          </a:r>
          <a:r>
            <a:rPr lang="en-US" sz="1800" kern="1200" dirty="0"/>
            <a:t> del </a:t>
          </a:r>
          <a:r>
            <a:rPr lang="en-US" sz="1800" kern="1200" dirty="0" err="1"/>
            <a:t>tiempo</a:t>
          </a:r>
          <a:r>
            <a:rPr lang="en-US" sz="1800" kern="1200" dirty="0"/>
            <a:t>. </a:t>
          </a:r>
        </a:p>
      </dsp:txBody>
      <dsp:txXfrm>
        <a:off x="1058686" y="1808"/>
        <a:ext cx="9456913" cy="916611"/>
      </dsp:txXfrm>
    </dsp:sp>
    <dsp:sp modelId="{150F6F80-CE85-4DE2-87A2-70454E0C468F}">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4DC73-6450-437B-93FA-CABB0CFE83C9}">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8794B6-7E21-4F5C-94E6-A97A4F581A49}">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90000"/>
            </a:lnSpc>
            <a:spcBef>
              <a:spcPct val="0"/>
            </a:spcBef>
            <a:spcAft>
              <a:spcPct val="35000"/>
            </a:spcAft>
            <a:buNone/>
          </a:pPr>
          <a:r>
            <a:rPr lang="en-US" sz="1800" kern="1200"/>
            <a:t>Las ciencias nos permiten </a:t>
          </a:r>
          <a:r>
            <a:rPr lang="en-US" sz="1800" i="1" kern="1200"/>
            <a:t>ciertos </a:t>
          </a:r>
          <a:r>
            <a:rPr lang="en-US" sz="1800" kern="1200"/>
            <a:t>entendimientos del mundo/naturaleza.</a:t>
          </a:r>
        </a:p>
      </dsp:txBody>
      <dsp:txXfrm>
        <a:off x="1058686" y="1147573"/>
        <a:ext cx="9456913" cy="916611"/>
      </dsp:txXfrm>
    </dsp:sp>
    <dsp:sp modelId="{6E3AB2C9-5869-4DAA-A232-7C6209107335}">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196575-5FEA-4C0E-9E11-202FA4519929}">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2F06F4-5412-4024-87A6-E5AAAF9470CA}">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Las </a:t>
          </a:r>
          <a:r>
            <a:rPr lang="en-US" sz="1800" b="1" kern="1200" dirty="0" err="1">
              <a:solidFill>
                <a:schemeClr val="tx1"/>
              </a:solidFill>
            </a:rPr>
            <a:t>formas</a:t>
          </a:r>
          <a:r>
            <a:rPr lang="en-US" sz="1800" b="1" kern="1200" dirty="0">
              <a:solidFill>
                <a:schemeClr val="tx1"/>
              </a:solidFill>
            </a:rPr>
            <a:t> de </a:t>
          </a:r>
          <a:r>
            <a:rPr lang="en-US" sz="1800" b="1" kern="1200" dirty="0" err="1">
              <a:solidFill>
                <a:schemeClr val="tx1"/>
              </a:solidFill>
            </a:rPr>
            <a:t>conocimiento</a:t>
          </a:r>
          <a:r>
            <a:rPr lang="en-US" sz="1800" b="1" kern="1200" dirty="0">
              <a:solidFill>
                <a:schemeClr val="tx1"/>
              </a:solidFill>
            </a:rPr>
            <a:t> </a:t>
          </a:r>
          <a:r>
            <a:rPr lang="en-US" sz="1800" kern="1200" dirty="0" err="1">
              <a:solidFill>
                <a:schemeClr val="tx1"/>
              </a:solidFill>
            </a:rPr>
            <a:t>están</a:t>
          </a:r>
          <a:r>
            <a:rPr lang="en-US" sz="1800" kern="1200" dirty="0">
              <a:solidFill>
                <a:schemeClr val="tx1"/>
              </a:solidFill>
            </a:rPr>
            <a:t> </a:t>
          </a:r>
          <a:r>
            <a:rPr lang="en-US" sz="1800" kern="1200" dirty="0" err="1">
              <a:solidFill>
                <a:schemeClr val="tx1"/>
              </a:solidFill>
            </a:rPr>
            <a:t>moldeadas</a:t>
          </a:r>
          <a:r>
            <a:rPr lang="en-US" sz="1800" kern="1200" dirty="0">
              <a:solidFill>
                <a:schemeClr val="tx1"/>
              </a:solidFill>
            </a:rPr>
            <a:t> </a:t>
          </a:r>
          <a:r>
            <a:rPr lang="en-US" sz="1800" kern="1200" dirty="0" err="1">
              <a:solidFill>
                <a:schemeClr val="tx1"/>
              </a:solidFill>
            </a:rPr>
            <a:t>por</a:t>
          </a:r>
          <a:r>
            <a:rPr lang="en-US" sz="1800" kern="1200" dirty="0">
              <a:solidFill>
                <a:schemeClr val="tx1"/>
              </a:solidFill>
            </a:rPr>
            <a:t> </a:t>
          </a:r>
          <a:r>
            <a:rPr lang="en-US" sz="1800" kern="1200" dirty="0" err="1">
              <a:solidFill>
                <a:schemeClr val="tx1"/>
              </a:solidFill>
            </a:rPr>
            <a:t>los</a:t>
          </a:r>
          <a:r>
            <a:rPr lang="en-US" sz="1800" kern="1200" dirty="0">
              <a:solidFill>
                <a:schemeClr val="tx1"/>
              </a:solidFill>
            </a:rPr>
            <a:t> </a:t>
          </a:r>
          <a:r>
            <a:rPr lang="en-US" sz="1800" kern="1200" dirty="0" err="1">
              <a:solidFill>
                <a:schemeClr val="tx1"/>
              </a:solidFill>
            </a:rPr>
            <a:t>contextos</a:t>
          </a:r>
          <a:r>
            <a:rPr lang="en-US" sz="1800" kern="1200" dirty="0">
              <a:solidFill>
                <a:schemeClr val="tx1"/>
              </a:solidFill>
            </a:rPr>
            <a:t> de </a:t>
          </a:r>
          <a:r>
            <a:rPr lang="en-US" sz="1800" kern="1200" dirty="0" err="1">
              <a:solidFill>
                <a:schemeClr val="tx1"/>
              </a:solidFill>
            </a:rPr>
            <a:t>producción</a:t>
          </a:r>
          <a:r>
            <a:rPr lang="en-US" sz="1800" kern="1200" dirty="0">
              <a:solidFill>
                <a:schemeClr val="tx1"/>
              </a:solidFill>
            </a:rPr>
            <a:t>. Las personas al </a:t>
          </a:r>
          <a:r>
            <a:rPr lang="en-US" sz="1800" kern="1200" dirty="0" err="1">
              <a:solidFill>
                <a:schemeClr val="tx1"/>
              </a:solidFill>
            </a:rPr>
            <a:t>investigar</a:t>
          </a:r>
          <a:r>
            <a:rPr lang="en-US" sz="1800" kern="1200" dirty="0">
              <a:solidFill>
                <a:schemeClr val="tx1"/>
              </a:solidFill>
            </a:rPr>
            <a:t> </a:t>
          </a:r>
          <a:r>
            <a:rPr lang="en-US" sz="1800" kern="1200" dirty="0" err="1">
              <a:solidFill>
                <a:schemeClr val="tx1"/>
              </a:solidFill>
            </a:rPr>
            <a:t>tienen</a:t>
          </a:r>
          <a:r>
            <a:rPr lang="en-US" sz="1800" kern="1200" dirty="0">
              <a:solidFill>
                <a:schemeClr val="tx1"/>
              </a:solidFill>
            </a:rPr>
            <a:t> </a:t>
          </a:r>
          <a:r>
            <a:rPr lang="en-US" sz="1800" kern="1200" dirty="0" err="1">
              <a:solidFill>
                <a:schemeClr val="tx1"/>
              </a:solidFill>
            </a:rPr>
            <a:t>una</a:t>
          </a:r>
          <a:r>
            <a:rPr lang="en-US" sz="1800" kern="1200" dirty="0">
              <a:solidFill>
                <a:schemeClr val="tx1"/>
              </a:solidFill>
            </a:rPr>
            <a:t> </a:t>
          </a:r>
          <a:r>
            <a:rPr lang="en-US" sz="1800" b="1" kern="1200" dirty="0">
              <a:solidFill>
                <a:schemeClr val="tx1"/>
              </a:solidFill>
            </a:rPr>
            <a:t>posicionalidad </a:t>
          </a:r>
          <a:r>
            <a:rPr lang="en-US" sz="1800" kern="1200" dirty="0">
              <a:solidFill>
                <a:schemeClr val="tx1"/>
              </a:solidFill>
            </a:rPr>
            <a:t>la </a:t>
          </a:r>
          <a:r>
            <a:rPr lang="en-US" sz="1800" kern="1200" dirty="0" err="1">
              <a:solidFill>
                <a:schemeClr val="tx1"/>
              </a:solidFill>
            </a:rPr>
            <a:t>cual</a:t>
          </a:r>
          <a:r>
            <a:rPr lang="en-US" sz="1800" kern="1200" dirty="0">
              <a:solidFill>
                <a:schemeClr val="tx1"/>
              </a:solidFill>
            </a:rPr>
            <a:t> </a:t>
          </a:r>
          <a:r>
            <a:rPr lang="en-US" sz="1800" kern="1200" dirty="0" err="1">
              <a:solidFill>
                <a:schemeClr val="tx1"/>
              </a:solidFill>
            </a:rPr>
            <a:t>afecta</a:t>
          </a:r>
          <a:r>
            <a:rPr lang="en-US" sz="1800" kern="1200" dirty="0">
              <a:solidFill>
                <a:schemeClr val="tx1"/>
              </a:solidFill>
            </a:rPr>
            <a:t> </a:t>
          </a:r>
          <a:r>
            <a:rPr lang="en-US" sz="1800" kern="1200" dirty="0" err="1">
              <a:solidFill>
                <a:schemeClr val="tx1"/>
              </a:solidFill>
            </a:rPr>
            <a:t>su</a:t>
          </a:r>
          <a:r>
            <a:rPr lang="en-US" sz="1800" kern="1200" dirty="0">
              <a:solidFill>
                <a:schemeClr val="tx1"/>
              </a:solidFill>
            </a:rPr>
            <a:t> forma de </a:t>
          </a:r>
          <a:r>
            <a:rPr lang="en-US" sz="1800" kern="1200" dirty="0" err="1">
              <a:solidFill>
                <a:schemeClr val="tx1"/>
              </a:solidFill>
            </a:rPr>
            <a:t>ver</a:t>
          </a:r>
          <a:r>
            <a:rPr lang="en-US" sz="1800" kern="1200" dirty="0">
              <a:solidFill>
                <a:schemeClr val="tx1"/>
              </a:solidFill>
            </a:rPr>
            <a:t> </a:t>
          </a:r>
          <a:r>
            <a:rPr lang="en-US" sz="1800" kern="1200" dirty="0" err="1">
              <a:solidFill>
                <a:schemeClr val="tx1"/>
              </a:solidFill>
            </a:rPr>
            <a:t>el</a:t>
          </a:r>
          <a:r>
            <a:rPr lang="en-US" sz="1800" kern="1200" dirty="0">
              <a:solidFill>
                <a:schemeClr val="tx1"/>
              </a:solidFill>
            </a:rPr>
            <a:t> </a:t>
          </a:r>
          <a:r>
            <a:rPr lang="en-US" sz="1800" kern="1200" dirty="0" err="1">
              <a:solidFill>
                <a:schemeClr val="tx1"/>
              </a:solidFill>
            </a:rPr>
            <a:t>mundo</a:t>
          </a:r>
          <a:r>
            <a:rPr lang="en-US" sz="1800" kern="1200" dirty="0">
              <a:solidFill>
                <a:schemeClr val="tx1"/>
              </a:solidFill>
            </a:rPr>
            <a:t>.</a:t>
          </a:r>
        </a:p>
      </dsp:txBody>
      <dsp:txXfrm>
        <a:off x="1058686" y="2293338"/>
        <a:ext cx="9456913" cy="916611"/>
      </dsp:txXfrm>
    </dsp:sp>
    <dsp:sp modelId="{D8DF913F-ACE9-4F67-AA21-53C7B8FFECC2}">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ACEF8-65F3-4286-9ABA-736FBB7CC079}">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7FEF5-5189-4306-81E0-B0215B7A073A}">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00100">
            <a:lnSpc>
              <a:spcPct val="90000"/>
            </a:lnSpc>
            <a:spcBef>
              <a:spcPct val="0"/>
            </a:spcBef>
            <a:spcAft>
              <a:spcPct val="35000"/>
            </a:spcAft>
            <a:buNone/>
          </a:pPr>
          <a:r>
            <a:rPr lang="en-US" sz="1800" kern="1200" dirty="0" err="1"/>
            <a:t>Diversas</a:t>
          </a:r>
          <a:r>
            <a:rPr lang="en-US" sz="1800" kern="1200" dirty="0"/>
            <a:t> </a:t>
          </a:r>
          <a:r>
            <a:rPr lang="en-US" sz="1800" kern="1200" dirty="0" err="1"/>
            <a:t>estrategias</a:t>
          </a:r>
          <a:r>
            <a:rPr lang="en-US" sz="1800" kern="1200" dirty="0"/>
            <a:t> </a:t>
          </a:r>
          <a:r>
            <a:rPr lang="en-US" sz="1800" kern="1200" dirty="0" err="1"/>
            <a:t>permiten</a:t>
          </a:r>
          <a:r>
            <a:rPr lang="en-US" sz="1800" kern="1200" dirty="0"/>
            <a:t> </a:t>
          </a:r>
          <a:r>
            <a:rPr lang="en-US" sz="1800" kern="1200" dirty="0" err="1"/>
            <a:t>interactuar</a:t>
          </a:r>
          <a:r>
            <a:rPr lang="en-US" sz="1800" kern="1200" dirty="0"/>
            <a:t> a las </a:t>
          </a:r>
          <a:r>
            <a:rPr lang="en-US" sz="1800" kern="1200" dirty="0" err="1"/>
            <a:t>formas</a:t>
          </a:r>
          <a:r>
            <a:rPr lang="en-US" sz="1800" kern="1200" dirty="0"/>
            <a:t> de </a:t>
          </a:r>
          <a:r>
            <a:rPr lang="en-US" sz="1800" kern="1200" dirty="0" err="1"/>
            <a:t>conocimiento</a:t>
          </a:r>
          <a:r>
            <a:rPr lang="en-US" sz="1800" kern="1200" dirty="0"/>
            <a:t>, </a:t>
          </a:r>
          <a:r>
            <a:rPr lang="en-US" sz="1800" kern="1200" dirty="0" err="1"/>
            <a:t>permitiéndonos</a:t>
          </a:r>
          <a:r>
            <a:rPr lang="en-US" sz="1800" kern="1200" dirty="0"/>
            <a:t> </a:t>
          </a:r>
          <a:r>
            <a:rPr lang="en-US" sz="1800" kern="1200" dirty="0" err="1"/>
            <a:t>acercarnos</a:t>
          </a:r>
          <a:r>
            <a:rPr lang="en-US" sz="1800" kern="1200" dirty="0"/>
            <a:t> a </a:t>
          </a:r>
          <a:r>
            <a:rPr lang="en-US" sz="1800" kern="1200" dirty="0" err="1"/>
            <a:t>problemas</a:t>
          </a:r>
          <a:r>
            <a:rPr lang="en-US" sz="1800" kern="1200" dirty="0"/>
            <a:t> </a:t>
          </a:r>
          <a:r>
            <a:rPr lang="en-US" sz="1800" i="1" kern="1200" dirty="0" err="1"/>
            <a:t>más</a:t>
          </a:r>
          <a:r>
            <a:rPr lang="en-US" sz="1800" i="1" kern="1200" dirty="0"/>
            <a:t> </a:t>
          </a:r>
          <a:r>
            <a:rPr lang="en-US" sz="1800" i="1" kern="1200" dirty="0" err="1"/>
            <a:t>complejos</a:t>
          </a:r>
          <a:r>
            <a:rPr lang="en-US" sz="1800" kern="1200" dirty="0"/>
            <a:t>, </a:t>
          </a:r>
          <a:r>
            <a:rPr lang="en-US" sz="1800" kern="1200" dirty="0" err="1"/>
            <a:t>en</a:t>
          </a:r>
          <a:r>
            <a:rPr lang="en-US" sz="1800" kern="1200" dirty="0"/>
            <a:t> </a:t>
          </a:r>
          <a:r>
            <a:rPr lang="en-US" sz="1800" kern="1200" dirty="0" err="1"/>
            <a:t>tiempos</a:t>
          </a:r>
          <a:r>
            <a:rPr lang="en-US" sz="1800" kern="1200" dirty="0"/>
            <a:t> de </a:t>
          </a:r>
          <a:r>
            <a:rPr lang="en-US" sz="1800" b="1" kern="1200" dirty="0" err="1"/>
            <a:t>diversidad</a:t>
          </a:r>
          <a:r>
            <a:rPr lang="en-US" sz="1800" b="1" kern="1200" dirty="0"/>
            <a:t> </a:t>
          </a:r>
          <a:r>
            <a:rPr lang="en-US" sz="1800" b="1" kern="1200" dirty="0" err="1"/>
            <a:t>epistémica</a:t>
          </a:r>
          <a:r>
            <a:rPr lang="en-US" sz="1800" b="1" kern="1200" dirty="0"/>
            <a:t> </a:t>
          </a:r>
          <a:r>
            <a:rPr lang="en-US" sz="1800" kern="1200" dirty="0"/>
            <a:t>y </a:t>
          </a:r>
          <a:r>
            <a:rPr lang="en-US" sz="1800" b="1" kern="1200" dirty="0" err="1"/>
            <a:t>ciencia</a:t>
          </a:r>
          <a:r>
            <a:rPr lang="en-US" sz="1800" b="1" kern="1200" dirty="0"/>
            <a:t> post-normal.</a:t>
          </a:r>
          <a:endParaRPr lang="en-US" sz="1800" kern="1200" dirty="0"/>
        </a:p>
      </dsp:txBody>
      <dsp:txXfrm>
        <a:off x="1058686" y="3439103"/>
        <a:ext cx="9456913" cy="916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3DF81-CF7D-4F60-97CA-1302910CB288}">
      <dsp:nvSpPr>
        <dsp:cNvPr id="0" name=""/>
        <dsp:cNvSpPr/>
      </dsp:nvSpPr>
      <dsp:spPr>
        <a:xfrm>
          <a:off x="0" y="691"/>
          <a:ext cx="6136348" cy="16181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59D151-AD33-4FA5-8D83-324EA39A0F5A}">
      <dsp:nvSpPr>
        <dsp:cNvPr id="0" name=""/>
        <dsp:cNvSpPr/>
      </dsp:nvSpPr>
      <dsp:spPr>
        <a:xfrm>
          <a:off x="489497" y="364780"/>
          <a:ext cx="889994" cy="8899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9266D6-BD1F-4599-84AB-CC5CBAF864AE}">
      <dsp:nvSpPr>
        <dsp:cNvPr id="0" name=""/>
        <dsp:cNvSpPr/>
      </dsp:nvSpPr>
      <dsp:spPr>
        <a:xfrm>
          <a:off x="1868988" y="691"/>
          <a:ext cx="4267359" cy="161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57" tIns="171257" rIns="171257" bIns="171257" numCol="1" spcCol="1270" anchor="ctr" anchorCtr="0">
          <a:noAutofit/>
        </a:bodyPr>
        <a:lstStyle/>
        <a:p>
          <a:pPr marL="0" lvl="0" indent="0" algn="l" defTabSz="977900">
            <a:lnSpc>
              <a:spcPct val="90000"/>
            </a:lnSpc>
            <a:spcBef>
              <a:spcPct val="0"/>
            </a:spcBef>
            <a:spcAft>
              <a:spcPct val="35000"/>
            </a:spcAft>
            <a:buNone/>
          </a:pPr>
          <a:r>
            <a:rPr lang="en-US" sz="2200" kern="1200"/>
            <a:t>Indagación Cientifica</a:t>
          </a:r>
        </a:p>
      </dsp:txBody>
      <dsp:txXfrm>
        <a:off x="1868988" y="691"/>
        <a:ext cx="4267359" cy="1618172"/>
      </dsp:txXfrm>
    </dsp:sp>
    <dsp:sp modelId="{F705FEC9-B6EA-4DD1-9992-DC92E9380FBF}">
      <dsp:nvSpPr>
        <dsp:cNvPr id="0" name=""/>
        <dsp:cNvSpPr/>
      </dsp:nvSpPr>
      <dsp:spPr>
        <a:xfrm>
          <a:off x="0" y="2023406"/>
          <a:ext cx="6136348" cy="16181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B7097A-21B7-416E-99C9-07D6EA0D3F93}">
      <dsp:nvSpPr>
        <dsp:cNvPr id="0" name=""/>
        <dsp:cNvSpPr/>
      </dsp:nvSpPr>
      <dsp:spPr>
        <a:xfrm>
          <a:off x="489497" y="2387495"/>
          <a:ext cx="889994" cy="8899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171917-4F07-46EB-8183-5393746BF849}">
      <dsp:nvSpPr>
        <dsp:cNvPr id="0" name=""/>
        <dsp:cNvSpPr/>
      </dsp:nvSpPr>
      <dsp:spPr>
        <a:xfrm>
          <a:off x="1868988" y="2023406"/>
          <a:ext cx="4267359" cy="161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57" tIns="171257" rIns="171257" bIns="171257" numCol="1" spcCol="1270" anchor="ctr" anchorCtr="0">
          <a:noAutofit/>
        </a:bodyPr>
        <a:lstStyle/>
        <a:p>
          <a:pPr marL="0" lvl="0" indent="0" algn="l" defTabSz="977900">
            <a:lnSpc>
              <a:spcPct val="90000"/>
            </a:lnSpc>
            <a:spcBef>
              <a:spcPct val="0"/>
            </a:spcBef>
            <a:spcAft>
              <a:spcPct val="35000"/>
            </a:spcAft>
            <a:buNone/>
          </a:pPr>
          <a:r>
            <a:rPr lang="en-US" sz="2200" kern="1200"/>
            <a:t>Construir, probar y usar modelos conceptuales como actividad principal del conocimiento cientifico</a:t>
          </a:r>
        </a:p>
      </dsp:txBody>
      <dsp:txXfrm>
        <a:off x="1868988" y="2023406"/>
        <a:ext cx="4267359" cy="1618172"/>
      </dsp:txXfrm>
    </dsp:sp>
    <dsp:sp modelId="{F39980E9-37D6-48F0-856F-08FB5DAD8B1F}">
      <dsp:nvSpPr>
        <dsp:cNvPr id="0" name=""/>
        <dsp:cNvSpPr/>
      </dsp:nvSpPr>
      <dsp:spPr>
        <a:xfrm>
          <a:off x="0" y="4046122"/>
          <a:ext cx="6136348" cy="16181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049B8-A65E-4F1D-8BA1-92217A8A1049}">
      <dsp:nvSpPr>
        <dsp:cNvPr id="0" name=""/>
        <dsp:cNvSpPr/>
      </dsp:nvSpPr>
      <dsp:spPr>
        <a:xfrm>
          <a:off x="489497" y="4410210"/>
          <a:ext cx="889994" cy="8899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9B624C-88FF-4FA9-B8C2-4E69CBD12382}">
      <dsp:nvSpPr>
        <dsp:cNvPr id="0" name=""/>
        <dsp:cNvSpPr/>
      </dsp:nvSpPr>
      <dsp:spPr>
        <a:xfrm>
          <a:off x="1868988" y="4046122"/>
          <a:ext cx="4267359" cy="1618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257" tIns="171257" rIns="171257" bIns="171257" numCol="1" spcCol="1270" anchor="ctr" anchorCtr="0">
          <a:noAutofit/>
        </a:bodyPr>
        <a:lstStyle/>
        <a:p>
          <a:pPr marL="0" lvl="0" indent="0" algn="l" defTabSz="977900">
            <a:lnSpc>
              <a:spcPct val="90000"/>
            </a:lnSpc>
            <a:spcBef>
              <a:spcPct val="0"/>
            </a:spcBef>
            <a:spcAft>
              <a:spcPct val="35000"/>
            </a:spcAft>
            <a:buNone/>
          </a:pPr>
          <a:r>
            <a:rPr lang="en-US" sz="2200" kern="1200"/>
            <a:t>Aplicar los valores de la ciencia: transparencia de la indagación, esceptisismo organizado, publica validación del conocimiento</a:t>
          </a:r>
        </a:p>
      </dsp:txBody>
      <dsp:txXfrm>
        <a:off x="1868988" y="4046122"/>
        <a:ext cx="4267359" cy="16181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E639A-3867-4A90-AB31-5D9BEFF80177}"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7CCB2-1A98-45A3-978E-31710F127B60}" type="slidenum">
              <a:rPr lang="en-US" smtClean="0"/>
              <a:t>‹#›</a:t>
            </a:fld>
            <a:endParaRPr lang="en-US"/>
          </a:p>
        </p:txBody>
      </p:sp>
    </p:spTree>
    <p:extLst>
      <p:ext uri="{BB962C8B-B14F-4D97-AF65-F5344CB8AC3E}">
        <p14:creationId xmlns:p14="http://schemas.microsoft.com/office/powerpoint/2010/main" val="135128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A7CCB2-1A98-45A3-978E-31710F127B60}" type="slidenum">
              <a:rPr lang="en-US" smtClean="0"/>
              <a:t>3</a:t>
            </a:fld>
            <a:endParaRPr lang="en-US"/>
          </a:p>
        </p:txBody>
      </p:sp>
    </p:spTree>
    <p:extLst>
      <p:ext uri="{BB962C8B-B14F-4D97-AF65-F5344CB8AC3E}">
        <p14:creationId xmlns:p14="http://schemas.microsoft.com/office/powerpoint/2010/main" val="34506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99E1-F17D-CE3F-9ED5-041EEFC53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49A6CD-2C79-03F0-C821-8DC545572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D95B13-46CA-BB0F-3183-904E63463895}"/>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5" name="Footer Placeholder 4">
            <a:extLst>
              <a:ext uri="{FF2B5EF4-FFF2-40B4-BE49-F238E27FC236}">
                <a16:creationId xmlns:a16="http://schemas.microsoft.com/office/drawing/2014/main" id="{24377388-095C-7AF3-7A2C-5B1F009D58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4099E-F5E3-CBF0-A38F-2D798BE21794}"/>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211165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2FAC-C7A9-A553-CE08-A084C8B1EC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55A937-381B-C195-2E54-EDDF10950A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F354E-583E-9B4A-8502-07D26E2EFB1A}"/>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5" name="Footer Placeholder 4">
            <a:extLst>
              <a:ext uri="{FF2B5EF4-FFF2-40B4-BE49-F238E27FC236}">
                <a16:creationId xmlns:a16="http://schemas.microsoft.com/office/drawing/2014/main" id="{219F1DEF-7F5A-DB0E-4527-A4C0FA894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DCAA7-45B5-06D9-8E73-549A37E38367}"/>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943381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AA4734-57ED-025E-6F48-0ADF104409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E72727-DC2F-664B-3C69-524D1F6A6C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72190-33AC-1047-C38C-EBFE47B452C4}"/>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5" name="Footer Placeholder 4">
            <a:extLst>
              <a:ext uri="{FF2B5EF4-FFF2-40B4-BE49-F238E27FC236}">
                <a16:creationId xmlns:a16="http://schemas.microsoft.com/office/drawing/2014/main" id="{8DE364F5-8274-9C0D-9E74-D2894809F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2B3E7-F356-7BD2-F829-96ADC3B48C24}"/>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338221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635F-EBA9-ADB8-4F6A-0333803CA9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69DA81-73D1-C58D-8CD5-7F3551996D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101EE-A47D-34AB-9341-27680B26E44D}"/>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5" name="Footer Placeholder 4">
            <a:extLst>
              <a:ext uri="{FF2B5EF4-FFF2-40B4-BE49-F238E27FC236}">
                <a16:creationId xmlns:a16="http://schemas.microsoft.com/office/drawing/2014/main" id="{74A97BF0-361F-A755-F824-B735397ECE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A2F5A-2D7E-C378-C8C7-0F0E7E45254D}"/>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92716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197E-19C6-5FE2-F5A8-6091BFC9BC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3B7EBC-276A-1B7B-CF30-0B11E2FC20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E05AF-7BC8-2BD2-41EE-4F21D640678D}"/>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5" name="Footer Placeholder 4">
            <a:extLst>
              <a:ext uri="{FF2B5EF4-FFF2-40B4-BE49-F238E27FC236}">
                <a16:creationId xmlns:a16="http://schemas.microsoft.com/office/drawing/2014/main" id="{83C43612-2336-A33C-1A7D-D03B384373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CCDE3-5D73-B327-77A9-632D95EB9D2B}"/>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1150927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BC73D-0980-2D8B-82D9-AFB73098F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AE9D4-9A7B-08F1-C485-AACBC363C8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6323AC-3121-D99A-BE44-34DD5FFDA9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5C0ADC-F1C6-B7B9-3129-8146B080097E}"/>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6" name="Footer Placeholder 5">
            <a:extLst>
              <a:ext uri="{FF2B5EF4-FFF2-40B4-BE49-F238E27FC236}">
                <a16:creationId xmlns:a16="http://schemas.microsoft.com/office/drawing/2014/main" id="{06440398-4A2E-FD09-4452-3ED4DCCE3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2E33E5-6B4B-B697-207E-569AA2251FF4}"/>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279971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8622-A18D-4575-5290-8ED293CC9A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A470D3-E249-CA3E-FFAA-9A6D6A0FD4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158CD2-B4B9-FDC0-1F23-7EE39F8E2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7BB8D4-F68A-57A3-AB23-19E6CE0EB3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3617D5-C7E0-5BCA-222D-4364B32D23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2346B7-1D09-9B17-272C-7C22C7C82F9B}"/>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8" name="Footer Placeholder 7">
            <a:extLst>
              <a:ext uri="{FF2B5EF4-FFF2-40B4-BE49-F238E27FC236}">
                <a16:creationId xmlns:a16="http://schemas.microsoft.com/office/drawing/2014/main" id="{99E142E1-9BBC-F2B4-3E13-43C30E4669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697B56-2944-0D57-525E-0E8BA3F35A15}"/>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2104460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356E1-42A8-BFDE-D027-CD074FA846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27A9861-7A99-CBFC-9D18-9FCDD9F9A7C7}"/>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4" name="Footer Placeholder 3">
            <a:extLst>
              <a:ext uri="{FF2B5EF4-FFF2-40B4-BE49-F238E27FC236}">
                <a16:creationId xmlns:a16="http://schemas.microsoft.com/office/drawing/2014/main" id="{B98FA720-B043-13FF-9EF2-83F7E7FE39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C6938D-B5AF-EA06-E226-838AA89431BF}"/>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429407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A7731-87FB-4F1C-C93F-ADA76133B843}"/>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3" name="Footer Placeholder 2">
            <a:extLst>
              <a:ext uri="{FF2B5EF4-FFF2-40B4-BE49-F238E27FC236}">
                <a16:creationId xmlns:a16="http://schemas.microsoft.com/office/drawing/2014/main" id="{AF73C422-375E-6237-202F-E996A6BA1F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20FE67-08C9-CB2B-1B74-F5CA00DD68E0}"/>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17369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AC92-0C5E-F217-0D92-0A80B5D30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BC372-09B8-0EAB-E2DD-FEBFF41ED1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1799E7-C7FC-A1BC-EA47-A1ACA854E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B7D29-6234-713D-7550-EC05BA2AA4E9}"/>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6" name="Footer Placeholder 5">
            <a:extLst>
              <a:ext uri="{FF2B5EF4-FFF2-40B4-BE49-F238E27FC236}">
                <a16:creationId xmlns:a16="http://schemas.microsoft.com/office/drawing/2014/main" id="{F341F1C3-B44E-4236-ADC2-0F709D0E0E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73465-6EEE-14D9-F71B-CA33CEE65388}"/>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2944380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4733-9E3E-DC08-D6AC-FD616E38C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7E88F0-CFEB-6907-50BC-00ED557ED9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27BEAA-BB2E-7221-1BC6-B792B082D1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C54F2-A173-EE2F-D63C-7E60C22D47F5}"/>
              </a:ext>
            </a:extLst>
          </p:cNvPr>
          <p:cNvSpPr>
            <a:spLocks noGrp="1"/>
          </p:cNvSpPr>
          <p:nvPr>
            <p:ph type="dt" sz="half" idx="10"/>
          </p:nvPr>
        </p:nvSpPr>
        <p:spPr/>
        <p:txBody>
          <a:bodyPr/>
          <a:lstStyle/>
          <a:p>
            <a:fld id="{88B6B262-9216-4262-94D9-2E960639C824}" type="datetimeFigureOut">
              <a:rPr lang="en-US" smtClean="0"/>
              <a:t>10/9/2023</a:t>
            </a:fld>
            <a:endParaRPr lang="en-US"/>
          </a:p>
        </p:txBody>
      </p:sp>
      <p:sp>
        <p:nvSpPr>
          <p:cNvPr id="6" name="Footer Placeholder 5">
            <a:extLst>
              <a:ext uri="{FF2B5EF4-FFF2-40B4-BE49-F238E27FC236}">
                <a16:creationId xmlns:a16="http://schemas.microsoft.com/office/drawing/2014/main" id="{6CEFFFB5-5491-1213-1C4D-E8C48D1830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130369-25E4-A7E2-9805-ABC3472CAD07}"/>
              </a:ext>
            </a:extLst>
          </p:cNvPr>
          <p:cNvSpPr>
            <a:spLocks noGrp="1"/>
          </p:cNvSpPr>
          <p:nvPr>
            <p:ph type="sldNum" sz="quarter" idx="12"/>
          </p:nvPr>
        </p:nvSpPr>
        <p:spPr/>
        <p:txBody>
          <a:bodyPr/>
          <a:lstStyle/>
          <a:p>
            <a:fld id="{1FC1D6B4-7FD5-468F-B60D-0E1788DC01BE}" type="slidenum">
              <a:rPr lang="en-US" smtClean="0"/>
              <a:t>‹#›</a:t>
            </a:fld>
            <a:endParaRPr lang="en-US"/>
          </a:p>
        </p:txBody>
      </p:sp>
    </p:spTree>
    <p:extLst>
      <p:ext uri="{BB962C8B-B14F-4D97-AF65-F5344CB8AC3E}">
        <p14:creationId xmlns:p14="http://schemas.microsoft.com/office/powerpoint/2010/main" val="411731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E6F71-FA42-3238-F0A8-9EFDCE36E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E3539A-0A9B-5AB2-199E-873D0B559E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1EE876-576C-F8DA-04DB-3AE27C92A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B262-9216-4262-94D9-2E960639C824}" type="datetimeFigureOut">
              <a:rPr lang="en-US" smtClean="0"/>
              <a:t>10/9/2023</a:t>
            </a:fld>
            <a:endParaRPr lang="en-US"/>
          </a:p>
        </p:txBody>
      </p:sp>
      <p:sp>
        <p:nvSpPr>
          <p:cNvPr id="5" name="Footer Placeholder 4">
            <a:extLst>
              <a:ext uri="{FF2B5EF4-FFF2-40B4-BE49-F238E27FC236}">
                <a16:creationId xmlns:a16="http://schemas.microsoft.com/office/drawing/2014/main" id="{81192117-6E6F-69AB-EB6E-90CEDE3F4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EDE24A-0122-EE67-22A5-03E3DCB57A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1D6B4-7FD5-468F-B60D-0E1788DC01BE}" type="slidenum">
              <a:rPr lang="en-US" smtClean="0"/>
              <a:t>‹#›</a:t>
            </a:fld>
            <a:endParaRPr lang="en-US"/>
          </a:p>
        </p:txBody>
      </p:sp>
    </p:spTree>
    <p:extLst>
      <p:ext uri="{BB962C8B-B14F-4D97-AF65-F5344CB8AC3E}">
        <p14:creationId xmlns:p14="http://schemas.microsoft.com/office/powerpoint/2010/main" val="1224728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dreads.com/work/quotes/1748176"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CE1B-A290-0400-DFB1-D9BCC53D0DD1}"/>
              </a:ext>
            </a:extLst>
          </p:cNvPr>
          <p:cNvSpPr>
            <a:spLocks noGrp="1"/>
          </p:cNvSpPr>
          <p:nvPr>
            <p:ph type="ctrTitle"/>
          </p:nvPr>
        </p:nvSpPr>
        <p:spPr>
          <a:xfrm>
            <a:off x="8115300" y="1562669"/>
            <a:ext cx="3389515" cy="2380681"/>
          </a:xfrm>
        </p:spPr>
        <p:txBody>
          <a:bodyPr anchor="b">
            <a:normAutofit/>
          </a:bodyPr>
          <a:lstStyle/>
          <a:p>
            <a:r>
              <a:rPr lang="en-US" sz="3600">
                <a:solidFill>
                  <a:schemeClr val="tx1">
                    <a:lumMod val="85000"/>
                    <a:lumOff val="15000"/>
                  </a:schemeClr>
                </a:solidFill>
              </a:rPr>
              <a:t>Química Transformadora: </a:t>
            </a:r>
            <a:br>
              <a:rPr lang="en-US" sz="3600">
                <a:solidFill>
                  <a:schemeClr val="tx1">
                    <a:lumMod val="85000"/>
                    <a:lumOff val="15000"/>
                  </a:schemeClr>
                </a:solidFill>
              </a:rPr>
            </a:br>
            <a:r>
              <a:rPr lang="en-US" sz="3600">
                <a:solidFill>
                  <a:schemeClr val="tx1">
                    <a:lumMod val="85000"/>
                    <a:lumOff val="15000"/>
                  </a:schemeClr>
                </a:solidFill>
              </a:rPr>
              <a:t>uniendo ciencia y sociedad</a:t>
            </a:r>
          </a:p>
        </p:txBody>
      </p:sp>
      <p:sp>
        <p:nvSpPr>
          <p:cNvPr id="3" name="Subtitle 2">
            <a:extLst>
              <a:ext uri="{FF2B5EF4-FFF2-40B4-BE49-F238E27FC236}">
                <a16:creationId xmlns:a16="http://schemas.microsoft.com/office/drawing/2014/main" id="{D55F78D4-2ACC-FD30-49D3-C1BF69EDD94B}"/>
              </a:ext>
            </a:extLst>
          </p:cNvPr>
          <p:cNvSpPr>
            <a:spLocks noGrp="1"/>
          </p:cNvSpPr>
          <p:nvPr>
            <p:ph type="subTitle" idx="1"/>
          </p:nvPr>
        </p:nvSpPr>
        <p:spPr>
          <a:xfrm>
            <a:off x="8362951" y="4216344"/>
            <a:ext cx="2895600" cy="1289676"/>
          </a:xfrm>
        </p:spPr>
        <p:txBody>
          <a:bodyPr anchor="t">
            <a:normAutofit/>
          </a:bodyPr>
          <a:lstStyle/>
          <a:p>
            <a:r>
              <a:rPr lang="en-US" sz="1600" dirty="0" err="1">
                <a:solidFill>
                  <a:schemeClr val="tx1">
                    <a:lumMod val="85000"/>
                    <a:lumOff val="15000"/>
                  </a:schemeClr>
                </a:solidFill>
              </a:rPr>
              <a:t>Sesión</a:t>
            </a:r>
            <a:r>
              <a:rPr lang="en-US" sz="1600" dirty="0">
                <a:solidFill>
                  <a:schemeClr val="tx1">
                    <a:lumMod val="85000"/>
                    <a:lumOff val="15000"/>
                  </a:schemeClr>
                </a:solidFill>
              </a:rPr>
              <a:t> 6 – </a:t>
            </a:r>
            <a:r>
              <a:rPr lang="en-US" sz="1600" dirty="0" err="1">
                <a:solidFill>
                  <a:schemeClr val="tx1">
                    <a:lumMod val="85000"/>
                    <a:lumOff val="15000"/>
                  </a:schemeClr>
                </a:solidFill>
              </a:rPr>
              <a:t>Conocimiento</a:t>
            </a:r>
            <a:r>
              <a:rPr lang="en-US" sz="1600" dirty="0">
                <a:solidFill>
                  <a:schemeClr val="tx1">
                    <a:lumMod val="85000"/>
                    <a:lumOff val="15000"/>
                  </a:schemeClr>
                </a:solidFill>
              </a:rPr>
              <a:t> y </a:t>
            </a:r>
            <a:r>
              <a:rPr lang="en-US" sz="1600" dirty="0" err="1">
                <a:solidFill>
                  <a:schemeClr val="tx1">
                    <a:lumMod val="85000"/>
                    <a:lumOff val="15000"/>
                  </a:schemeClr>
                </a:solidFill>
              </a:rPr>
              <a:t>Metodo</a:t>
            </a:r>
            <a:r>
              <a:rPr lang="en-US" sz="1600" dirty="0">
                <a:solidFill>
                  <a:schemeClr val="tx1">
                    <a:lumMod val="85000"/>
                    <a:lumOff val="15000"/>
                  </a:schemeClr>
                </a:solidFill>
              </a:rPr>
              <a:t> </a:t>
            </a:r>
            <a:r>
              <a:rPr lang="en-US" sz="1600" dirty="0" err="1">
                <a:solidFill>
                  <a:schemeClr val="tx1">
                    <a:lumMod val="85000"/>
                    <a:lumOff val="15000"/>
                  </a:schemeClr>
                </a:solidFill>
              </a:rPr>
              <a:t>Cientifico</a:t>
            </a:r>
            <a:endParaRPr lang="en-US" sz="1600" dirty="0">
              <a:solidFill>
                <a:schemeClr val="tx1">
                  <a:lumMod val="85000"/>
                  <a:lumOff val="15000"/>
                </a:schemeClr>
              </a:solidFill>
            </a:endParaRPr>
          </a:p>
          <a:p>
            <a:r>
              <a:rPr lang="en-US" sz="1600" dirty="0">
                <a:solidFill>
                  <a:schemeClr val="tx1">
                    <a:lumMod val="85000"/>
                    <a:lumOff val="15000"/>
                  </a:schemeClr>
                </a:solidFill>
              </a:rPr>
              <a:t>Dr. Martín Pérez Comisso</a:t>
            </a:r>
          </a:p>
          <a:p>
            <a:r>
              <a:rPr lang="en-US" sz="1600" dirty="0">
                <a:solidFill>
                  <a:schemeClr val="tx1">
                    <a:lumMod val="85000"/>
                    <a:lumOff val="15000"/>
                  </a:schemeClr>
                </a:solidFill>
              </a:rPr>
              <a:t>10 </a:t>
            </a:r>
            <a:r>
              <a:rPr lang="en-US" sz="1600" dirty="0" err="1">
                <a:solidFill>
                  <a:schemeClr val="tx1">
                    <a:lumMod val="85000"/>
                    <a:lumOff val="15000"/>
                  </a:schemeClr>
                </a:solidFill>
              </a:rPr>
              <a:t>Octubre</a:t>
            </a:r>
            <a:r>
              <a:rPr lang="en-US" sz="1600" dirty="0">
                <a:solidFill>
                  <a:schemeClr val="tx1">
                    <a:lumMod val="85000"/>
                    <a:lumOff val="15000"/>
                  </a:schemeClr>
                </a:solidFill>
              </a:rPr>
              <a:t>, 2023</a:t>
            </a:r>
          </a:p>
        </p:txBody>
      </p:sp>
      <p:pic>
        <p:nvPicPr>
          <p:cNvPr id="21508" name="Picture 4" descr="Carreras - Facultad de Ciencias Químicas y Farmacéuticas - Universidad de  Chile">
            <a:extLst>
              <a:ext uri="{FF2B5EF4-FFF2-40B4-BE49-F238E27FC236}">
                <a16:creationId xmlns:a16="http://schemas.microsoft.com/office/drawing/2014/main" id="{4EBEDED2-BED5-5F6E-5FA8-6BF56FF5B7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52" r="3674"/>
          <a:stretch/>
        </p:blipFill>
        <p:spPr bwMode="auto">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extLst>
            <a:ext uri="{909E8E84-426E-40DD-AFC4-6F175D3DCCD1}">
              <a14:hiddenFill xmlns:a14="http://schemas.microsoft.com/office/drawing/2010/main">
                <a:solidFill>
                  <a:srgbClr val="FFFFFF"/>
                </a:solidFill>
              </a14:hiddenFill>
            </a:ext>
          </a:extLst>
        </p:spPr>
      </p:pic>
      <p:pic>
        <p:nvPicPr>
          <p:cNvPr id="21510" name="Picture 6" descr="Química - Facultad de Ciencias Químicas y Farmacéuticas - Universidad de  Chile">
            <a:extLst>
              <a:ext uri="{FF2B5EF4-FFF2-40B4-BE49-F238E27FC236}">
                <a16:creationId xmlns:a16="http://schemas.microsoft.com/office/drawing/2014/main" id="{C242A36F-6F14-6A51-4E8C-808181BF47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275798"/>
            <a:ext cx="3657600" cy="1150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1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7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Concepto y Tipos de Modelos Científicos - Un Universo invisible bajo  nuestros pies">
            <a:extLst>
              <a:ext uri="{FF2B5EF4-FFF2-40B4-BE49-F238E27FC236}">
                <a16:creationId xmlns:a16="http://schemas.microsoft.com/office/drawing/2014/main" id="{780D8556-AC6D-07E3-78F8-2C8C7EF6EE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21248" y="643467"/>
            <a:ext cx="894950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718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4"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326" name="Rectangle 13325">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New Scientist">
            <a:extLst>
              <a:ext uri="{FF2B5EF4-FFF2-40B4-BE49-F238E27FC236}">
                <a16:creationId xmlns:a16="http://schemas.microsoft.com/office/drawing/2014/main" id="{C48EBE35-7A14-4B4B-1163-48C5879D14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34" r="18832" b="-2"/>
          <a:stretch/>
        </p:blipFill>
        <p:spPr bwMode="auto">
          <a:xfrm>
            <a:off x="-1" y="-2"/>
            <a:ext cx="6096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1378490-2660-ABAF-765A-6207F9031819}"/>
              </a:ext>
            </a:extLst>
          </p:cNvPr>
          <p:cNvSpPr txBox="1"/>
          <p:nvPr/>
        </p:nvSpPr>
        <p:spPr>
          <a:xfrm>
            <a:off x="6803409" y="2470245"/>
            <a:ext cx="4156512" cy="376983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t>I assert that no scientific method exists in any of these three senses. To put it in a more direct way:</a:t>
            </a:r>
          </a:p>
          <a:p>
            <a:pPr indent="-228600">
              <a:lnSpc>
                <a:spcPct val="90000"/>
              </a:lnSpc>
              <a:spcAft>
                <a:spcPts val="600"/>
              </a:spcAft>
              <a:buFont typeface="Arial" panose="020B0604020202020204" pitchFamily="34" charset="0"/>
              <a:buChar char="•"/>
            </a:pPr>
            <a:r>
              <a:rPr lang="en-US" sz="1700" dirty="0"/>
              <a:t>(1) There is no method of discovering a scientific theory.</a:t>
            </a:r>
          </a:p>
          <a:p>
            <a:pPr indent="-228600">
              <a:lnSpc>
                <a:spcPct val="90000"/>
              </a:lnSpc>
              <a:spcAft>
                <a:spcPts val="600"/>
              </a:spcAft>
              <a:buFont typeface="Arial" panose="020B0604020202020204" pitchFamily="34" charset="0"/>
              <a:buChar char="•"/>
            </a:pPr>
            <a:r>
              <a:rPr lang="en-US" sz="1700" dirty="0"/>
              <a:t>(2) There is no method of ascertaining the truth of a scientific hypothesis, that is, no method of verification.</a:t>
            </a:r>
          </a:p>
          <a:p>
            <a:pPr indent="-228600">
              <a:lnSpc>
                <a:spcPct val="90000"/>
              </a:lnSpc>
              <a:spcAft>
                <a:spcPts val="600"/>
              </a:spcAft>
              <a:buFont typeface="Arial" panose="020B0604020202020204" pitchFamily="34" charset="0"/>
              <a:buChar char="•"/>
            </a:pPr>
            <a:r>
              <a:rPr lang="en-US" sz="1700" dirty="0"/>
              <a:t>(3) There is no method of ascertaining whether a hypothesis is 'probable' in the sense of the probability calculus. </a:t>
            </a:r>
          </a:p>
          <a:p>
            <a:pPr>
              <a:lnSpc>
                <a:spcPct val="90000"/>
              </a:lnSpc>
              <a:spcAft>
                <a:spcPts val="600"/>
              </a:spcAft>
            </a:pPr>
            <a:r>
              <a:rPr lang="en-US" sz="1700" b="1" dirty="0"/>
              <a:t>- Karl Popper, Realism and the aim of Science</a:t>
            </a:r>
          </a:p>
          <a:p>
            <a:pPr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255184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DD8E39-EA14-4679-9655-1BFF5A7B63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8" descr="Las dos ciencias de Thomas Kuhn">
            <a:extLst>
              <a:ext uri="{FF2B5EF4-FFF2-40B4-BE49-F238E27FC236}">
                <a16:creationId xmlns:a16="http://schemas.microsoft.com/office/drawing/2014/main" id="{E8FEC5A7-BDA4-3BA0-3DC0-D3157ACB9F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50"/>
          <a:stretch/>
        </p:blipFill>
        <p:spPr bwMode="auto">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0C26E3C-2B8B-836E-D546-C2A219093F53}"/>
              </a:ext>
            </a:extLst>
          </p:cNvPr>
          <p:cNvSpPr txBox="1"/>
          <p:nvPr/>
        </p:nvSpPr>
        <p:spPr>
          <a:xfrm>
            <a:off x="5801709" y="4572000"/>
            <a:ext cx="5552089" cy="1647825"/>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dirty="0">
                <a:effectLst/>
              </a:rPr>
              <a:t>“though the world does not change with a change of paradigm, the scientist afterward works in a different world. Nevertheless,”</a:t>
            </a:r>
            <a:br>
              <a:rPr lang="en-US" sz="2000" dirty="0"/>
            </a:br>
            <a:r>
              <a:rPr lang="en-US" sz="2000" b="0" i="0" dirty="0">
                <a:effectLst/>
              </a:rPr>
              <a:t>― </a:t>
            </a:r>
            <a:r>
              <a:rPr lang="en-US" sz="2000" b="1" i="0" dirty="0">
                <a:effectLst/>
              </a:rPr>
              <a:t>Thomas S. Kuhn, </a:t>
            </a:r>
            <a:r>
              <a:rPr lang="en-US" sz="2000" b="1" i="0" u="none" strike="noStrike" dirty="0">
                <a:effectLst/>
                <a:hlinkClick r:id="rId3"/>
              </a:rPr>
              <a:t>The Structure of Scientific Revolutions</a:t>
            </a:r>
            <a:endParaRPr lang="en-US" sz="2000" dirty="0"/>
          </a:p>
        </p:txBody>
      </p:sp>
    </p:spTree>
    <p:extLst>
      <p:ext uri="{BB962C8B-B14F-4D97-AF65-F5344CB8AC3E}">
        <p14:creationId xmlns:p14="http://schemas.microsoft.com/office/powerpoint/2010/main" val="216749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0" name="Rectangle 4119">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2"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24"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26" name="Freeform: Shape 4125">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FCE - Detalle">
            <a:extLst>
              <a:ext uri="{FF2B5EF4-FFF2-40B4-BE49-F238E27FC236}">
                <a16:creationId xmlns:a16="http://schemas.microsoft.com/office/drawing/2014/main" id="{1F36CF32-C18F-F45E-8FD1-AD037BC4D4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5254" y="983891"/>
            <a:ext cx="2587446" cy="3993126"/>
          </a:xfrm>
          <a:prstGeom prst="rect">
            <a:avLst/>
          </a:prstGeom>
          <a:noFill/>
          <a:extLst>
            <a:ext uri="{909E8E84-426E-40DD-AFC4-6F175D3DCCD1}">
              <a14:hiddenFill xmlns:a14="http://schemas.microsoft.com/office/drawing/2010/main">
                <a:solidFill>
                  <a:srgbClr val="FFFFFF"/>
                </a:solidFill>
              </a14:hiddenFill>
            </a:ext>
          </a:extLst>
        </p:spPr>
      </p:pic>
      <p:sp>
        <p:nvSpPr>
          <p:cNvPr id="4128" name="Freeform: Shape 4127">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2" name="Picture 6" descr="Enfermería: ¿Ciencia Normal o Ciencia Revolucionaria?">
            <a:extLst>
              <a:ext uri="{FF2B5EF4-FFF2-40B4-BE49-F238E27FC236}">
                <a16:creationId xmlns:a16="http://schemas.microsoft.com/office/drawing/2014/main" id="{DD92C394-2ECF-F207-5B6C-BEA81C29A9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7881" y="1715030"/>
            <a:ext cx="3915456" cy="396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20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DB3B47-7C55-D4D6-9F6F-774DC5DF0765}"/>
              </a:ext>
            </a:extLst>
          </p:cNvPr>
          <p:cNvPicPr>
            <a:picLocks noChangeAspect="1"/>
          </p:cNvPicPr>
          <p:nvPr/>
        </p:nvPicPr>
        <p:blipFill rotWithShape="1">
          <a:blip r:embed="rId2"/>
          <a:srcRect t="7708" r="-2" b="28729"/>
          <a:stretch/>
        </p:blipFill>
        <p:spPr>
          <a:xfrm>
            <a:off x="-1" y="-2"/>
            <a:ext cx="6096001" cy="6858002"/>
          </a:xfrm>
          <a:prstGeom prst="rect">
            <a:avLst/>
          </a:prstGeom>
        </p:spPr>
      </p:pic>
      <p:sp>
        <p:nvSpPr>
          <p:cNvPr id="7" name="TextBox 6">
            <a:extLst>
              <a:ext uri="{FF2B5EF4-FFF2-40B4-BE49-F238E27FC236}">
                <a16:creationId xmlns:a16="http://schemas.microsoft.com/office/drawing/2014/main" id="{BD88740D-FEC6-BB06-A28A-5BAB9F416F8E}"/>
              </a:ext>
            </a:extLst>
          </p:cNvPr>
          <p:cNvSpPr txBox="1"/>
          <p:nvPr/>
        </p:nvSpPr>
        <p:spPr>
          <a:xfrm>
            <a:off x="6803409" y="2470245"/>
            <a:ext cx="4156512" cy="376983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dirty="0">
                <a:effectLst/>
              </a:rPr>
              <a:t>El </a:t>
            </a:r>
            <a:r>
              <a:rPr lang="en-US" sz="2000" b="0" i="0" dirty="0" err="1">
                <a:effectLst/>
              </a:rPr>
              <a:t>conocimiento</a:t>
            </a:r>
            <a:r>
              <a:rPr lang="en-US" sz="2000" b="0" i="0" dirty="0">
                <a:effectLst/>
              </a:rPr>
              <a:t> no </a:t>
            </a:r>
            <a:r>
              <a:rPr lang="en-US" sz="2000" b="0" i="0" dirty="0" err="1">
                <a:effectLst/>
              </a:rPr>
              <a:t>consiste</a:t>
            </a:r>
            <a:r>
              <a:rPr lang="en-US" sz="2000" b="0" i="0" dirty="0">
                <a:effectLst/>
              </a:rPr>
              <a:t> </a:t>
            </a:r>
            <a:r>
              <a:rPr lang="en-US" sz="2000" b="0" i="0" dirty="0" err="1">
                <a:effectLst/>
              </a:rPr>
              <a:t>en</a:t>
            </a:r>
            <a:r>
              <a:rPr lang="en-US" sz="2000" b="0" i="0" dirty="0">
                <a:effectLst/>
              </a:rPr>
              <a:t> </a:t>
            </a:r>
            <a:r>
              <a:rPr lang="en-US" sz="2000" b="0" i="0" dirty="0" err="1">
                <a:effectLst/>
              </a:rPr>
              <a:t>una</a:t>
            </a:r>
            <a:r>
              <a:rPr lang="en-US" sz="2000" b="0" i="0" dirty="0">
                <a:effectLst/>
              </a:rPr>
              <a:t> </a:t>
            </a:r>
            <a:r>
              <a:rPr lang="en-US" sz="2000" b="0" i="0" dirty="0" err="1">
                <a:effectLst/>
              </a:rPr>
              <a:t>serie</a:t>
            </a:r>
            <a:r>
              <a:rPr lang="en-US" sz="2000" b="0" i="0" dirty="0">
                <a:effectLst/>
              </a:rPr>
              <a:t> de </a:t>
            </a:r>
            <a:r>
              <a:rPr lang="en-US" sz="2000" b="0" i="0" dirty="0" err="1">
                <a:effectLst/>
              </a:rPr>
              <a:t>teorías</a:t>
            </a:r>
            <a:r>
              <a:rPr lang="en-US" sz="2000" b="0" i="0" dirty="0">
                <a:effectLst/>
              </a:rPr>
              <a:t> </a:t>
            </a:r>
            <a:r>
              <a:rPr lang="en-US" sz="2000" b="0" i="0" dirty="0" err="1">
                <a:effectLst/>
              </a:rPr>
              <a:t>autoconsistentes</a:t>
            </a:r>
            <a:r>
              <a:rPr lang="en-US" sz="2000" b="0" i="0" dirty="0">
                <a:effectLst/>
              </a:rPr>
              <a:t> que </a:t>
            </a:r>
            <a:r>
              <a:rPr lang="en-US" sz="2000" b="0" i="0" dirty="0" err="1">
                <a:effectLst/>
              </a:rPr>
              <a:t>tienden</a:t>
            </a:r>
            <a:r>
              <a:rPr lang="en-US" sz="2000" b="0" i="0" dirty="0">
                <a:effectLst/>
              </a:rPr>
              <a:t> a </a:t>
            </a:r>
            <a:r>
              <a:rPr lang="en-US" sz="2000" b="0" i="0" dirty="0" err="1">
                <a:effectLst/>
              </a:rPr>
              <a:t>converger</a:t>
            </a:r>
            <a:r>
              <a:rPr lang="en-US" sz="2000" b="0" i="0" dirty="0">
                <a:effectLst/>
              </a:rPr>
              <a:t> </a:t>
            </a:r>
            <a:r>
              <a:rPr lang="en-US" sz="2000" b="0" i="0" dirty="0" err="1">
                <a:effectLst/>
              </a:rPr>
              <a:t>en</a:t>
            </a:r>
            <a:r>
              <a:rPr lang="en-US" sz="2000" b="0" i="0" dirty="0">
                <a:effectLst/>
              </a:rPr>
              <a:t> </a:t>
            </a:r>
            <a:r>
              <a:rPr lang="en-US" sz="2000" b="0" i="0" dirty="0" err="1">
                <a:effectLst/>
              </a:rPr>
              <a:t>una</a:t>
            </a:r>
            <a:r>
              <a:rPr lang="en-US" sz="2000" b="0" i="0" dirty="0">
                <a:effectLst/>
              </a:rPr>
              <a:t> </a:t>
            </a:r>
            <a:r>
              <a:rPr lang="en-US" sz="2000" b="0" i="0" dirty="0" err="1">
                <a:effectLst/>
              </a:rPr>
              <a:t>perspectiva</a:t>
            </a:r>
            <a:r>
              <a:rPr lang="en-US" sz="2000" b="0" i="0" dirty="0">
                <a:effectLst/>
              </a:rPr>
              <a:t> ideal: no </a:t>
            </a:r>
            <a:r>
              <a:rPr lang="en-US" sz="2000" b="0" i="0" dirty="0" err="1">
                <a:effectLst/>
              </a:rPr>
              <a:t>consiste</a:t>
            </a:r>
            <a:r>
              <a:rPr lang="en-US" sz="2000" b="0" i="0" dirty="0">
                <a:effectLst/>
              </a:rPr>
              <a:t> </a:t>
            </a:r>
            <a:r>
              <a:rPr lang="en-US" sz="2000" b="0" i="0" dirty="0" err="1">
                <a:effectLst/>
              </a:rPr>
              <a:t>en</a:t>
            </a:r>
            <a:r>
              <a:rPr lang="en-US" sz="2000" b="0" i="0" dirty="0">
                <a:effectLst/>
              </a:rPr>
              <a:t> un </a:t>
            </a:r>
            <a:r>
              <a:rPr lang="en-US" sz="2000" b="0" i="0" dirty="0" err="1">
                <a:effectLst/>
              </a:rPr>
              <a:t>acercamiento</a:t>
            </a:r>
            <a:r>
              <a:rPr lang="en-US" sz="2000" b="0" i="0" dirty="0">
                <a:effectLst/>
              </a:rPr>
              <a:t> gradual </a:t>
            </a:r>
            <a:r>
              <a:rPr lang="en-US" sz="2000" b="0" i="0" dirty="0" err="1">
                <a:effectLst/>
              </a:rPr>
              <a:t>hacia</a:t>
            </a:r>
            <a:r>
              <a:rPr lang="en-US" sz="2000" b="0" i="0" dirty="0">
                <a:effectLst/>
              </a:rPr>
              <a:t> la </a:t>
            </a:r>
            <a:r>
              <a:rPr lang="en-US" sz="2000" b="0" i="0" dirty="0" err="1">
                <a:effectLst/>
              </a:rPr>
              <a:t>verdad</a:t>
            </a:r>
            <a:r>
              <a:rPr lang="en-US" sz="2000" b="0" i="0" dirty="0">
                <a:effectLst/>
              </a:rPr>
              <a:t>. Por </a:t>
            </a:r>
            <a:r>
              <a:rPr lang="en-US" sz="2000" b="0" i="0" dirty="0" err="1">
                <a:effectLst/>
              </a:rPr>
              <a:t>el</a:t>
            </a:r>
            <a:r>
              <a:rPr lang="en-US" sz="2000" b="0" i="0" dirty="0">
                <a:effectLst/>
              </a:rPr>
              <a:t> </a:t>
            </a:r>
            <a:r>
              <a:rPr lang="en-US" sz="2000" b="0" i="0" dirty="0" err="1">
                <a:effectLst/>
              </a:rPr>
              <a:t>contrario</a:t>
            </a:r>
            <a:r>
              <a:rPr lang="en-US" sz="2000" b="0" i="0" dirty="0">
                <a:effectLst/>
              </a:rPr>
              <a:t>, </a:t>
            </a:r>
            <a:r>
              <a:rPr lang="en-US" sz="2000" b="0" i="0" dirty="0" err="1">
                <a:effectLst/>
              </a:rPr>
              <a:t>el</a:t>
            </a:r>
            <a:r>
              <a:rPr lang="en-US" sz="2000" b="0" i="0" dirty="0">
                <a:effectLst/>
              </a:rPr>
              <a:t> </a:t>
            </a:r>
            <a:r>
              <a:rPr lang="en-US" sz="2000" b="0" i="0" dirty="0" err="1">
                <a:effectLst/>
              </a:rPr>
              <a:t>conocimiento</a:t>
            </a:r>
            <a:r>
              <a:rPr lang="en-US" sz="2000" b="0" i="0" dirty="0">
                <a:effectLst/>
              </a:rPr>
              <a:t> es un </a:t>
            </a:r>
            <a:r>
              <a:rPr lang="en-US" sz="2000" b="0" i="0" dirty="0" err="1">
                <a:effectLst/>
              </a:rPr>
              <a:t>océano</a:t>
            </a:r>
            <a:r>
              <a:rPr lang="en-US" sz="2000" b="0" i="0" dirty="0">
                <a:effectLst/>
              </a:rPr>
              <a:t>, </a:t>
            </a:r>
            <a:r>
              <a:rPr lang="en-US" sz="2000" b="0" i="0" dirty="0" err="1">
                <a:effectLst/>
              </a:rPr>
              <a:t>siempre</a:t>
            </a:r>
            <a:r>
              <a:rPr lang="en-US" sz="2000" b="0" i="0" dirty="0">
                <a:effectLst/>
              </a:rPr>
              <a:t> </a:t>
            </a:r>
            <a:r>
              <a:rPr lang="en-US" sz="2000" b="0" i="0" dirty="0" err="1">
                <a:effectLst/>
              </a:rPr>
              <a:t>en</a:t>
            </a:r>
            <a:r>
              <a:rPr lang="en-US" sz="2000" b="0" i="0" dirty="0">
                <a:effectLst/>
              </a:rPr>
              <a:t> </a:t>
            </a:r>
            <a:r>
              <a:rPr lang="en-US" sz="2000" b="0" i="0" dirty="0" err="1">
                <a:effectLst/>
              </a:rPr>
              <a:t>aumento</a:t>
            </a:r>
            <a:r>
              <a:rPr lang="en-US" sz="2000" b="0" i="0" dirty="0">
                <a:effectLst/>
              </a:rPr>
              <a:t>, de </a:t>
            </a:r>
            <a:r>
              <a:rPr lang="en-US" sz="2000" b="0" i="0" dirty="0" err="1">
                <a:effectLst/>
              </a:rPr>
              <a:t>alternativas</a:t>
            </a:r>
            <a:r>
              <a:rPr lang="en-US" sz="2000" b="0" i="0" dirty="0">
                <a:effectLst/>
              </a:rPr>
              <a:t> incompatibles entre </a:t>
            </a:r>
            <a:r>
              <a:rPr lang="en-US" sz="2000" b="0" i="0" dirty="0" err="1">
                <a:effectLst/>
              </a:rPr>
              <a:t>sí</a:t>
            </a:r>
            <a:r>
              <a:rPr lang="en-US" sz="2000" b="0" i="0" dirty="0">
                <a:effectLst/>
              </a:rPr>
              <a:t> (y </a:t>
            </a:r>
            <a:r>
              <a:rPr lang="en-US" sz="2000" b="0" i="0" dirty="0" err="1">
                <a:effectLst/>
              </a:rPr>
              <a:t>tal</a:t>
            </a:r>
            <a:r>
              <a:rPr lang="en-US" sz="2000" b="0" i="0" dirty="0">
                <a:effectLst/>
              </a:rPr>
              <a:t> </a:t>
            </a:r>
            <a:r>
              <a:rPr lang="en-US" sz="2000" b="0" i="0" dirty="0" err="1">
                <a:effectLst/>
              </a:rPr>
              <a:t>vez</a:t>
            </a:r>
            <a:r>
              <a:rPr lang="en-US" sz="2000" b="0" i="0" dirty="0">
                <a:effectLst/>
              </a:rPr>
              <a:t> </a:t>
            </a:r>
            <a:r>
              <a:rPr lang="en-US" sz="2000" b="0" i="0" dirty="0" err="1">
                <a:effectLst/>
              </a:rPr>
              <a:t>inconmensurables</a:t>
            </a:r>
            <a:r>
              <a:rPr lang="en-US" sz="2000" b="0" i="0" dirty="0">
                <a:effectLst/>
              </a:rPr>
              <a:t>.)</a:t>
            </a:r>
          </a:p>
          <a:p>
            <a:pPr indent="-228600">
              <a:lnSpc>
                <a:spcPct val="90000"/>
              </a:lnSpc>
              <a:spcAft>
                <a:spcPts val="600"/>
              </a:spcAft>
              <a:buFont typeface="Arial" panose="020B0604020202020204" pitchFamily="34" charset="0"/>
              <a:buChar char="•"/>
            </a:pPr>
            <a:r>
              <a:rPr lang="en-US" sz="2000" b="1" dirty="0"/>
              <a:t>Paul </a:t>
            </a:r>
            <a:r>
              <a:rPr lang="en-US" sz="2000" b="1" dirty="0" err="1"/>
              <a:t>Feyerabend</a:t>
            </a:r>
            <a:r>
              <a:rPr lang="en-US" sz="2000" b="1" dirty="0"/>
              <a:t> – Contra </a:t>
            </a:r>
            <a:r>
              <a:rPr lang="en-US" sz="2000" b="1" dirty="0" err="1"/>
              <a:t>el</a:t>
            </a:r>
            <a:r>
              <a:rPr lang="en-US" sz="2000" b="1" dirty="0"/>
              <a:t> </a:t>
            </a:r>
            <a:r>
              <a:rPr lang="en-US" sz="2000" b="1" dirty="0" err="1"/>
              <a:t>método</a:t>
            </a:r>
            <a:endParaRPr lang="en-US" sz="2000" b="1" dirty="0"/>
          </a:p>
        </p:txBody>
      </p:sp>
    </p:spTree>
    <p:extLst>
      <p:ext uri="{BB962C8B-B14F-4D97-AF65-F5344CB8AC3E}">
        <p14:creationId xmlns:p14="http://schemas.microsoft.com/office/powerpoint/2010/main" val="3771871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A41127-5305-28DE-8B54-4495A3FE987A}"/>
              </a:ext>
            </a:extLst>
          </p:cNvPr>
          <p:cNvPicPr>
            <a:picLocks noChangeAspect="1"/>
          </p:cNvPicPr>
          <p:nvPr/>
        </p:nvPicPr>
        <p:blipFill>
          <a:blip r:embed="rId2"/>
          <a:stretch>
            <a:fillRect/>
          </a:stretch>
        </p:blipFill>
        <p:spPr>
          <a:xfrm>
            <a:off x="627615" y="1612428"/>
            <a:ext cx="2940478" cy="2940478"/>
          </a:xfrm>
          <a:prstGeom prst="rect">
            <a:avLst/>
          </a:prstGeom>
        </p:spPr>
      </p:pic>
      <p:sp>
        <p:nvSpPr>
          <p:cNvPr id="12" name="Freeform: Shape 11">
            <a:extLst>
              <a:ext uri="{FF2B5EF4-FFF2-40B4-BE49-F238E27FC236}">
                <a16:creationId xmlns:a16="http://schemas.microsoft.com/office/drawing/2014/main" id="{7F1D3AD4-3243-2A31-DB75-AB0673688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41538">
            <a:off x="4449397" y="-132075"/>
            <a:ext cx="1749363" cy="1234180"/>
          </a:xfrm>
          <a:custGeom>
            <a:avLst/>
            <a:gdLst>
              <a:gd name="connsiteX0" fmla="*/ 510158 w 2254112"/>
              <a:gd name="connsiteY0" fmla="*/ 1153473 h 1732191"/>
              <a:gd name="connsiteX1" fmla="*/ 0 w 2254112"/>
              <a:gd name="connsiteY1" fmla="*/ 826698 h 1732191"/>
              <a:gd name="connsiteX2" fmla="*/ 41766 w 2254112"/>
              <a:gd name="connsiteY2" fmla="*/ 607725 h 1732191"/>
              <a:gd name="connsiteX3" fmla="*/ 233527 w 2254112"/>
              <a:gd name="connsiteY3" fmla="*/ 232352 h 1732191"/>
              <a:gd name="connsiteX4" fmla="*/ 1253524 w 2254112"/>
              <a:gd name="connsiteY4" fmla="*/ 519 h 1732191"/>
              <a:gd name="connsiteX5" fmla="*/ 1789761 w 2254112"/>
              <a:gd name="connsiteY5" fmla="*/ 180437 h 1732191"/>
              <a:gd name="connsiteX6" fmla="*/ 2130860 w 2254112"/>
              <a:gd name="connsiteY6" fmla="*/ 728506 h 1732191"/>
              <a:gd name="connsiteX7" fmla="*/ 2253956 w 2254112"/>
              <a:gd name="connsiteY7" fmla="*/ 1697012 h 1732191"/>
              <a:gd name="connsiteX8" fmla="*/ 2254112 w 2254112"/>
              <a:gd name="connsiteY8" fmla="*/ 1698418 h 1732191"/>
              <a:gd name="connsiteX9" fmla="*/ 1838563 w 2254112"/>
              <a:gd name="connsiteY9" fmla="*/ 1732084 h 1732191"/>
              <a:gd name="connsiteX10" fmla="*/ 1757004 w 2254112"/>
              <a:gd name="connsiteY10" fmla="*/ 1727906 h 1732191"/>
              <a:gd name="connsiteX11" fmla="*/ 1676192 w 2254112"/>
              <a:gd name="connsiteY11" fmla="*/ 1029463 h 1732191"/>
              <a:gd name="connsiteX12" fmla="*/ 1542099 w 2254112"/>
              <a:gd name="connsiteY12" fmla="*/ 658928 h 1732191"/>
              <a:gd name="connsiteX13" fmla="*/ 1254247 w 2254112"/>
              <a:gd name="connsiteY13" fmla="*/ 504262 h 1732191"/>
              <a:gd name="connsiteX14" fmla="*/ 646869 w 2254112"/>
              <a:gd name="connsiteY14" fmla="*/ 593765 h 1732191"/>
              <a:gd name="connsiteX15" fmla="*/ 508587 w 2254112"/>
              <a:gd name="connsiteY15" fmla="*/ 1099824 h 1732191"/>
              <a:gd name="connsiteX0" fmla="*/ 510158 w 2254112"/>
              <a:gd name="connsiteY0" fmla="*/ 1153473 h 1732090"/>
              <a:gd name="connsiteX1" fmla="*/ 0 w 2254112"/>
              <a:gd name="connsiteY1" fmla="*/ 826698 h 1732090"/>
              <a:gd name="connsiteX2" fmla="*/ 41766 w 2254112"/>
              <a:gd name="connsiteY2" fmla="*/ 607725 h 1732090"/>
              <a:gd name="connsiteX3" fmla="*/ 233527 w 2254112"/>
              <a:gd name="connsiteY3" fmla="*/ 232352 h 1732090"/>
              <a:gd name="connsiteX4" fmla="*/ 1253524 w 2254112"/>
              <a:gd name="connsiteY4" fmla="*/ 519 h 1732090"/>
              <a:gd name="connsiteX5" fmla="*/ 1789761 w 2254112"/>
              <a:gd name="connsiteY5" fmla="*/ 180437 h 1732090"/>
              <a:gd name="connsiteX6" fmla="*/ 2130860 w 2254112"/>
              <a:gd name="connsiteY6" fmla="*/ 728506 h 1732090"/>
              <a:gd name="connsiteX7" fmla="*/ 2253956 w 2254112"/>
              <a:gd name="connsiteY7" fmla="*/ 1697012 h 1732090"/>
              <a:gd name="connsiteX8" fmla="*/ 2254112 w 2254112"/>
              <a:gd name="connsiteY8" fmla="*/ 1698418 h 1732090"/>
              <a:gd name="connsiteX9" fmla="*/ 1838563 w 2254112"/>
              <a:gd name="connsiteY9" fmla="*/ 1732084 h 1732090"/>
              <a:gd name="connsiteX10" fmla="*/ 1747453 w 2254112"/>
              <a:gd name="connsiteY10" fmla="*/ 1615665 h 1732090"/>
              <a:gd name="connsiteX11" fmla="*/ 1676192 w 2254112"/>
              <a:gd name="connsiteY11" fmla="*/ 1029463 h 1732090"/>
              <a:gd name="connsiteX12" fmla="*/ 1542099 w 2254112"/>
              <a:gd name="connsiteY12" fmla="*/ 658928 h 1732090"/>
              <a:gd name="connsiteX13" fmla="*/ 1254247 w 2254112"/>
              <a:gd name="connsiteY13" fmla="*/ 504262 h 1732090"/>
              <a:gd name="connsiteX14" fmla="*/ 646869 w 2254112"/>
              <a:gd name="connsiteY14" fmla="*/ 593765 h 1732090"/>
              <a:gd name="connsiteX15" fmla="*/ 508587 w 2254112"/>
              <a:gd name="connsiteY15" fmla="*/ 1099824 h 1732090"/>
              <a:gd name="connsiteX16" fmla="*/ 510158 w 2254112"/>
              <a:gd name="connsiteY16" fmla="*/ 1153473 h 1732090"/>
              <a:gd name="connsiteX0" fmla="*/ 510158 w 2254112"/>
              <a:gd name="connsiteY0" fmla="*/ 1153473 h 1698418"/>
              <a:gd name="connsiteX1" fmla="*/ 0 w 2254112"/>
              <a:gd name="connsiteY1" fmla="*/ 826698 h 1698418"/>
              <a:gd name="connsiteX2" fmla="*/ 41766 w 2254112"/>
              <a:gd name="connsiteY2" fmla="*/ 607725 h 1698418"/>
              <a:gd name="connsiteX3" fmla="*/ 233527 w 2254112"/>
              <a:gd name="connsiteY3" fmla="*/ 232352 h 1698418"/>
              <a:gd name="connsiteX4" fmla="*/ 1253524 w 2254112"/>
              <a:gd name="connsiteY4" fmla="*/ 519 h 1698418"/>
              <a:gd name="connsiteX5" fmla="*/ 1789761 w 2254112"/>
              <a:gd name="connsiteY5" fmla="*/ 180437 h 1698418"/>
              <a:gd name="connsiteX6" fmla="*/ 2130860 w 2254112"/>
              <a:gd name="connsiteY6" fmla="*/ 728506 h 1698418"/>
              <a:gd name="connsiteX7" fmla="*/ 2253956 w 2254112"/>
              <a:gd name="connsiteY7" fmla="*/ 1697012 h 1698418"/>
              <a:gd name="connsiteX8" fmla="*/ 2254112 w 2254112"/>
              <a:gd name="connsiteY8" fmla="*/ 1698418 h 1698418"/>
              <a:gd name="connsiteX9" fmla="*/ 1946779 w 2254112"/>
              <a:gd name="connsiteY9" fmla="*/ 1628640 h 1698418"/>
              <a:gd name="connsiteX10" fmla="*/ 1747453 w 2254112"/>
              <a:gd name="connsiteY10" fmla="*/ 1615665 h 1698418"/>
              <a:gd name="connsiteX11" fmla="*/ 1676192 w 2254112"/>
              <a:gd name="connsiteY11" fmla="*/ 1029463 h 1698418"/>
              <a:gd name="connsiteX12" fmla="*/ 1542099 w 2254112"/>
              <a:gd name="connsiteY12" fmla="*/ 658928 h 1698418"/>
              <a:gd name="connsiteX13" fmla="*/ 1254247 w 2254112"/>
              <a:gd name="connsiteY13" fmla="*/ 504262 h 1698418"/>
              <a:gd name="connsiteX14" fmla="*/ 646869 w 2254112"/>
              <a:gd name="connsiteY14" fmla="*/ 593765 h 1698418"/>
              <a:gd name="connsiteX15" fmla="*/ 508587 w 2254112"/>
              <a:gd name="connsiteY15" fmla="*/ 1099824 h 1698418"/>
              <a:gd name="connsiteX16" fmla="*/ 510158 w 2254112"/>
              <a:gd name="connsiteY16" fmla="*/ 1153473 h 1698418"/>
              <a:gd name="connsiteX0" fmla="*/ 510158 w 2253956"/>
              <a:gd name="connsiteY0" fmla="*/ 1153473 h 1697013"/>
              <a:gd name="connsiteX1" fmla="*/ 0 w 2253956"/>
              <a:gd name="connsiteY1" fmla="*/ 826698 h 1697013"/>
              <a:gd name="connsiteX2" fmla="*/ 41766 w 2253956"/>
              <a:gd name="connsiteY2" fmla="*/ 607725 h 1697013"/>
              <a:gd name="connsiteX3" fmla="*/ 233527 w 2253956"/>
              <a:gd name="connsiteY3" fmla="*/ 232352 h 1697013"/>
              <a:gd name="connsiteX4" fmla="*/ 1253524 w 2253956"/>
              <a:gd name="connsiteY4" fmla="*/ 519 h 1697013"/>
              <a:gd name="connsiteX5" fmla="*/ 1789761 w 2253956"/>
              <a:gd name="connsiteY5" fmla="*/ 180437 h 1697013"/>
              <a:gd name="connsiteX6" fmla="*/ 2130860 w 2253956"/>
              <a:gd name="connsiteY6" fmla="*/ 728506 h 1697013"/>
              <a:gd name="connsiteX7" fmla="*/ 2253956 w 2253956"/>
              <a:gd name="connsiteY7" fmla="*/ 1697012 h 1697013"/>
              <a:gd name="connsiteX8" fmla="*/ 2241635 w 2253956"/>
              <a:gd name="connsiteY8" fmla="*/ 1552218 h 1697013"/>
              <a:gd name="connsiteX9" fmla="*/ 1946779 w 2253956"/>
              <a:gd name="connsiteY9" fmla="*/ 1628640 h 1697013"/>
              <a:gd name="connsiteX10" fmla="*/ 1747453 w 2253956"/>
              <a:gd name="connsiteY10" fmla="*/ 1615665 h 1697013"/>
              <a:gd name="connsiteX11" fmla="*/ 1676192 w 2253956"/>
              <a:gd name="connsiteY11" fmla="*/ 1029463 h 1697013"/>
              <a:gd name="connsiteX12" fmla="*/ 1542099 w 2253956"/>
              <a:gd name="connsiteY12" fmla="*/ 658928 h 1697013"/>
              <a:gd name="connsiteX13" fmla="*/ 1254247 w 2253956"/>
              <a:gd name="connsiteY13" fmla="*/ 504262 h 1697013"/>
              <a:gd name="connsiteX14" fmla="*/ 646869 w 2253956"/>
              <a:gd name="connsiteY14" fmla="*/ 593765 h 1697013"/>
              <a:gd name="connsiteX15" fmla="*/ 508587 w 2253956"/>
              <a:gd name="connsiteY15" fmla="*/ 1099824 h 1697013"/>
              <a:gd name="connsiteX16" fmla="*/ 510158 w 2253956"/>
              <a:gd name="connsiteY16" fmla="*/ 1153473 h 1697013"/>
              <a:gd name="connsiteX0" fmla="*/ 510158 w 2249318"/>
              <a:gd name="connsiteY0" fmla="*/ 1153473 h 1628686"/>
              <a:gd name="connsiteX1" fmla="*/ 0 w 2249318"/>
              <a:gd name="connsiteY1" fmla="*/ 826698 h 1628686"/>
              <a:gd name="connsiteX2" fmla="*/ 41766 w 2249318"/>
              <a:gd name="connsiteY2" fmla="*/ 607725 h 1628686"/>
              <a:gd name="connsiteX3" fmla="*/ 233527 w 2249318"/>
              <a:gd name="connsiteY3" fmla="*/ 232352 h 1628686"/>
              <a:gd name="connsiteX4" fmla="*/ 1253524 w 2249318"/>
              <a:gd name="connsiteY4" fmla="*/ 519 h 1628686"/>
              <a:gd name="connsiteX5" fmla="*/ 1789761 w 2249318"/>
              <a:gd name="connsiteY5" fmla="*/ 180437 h 1628686"/>
              <a:gd name="connsiteX6" fmla="*/ 2130860 w 2249318"/>
              <a:gd name="connsiteY6" fmla="*/ 728506 h 1628686"/>
              <a:gd name="connsiteX7" fmla="*/ 2241635 w 2249318"/>
              <a:gd name="connsiteY7" fmla="*/ 1552218 h 1628686"/>
              <a:gd name="connsiteX8" fmla="*/ 1946779 w 2249318"/>
              <a:gd name="connsiteY8" fmla="*/ 1628640 h 1628686"/>
              <a:gd name="connsiteX9" fmla="*/ 1747453 w 2249318"/>
              <a:gd name="connsiteY9" fmla="*/ 1615665 h 1628686"/>
              <a:gd name="connsiteX10" fmla="*/ 1676192 w 2249318"/>
              <a:gd name="connsiteY10" fmla="*/ 1029463 h 1628686"/>
              <a:gd name="connsiteX11" fmla="*/ 1542099 w 2249318"/>
              <a:gd name="connsiteY11" fmla="*/ 658928 h 1628686"/>
              <a:gd name="connsiteX12" fmla="*/ 1254247 w 2249318"/>
              <a:gd name="connsiteY12" fmla="*/ 504262 h 1628686"/>
              <a:gd name="connsiteX13" fmla="*/ 646869 w 2249318"/>
              <a:gd name="connsiteY13" fmla="*/ 593765 h 1628686"/>
              <a:gd name="connsiteX14" fmla="*/ 508587 w 2249318"/>
              <a:gd name="connsiteY14" fmla="*/ 1099824 h 1628686"/>
              <a:gd name="connsiteX15" fmla="*/ 510158 w 2249318"/>
              <a:gd name="connsiteY15" fmla="*/ 1153473 h 1628686"/>
              <a:gd name="connsiteX0" fmla="*/ 510158 w 2249318"/>
              <a:gd name="connsiteY0" fmla="*/ 1153473 h 1615666"/>
              <a:gd name="connsiteX1" fmla="*/ 0 w 2249318"/>
              <a:gd name="connsiteY1" fmla="*/ 826698 h 1615666"/>
              <a:gd name="connsiteX2" fmla="*/ 41766 w 2249318"/>
              <a:gd name="connsiteY2" fmla="*/ 607725 h 1615666"/>
              <a:gd name="connsiteX3" fmla="*/ 233527 w 2249318"/>
              <a:gd name="connsiteY3" fmla="*/ 232352 h 1615666"/>
              <a:gd name="connsiteX4" fmla="*/ 1253524 w 2249318"/>
              <a:gd name="connsiteY4" fmla="*/ 519 h 1615666"/>
              <a:gd name="connsiteX5" fmla="*/ 1789761 w 2249318"/>
              <a:gd name="connsiteY5" fmla="*/ 180437 h 1615666"/>
              <a:gd name="connsiteX6" fmla="*/ 2130860 w 2249318"/>
              <a:gd name="connsiteY6" fmla="*/ 728506 h 1615666"/>
              <a:gd name="connsiteX7" fmla="*/ 2241635 w 2249318"/>
              <a:gd name="connsiteY7" fmla="*/ 1552218 h 1615666"/>
              <a:gd name="connsiteX8" fmla="*/ 1942593 w 2249318"/>
              <a:gd name="connsiteY8" fmla="*/ 1588938 h 1615666"/>
              <a:gd name="connsiteX9" fmla="*/ 1747453 w 2249318"/>
              <a:gd name="connsiteY9" fmla="*/ 1615665 h 1615666"/>
              <a:gd name="connsiteX10" fmla="*/ 1676192 w 2249318"/>
              <a:gd name="connsiteY10" fmla="*/ 1029463 h 1615666"/>
              <a:gd name="connsiteX11" fmla="*/ 1542099 w 2249318"/>
              <a:gd name="connsiteY11" fmla="*/ 658928 h 1615666"/>
              <a:gd name="connsiteX12" fmla="*/ 1254247 w 2249318"/>
              <a:gd name="connsiteY12" fmla="*/ 504262 h 1615666"/>
              <a:gd name="connsiteX13" fmla="*/ 646869 w 2249318"/>
              <a:gd name="connsiteY13" fmla="*/ 593765 h 1615666"/>
              <a:gd name="connsiteX14" fmla="*/ 508587 w 2249318"/>
              <a:gd name="connsiteY14" fmla="*/ 1099824 h 1615666"/>
              <a:gd name="connsiteX15" fmla="*/ 510158 w 2249318"/>
              <a:gd name="connsiteY15" fmla="*/ 1153473 h 1615666"/>
              <a:gd name="connsiteX0" fmla="*/ 510158 w 2249318"/>
              <a:gd name="connsiteY0" fmla="*/ 1153473 h 1589032"/>
              <a:gd name="connsiteX1" fmla="*/ 0 w 2249318"/>
              <a:gd name="connsiteY1" fmla="*/ 826698 h 1589032"/>
              <a:gd name="connsiteX2" fmla="*/ 41766 w 2249318"/>
              <a:gd name="connsiteY2" fmla="*/ 607725 h 1589032"/>
              <a:gd name="connsiteX3" fmla="*/ 233527 w 2249318"/>
              <a:gd name="connsiteY3" fmla="*/ 232352 h 1589032"/>
              <a:gd name="connsiteX4" fmla="*/ 1253524 w 2249318"/>
              <a:gd name="connsiteY4" fmla="*/ 519 h 1589032"/>
              <a:gd name="connsiteX5" fmla="*/ 1789761 w 2249318"/>
              <a:gd name="connsiteY5" fmla="*/ 180437 h 1589032"/>
              <a:gd name="connsiteX6" fmla="*/ 2130860 w 2249318"/>
              <a:gd name="connsiteY6" fmla="*/ 728506 h 1589032"/>
              <a:gd name="connsiteX7" fmla="*/ 2241635 w 2249318"/>
              <a:gd name="connsiteY7" fmla="*/ 1552218 h 1589032"/>
              <a:gd name="connsiteX8" fmla="*/ 1942593 w 2249318"/>
              <a:gd name="connsiteY8" fmla="*/ 1588938 h 1589032"/>
              <a:gd name="connsiteX9" fmla="*/ 1755518 w 2249318"/>
              <a:gd name="connsiteY9" fmla="*/ 1583811 h 1589032"/>
              <a:gd name="connsiteX10" fmla="*/ 1676192 w 2249318"/>
              <a:gd name="connsiteY10" fmla="*/ 1029463 h 1589032"/>
              <a:gd name="connsiteX11" fmla="*/ 1542099 w 2249318"/>
              <a:gd name="connsiteY11" fmla="*/ 658928 h 1589032"/>
              <a:gd name="connsiteX12" fmla="*/ 1254247 w 2249318"/>
              <a:gd name="connsiteY12" fmla="*/ 504262 h 1589032"/>
              <a:gd name="connsiteX13" fmla="*/ 646869 w 2249318"/>
              <a:gd name="connsiteY13" fmla="*/ 593765 h 1589032"/>
              <a:gd name="connsiteX14" fmla="*/ 508587 w 2249318"/>
              <a:gd name="connsiteY14" fmla="*/ 1099824 h 1589032"/>
              <a:gd name="connsiteX15" fmla="*/ 510158 w 2249318"/>
              <a:gd name="connsiteY15" fmla="*/ 1153473 h 1589032"/>
              <a:gd name="connsiteX0" fmla="*/ 510158 w 2249318"/>
              <a:gd name="connsiteY0" fmla="*/ 1153473 h 1589095"/>
              <a:gd name="connsiteX1" fmla="*/ 0 w 2249318"/>
              <a:gd name="connsiteY1" fmla="*/ 826698 h 1589095"/>
              <a:gd name="connsiteX2" fmla="*/ 41766 w 2249318"/>
              <a:gd name="connsiteY2" fmla="*/ 607725 h 1589095"/>
              <a:gd name="connsiteX3" fmla="*/ 233527 w 2249318"/>
              <a:gd name="connsiteY3" fmla="*/ 232352 h 1589095"/>
              <a:gd name="connsiteX4" fmla="*/ 1253524 w 2249318"/>
              <a:gd name="connsiteY4" fmla="*/ 519 h 1589095"/>
              <a:gd name="connsiteX5" fmla="*/ 1789761 w 2249318"/>
              <a:gd name="connsiteY5" fmla="*/ 180437 h 1589095"/>
              <a:gd name="connsiteX6" fmla="*/ 2130860 w 2249318"/>
              <a:gd name="connsiteY6" fmla="*/ 728506 h 1589095"/>
              <a:gd name="connsiteX7" fmla="*/ 2241635 w 2249318"/>
              <a:gd name="connsiteY7" fmla="*/ 1552218 h 1589095"/>
              <a:gd name="connsiteX8" fmla="*/ 1942593 w 2249318"/>
              <a:gd name="connsiteY8" fmla="*/ 1588938 h 1589095"/>
              <a:gd name="connsiteX9" fmla="*/ 1775754 w 2249318"/>
              <a:gd name="connsiteY9" fmla="*/ 1586900 h 1589095"/>
              <a:gd name="connsiteX10" fmla="*/ 1676192 w 2249318"/>
              <a:gd name="connsiteY10" fmla="*/ 1029463 h 1589095"/>
              <a:gd name="connsiteX11" fmla="*/ 1542099 w 2249318"/>
              <a:gd name="connsiteY11" fmla="*/ 658928 h 1589095"/>
              <a:gd name="connsiteX12" fmla="*/ 1254247 w 2249318"/>
              <a:gd name="connsiteY12" fmla="*/ 504262 h 1589095"/>
              <a:gd name="connsiteX13" fmla="*/ 646869 w 2249318"/>
              <a:gd name="connsiteY13" fmla="*/ 593765 h 1589095"/>
              <a:gd name="connsiteX14" fmla="*/ 508587 w 2249318"/>
              <a:gd name="connsiteY14" fmla="*/ 1099824 h 1589095"/>
              <a:gd name="connsiteX15" fmla="*/ 510158 w 2249318"/>
              <a:gd name="connsiteY15" fmla="*/ 1153473 h 1589095"/>
              <a:gd name="connsiteX0" fmla="*/ 510158 w 2249318"/>
              <a:gd name="connsiteY0" fmla="*/ 1153473 h 1586900"/>
              <a:gd name="connsiteX1" fmla="*/ 0 w 2249318"/>
              <a:gd name="connsiteY1" fmla="*/ 826698 h 1586900"/>
              <a:gd name="connsiteX2" fmla="*/ 41766 w 2249318"/>
              <a:gd name="connsiteY2" fmla="*/ 607725 h 1586900"/>
              <a:gd name="connsiteX3" fmla="*/ 233527 w 2249318"/>
              <a:gd name="connsiteY3" fmla="*/ 232352 h 1586900"/>
              <a:gd name="connsiteX4" fmla="*/ 1253524 w 2249318"/>
              <a:gd name="connsiteY4" fmla="*/ 519 h 1586900"/>
              <a:gd name="connsiteX5" fmla="*/ 1789761 w 2249318"/>
              <a:gd name="connsiteY5" fmla="*/ 180437 h 1586900"/>
              <a:gd name="connsiteX6" fmla="*/ 2130860 w 2249318"/>
              <a:gd name="connsiteY6" fmla="*/ 728506 h 1586900"/>
              <a:gd name="connsiteX7" fmla="*/ 2241635 w 2249318"/>
              <a:gd name="connsiteY7" fmla="*/ 1552218 h 1586900"/>
              <a:gd name="connsiteX8" fmla="*/ 1775754 w 2249318"/>
              <a:gd name="connsiteY8" fmla="*/ 1586900 h 1586900"/>
              <a:gd name="connsiteX9" fmla="*/ 1676192 w 2249318"/>
              <a:gd name="connsiteY9" fmla="*/ 1029463 h 1586900"/>
              <a:gd name="connsiteX10" fmla="*/ 1542099 w 2249318"/>
              <a:gd name="connsiteY10" fmla="*/ 658928 h 1586900"/>
              <a:gd name="connsiteX11" fmla="*/ 1254247 w 2249318"/>
              <a:gd name="connsiteY11" fmla="*/ 504262 h 1586900"/>
              <a:gd name="connsiteX12" fmla="*/ 646869 w 2249318"/>
              <a:gd name="connsiteY12" fmla="*/ 593765 h 1586900"/>
              <a:gd name="connsiteX13" fmla="*/ 508587 w 2249318"/>
              <a:gd name="connsiteY13" fmla="*/ 1099824 h 1586900"/>
              <a:gd name="connsiteX14" fmla="*/ 510158 w 2249318"/>
              <a:gd name="connsiteY14" fmla="*/ 1153473 h 1586900"/>
              <a:gd name="connsiteX0" fmla="*/ 510158 w 2249318"/>
              <a:gd name="connsiteY0" fmla="*/ 1153473 h 1586900"/>
              <a:gd name="connsiteX1" fmla="*/ 0 w 2249318"/>
              <a:gd name="connsiteY1" fmla="*/ 826698 h 1586900"/>
              <a:gd name="connsiteX2" fmla="*/ 41766 w 2249318"/>
              <a:gd name="connsiteY2" fmla="*/ 607725 h 1586900"/>
              <a:gd name="connsiteX3" fmla="*/ 233527 w 2249318"/>
              <a:gd name="connsiteY3" fmla="*/ 232352 h 1586900"/>
              <a:gd name="connsiteX4" fmla="*/ 1253524 w 2249318"/>
              <a:gd name="connsiteY4" fmla="*/ 519 h 1586900"/>
              <a:gd name="connsiteX5" fmla="*/ 1789761 w 2249318"/>
              <a:gd name="connsiteY5" fmla="*/ 180437 h 1586900"/>
              <a:gd name="connsiteX6" fmla="*/ 2130860 w 2249318"/>
              <a:gd name="connsiteY6" fmla="*/ 728506 h 1586900"/>
              <a:gd name="connsiteX7" fmla="*/ 2241635 w 2249318"/>
              <a:gd name="connsiteY7" fmla="*/ 1552218 h 1586900"/>
              <a:gd name="connsiteX8" fmla="*/ 1775754 w 2249318"/>
              <a:gd name="connsiteY8" fmla="*/ 1586900 h 1586900"/>
              <a:gd name="connsiteX9" fmla="*/ 1698530 w 2249318"/>
              <a:gd name="connsiteY9" fmla="*/ 1021561 h 1586900"/>
              <a:gd name="connsiteX10" fmla="*/ 1542099 w 2249318"/>
              <a:gd name="connsiteY10" fmla="*/ 658928 h 1586900"/>
              <a:gd name="connsiteX11" fmla="*/ 1254247 w 2249318"/>
              <a:gd name="connsiteY11" fmla="*/ 504262 h 1586900"/>
              <a:gd name="connsiteX12" fmla="*/ 646869 w 2249318"/>
              <a:gd name="connsiteY12" fmla="*/ 593765 h 1586900"/>
              <a:gd name="connsiteX13" fmla="*/ 508587 w 2249318"/>
              <a:gd name="connsiteY13" fmla="*/ 1099824 h 1586900"/>
              <a:gd name="connsiteX14" fmla="*/ 510158 w 2249318"/>
              <a:gd name="connsiteY14" fmla="*/ 1153473 h 1586900"/>
              <a:gd name="connsiteX0" fmla="*/ 510158 w 2249318"/>
              <a:gd name="connsiteY0" fmla="*/ 1153473 h 1586900"/>
              <a:gd name="connsiteX1" fmla="*/ 0 w 2249318"/>
              <a:gd name="connsiteY1" fmla="*/ 826698 h 1586900"/>
              <a:gd name="connsiteX2" fmla="*/ 41766 w 2249318"/>
              <a:gd name="connsiteY2" fmla="*/ 607725 h 1586900"/>
              <a:gd name="connsiteX3" fmla="*/ 233527 w 2249318"/>
              <a:gd name="connsiteY3" fmla="*/ 232352 h 1586900"/>
              <a:gd name="connsiteX4" fmla="*/ 1253524 w 2249318"/>
              <a:gd name="connsiteY4" fmla="*/ 519 h 1586900"/>
              <a:gd name="connsiteX5" fmla="*/ 1789761 w 2249318"/>
              <a:gd name="connsiteY5" fmla="*/ 180437 h 1586900"/>
              <a:gd name="connsiteX6" fmla="*/ 2130860 w 2249318"/>
              <a:gd name="connsiteY6" fmla="*/ 728506 h 1586900"/>
              <a:gd name="connsiteX7" fmla="*/ 2241635 w 2249318"/>
              <a:gd name="connsiteY7" fmla="*/ 1552218 h 1586900"/>
              <a:gd name="connsiteX8" fmla="*/ 1775754 w 2249318"/>
              <a:gd name="connsiteY8" fmla="*/ 1586900 h 1586900"/>
              <a:gd name="connsiteX9" fmla="*/ 1698530 w 2249318"/>
              <a:gd name="connsiteY9" fmla="*/ 1021561 h 1586900"/>
              <a:gd name="connsiteX10" fmla="*/ 1254247 w 2249318"/>
              <a:gd name="connsiteY10" fmla="*/ 504262 h 1586900"/>
              <a:gd name="connsiteX11" fmla="*/ 646869 w 2249318"/>
              <a:gd name="connsiteY11" fmla="*/ 593765 h 1586900"/>
              <a:gd name="connsiteX12" fmla="*/ 508587 w 2249318"/>
              <a:gd name="connsiteY12" fmla="*/ 1099824 h 1586900"/>
              <a:gd name="connsiteX13" fmla="*/ 510158 w 2249318"/>
              <a:gd name="connsiteY13" fmla="*/ 1153473 h 1586900"/>
              <a:gd name="connsiteX0" fmla="*/ 510158 w 2249318"/>
              <a:gd name="connsiteY0" fmla="*/ 1153473 h 1586900"/>
              <a:gd name="connsiteX1" fmla="*/ 0 w 2249318"/>
              <a:gd name="connsiteY1" fmla="*/ 826698 h 1586900"/>
              <a:gd name="connsiteX2" fmla="*/ 41766 w 2249318"/>
              <a:gd name="connsiteY2" fmla="*/ 607725 h 1586900"/>
              <a:gd name="connsiteX3" fmla="*/ 233527 w 2249318"/>
              <a:gd name="connsiteY3" fmla="*/ 232352 h 1586900"/>
              <a:gd name="connsiteX4" fmla="*/ 1253524 w 2249318"/>
              <a:gd name="connsiteY4" fmla="*/ 519 h 1586900"/>
              <a:gd name="connsiteX5" fmla="*/ 1789761 w 2249318"/>
              <a:gd name="connsiteY5" fmla="*/ 180437 h 1586900"/>
              <a:gd name="connsiteX6" fmla="*/ 2130860 w 2249318"/>
              <a:gd name="connsiteY6" fmla="*/ 728506 h 1586900"/>
              <a:gd name="connsiteX7" fmla="*/ 2241635 w 2249318"/>
              <a:gd name="connsiteY7" fmla="*/ 1552218 h 1586900"/>
              <a:gd name="connsiteX8" fmla="*/ 1775754 w 2249318"/>
              <a:gd name="connsiteY8" fmla="*/ 1586900 h 1586900"/>
              <a:gd name="connsiteX9" fmla="*/ 1698530 w 2249318"/>
              <a:gd name="connsiteY9" fmla="*/ 1021561 h 1586900"/>
              <a:gd name="connsiteX10" fmla="*/ 1254247 w 2249318"/>
              <a:gd name="connsiteY10" fmla="*/ 504262 h 1586900"/>
              <a:gd name="connsiteX11" fmla="*/ 646869 w 2249318"/>
              <a:gd name="connsiteY11" fmla="*/ 593765 h 1586900"/>
              <a:gd name="connsiteX12" fmla="*/ 508587 w 2249318"/>
              <a:gd name="connsiteY12" fmla="*/ 1099824 h 1586900"/>
              <a:gd name="connsiteX13" fmla="*/ 510158 w 2249318"/>
              <a:gd name="connsiteY13" fmla="*/ 1153473 h 1586900"/>
              <a:gd name="connsiteX0" fmla="*/ 510158 w 2249318"/>
              <a:gd name="connsiteY0" fmla="*/ 1153473 h 1586900"/>
              <a:gd name="connsiteX1" fmla="*/ 0 w 2249318"/>
              <a:gd name="connsiteY1" fmla="*/ 826698 h 1586900"/>
              <a:gd name="connsiteX2" fmla="*/ 41766 w 2249318"/>
              <a:gd name="connsiteY2" fmla="*/ 607725 h 1586900"/>
              <a:gd name="connsiteX3" fmla="*/ 233527 w 2249318"/>
              <a:gd name="connsiteY3" fmla="*/ 232352 h 1586900"/>
              <a:gd name="connsiteX4" fmla="*/ 1253524 w 2249318"/>
              <a:gd name="connsiteY4" fmla="*/ 519 h 1586900"/>
              <a:gd name="connsiteX5" fmla="*/ 1789761 w 2249318"/>
              <a:gd name="connsiteY5" fmla="*/ 180437 h 1586900"/>
              <a:gd name="connsiteX6" fmla="*/ 2130860 w 2249318"/>
              <a:gd name="connsiteY6" fmla="*/ 728506 h 1586900"/>
              <a:gd name="connsiteX7" fmla="*/ 2241635 w 2249318"/>
              <a:gd name="connsiteY7" fmla="*/ 1552218 h 1586900"/>
              <a:gd name="connsiteX8" fmla="*/ 1775754 w 2249318"/>
              <a:gd name="connsiteY8" fmla="*/ 1586900 h 1586900"/>
              <a:gd name="connsiteX9" fmla="*/ 1698530 w 2249318"/>
              <a:gd name="connsiteY9" fmla="*/ 1021561 h 1586900"/>
              <a:gd name="connsiteX10" fmla="*/ 1254247 w 2249318"/>
              <a:gd name="connsiteY10" fmla="*/ 504262 h 1586900"/>
              <a:gd name="connsiteX11" fmla="*/ 646869 w 2249318"/>
              <a:gd name="connsiteY11" fmla="*/ 593765 h 1586900"/>
              <a:gd name="connsiteX12" fmla="*/ 508587 w 2249318"/>
              <a:gd name="connsiteY12" fmla="*/ 1099824 h 1586900"/>
              <a:gd name="connsiteX13" fmla="*/ 510158 w 2249318"/>
              <a:gd name="connsiteY13" fmla="*/ 1153473 h 158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49318" h="1586900">
                <a:moveTo>
                  <a:pt x="510158" y="1153473"/>
                </a:moveTo>
                <a:lnTo>
                  <a:pt x="0" y="826698"/>
                </a:lnTo>
                <a:lnTo>
                  <a:pt x="41766" y="607725"/>
                </a:lnTo>
                <a:cubicBezTo>
                  <a:pt x="78076" y="459958"/>
                  <a:pt x="133703" y="323529"/>
                  <a:pt x="233527" y="232352"/>
                </a:cubicBezTo>
                <a:cubicBezTo>
                  <a:pt x="455955" y="53782"/>
                  <a:pt x="713828" y="-6330"/>
                  <a:pt x="1253524" y="519"/>
                </a:cubicBezTo>
                <a:cubicBezTo>
                  <a:pt x="1442711" y="4490"/>
                  <a:pt x="1643538" y="59106"/>
                  <a:pt x="1789761" y="180437"/>
                </a:cubicBezTo>
                <a:cubicBezTo>
                  <a:pt x="1935983" y="301767"/>
                  <a:pt x="2055548" y="499876"/>
                  <a:pt x="2130860" y="728506"/>
                </a:cubicBezTo>
                <a:cubicBezTo>
                  <a:pt x="2206172" y="957136"/>
                  <a:pt x="2272315" y="1402196"/>
                  <a:pt x="2241635" y="1552218"/>
                </a:cubicBezTo>
                <a:lnTo>
                  <a:pt x="1775754" y="1586900"/>
                </a:lnTo>
                <a:cubicBezTo>
                  <a:pt x="1758252" y="1400649"/>
                  <a:pt x="1764641" y="1230632"/>
                  <a:pt x="1698530" y="1021561"/>
                </a:cubicBezTo>
                <a:cubicBezTo>
                  <a:pt x="1632419" y="812490"/>
                  <a:pt x="1617311" y="567512"/>
                  <a:pt x="1254247" y="504262"/>
                </a:cubicBezTo>
                <a:cubicBezTo>
                  <a:pt x="1105042" y="493401"/>
                  <a:pt x="771145" y="494504"/>
                  <a:pt x="646869" y="593765"/>
                </a:cubicBezTo>
                <a:cubicBezTo>
                  <a:pt x="522592" y="693025"/>
                  <a:pt x="521003" y="906146"/>
                  <a:pt x="508587" y="1099824"/>
                </a:cubicBezTo>
                <a:cubicBezTo>
                  <a:pt x="509111" y="1117707"/>
                  <a:pt x="509634" y="1135590"/>
                  <a:pt x="510158" y="1153473"/>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FFE4D0F-6A8F-7ED2-2DD0-35790DF80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111881">
            <a:off x="3964321" y="1137433"/>
            <a:ext cx="480821" cy="454059"/>
          </a:xfrm>
          <a:custGeom>
            <a:avLst/>
            <a:gdLst>
              <a:gd name="connsiteX0" fmla="*/ 845218 w 2601267"/>
              <a:gd name="connsiteY0" fmla="*/ 6508 h 3247197"/>
              <a:gd name="connsiteX1" fmla="*/ 666313 w 2601267"/>
              <a:gd name="connsiteY1" fmla="*/ 158908 h 3247197"/>
              <a:gd name="connsiteX2" fmla="*/ 778957 w 2601267"/>
              <a:gd name="connsiteY2" fmla="*/ 3213534 h 3247197"/>
              <a:gd name="connsiteX3" fmla="*/ 1415061 w 2601267"/>
              <a:gd name="connsiteY3" fmla="*/ 3240039 h 3247197"/>
              <a:gd name="connsiteX4" fmla="*/ 1965026 w 2601267"/>
              <a:gd name="connsiteY4" fmla="*/ 2994874 h 3247197"/>
              <a:gd name="connsiteX5" fmla="*/ 2521618 w 2601267"/>
              <a:gd name="connsiteY5" fmla="*/ 2179865 h 3247197"/>
              <a:gd name="connsiteX6" fmla="*/ 2601131 w 2601267"/>
              <a:gd name="connsiteY6" fmla="*/ 1722665 h 3247197"/>
              <a:gd name="connsiteX7" fmla="*/ 2501739 w 2601267"/>
              <a:gd name="connsiteY7" fmla="*/ 1238960 h 3247197"/>
              <a:gd name="connsiteX8" fmla="*/ 2276452 w 2601267"/>
              <a:gd name="connsiteY8" fmla="*/ 801639 h 3247197"/>
              <a:gd name="connsiteX9" fmla="*/ 1627096 w 2601267"/>
              <a:gd name="connsiteY9" fmla="*/ 198665 h 3247197"/>
              <a:gd name="connsiteX10" fmla="*/ 1415061 w 2601267"/>
              <a:gd name="connsiteY10" fmla="*/ 132404 h 3247197"/>
              <a:gd name="connsiteX11" fmla="*/ 1189774 w 2601267"/>
              <a:gd name="connsiteY11" fmla="*/ 79395 h 3247197"/>
              <a:gd name="connsiteX12" fmla="*/ 1024122 w 2601267"/>
              <a:gd name="connsiteY12" fmla="*/ 46265 h 3247197"/>
              <a:gd name="connsiteX13" fmla="*/ 878348 w 2601267"/>
              <a:gd name="connsiteY13" fmla="*/ 52891 h 3247197"/>
              <a:gd name="connsiteX14" fmla="*/ 818713 w 2601267"/>
              <a:gd name="connsiteY14" fmla="*/ 26387 h 3247197"/>
              <a:gd name="connsiteX15" fmla="*/ 845218 w 2601267"/>
              <a:gd name="connsiteY15" fmla="*/ 6508 h 3247197"/>
              <a:gd name="connsiteX0" fmla="*/ 1205667 w 2961716"/>
              <a:gd name="connsiteY0" fmla="*/ 75319 h 3445468"/>
              <a:gd name="connsiteX1" fmla="*/ 72605 w 2961716"/>
              <a:gd name="connsiteY1" fmla="*/ 1175249 h 3445468"/>
              <a:gd name="connsiteX2" fmla="*/ 1139406 w 2961716"/>
              <a:gd name="connsiteY2" fmla="*/ 3282345 h 3445468"/>
              <a:gd name="connsiteX3" fmla="*/ 1775510 w 2961716"/>
              <a:gd name="connsiteY3" fmla="*/ 3308850 h 3445468"/>
              <a:gd name="connsiteX4" fmla="*/ 2325475 w 2961716"/>
              <a:gd name="connsiteY4" fmla="*/ 3063685 h 3445468"/>
              <a:gd name="connsiteX5" fmla="*/ 2882067 w 2961716"/>
              <a:gd name="connsiteY5" fmla="*/ 2248676 h 3445468"/>
              <a:gd name="connsiteX6" fmla="*/ 2961580 w 2961716"/>
              <a:gd name="connsiteY6" fmla="*/ 1791476 h 3445468"/>
              <a:gd name="connsiteX7" fmla="*/ 2862188 w 2961716"/>
              <a:gd name="connsiteY7" fmla="*/ 1307771 h 3445468"/>
              <a:gd name="connsiteX8" fmla="*/ 2636901 w 2961716"/>
              <a:gd name="connsiteY8" fmla="*/ 870450 h 3445468"/>
              <a:gd name="connsiteX9" fmla="*/ 1987545 w 2961716"/>
              <a:gd name="connsiteY9" fmla="*/ 267476 h 3445468"/>
              <a:gd name="connsiteX10" fmla="*/ 1775510 w 2961716"/>
              <a:gd name="connsiteY10" fmla="*/ 201215 h 3445468"/>
              <a:gd name="connsiteX11" fmla="*/ 1550223 w 2961716"/>
              <a:gd name="connsiteY11" fmla="*/ 148206 h 3445468"/>
              <a:gd name="connsiteX12" fmla="*/ 1384571 w 2961716"/>
              <a:gd name="connsiteY12" fmla="*/ 115076 h 3445468"/>
              <a:gd name="connsiteX13" fmla="*/ 1238797 w 2961716"/>
              <a:gd name="connsiteY13" fmla="*/ 121702 h 3445468"/>
              <a:gd name="connsiteX14" fmla="*/ 1179162 w 2961716"/>
              <a:gd name="connsiteY14" fmla="*/ 95198 h 3445468"/>
              <a:gd name="connsiteX15" fmla="*/ 1205667 w 2961716"/>
              <a:gd name="connsiteY15" fmla="*/ 75319 h 3445468"/>
              <a:gd name="connsiteX0" fmla="*/ 1237442 w 2993491"/>
              <a:gd name="connsiteY0" fmla="*/ 75319 h 3308850"/>
              <a:gd name="connsiteX1" fmla="*/ 104380 w 2993491"/>
              <a:gd name="connsiteY1" fmla="*/ 1175249 h 3308850"/>
              <a:gd name="connsiteX2" fmla="*/ 243528 w 2993491"/>
              <a:gd name="connsiteY2" fmla="*/ 2878153 h 3308850"/>
              <a:gd name="connsiteX3" fmla="*/ 1807285 w 2993491"/>
              <a:gd name="connsiteY3" fmla="*/ 3308850 h 3308850"/>
              <a:gd name="connsiteX4" fmla="*/ 2357250 w 2993491"/>
              <a:gd name="connsiteY4" fmla="*/ 3063685 h 3308850"/>
              <a:gd name="connsiteX5" fmla="*/ 2913842 w 2993491"/>
              <a:gd name="connsiteY5" fmla="*/ 2248676 h 3308850"/>
              <a:gd name="connsiteX6" fmla="*/ 2993355 w 2993491"/>
              <a:gd name="connsiteY6" fmla="*/ 1791476 h 3308850"/>
              <a:gd name="connsiteX7" fmla="*/ 2893963 w 2993491"/>
              <a:gd name="connsiteY7" fmla="*/ 1307771 h 3308850"/>
              <a:gd name="connsiteX8" fmla="*/ 2668676 w 2993491"/>
              <a:gd name="connsiteY8" fmla="*/ 870450 h 3308850"/>
              <a:gd name="connsiteX9" fmla="*/ 2019320 w 2993491"/>
              <a:gd name="connsiteY9" fmla="*/ 267476 h 3308850"/>
              <a:gd name="connsiteX10" fmla="*/ 1807285 w 2993491"/>
              <a:gd name="connsiteY10" fmla="*/ 201215 h 3308850"/>
              <a:gd name="connsiteX11" fmla="*/ 1581998 w 2993491"/>
              <a:gd name="connsiteY11" fmla="*/ 148206 h 3308850"/>
              <a:gd name="connsiteX12" fmla="*/ 1416346 w 2993491"/>
              <a:gd name="connsiteY12" fmla="*/ 115076 h 3308850"/>
              <a:gd name="connsiteX13" fmla="*/ 1270572 w 2993491"/>
              <a:gd name="connsiteY13" fmla="*/ 121702 h 3308850"/>
              <a:gd name="connsiteX14" fmla="*/ 1210937 w 2993491"/>
              <a:gd name="connsiteY14" fmla="*/ 95198 h 3308850"/>
              <a:gd name="connsiteX15" fmla="*/ 1237442 w 2993491"/>
              <a:gd name="connsiteY15" fmla="*/ 75319 h 3308850"/>
              <a:gd name="connsiteX0" fmla="*/ 1209047 w 2991601"/>
              <a:gd name="connsiteY0" fmla="*/ 0 h 3213652"/>
              <a:gd name="connsiteX1" fmla="*/ 102490 w 2991601"/>
              <a:gd name="connsiteY1" fmla="*/ 1080051 h 3213652"/>
              <a:gd name="connsiteX2" fmla="*/ 241638 w 2991601"/>
              <a:gd name="connsiteY2" fmla="*/ 2782955 h 3213652"/>
              <a:gd name="connsiteX3" fmla="*/ 1805395 w 2991601"/>
              <a:gd name="connsiteY3" fmla="*/ 3213652 h 3213652"/>
              <a:gd name="connsiteX4" fmla="*/ 2355360 w 2991601"/>
              <a:gd name="connsiteY4" fmla="*/ 2968487 h 3213652"/>
              <a:gd name="connsiteX5" fmla="*/ 2911952 w 2991601"/>
              <a:gd name="connsiteY5" fmla="*/ 2153478 h 3213652"/>
              <a:gd name="connsiteX6" fmla="*/ 2991465 w 2991601"/>
              <a:gd name="connsiteY6" fmla="*/ 1696278 h 3213652"/>
              <a:gd name="connsiteX7" fmla="*/ 2892073 w 2991601"/>
              <a:gd name="connsiteY7" fmla="*/ 1212573 h 3213652"/>
              <a:gd name="connsiteX8" fmla="*/ 2666786 w 2991601"/>
              <a:gd name="connsiteY8" fmla="*/ 775252 h 3213652"/>
              <a:gd name="connsiteX9" fmla="*/ 2017430 w 2991601"/>
              <a:gd name="connsiteY9" fmla="*/ 172278 h 3213652"/>
              <a:gd name="connsiteX10" fmla="*/ 1805395 w 2991601"/>
              <a:gd name="connsiteY10" fmla="*/ 106017 h 3213652"/>
              <a:gd name="connsiteX11" fmla="*/ 1580108 w 2991601"/>
              <a:gd name="connsiteY11" fmla="*/ 53008 h 3213652"/>
              <a:gd name="connsiteX12" fmla="*/ 1414456 w 2991601"/>
              <a:gd name="connsiteY12" fmla="*/ 19878 h 3213652"/>
              <a:gd name="connsiteX13" fmla="*/ 1268682 w 2991601"/>
              <a:gd name="connsiteY13" fmla="*/ 26504 h 3213652"/>
              <a:gd name="connsiteX14" fmla="*/ 1209047 w 2991601"/>
              <a:gd name="connsiteY14" fmla="*/ 0 h 3213652"/>
              <a:gd name="connsiteX0" fmla="*/ 564076 w 2949603"/>
              <a:gd name="connsiteY0" fmla="*/ 153160 h 3201160"/>
              <a:gd name="connsiteX1" fmla="*/ 60492 w 2949603"/>
              <a:gd name="connsiteY1" fmla="*/ 1067559 h 3201160"/>
              <a:gd name="connsiteX2" fmla="*/ 199640 w 2949603"/>
              <a:gd name="connsiteY2" fmla="*/ 2770463 h 3201160"/>
              <a:gd name="connsiteX3" fmla="*/ 1763397 w 2949603"/>
              <a:gd name="connsiteY3" fmla="*/ 3201160 h 3201160"/>
              <a:gd name="connsiteX4" fmla="*/ 2313362 w 2949603"/>
              <a:gd name="connsiteY4" fmla="*/ 2955995 h 3201160"/>
              <a:gd name="connsiteX5" fmla="*/ 2869954 w 2949603"/>
              <a:gd name="connsiteY5" fmla="*/ 2140986 h 3201160"/>
              <a:gd name="connsiteX6" fmla="*/ 2949467 w 2949603"/>
              <a:gd name="connsiteY6" fmla="*/ 1683786 h 3201160"/>
              <a:gd name="connsiteX7" fmla="*/ 2850075 w 2949603"/>
              <a:gd name="connsiteY7" fmla="*/ 1200081 h 3201160"/>
              <a:gd name="connsiteX8" fmla="*/ 2624788 w 2949603"/>
              <a:gd name="connsiteY8" fmla="*/ 762760 h 3201160"/>
              <a:gd name="connsiteX9" fmla="*/ 1975432 w 2949603"/>
              <a:gd name="connsiteY9" fmla="*/ 159786 h 3201160"/>
              <a:gd name="connsiteX10" fmla="*/ 1763397 w 2949603"/>
              <a:gd name="connsiteY10" fmla="*/ 93525 h 3201160"/>
              <a:gd name="connsiteX11" fmla="*/ 1538110 w 2949603"/>
              <a:gd name="connsiteY11" fmla="*/ 40516 h 3201160"/>
              <a:gd name="connsiteX12" fmla="*/ 1372458 w 2949603"/>
              <a:gd name="connsiteY12" fmla="*/ 7386 h 3201160"/>
              <a:gd name="connsiteX13" fmla="*/ 1226684 w 2949603"/>
              <a:gd name="connsiteY13" fmla="*/ 14012 h 3201160"/>
              <a:gd name="connsiteX14" fmla="*/ 564076 w 2949603"/>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624788 w 2949538"/>
              <a:gd name="connsiteY8" fmla="*/ 762760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53160 h 3201160"/>
              <a:gd name="connsiteX1" fmla="*/ 60492 w 2949538"/>
              <a:gd name="connsiteY1" fmla="*/ 1067559 h 3201160"/>
              <a:gd name="connsiteX2" fmla="*/ 199640 w 2949538"/>
              <a:gd name="connsiteY2" fmla="*/ 2770463 h 3201160"/>
              <a:gd name="connsiteX3" fmla="*/ 1763397 w 2949538"/>
              <a:gd name="connsiteY3" fmla="*/ 3201160 h 3201160"/>
              <a:gd name="connsiteX4" fmla="*/ 2313362 w 2949538"/>
              <a:gd name="connsiteY4" fmla="*/ 2955995 h 3201160"/>
              <a:gd name="connsiteX5" fmla="*/ 2869954 w 2949538"/>
              <a:gd name="connsiteY5" fmla="*/ 2140986 h 3201160"/>
              <a:gd name="connsiteX6" fmla="*/ 2949467 w 2949538"/>
              <a:gd name="connsiteY6" fmla="*/ 1683786 h 3201160"/>
              <a:gd name="connsiteX7" fmla="*/ 2855983 w 2949538"/>
              <a:gd name="connsiteY7" fmla="*/ 1085218 h 3201160"/>
              <a:gd name="connsiteX8" fmla="*/ 2595248 w 2949538"/>
              <a:gd name="connsiteY8" fmla="*/ 653943 h 3201160"/>
              <a:gd name="connsiteX9" fmla="*/ 1975432 w 2949538"/>
              <a:gd name="connsiteY9" fmla="*/ 159786 h 3201160"/>
              <a:gd name="connsiteX10" fmla="*/ 1763397 w 2949538"/>
              <a:gd name="connsiteY10" fmla="*/ 93525 h 3201160"/>
              <a:gd name="connsiteX11" fmla="*/ 1538110 w 2949538"/>
              <a:gd name="connsiteY11" fmla="*/ 40516 h 3201160"/>
              <a:gd name="connsiteX12" fmla="*/ 1372458 w 2949538"/>
              <a:gd name="connsiteY12" fmla="*/ 7386 h 3201160"/>
              <a:gd name="connsiteX13" fmla="*/ 1226684 w 2949538"/>
              <a:gd name="connsiteY13" fmla="*/ 14012 h 3201160"/>
              <a:gd name="connsiteX14" fmla="*/ 564076 w 2949538"/>
              <a:gd name="connsiteY14" fmla="*/ 153160 h 3201160"/>
              <a:gd name="connsiteX0" fmla="*/ 564076 w 2949538"/>
              <a:gd name="connsiteY0" fmla="*/ 144905 h 3192905"/>
              <a:gd name="connsiteX1" fmla="*/ 60492 w 2949538"/>
              <a:gd name="connsiteY1" fmla="*/ 1059304 h 3192905"/>
              <a:gd name="connsiteX2" fmla="*/ 199640 w 2949538"/>
              <a:gd name="connsiteY2" fmla="*/ 2762208 h 3192905"/>
              <a:gd name="connsiteX3" fmla="*/ 1763397 w 2949538"/>
              <a:gd name="connsiteY3" fmla="*/ 3192905 h 3192905"/>
              <a:gd name="connsiteX4" fmla="*/ 2313362 w 2949538"/>
              <a:gd name="connsiteY4" fmla="*/ 2947740 h 3192905"/>
              <a:gd name="connsiteX5" fmla="*/ 2869954 w 2949538"/>
              <a:gd name="connsiteY5" fmla="*/ 2132731 h 3192905"/>
              <a:gd name="connsiteX6" fmla="*/ 2949467 w 2949538"/>
              <a:gd name="connsiteY6" fmla="*/ 1675531 h 3192905"/>
              <a:gd name="connsiteX7" fmla="*/ 2855983 w 2949538"/>
              <a:gd name="connsiteY7" fmla="*/ 1076963 h 3192905"/>
              <a:gd name="connsiteX8" fmla="*/ 2595248 w 2949538"/>
              <a:gd name="connsiteY8" fmla="*/ 645688 h 3192905"/>
              <a:gd name="connsiteX9" fmla="*/ 1975432 w 2949538"/>
              <a:gd name="connsiteY9" fmla="*/ 151531 h 3192905"/>
              <a:gd name="connsiteX10" fmla="*/ 1763397 w 2949538"/>
              <a:gd name="connsiteY10" fmla="*/ 85270 h 3192905"/>
              <a:gd name="connsiteX11" fmla="*/ 1538110 w 2949538"/>
              <a:gd name="connsiteY11" fmla="*/ 32261 h 3192905"/>
              <a:gd name="connsiteX12" fmla="*/ 1226684 w 2949538"/>
              <a:gd name="connsiteY12" fmla="*/ 5757 h 3192905"/>
              <a:gd name="connsiteX13" fmla="*/ 564076 w 2949538"/>
              <a:gd name="connsiteY13" fmla="*/ 144905 h 3192905"/>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564076 w 2949538"/>
              <a:gd name="connsiteY0" fmla="*/ 146377 h 3194377"/>
              <a:gd name="connsiteX1" fmla="*/ 60492 w 2949538"/>
              <a:gd name="connsiteY1" fmla="*/ 1060776 h 3194377"/>
              <a:gd name="connsiteX2" fmla="*/ 199640 w 2949538"/>
              <a:gd name="connsiteY2" fmla="*/ 2763680 h 3194377"/>
              <a:gd name="connsiteX3" fmla="*/ 1763397 w 2949538"/>
              <a:gd name="connsiteY3" fmla="*/ 3194377 h 3194377"/>
              <a:gd name="connsiteX4" fmla="*/ 2313362 w 2949538"/>
              <a:gd name="connsiteY4" fmla="*/ 2949212 h 3194377"/>
              <a:gd name="connsiteX5" fmla="*/ 2869954 w 2949538"/>
              <a:gd name="connsiteY5" fmla="*/ 2134203 h 3194377"/>
              <a:gd name="connsiteX6" fmla="*/ 2949467 w 2949538"/>
              <a:gd name="connsiteY6" fmla="*/ 1677003 h 3194377"/>
              <a:gd name="connsiteX7" fmla="*/ 2855983 w 2949538"/>
              <a:gd name="connsiteY7" fmla="*/ 1078435 h 3194377"/>
              <a:gd name="connsiteX8" fmla="*/ 2595248 w 2949538"/>
              <a:gd name="connsiteY8" fmla="*/ 647160 h 3194377"/>
              <a:gd name="connsiteX9" fmla="*/ 1975432 w 2949538"/>
              <a:gd name="connsiteY9" fmla="*/ 153003 h 3194377"/>
              <a:gd name="connsiteX10" fmla="*/ 1538110 w 2949538"/>
              <a:gd name="connsiteY10" fmla="*/ 33733 h 3194377"/>
              <a:gd name="connsiteX11" fmla="*/ 1226684 w 2949538"/>
              <a:gd name="connsiteY11" fmla="*/ 7229 h 3194377"/>
              <a:gd name="connsiteX12" fmla="*/ 564076 w 2949538"/>
              <a:gd name="connsiteY12" fmla="*/ 146377 h 3194377"/>
              <a:gd name="connsiteX0" fmla="*/ 678882 w 3064344"/>
              <a:gd name="connsiteY0" fmla="*/ 146377 h 3194377"/>
              <a:gd name="connsiteX1" fmla="*/ 23660 w 3064344"/>
              <a:gd name="connsiteY1" fmla="*/ 1451714 h 3194377"/>
              <a:gd name="connsiteX2" fmla="*/ 314446 w 3064344"/>
              <a:gd name="connsiteY2" fmla="*/ 2763680 h 3194377"/>
              <a:gd name="connsiteX3" fmla="*/ 1878203 w 3064344"/>
              <a:gd name="connsiteY3" fmla="*/ 3194377 h 3194377"/>
              <a:gd name="connsiteX4" fmla="*/ 2428168 w 3064344"/>
              <a:gd name="connsiteY4" fmla="*/ 2949212 h 3194377"/>
              <a:gd name="connsiteX5" fmla="*/ 2984760 w 3064344"/>
              <a:gd name="connsiteY5" fmla="*/ 2134203 h 3194377"/>
              <a:gd name="connsiteX6" fmla="*/ 3064273 w 3064344"/>
              <a:gd name="connsiteY6" fmla="*/ 1677003 h 3194377"/>
              <a:gd name="connsiteX7" fmla="*/ 2970789 w 3064344"/>
              <a:gd name="connsiteY7" fmla="*/ 1078435 h 3194377"/>
              <a:gd name="connsiteX8" fmla="*/ 2710054 w 3064344"/>
              <a:gd name="connsiteY8" fmla="*/ 647160 h 3194377"/>
              <a:gd name="connsiteX9" fmla="*/ 2090238 w 3064344"/>
              <a:gd name="connsiteY9" fmla="*/ 153003 h 3194377"/>
              <a:gd name="connsiteX10" fmla="*/ 1652916 w 3064344"/>
              <a:gd name="connsiteY10" fmla="*/ 33733 h 3194377"/>
              <a:gd name="connsiteX11" fmla="*/ 1341490 w 3064344"/>
              <a:gd name="connsiteY11" fmla="*/ 7229 h 3194377"/>
              <a:gd name="connsiteX12" fmla="*/ 678882 w 3064344"/>
              <a:gd name="connsiteY12" fmla="*/ 146377 h 3194377"/>
              <a:gd name="connsiteX0" fmla="*/ 655721 w 3041183"/>
              <a:gd name="connsiteY0" fmla="*/ 146377 h 3194377"/>
              <a:gd name="connsiteX1" fmla="*/ 499 w 3041183"/>
              <a:gd name="connsiteY1" fmla="*/ 1451714 h 3194377"/>
              <a:gd name="connsiteX2" fmla="*/ 291285 w 3041183"/>
              <a:gd name="connsiteY2" fmla="*/ 2763680 h 3194377"/>
              <a:gd name="connsiteX3" fmla="*/ 1855042 w 3041183"/>
              <a:gd name="connsiteY3" fmla="*/ 3194377 h 3194377"/>
              <a:gd name="connsiteX4" fmla="*/ 2405007 w 3041183"/>
              <a:gd name="connsiteY4" fmla="*/ 2949212 h 3194377"/>
              <a:gd name="connsiteX5" fmla="*/ 2961599 w 3041183"/>
              <a:gd name="connsiteY5" fmla="*/ 2134203 h 3194377"/>
              <a:gd name="connsiteX6" fmla="*/ 3041112 w 3041183"/>
              <a:gd name="connsiteY6" fmla="*/ 1677003 h 3194377"/>
              <a:gd name="connsiteX7" fmla="*/ 2947628 w 3041183"/>
              <a:gd name="connsiteY7" fmla="*/ 1078435 h 3194377"/>
              <a:gd name="connsiteX8" fmla="*/ 2686893 w 3041183"/>
              <a:gd name="connsiteY8" fmla="*/ 647160 h 3194377"/>
              <a:gd name="connsiteX9" fmla="*/ 2067077 w 3041183"/>
              <a:gd name="connsiteY9" fmla="*/ 153003 h 3194377"/>
              <a:gd name="connsiteX10" fmla="*/ 1629755 w 3041183"/>
              <a:gd name="connsiteY10" fmla="*/ 33733 h 3194377"/>
              <a:gd name="connsiteX11" fmla="*/ 1318329 w 3041183"/>
              <a:gd name="connsiteY11" fmla="*/ 7229 h 3194377"/>
              <a:gd name="connsiteX12" fmla="*/ 655721 w 3041183"/>
              <a:gd name="connsiteY12" fmla="*/ 146377 h 3194377"/>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949212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62134"/>
              <a:gd name="connsiteX1" fmla="*/ 498 w 3041182"/>
              <a:gd name="connsiteY1" fmla="*/ 1451714 h 3162134"/>
              <a:gd name="connsiteX2" fmla="*/ 291284 w 3041182"/>
              <a:gd name="connsiteY2" fmla="*/ 2763680 h 3162134"/>
              <a:gd name="connsiteX3" fmla="*/ 1593121 w 3041182"/>
              <a:gd name="connsiteY3" fmla="*/ 3162134 h 3162134"/>
              <a:gd name="connsiteX4" fmla="*/ 2405006 w 3041182"/>
              <a:gd name="connsiteY4" fmla="*/ 2896817 h 3162134"/>
              <a:gd name="connsiteX5" fmla="*/ 2961598 w 3041182"/>
              <a:gd name="connsiteY5" fmla="*/ 2134203 h 3162134"/>
              <a:gd name="connsiteX6" fmla="*/ 3041111 w 3041182"/>
              <a:gd name="connsiteY6" fmla="*/ 1677003 h 3162134"/>
              <a:gd name="connsiteX7" fmla="*/ 2947627 w 3041182"/>
              <a:gd name="connsiteY7" fmla="*/ 1078435 h 3162134"/>
              <a:gd name="connsiteX8" fmla="*/ 2686892 w 3041182"/>
              <a:gd name="connsiteY8" fmla="*/ 647160 h 3162134"/>
              <a:gd name="connsiteX9" fmla="*/ 2067076 w 3041182"/>
              <a:gd name="connsiteY9" fmla="*/ 153003 h 3162134"/>
              <a:gd name="connsiteX10" fmla="*/ 1629754 w 3041182"/>
              <a:gd name="connsiteY10" fmla="*/ 33733 h 3162134"/>
              <a:gd name="connsiteX11" fmla="*/ 1318328 w 3041182"/>
              <a:gd name="connsiteY11" fmla="*/ 7229 h 3162134"/>
              <a:gd name="connsiteX12" fmla="*/ 655720 w 3041182"/>
              <a:gd name="connsiteY12" fmla="*/ 146377 h 3162134"/>
              <a:gd name="connsiteX0" fmla="*/ 655720 w 3041182"/>
              <a:gd name="connsiteY0" fmla="*/ 146377 h 3109741"/>
              <a:gd name="connsiteX1" fmla="*/ 498 w 3041182"/>
              <a:gd name="connsiteY1" fmla="*/ 1451714 h 3109741"/>
              <a:gd name="connsiteX2" fmla="*/ 291284 w 3041182"/>
              <a:gd name="connsiteY2" fmla="*/ 2763680 h 3109741"/>
              <a:gd name="connsiteX3" fmla="*/ 1518287 w 3041182"/>
              <a:gd name="connsiteY3" fmla="*/ 3109741 h 3109741"/>
              <a:gd name="connsiteX4" fmla="*/ 2405006 w 3041182"/>
              <a:gd name="connsiteY4" fmla="*/ 2896817 h 3109741"/>
              <a:gd name="connsiteX5" fmla="*/ 2961598 w 3041182"/>
              <a:gd name="connsiteY5" fmla="*/ 2134203 h 3109741"/>
              <a:gd name="connsiteX6" fmla="*/ 3041111 w 3041182"/>
              <a:gd name="connsiteY6" fmla="*/ 1677003 h 3109741"/>
              <a:gd name="connsiteX7" fmla="*/ 2947627 w 3041182"/>
              <a:gd name="connsiteY7" fmla="*/ 1078435 h 3109741"/>
              <a:gd name="connsiteX8" fmla="*/ 2686892 w 3041182"/>
              <a:gd name="connsiteY8" fmla="*/ 647160 h 3109741"/>
              <a:gd name="connsiteX9" fmla="*/ 2067076 w 3041182"/>
              <a:gd name="connsiteY9" fmla="*/ 153003 h 3109741"/>
              <a:gd name="connsiteX10" fmla="*/ 1629754 w 3041182"/>
              <a:gd name="connsiteY10" fmla="*/ 33733 h 3109741"/>
              <a:gd name="connsiteX11" fmla="*/ 1318328 w 3041182"/>
              <a:gd name="connsiteY11" fmla="*/ 7229 h 3109741"/>
              <a:gd name="connsiteX12" fmla="*/ 655720 w 3041182"/>
              <a:gd name="connsiteY12" fmla="*/ 146377 h 3109741"/>
              <a:gd name="connsiteX0" fmla="*/ 683078 w 3068540"/>
              <a:gd name="connsiteY0" fmla="*/ 146377 h 3109741"/>
              <a:gd name="connsiteX1" fmla="*/ 27856 w 3068540"/>
              <a:gd name="connsiteY1" fmla="*/ 1451714 h 3109741"/>
              <a:gd name="connsiteX2" fmla="*/ 265470 w 3068540"/>
              <a:gd name="connsiteY2" fmla="*/ 2550075 h 3109741"/>
              <a:gd name="connsiteX3" fmla="*/ 1545645 w 3068540"/>
              <a:gd name="connsiteY3" fmla="*/ 3109741 h 3109741"/>
              <a:gd name="connsiteX4" fmla="*/ 2432364 w 3068540"/>
              <a:gd name="connsiteY4" fmla="*/ 2896817 h 3109741"/>
              <a:gd name="connsiteX5" fmla="*/ 2988956 w 3068540"/>
              <a:gd name="connsiteY5" fmla="*/ 2134203 h 3109741"/>
              <a:gd name="connsiteX6" fmla="*/ 3068469 w 3068540"/>
              <a:gd name="connsiteY6" fmla="*/ 1677003 h 3109741"/>
              <a:gd name="connsiteX7" fmla="*/ 2974985 w 3068540"/>
              <a:gd name="connsiteY7" fmla="*/ 1078435 h 3109741"/>
              <a:gd name="connsiteX8" fmla="*/ 2714250 w 3068540"/>
              <a:gd name="connsiteY8" fmla="*/ 647160 h 3109741"/>
              <a:gd name="connsiteX9" fmla="*/ 2094434 w 3068540"/>
              <a:gd name="connsiteY9" fmla="*/ 153003 h 3109741"/>
              <a:gd name="connsiteX10" fmla="*/ 1657112 w 3068540"/>
              <a:gd name="connsiteY10" fmla="*/ 33733 h 3109741"/>
              <a:gd name="connsiteX11" fmla="*/ 1345686 w 3068540"/>
              <a:gd name="connsiteY11" fmla="*/ 7229 h 3109741"/>
              <a:gd name="connsiteX12" fmla="*/ 683078 w 3068540"/>
              <a:gd name="connsiteY12" fmla="*/ 146377 h 3109741"/>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6377 h 3112185"/>
              <a:gd name="connsiteX1" fmla="*/ 27856 w 3068540"/>
              <a:gd name="connsiteY1" fmla="*/ 1451714 h 3112185"/>
              <a:gd name="connsiteX2" fmla="*/ 265470 w 3068540"/>
              <a:gd name="connsiteY2" fmla="*/ 2550075 h 3112185"/>
              <a:gd name="connsiteX3" fmla="*/ 1545645 w 3068540"/>
              <a:gd name="connsiteY3" fmla="*/ 3109741 h 3112185"/>
              <a:gd name="connsiteX4" fmla="*/ 2432364 w 3068540"/>
              <a:gd name="connsiteY4" fmla="*/ 2896817 h 3112185"/>
              <a:gd name="connsiteX5" fmla="*/ 2988956 w 3068540"/>
              <a:gd name="connsiteY5" fmla="*/ 2134203 h 3112185"/>
              <a:gd name="connsiteX6" fmla="*/ 3068469 w 3068540"/>
              <a:gd name="connsiteY6" fmla="*/ 1677003 h 3112185"/>
              <a:gd name="connsiteX7" fmla="*/ 2974985 w 3068540"/>
              <a:gd name="connsiteY7" fmla="*/ 1078435 h 3112185"/>
              <a:gd name="connsiteX8" fmla="*/ 2714250 w 3068540"/>
              <a:gd name="connsiteY8" fmla="*/ 647160 h 3112185"/>
              <a:gd name="connsiteX9" fmla="*/ 2094434 w 3068540"/>
              <a:gd name="connsiteY9" fmla="*/ 153003 h 3112185"/>
              <a:gd name="connsiteX10" fmla="*/ 1657112 w 3068540"/>
              <a:gd name="connsiteY10" fmla="*/ 33733 h 3112185"/>
              <a:gd name="connsiteX11" fmla="*/ 1345686 w 3068540"/>
              <a:gd name="connsiteY11" fmla="*/ 7229 h 3112185"/>
              <a:gd name="connsiteX12" fmla="*/ 683078 w 3068540"/>
              <a:gd name="connsiteY12" fmla="*/ 146377 h 3112185"/>
              <a:gd name="connsiteX0" fmla="*/ 683078 w 3068540"/>
              <a:gd name="connsiteY0" fmla="*/ 143148 h 3108956"/>
              <a:gd name="connsiteX1" fmla="*/ 27856 w 3068540"/>
              <a:gd name="connsiteY1" fmla="*/ 1448485 h 3108956"/>
              <a:gd name="connsiteX2" fmla="*/ 265470 w 3068540"/>
              <a:gd name="connsiteY2" fmla="*/ 2546846 h 3108956"/>
              <a:gd name="connsiteX3" fmla="*/ 1545645 w 3068540"/>
              <a:gd name="connsiteY3" fmla="*/ 3106512 h 3108956"/>
              <a:gd name="connsiteX4" fmla="*/ 2432364 w 3068540"/>
              <a:gd name="connsiteY4" fmla="*/ 2893588 h 3108956"/>
              <a:gd name="connsiteX5" fmla="*/ 2988956 w 3068540"/>
              <a:gd name="connsiteY5" fmla="*/ 2130974 h 3108956"/>
              <a:gd name="connsiteX6" fmla="*/ 3068469 w 3068540"/>
              <a:gd name="connsiteY6" fmla="*/ 1673774 h 3108956"/>
              <a:gd name="connsiteX7" fmla="*/ 2974985 w 3068540"/>
              <a:gd name="connsiteY7" fmla="*/ 1075206 h 3108956"/>
              <a:gd name="connsiteX8" fmla="*/ 2714250 w 3068540"/>
              <a:gd name="connsiteY8" fmla="*/ 643931 h 3108956"/>
              <a:gd name="connsiteX9" fmla="*/ 2094434 w 3068540"/>
              <a:gd name="connsiteY9" fmla="*/ 149774 h 3108956"/>
              <a:gd name="connsiteX10" fmla="*/ 1345686 w 3068540"/>
              <a:gd name="connsiteY10" fmla="*/ 4000 h 3108956"/>
              <a:gd name="connsiteX11" fmla="*/ 683078 w 3068540"/>
              <a:gd name="connsiteY11" fmla="*/ 143148 h 3108956"/>
              <a:gd name="connsiteX0" fmla="*/ 683078 w 3082038"/>
              <a:gd name="connsiteY0" fmla="*/ 143148 h 3108956"/>
              <a:gd name="connsiteX1" fmla="*/ 27856 w 3082038"/>
              <a:gd name="connsiteY1" fmla="*/ 1448485 h 3108956"/>
              <a:gd name="connsiteX2" fmla="*/ 265470 w 3082038"/>
              <a:gd name="connsiteY2" fmla="*/ 2546846 h 3108956"/>
              <a:gd name="connsiteX3" fmla="*/ 1545645 w 3082038"/>
              <a:gd name="connsiteY3" fmla="*/ 3106512 h 3108956"/>
              <a:gd name="connsiteX4" fmla="*/ 2432364 w 3082038"/>
              <a:gd name="connsiteY4" fmla="*/ 2893588 h 3108956"/>
              <a:gd name="connsiteX5" fmla="*/ 2988956 w 3082038"/>
              <a:gd name="connsiteY5" fmla="*/ 2130974 h 3108956"/>
              <a:gd name="connsiteX6" fmla="*/ 3068469 w 3082038"/>
              <a:gd name="connsiteY6" fmla="*/ 1673774 h 3108956"/>
              <a:gd name="connsiteX7" fmla="*/ 2974985 w 3082038"/>
              <a:gd name="connsiteY7" fmla="*/ 1075206 h 3108956"/>
              <a:gd name="connsiteX8" fmla="*/ 2094434 w 3082038"/>
              <a:gd name="connsiteY8" fmla="*/ 149774 h 3108956"/>
              <a:gd name="connsiteX9" fmla="*/ 1345686 w 3082038"/>
              <a:gd name="connsiteY9" fmla="*/ 4000 h 3108956"/>
              <a:gd name="connsiteX10" fmla="*/ 683078 w 3082038"/>
              <a:gd name="connsiteY10" fmla="*/ 143148 h 3108956"/>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2988956 w 3082038"/>
              <a:gd name="connsiteY5" fmla="*/ 2125306 h 3103288"/>
              <a:gd name="connsiteX6" fmla="*/ 3068469 w 3082038"/>
              <a:gd name="connsiteY6" fmla="*/ 1668106 h 3103288"/>
              <a:gd name="connsiteX7" fmla="*/ 2974985 w 3082038"/>
              <a:gd name="connsiteY7" fmla="*/ 1069538 h 3103288"/>
              <a:gd name="connsiteX8" fmla="*/ 2094434 w 3082038"/>
              <a:gd name="connsiteY8" fmla="*/ 144106 h 3103288"/>
              <a:gd name="connsiteX9" fmla="*/ 683078 w 3082038"/>
              <a:gd name="connsiteY9" fmla="*/ 137480 h 3103288"/>
              <a:gd name="connsiteX0" fmla="*/ 683078 w 3082038"/>
              <a:gd name="connsiteY0" fmla="*/ 137480 h 3103288"/>
              <a:gd name="connsiteX1" fmla="*/ 27856 w 3082038"/>
              <a:gd name="connsiteY1" fmla="*/ 1442817 h 3103288"/>
              <a:gd name="connsiteX2" fmla="*/ 265470 w 3082038"/>
              <a:gd name="connsiteY2" fmla="*/ 2541178 h 3103288"/>
              <a:gd name="connsiteX3" fmla="*/ 1545645 w 3082038"/>
              <a:gd name="connsiteY3" fmla="*/ 3100844 h 3103288"/>
              <a:gd name="connsiteX4" fmla="*/ 2432364 w 3082038"/>
              <a:gd name="connsiteY4" fmla="*/ 2887920 h 3103288"/>
              <a:gd name="connsiteX5" fmla="*/ 3068469 w 3082038"/>
              <a:gd name="connsiteY5" fmla="*/ 1668106 h 3103288"/>
              <a:gd name="connsiteX6" fmla="*/ 2974985 w 3082038"/>
              <a:gd name="connsiteY6" fmla="*/ 1069538 h 3103288"/>
              <a:gd name="connsiteX7" fmla="*/ 2094434 w 3082038"/>
              <a:gd name="connsiteY7" fmla="*/ 144106 h 3103288"/>
              <a:gd name="connsiteX8" fmla="*/ 683078 w 3082038"/>
              <a:gd name="connsiteY8" fmla="*/ 137480 h 3103288"/>
              <a:gd name="connsiteX0" fmla="*/ 683078 w 2980867"/>
              <a:gd name="connsiteY0" fmla="*/ 137480 h 3121480"/>
              <a:gd name="connsiteX1" fmla="*/ 27856 w 2980867"/>
              <a:gd name="connsiteY1" fmla="*/ 1442817 h 3121480"/>
              <a:gd name="connsiteX2" fmla="*/ 265470 w 2980867"/>
              <a:gd name="connsiteY2" fmla="*/ 2541178 h 3121480"/>
              <a:gd name="connsiteX3" fmla="*/ 1545645 w 2980867"/>
              <a:gd name="connsiteY3" fmla="*/ 3100844 h 3121480"/>
              <a:gd name="connsiteX4" fmla="*/ 2432364 w 2980867"/>
              <a:gd name="connsiteY4" fmla="*/ 2887920 h 3121480"/>
              <a:gd name="connsiteX5" fmla="*/ 2974985 w 2980867"/>
              <a:gd name="connsiteY5" fmla="*/ 1069538 h 3121480"/>
              <a:gd name="connsiteX6" fmla="*/ 2094434 w 2980867"/>
              <a:gd name="connsiteY6" fmla="*/ 144106 h 3121480"/>
              <a:gd name="connsiteX7" fmla="*/ 683078 w 2980867"/>
              <a:gd name="connsiteY7" fmla="*/ 137480 h 3121480"/>
              <a:gd name="connsiteX0" fmla="*/ 683078 w 2992555"/>
              <a:gd name="connsiteY0" fmla="*/ 137480 h 3103288"/>
              <a:gd name="connsiteX1" fmla="*/ 27856 w 2992555"/>
              <a:gd name="connsiteY1" fmla="*/ 1442817 h 3103288"/>
              <a:gd name="connsiteX2" fmla="*/ 265470 w 2992555"/>
              <a:gd name="connsiteY2" fmla="*/ 2541178 h 3103288"/>
              <a:gd name="connsiteX3" fmla="*/ 1545645 w 2992555"/>
              <a:gd name="connsiteY3" fmla="*/ 3100844 h 3103288"/>
              <a:gd name="connsiteX4" fmla="*/ 2593572 w 2992555"/>
              <a:gd name="connsiteY4" fmla="*/ 2617316 h 3103288"/>
              <a:gd name="connsiteX5" fmla="*/ 2974985 w 2992555"/>
              <a:gd name="connsiteY5" fmla="*/ 1069538 h 3103288"/>
              <a:gd name="connsiteX6" fmla="*/ 2094434 w 2992555"/>
              <a:gd name="connsiteY6" fmla="*/ 144106 h 3103288"/>
              <a:gd name="connsiteX7" fmla="*/ 683078 w 2992555"/>
              <a:gd name="connsiteY7" fmla="*/ 137480 h 3103288"/>
              <a:gd name="connsiteX0" fmla="*/ 663919 w 2973396"/>
              <a:gd name="connsiteY0" fmla="*/ 130849 h 3096776"/>
              <a:gd name="connsiteX1" fmla="*/ 31428 w 2973396"/>
              <a:gd name="connsiteY1" fmla="*/ 1337983 h 3096776"/>
              <a:gd name="connsiteX2" fmla="*/ 246311 w 2973396"/>
              <a:gd name="connsiteY2" fmla="*/ 2534547 h 3096776"/>
              <a:gd name="connsiteX3" fmla="*/ 1526486 w 2973396"/>
              <a:gd name="connsiteY3" fmla="*/ 3094213 h 3096776"/>
              <a:gd name="connsiteX4" fmla="*/ 2574413 w 2973396"/>
              <a:gd name="connsiteY4" fmla="*/ 2610685 h 3096776"/>
              <a:gd name="connsiteX5" fmla="*/ 2955826 w 2973396"/>
              <a:gd name="connsiteY5" fmla="*/ 1062907 h 3096776"/>
              <a:gd name="connsiteX6" fmla="*/ 2075275 w 2973396"/>
              <a:gd name="connsiteY6" fmla="*/ 137475 h 3096776"/>
              <a:gd name="connsiteX7" fmla="*/ 663919 w 2973396"/>
              <a:gd name="connsiteY7" fmla="*/ 130849 h 3096776"/>
              <a:gd name="connsiteX0" fmla="*/ 711209 w 3020686"/>
              <a:gd name="connsiteY0" fmla="*/ 130849 h 2750939"/>
              <a:gd name="connsiteX1" fmla="*/ 78718 w 3020686"/>
              <a:gd name="connsiteY1" fmla="*/ 1337983 h 2750939"/>
              <a:gd name="connsiteX2" fmla="*/ 293601 w 3020686"/>
              <a:gd name="connsiteY2" fmla="*/ 2534547 h 2750939"/>
              <a:gd name="connsiteX3" fmla="*/ 2621703 w 3020686"/>
              <a:gd name="connsiteY3" fmla="*/ 2610685 h 2750939"/>
              <a:gd name="connsiteX4" fmla="*/ 3003116 w 3020686"/>
              <a:gd name="connsiteY4" fmla="*/ 1062907 h 2750939"/>
              <a:gd name="connsiteX5" fmla="*/ 2122565 w 3020686"/>
              <a:gd name="connsiteY5" fmla="*/ 137475 h 2750939"/>
              <a:gd name="connsiteX6" fmla="*/ 711209 w 3020686"/>
              <a:gd name="connsiteY6" fmla="*/ 130849 h 2750939"/>
              <a:gd name="connsiteX0" fmla="*/ 632556 w 2953323"/>
              <a:gd name="connsiteY0" fmla="*/ 130849 h 2903604"/>
              <a:gd name="connsiteX1" fmla="*/ 65 w 2953323"/>
              <a:gd name="connsiteY1" fmla="*/ 1337983 h 2903604"/>
              <a:gd name="connsiteX2" fmla="*/ 662724 w 2953323"/>
              <a:gd name="connsiteY2" fmla="*/ 2791505 h 2903604"/>
              <a:gd name="connsiteX3" fmla="*/ 2543050 w 2953323"/>
              <a:gd name="connsiteY3" fmla="*/ 2610685 h 2903604"/>
              <a:gd name="connsiteX4" fmla="*/ 2924463 w 2953323"/>
              <a:gd name="connsiteY4" fmla="*/ 1062907 h 2903604"/>
              <a:gd name="connsiteX5" fmla="*/ 2043912 w 2953323"/>
              <a:gd name="connsiteY5" fmla="*/ 137475 h 2903604"/>
              <a:gd name="connsiteX6" fmla="*/ 632556 w 2953323"/>
              <a:gd name="connsiteY6" fmla="*/ 130849 h 2903604"/>
              <a:gd name="connsiteX0" fmla="*/ 632613 w 2953380"/>
              <a:gd name="connsiteY0" fmla="*/ 2627 h 2775376"/>
              <a:gd name="connsiteX1" fmla="*/ 122 w 2953380"/>
              <a:gd name="connsiteY1" fmla="*/ 1209761 h 2775376"/>
              <a:gd name="connsiteX2" fmla="*/ 662781 w 2953380"/>
              <a:gd name="connsiteY2" fmla="*/ 2663283 h 2775376"/>
              <a:gd name="connsiteX3" fmla="*/ 2543107 w 2953380"/>
              <a:gd name="connsiteY3" fmla="*/ 2482463 h 2775376"/>
              <a:gd name="connsiteX4" fmla="*/ 2924520 w 2953380"/>
              <a:gd name="connsiteY4" fmla="*/ 934685 h 2775376"/>
              <a:gd name="connsiteX5" fmla="*/ 632613 w 2953380"/>
              <a:gd name="connsiteY5" fmla="*/ 2627 h 2775376"/>
              <a:gd name="connsiteX0" fmla="*/ 632579 w 2708503"/>
              <a:gd name="connsiteY0" fmla="*/ 6341 h 2784310"/>
              <a:gd name="connsiteX1" fmla="*/ 88 w 2708503"/>
              <a:gd name="connsiteY1" fmla="*/ 1213475 h 2784310"/>
              <a:gd name="connsiteX2" fmla="*/ 662747 w 2708503"/>
              <a:gd name="connsiteY2" fmla="*/ 2666997 h 2784310"/>
              <a:gd name="connsiteX3" fmla="*/ 2543073 w 2708503"/>
              <a:gd name="connsiteY3" fmla="*/ 2486177 h 2784310"/>
              <a:gd name="connsiteX4" fmla="*/ 2557297 w 2708503"/>
              <a:gd name="connsiteY4" fmla="*/ 816716 h 2784310"/>
              <a:gd name="connsiteX5" fmla="*/ 632579 w 2708503"/>
              <a:gd name="connsiteY5" fmla="*/ 6341 h 2784310"/>
              <a:gd name="connsiteX0" fmla="*/ 1123886 w 2719532"/>
              <a:gd name="connsiteY0" fmla="*/ 7376 h 2711579"/>
              <a:gd name="connsiteX1" fmla="*/ 11117 w 2719532"/>
              <a:gd name="connsiteY1" fmla="*/ 1140744 h 2711579"/>
              <a:gd name="connsiteX2" fmla="*/ 673776 w 2719532"/>
              <a:gd name="connsiteY2" fmla="*/ 2594266 h 2711579"/>
              <a:gd name="connsiteX3" fmla="*/ 2554102 w 2719532"/>
              <a:gd name="connsiteY3" fmla="*/ 2413446 h 2711579"/>
              <a:gd name="connsiteX4" fmla="*/ 2568326 w 2719532"/>
              <a:gd name="connsiteY4" fmla="*/ 743985 h 2711579"/>
              <a:gd name="connsiteX5" fmla="*/ 1123886 w 2719532"/>
              <a:gd name="connsiteY5" fmla="*/ 7376 h 2711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9532" h="2711579">
                <a:moveTo>
                  <a:pt x="1123886" y="7376"/>
                </a:moveTo>
                <a:cubicBezTo>
                  <a:pt x="697685" y="73502"/>
                  <a:pt x="86135" y="709596"/>
                  <a:pt x="11117" y="1140744"/>
                </a:cubicBezTo>
                <a:cubicBezTo>
                  <a:pt x="-63901" y="1571892"/>
                  <a:pt x="249945" y="2382149"/>
                  <a:pt x="673776" y="2594266"/>
                </a:cubicBezTo>
                <a:cubicBezTo>
                  <a:pt x="1097607" y="2806383"/>
                  <a:pt x="2238344" y="2721826"/>
                  <a:pt x="2554102" y="2413446"/>
                </a:cubicBezTo>
                <a:cubicBezTo>
                  <a:pt x="2869860" y="2105066"/>
                  <a:pt x="2651516" y="1156187"/>
                  <a:pt x="2568326" y="743985"/>
                </a:cubicBezTo>
                <a:cubicBezTo>
                  <a:pt x="2249910" y="330679"/>
                  <a:pt x="1550087" y="-58750"/>
                  <a:pt x="1123886" y="737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F494BE87-640E-D6B3-FCEC-7A9CACBA7F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3095" y="4914292"/>
            <a:ext cx="1900718" cy="2011480"/>
            <a:chOff x="-4351550" y="5097172"/>
            <a:chExt cx="1900718" cy="2011480"/>
          </a:xfrm>
        </p:grpSpPr>
        <p:sp>
          <p:nvSpPr>
            <p:cNvPr id="17" name="Freeform: Shape 16">
              <a:extLst>
                <a:ext uri="{FF2B5EF4-FFF2-40B4-BE49-F238E27FC236}">
                  <a16:creationId xmlns:a16="http://schemas.microsoft.com/office/drawing/2014/main" id="{C766A81E-0898-E7B1-C240-5603E6F02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9679">
              <a:off x="-4351550" y="5097172"/>
              <a:ext cx="1900718" cy="2011480"/>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58464B4-88B4-F517-1464-A0F0183A34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069679">
              <a:off x="-4351550" y="5097172"/>
              <a:ext cx="1900718" cy="2011480"/>
            </a:xfrm>
            <a:custGeom>
              <a:avLst/>
              <a:gdLst>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3003582 w 5421466"/>
                <a:gd name="connsiteY39" fmla="*/ 5026451 h 7017706"/>
                <a:gd name="connsiteX40" fmla="*/ 2315426 w 5421466"/>
                <a:gd name="connsiteY40" fmla="*/ 5092438 h 7017706"/>
                <a:gd name="connsiteX41" fmla="*/ 1495294 w 5421466"/>
                <a:gd name="connsiteY41" fmla="*/ 4922756 h 7017706"/>
                <a:gd name="connsiteX42" fmla="*/ 760003 w 5421466"/>
                <a:gd name="connsiteY42" fmla="*/ 4187465 h 7017706"/>
                <a:gd name="connsiteX43" fmla="*/ 260382 w 5421466"/>
                <a:gd name="connsiteY43" fmla="*/ 3291919 h 7017706"/>
                <a:gd name="connsiteX44" fmla="*/ 5859 w 5421466"/>
                <a:gd name="connsiteY44" fmla="*/ 2924273 h 7017706"/>
                <a:gd name="connsiteX45" fmla="*/ 109554 w 5421466"/>
                <a:gd name="connsiteY45" fmla="*/ 3518162 h 7017706"/>
                <a:gd name="connsiteX46" fmla="*/ 420638 w 5421466"/>
                <a:gd name="connsiteY46" fmla="*/ 4922756 h 7017706"/>
                <a:gd name="connsiteX47" fmla="*/ 910832 w 5421466"/>
                <a:gd name="connsiteY47" fmla="*/ 5544925 h 7017706"/>
                <a:gd name="connsiteX48" fmla="*/ 1523574 w 5421466"/>
                <a:gd name="connsiteY48" fmla="*/ 5761741 h 7017706"/>
                <a:gd name="connsiteX49" fmla="*/ 2287145 w 5421466"/>
                <a:gd name="connsiteY49" fmla="*/ 5724034 h 7017706"/>
                <a:gd name="connsiteX50" fmla="*/ 3720020 w 5421466"/>
                <a:gd name="connsiteY50" fmla="*/ 5516644 h 7017706"/>
                <a:gd name="connsiteX51" fmla="*/ 3701166 w 5421466"/>
                <a:gd name="connsiteY51" fmla="*/ 5563778 h 7017706"/>
                <a:gd name="connsiteX52" fmla="*/ 3503203 w 5421466"/>
                <a:gd name="connsiteY52" fmla="*/ 6129387 h 7017706"/>
                <a:gd name="connsiteX53" fmla="*/ 3456069 w 5421466"/>
                <a:gd name="connsiteY53"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720020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7017706"/>
                <a:gd name="connsiteX1" fmla="*/ 4455310 w 5421466"/>
                <a:gd name="connsiteY1" fmla="*/ 6044545 h 7017706"/>
                <a:gd name="connsiteX2" fmla="*/ 4455310 w 5421466"/>
                <a:gd name="connsiteY2" fmla="*/ 6035119 h 7017706"/>
                <a:gd name="connsiteX3" fmla="*/ 4172506 w 5421466"/>
                <a:gd name="connsiteY3" fmla="*/ 5431803 h 7017706"/>
                <a:gd name="connsiteX4" fmla="*/ 4181933 w 5421466"/>
                <a:gd name="connsiteY4" fmla="*/ 5337535 h 7017706"/>
                <a:gd name="connsiteX5" fmla="*/ 4596712 w 5421466"/>
                <a:gd name="connsiteY5" fmla="*/ 4932183 h 7017706"/>
                <a:gd name="connsiteX6" fmla="*/ 5058626 w 5421466"/>
                <a:gd name="connsiteY6" fmla="*/ 3800966 h 7017706"/>
                <a:gd name="connsiteX7" fmla="*/ 5416844 w 5421466"/>
                <a:gd name="connsiteY7" fmla="*/ 2735737 h 7017706"/>
                <a:gd name="connsiteX8" fmla="*/ 5209455 w 5421466"/>
                <a:gd name="connsiteY8" fmla="*/ 2801725 h 7017706"/>
                <a:gd name="connsiteX9" fmla="*/ 4493017 w 5421466"/>
                <a:gd name="connsiteY9" fmla="*/ 3169370 h 7017706"/>
                <a:gd name="connsiteX10" fmla="*/ 3691739 w 5421466"/>
                <a:gd name="connsiteY10" fmla="*/ 4074343 h 7017706"/>
                <a:gd name="connsiteX11" fmla="*/ 3757727 w 5421466"/>
                <a:gd name="connsiteY11" fmla="*/ 3546442 h 7017706"/>
                <a:gd name="connsiteX12" fmla="*/ 4087665 w 5421466"/>
                <a:gd name="connsiteY12" fmla="*/ 2009873 h 7017706"/>
                <a:gd name="connsiteX13" fmla="*/ 4285628 w 5421466"/>
                <a:gd name="connsiteY13" fmla="*/ 1302863 h 7017706"/>
                <a:gd name="connsiteX14" fmla="*/ 4313908 w 5421466"/>
                <a:gd name="connsiteY14" fmla="*/ 963498 h 7017706"/>
                <a:gd name="connsiteX15" fmla="*/ 4049958 w 5421466"/>
                <a:gd name="connsiteY15" fmla="*/ 1199168 h 7017706"/>
                <a:gd name="connsiteX16" fmla="*/ 3569191 w 5421466"/>
                <a:gd name="connsiteY16" fmla="*/ 1840191 h 7017706"/>
                <a:gd name="connsiteX17" fmla="*/ 3408935 w 5421466"/>
                <a:gd name="connsiteY17" fmla="*/ 2349238 h 7017706"/>
                <a:gd name="connsiteX18" fmla="*/ 3324094 w 5421466"/>
                <a:gd name="connsiteY18" fmla="*/ 3518162 h 7017706"/>
                <a:gd name="connsiteX19" fmla="*/ 3267533 w 5421466"/>
                <a:gd name="connsiteY19" fmla="*/ 4093197 h 7017706"/>
                <a:gd name="connsiteX20" fmla="*/ 3267533 w 5421466"/>
                <a:gd name="connsiteY20" fmla="*/ 3885807 h 7017706"/>
                <a:gd name="connsiteX21" fmla="*/ 3069570 w 5421466"/>
                <a:gd name="connsiteY21" fmla="*/ 3188224 h 7017706"/>
                <a:gd name="connsiteX22" fmla="*/ 2428547 w 5421466"/>
                <a:gd name="connsiteY22" fmla="*/ 1604521 h 7017706"/>
                <a:gd name="connsiteX23" fmla="*/ 2042048 w 5421466"/>
                <a:gd name="connsiteY23" fmla="*/ 680694 h 7017706"/>
                <a:gd name="connsiteX24" fmla="*/ 1976061 w 5421466"/>
                <a:gd name="connsiteY24" fmla="*/ 237634 h 7017706"/>
                <a:gd name="connsiteX25" fmla="*/ 1853512 w 5421466"/>
                <a:gd name="connsiteY25" fmla="*/ 1964 h 7017706"/>
                <a:gd name="connsiteX26" fmla="*/ 1674403 w 5421466"/>
                <a:gd name="connsiteY26" fmla="*/ 360183 h 7017706"/>
                <a:gd name="connsiteX27" fmla="*/ 1504721 w 5421466"/>
                <a:gd name="connsiteY27" fmla="*/ 1415985 h 7017706"/>
                <a:gd name="connsiteX28" fmla="*/ 1919500 w 5421466"/>
                <a:gd name="connsiteY28" fmla="*/ 2745164 h 7017706"/>
                <a:gd name="connsiteX29" fmla="*/ 2503962 w 5421466"/>
                <a:gd name="connsiteY29" fmla="*/ 3885807 h 7017706"/>
                <a:gd name="connsiteX30" fmla="*/ 2343706 w 5421466"/>
                <a:gd name="connsiteY30" fmla="*/ 3734978 h 7017706"/>
                <a:gd name="connsiteX31" fmla="*/ 1259624 w 5421466"/>
                <a:gd name="connsiteY31" fmla="*/ 2566055 h 7017706"/>
                <a:gd name="connsiteX32" fmla="*/ 760003 w 5421466"/>
                <a:gd name="connsiteY32" fmla="*/ 2019300 h 7017706"/>
                <a:gd name="connsiteX33" fmla="*/ 213248 w 5421466"/>
                <a:gd name="connsiteY33" fmla="*/ 1510253 h 7017706"/>
                <a:gd name="connsiteX34" fmla="*/ 213248 w 5421466"/>
                <a:gd name="connsiteY34" fmla="*/ 1642228 h 7017706"/>
                <a:gd name="connsiteX35" fmla="*/ 694015 w 5421466"/>
                <a:gd name="connsiteY35" fmla="*/ 2980834 h 7017706"/>
                <a:gd name="connsiteX36" fmla="*/ 1287904 w 5421466"/>
                <a:gd name="connsiteY36" fmla="*/ 4102624 h 7017706"/>
                <a:gd name="connsiteX37" fmla="*/ 2042048 w 5421466"/>
                <a:gd name="connsiteY37" fmla="*/ 4715366 h 7017706"/>
                <a:gd name="connsiteX38" fmla="*/ 2984729 w 5421466"/>
                <a:gd name="connsiteY38" fmla="*/ 5026451 h 7017706"/>
                <a:gd name="connsiteX39" fmla="*/ 2315426 w 5421466"/>
                <a:gd name="connsiteY39" fmla="*/ 5092438 h 7017706"/>
                <a:gd name="connsiteX40" fmla="*/ 1495294 w 5421466"/>
                <a:gd name="connsiteY40" fmla="*/ 4922756 h 7017706"/>
                <a:gd name="connsiteX41" fmla="*/ 760003 w 5421466"/>
                <a:gd name="connsiteY41" fmla="*/ 4187465 h 7017706"/>
                <a:gd name="connsiteX42" fmla="*/ 260382 w 5421466"/>
                <a:gd name="connsiteY42" fmla="*/ 3291919 h 7017706"/>
                <a:gd name="connsiteX43" fmla="*/ 5859 w 5421466"/>
                <a:gd name="connsiteY43" fmla="*/ 2924273 h 7017706"/>
                <a:gd name="connsiteX44" fmla="*/ 109554 w 5421466"/>
                <a:gd name="connsiteY44" fmla="*/ 3518162 h 7017706"/>
                <a:gd name="connsiteX45" fmla="*/ 420638 w 5421466"/>
                <a:gd name="connsiteY45" fmla="*/ 4922756 h 7017706"/>
                <a:gd name="connsiteX46" fmla="*/ 910832 w 5421466"/>
                <a:gd name="connsiteY46" fmla="*/ 5544925 h 7017706"/>
                <a:gd name="connsiteX47" fmla="*/ 1523574 w 5421466"/>
                <a:gd name="connsiteY47" fmla="*/ 5761741 h 7017706"/>
                <a:gd name="connsiteX48" fmla="*/ 2287145 w 5421466"/>
                <a:gd name="connsiteY48" fmla="*/ 5724034 h 7017706"/>
                <a:gd name="connsiteX49" fmla="*/ 3609909 w 5421466"/>
                <a:gd name="connsiteY49" fmla="*/ 5516644 h 7017706"/>
                <a:gd name="connsiteX50" fmla="*/ 3701166 w 5421466"/>
                <a:gd name="connsiteY50" fmla="*/ 5563778 h 7017706"/>
                <a:gd name="connsiteX51" fmla="*/ 3503203 w 5421466"/>
                <a:gd name="connsiteY51" fmla="*/ 6129387 h 7017706"/>
                <a:gd name="connsiteX52" fmla="*/ 3456069 w 5421466"/>
                <a:gd name="connsiteY52" fmla="*/ 6091679 h 7017706"/>
                <a:gd name="connsiteX0" fmla="*/ 3418362 w 5421466"/>
                <a:gd name="connsiteY0" fmla="*/ 6148240 h 6148240"/>
                <a:gd name="connsiteX1" fmla="*/ 4455310 w 5421466"/>
                <a:gd name="connsiteY1" fmla="*/ 6044545 h 6148240"/>
                <a:gd name="connsiteX2" fmla="*/ 4455310 w 5421466"/>
                <a:gd name="connsiteY2" fmla="*/ 6035119 h 6148240"/>
                <a:gd name="connsiteX3" fmla="*/ 4172506 w 5421466"/>
                <a:gd name="connsiteY3" fmla="*/ 5431803 h 6148240"/>
                <a:gd name="connsiteX4" fmla="*/ 4181933 w 5421466"/>
                <a:gd name="connsiteY4" fmla="*/ 5337535 h 6148240"/>
                <a:gd name="connsiteX5" fmla="*/ 4596712 w 5421466"/>
                <a:gd name="connsiteY5" fmla="*/ 4932183 h 6148240"/>
                <a:gd name="connsiteX6" fmla="*/ 5058626 w 5421466"/>
                <a:gd name="connsiteY6" fmla="*/ 3800966 h 6148240"/>
                <a:gd name="connsiteX7" fmla="*/ 5416844 w 5421466"/>
                <a:gd name="connsiteY7" fmla="*/ 2735737 h 6148240"/>
                <a:gd name="connsiteX8" fmla="*/ 5209455 w 5421466"/>
                <a:gd name="connsiteY8" fmla="*/ 2801725 h 6148240"/>
                <a:gd name="connsiteX9" fmla="*/ 4493017 w 5421466"/>
                <a:gd name="connsiteY9" fmla="*/ 3169370 h 6148240"/>
                <a:gd name="connsiteX10" fmla="*/ 3691739 w 5421466"/>
                <a:gd name="connsiteY10" fmla="*/ 4074343 h 6148240"/>
                <a:gd name="connsiteX11" fmla="*/ 3757727 w 5421466"/>
                <a:gd name="connsiteY11" fmla="*/ 3546442 h 6148240"/>
                <a:gd name="connsiteX12" fmla="*/ 4087665 w 5421466"/>
                <a:gd name="connsiteY12" fmla="*/ 2009873 h 6148240"/>
                <a:gd name="connsiteX13" fmla="*/ 4285628 w 5421466"/>
                <a:gd name="connsiteY13" fmla="*/ 1302863 h 6148240"/>
                <a:gd name="connsiteX14" fmla="*/ 4313908 w 5421466"/>
                <a:gd name="connsiteY14" fmla="*/ 963498 h 6148240"/>
                <a:gd name="connsiteX15" fmla="*/ 4049958 w 5421466"/>
                <a:gd name="connsiteY15" fmla="*/ 1199168 h 6148240"/>
                <a:gd name="connsiteX16" fmla="*/ 3569191 w 5421466"/>
                <a:gd name="connsiteY16" fmla="*/ 1840191 h 6148240"/>
                <a:gd name="connsiteX17" fmla="*/ 3408935 w 5421466"/>
                <a:gd name="connsiteY17" fmla="*/ 2349238 h 6148240"/>
                <a:gd name="connsiteX18" fmla="*/ 3324094 w 5421466"/>
                <a:gd name="connsiteY18" fmla="*/ 3518162 h 6148240"/>
                <a:gd name="connsiteX19" fmla="*/ 3267533 w 5421466"/>
                <a:gd name="connsiteY19" fmla="*/ 4093197 h 6148240"/>
                <a:gd name="connsiteX20" fmla="*/ 3267533 w 5421466"/>
                <a:gd name="connsiteY20" fmla="*/ 3885807 h 6148240"/>
                <a:gd name="connsiteX21" fmla="*/ 3069570 w 5421466"/>
                <a:gd name="connsiteY21" fmla="*/ 3188224 h 6148240"/>
                <a:gd name="connsiteX22" fmla="*/ 2428547 w 5421466"/>
                <a:gd name="connsiteY22" fmla="*/ 1604521 h 6148240"/>
                <a:gd name="connsiteX23" fmla="*/ 2042048 w 5421466"/>
                <a:gd name="connsiteY23" fmla="*/ 680694 h 6148240"/>
                <a:gd name="connsiteX24" fmla="*/ 1976061 w 5421466"/>
                <a:gd name="connsiteY24" fmla="*/ 237634 h 6148240"/>
                <a:gd name="connsiteX25" fmla="*/ 1853512 w 5421466"/>
                <a:gd name="connsiteY25" fmla="*/ 1964 h 6148240"/>
                <a:gd name="connsiteX26" fmla="*/ 1674403 w 5421466"/>
                <a:gd name="connsiteY26" fmla="*/ 360183 h 6148240"/>
                <a:gd name="connsiteX27" fmla="*/ 1504721 w 5421466"/>
                <a:gd name="connsiteY27" fmla="*/ 1415985 h 6148240"/>
                <a:gd name="connsiteX28" fmla="*/ 1919500 w 5421466"/>
                <a:gd name="connsiteY28" fmla="*/ 2745164 h 6148240"/>
                <a:gd name="connsiteX29" fmla="*/ 2503962 w 5421466"/>
                <a:gd name="connsiteY29" fmla="*/ 3885807 h 6148240"/>
                <a:gd name="connsiteX30" fmla="*/ 2343706 w 5421466"/>
                <a:gd name="connsiteY30" fmla="*/ 3734978 h 6148240"/>
                <a:gd name="connsiteX31" fmla="*/ 1259624 w 5421466"/>
                <a:gd name="connsiteY31" fmla="*/ 2566055 h 6148240"/>
                <a:gd name="connsiteX32" fmla="*/ 760003 w 5421466"/>
                <a:gd name="connsiteY32" fmla="*/ 2019300 h 6148240"/>
                <a:gd name="connsiteX33" fmla="*/ 213248 w 5421466"/>
                <a:gd name="connsiteY33" fmla="*/ 1510253 h 6148240"/>
                <a:gd name="connsiteX34" fmla="*/ 213248 w 5421466"/>
                <a:gd name="connsiteY34" fmla="*/ 1642228 h 6148240"/>
                <a:gd name="connsiteX35" fmla="*/ 694015 w 5421466"/>
                <a:gd name="connsiteY35" fmla="*/ 2980834 h 6148240"/>
                <a:gd name="connsiteX36" fmla="*/ 1287904 w 5421466"/>
                <a:gd name="connsiteY36" fmla="*/ 4102624 h 6148240"/>
                <a:gd name="connsiteX37" fmla="*/ 2042048 w 5421466"/>
                <a:gd name="connsiteY37" fmla="*/ 4715366 h 6148240"/>
                <a:gd name="connsiteX38" fmla="*/ 2984729 w 5421466"/>
                <a:gd name="connsiteY38" fmla="*/ 5026451 h 6148240"/>
                <a:gd name="connsiteX39" fmla="*/ 2315426 w 5421466"/>
                <a:gd name="connsiteY39" fmla="*/ 5092438 h 6148240"/>
                <a:gd name="connsiteX40" fmla="*/ 1495294 w 5421466"/>
                <a:gd name="connsiteY40" fmla="*/ 4922756 h 6148240"/>
                <a:gd name="connsiteX41" fmla="*/ 760003 w 5421466"/>
                <a:gd name="connsiteY41" fmla="*/ 4187465 h 6148240"/>
                <a:gd name="connsiteX42" fmla="*/ 260382 w 5421466"/>
                <a:gd name="connsiteY42" fmla="*/ 3291919 h 6148240"/>
                <a:gd name="connsiteX43" fmla="*/ 5859 w 5421466"/>
                <a:gd name="connsiteY43" fmla="*/ 2924273 h 6148240"/>
                <a:gd name="connsiteX44" fmla="*/ 109554 w 5421466"/>
                <a:gd name="connsiteY44" fmla="*/ 3518162 h 6148240"/>
                <a:gd name="connsiteX45" fmla="*/ 420638 w 5421466"/>
                <a:gd name="connsiteY45" fmla="*/ 4922756 h 6148240"/>
                <a:gd name="connsiteX46" fmla="*/ 910832 w 5421466"/>
                <a:gd name="connsiteY46" fmla="*/ 5544925 h 6148240"/>
                <a:gd name="connsiteX47" fmla="*/ 1523574 w 5421466"/>
                <a:gd name="connsiteY47" fmla="*/ 5761741 h 6148240"/>
                <a:gd name="connsiteX48" fmla="*/ 2287145 w 5421466"/>
                <a:gd name="connsiteY48" fmla="*/ 5724034 h 6148240"/>
                <a:gd name="connsiteX49" fmla="*/ 3609909 w 5421466"/>
                <a:gd name="connsiteY49" fmla="*/ 5516644 h 6148240"/>
                <a:gd name="connsiteX50" fmla="*/ 3701166 w 5421466"/>
                <a:gd name="connsiteY50" fmla="*/ 5563778 h 6148240"/>
                <a:gd name="connsiteX51" fmla="*/ 3503203 w 5421466"/>
                <a:gd name="connsiteY51" fmla="*/ 6129387 h 6148240"/>
                <a:gd name="connsiteX0" fmla="*/ 4455310 w 5421466"/>
                <a:gd name="connsiteY0" fmla="*/ 6044545 h 6129387"/>
                <a:gd name="connsiteX1" fmla="*/ 4455310 w 5421466"/>
                <a:gd name="connsiteY1" fmla="*/ 6035119 h 6129387"/>
                <a:gd name="connsiteX2" fmla="*/ 4172506 w 5421466"/>
                <a:gd name="connsiteY2" fmla="*/ 5431803 h 6129387"/>
                <a:gd name="connsiteX3" fmla="*/ 4181933 w 5421466"/>
                <a:gd name="connsiteY3" fmla="*/ 5337535 h 6129387"/>
                <a:gd name="connsiteX4" fmla="*/ 4596712 w 5421466"/>
                <a:gd name="connsiteY4" fmla="*/ 4932183 h 6129387"/>
                <a:gd name="connsiteX5" fmla="*/ 5058626 w 5421466"/>
                <a:gd name="connsiteY5" fmla="*/ 3800966 h 6129387"/>
                <a:gd name="connsiteX6" fmla="*/ 5416844 w 5421466"/>
                <a:gd name="connsiteY6" fmla="*/ 2735737 h 6129387"/>
                <a:gd name="connsiteX7" fmla="*/ 5209455 w 5421466"/>
                <a:gd name="connsiteY7" fmla="*/ 2801725 h 6129387"/>
                <a:gd name="connsiteX8" fmla="*/ 4493017 w 5421466"/>
                <a:gd name="connsiteY8" fmla="*/ 3169370 h 6129387"/>
                <a:gd name="connsiteX9" fmla="*/ 3691739 w 5421466"/>
                <a:gd name="connsiteY9" fmla="*/ 4074343 h 6129387"/>
                <a:gd name="connsiteX10" fmla="*/ 3757727 w 5421466"/>
                <a:gd name="connsiteY10" fmla="*/ 3546442 h 6129387"/>
                <a:gd name="connsiteX11" fmla="*/ 4087665 w 5421466"/>
                <a:gd name="connsiteY11" fmla="*/ 2009873 h 6129387"/>
                <a:gd name="connsiteX12" fmla="*/ 4285628 w 5421466"/>
                <a:gd name="connsiteY12" fmla="*/ 1302863 h 6129387"/>
                <a:gd name="connsiteX13" fmla="*/ 4313908 w 5421466"/>
                <a:gd name="connsiteY13" fmla="*/ 963498 h 6129387"/>
                <a:gd name="connsiteX14" fmla="*/ 4049958 w 5421466"/>
                <a:gd name="connsiteY14" fmla="*/ 1199168 h 6129387"/>
                <a:gd name="connsiteX15" fmla="*/ 3569191 w 5421466"/>
                <a:gd name="connsiteY15" fmla="*/ 1840191 h 6129387"/>
                <a:gd name="connsiteX16" fmla="*/ 3408935 w 5421466"/>
                <a:gd name="connsiteY16" fmla="*/ 2349238 h 6129387"/>
                <a:gd name="connsiteX17" fmla="*/ 3324094 w 5421466"/>
                <a:gd name="connsiteY17" fmla="*/ 3518162 h 6129387"/>
                <a:gd name="connsiteX18" fmla="*/ 3267533 w 5421466"/>
                <a:gd name="connsiteY18" fmla="*/ 4093197 h 6129387"/>
                <a:gd name="connsiteX19" fmla="*/ 3267533 w 5421466"/>
                <a:gd name="connsiteY19" fmla="*/ 3885807 h 6129387"/>
                <a:gd name="connsiteX20" fmla="*/ 3069570 w 5421466"/>
                <a:gd name="connsiteY20" fmla="*/ 3188224 h 6129387"/>
                <a:gd name="connsiteX21" fmla="*/ 2428547 w 5421466"/>
                <a:gd name="connsiteY21" fmla="*/ 1604521 h 6129387"/>
                <a:gd name="connsiteX22" fmla="*/ 2042048 w 5421466"/>
                <a:gd name="connsiteY22" fmla="*/ 680694 h 6129387"/>
                <a:gd name="connsiteX23" fmla="*/ 1976061 w 5421466"/>
                <a:gd name="connsiteY23" fmla="*/ 237634 h 6129387"/>
                <a:gd name="connsiteX24" fmla="*/ 1853512 w 5421466"/>
                <a:gd name="connsiteY24" fmla="*/ 1964 h 6129387"/>
                <a:gd name="connsiteX25" fmla="*/ 1674403 w 5421466"/>
                <a:gd name="connsiteY25" fmla="*/ 360183 h 6129387"/>
                <a:gd name="connsiteX26" fmla="*/ 1504721 w 5421466"/>
                <a:gd name="connsiteY26" fmla="*/ 1415985 h 6129387"/>
                <a:gd name="connsiteX27" fmla="*/ 1919500 w 5421466"/>
                <a:gd name="connsiteY27" fmla="*/ 2745164 h 6129387"/>
                <a:gd name="connsiteX28" fmla="*/ 2503962 w 5421466"/>
                <a:gd name="connsiteY28" fmla="*/ 3885807 h 6129387"/>
                <a:gd name="connsiteX29" fmla="*/ 2343706 w 5421466"/>
                <a:gd name="connsiteY29" fmla="*/ 3734978 h 6129387"/>
                <a:gd name="connsiteX30" fmla="*/ 1259624 w 5421466"/>
                <a:gd name="connsiteY30" fmla="*/ 2566055 h 6129387"/>
                <a:gd name="connsiteX31" fmla="*/ 760003 w 5421466"/>
                <a:gd name="connsiteY31" fmla="*/ 2019300 h 6129387"/>
                <a:gd name="connsiteX32" fmla="*/ 213248 w 5421466"/>
                <a:gd name="connsiteY32" fmla="*/ 1510253 h 6129387"/>
                <a:gd name="connsiteX33" fmla="*/ 213248 w 5421466"/>
                <a:gd name="connsiteY33" fmla="*/ 1642228 h 6129387"/>
                <a:gd name="connsiteX34" fmla="*/ 694015 w 5421466"/>
                <a:gd name="connsiteY34" fmla="*/ 2980834 h 6129387"/>
                <a:gd name="connsiteX35" fmla="*/ 1287904 w 5421466"/>
                <a:gd name="connsiteY35" fmla="*/ 4102624 h 6129387"/>
                <a:gd name="connsiteX36" fmla="*/ 2042048 w 5421466"/>
                <a:gd name="connsiteY36" fmla="*/ 4715366 h 6129387"/>
                <a:gd name="connsiteX37" fmla="*/ 2984729 w 5421466"/>
                <a:gd name="connsiteY37" fmla="*/ 5026451 h 6129387"/>
                <a:gd name="connsiteX38" fmla="*/ 2315426 w 5421466"/>
                <a:gd name="connsiteY38" fmla="*/ 5092438 h 6129387"/>
                <a:gd name="connsiteX39" fmla="*/ 1495294 w 5421466"/>
                <a:gd name="connsiteY39" fmla="*/ 4922756 h 6129387"/>
                <a:gd name="connsiteX40" fmla="*/ 760003 w 5421466"/>
                <a:gd name="connsiteY40" fmla="*/ 4187465 h 6129387"/>
                <a:gd name="connsiteX41" fmla="*/ 260382 w 5421466"/>
                <a:gd name="connsiteY41" fmla="*/ 3291919 h 6129387"/>
                <a:gd name="connsiteX42" fmla="*/ 5859 w 5421466"/>
                <a:gd name="connsiteY42" fmla="*/ 2924273 h 6129387"/>
                <a:gd name="connsiteX43" fmla="*/ 109554 w 5421466"/>
                <a:gd name="connsiteY43" fmla="*/ 3518162 h 6129387"/>
                <a:gd name="connsiteX44" fmla="*/ 420638 w 5421466"/>
                <a:gd name="connsiteY44" fmla="*/ 4922756 h 6129387"/>
                <a:gd name="connsiteX45" fmla="*/ 910832 w 5421466"/>
                <a:gd name="connsiteY45" fmla="*/ 5544925 h 6129387"/>
                <a:gd name="connsiteX46" fmla="*/ 1523574 w 5421466"/>
                <a:gd name="connsiteY46" fmla="*/ 5761741 h 6129387"/>
                <a:gd name="connsiteX47" fmla="*/ 2287145 w 5421466"/>
                <a:gd name="connsiteY47" fmla="*/ 5724034 h 6129387"/>
                <a:gd name="connsiteX48" fmla="*/ 3609909 w 5421466"/>
                <a:gd name="connsiteY48" fmla="*/ 5516644 h 6129387"/>
                <a:gd name="connsiteX49" fmla="*/ 3701166 w 5421466"/>
                <a:gd name="connsiteY49" fmla="*/ 5563778 h 6129387"/>
                <a:gd name="connsiteX50" fmla="*/ 3503203 w 5421466"/>
                <a:gd name="connsiteY50" fmla="*/ 6129387 h 6129387"/>
                <a:gd name="connsiteX0" fmla="*/ 4455310 w 5421466"/>
                <a:gd name="connsiteY0" fmla="*/ 6044545 h 6129387"/>
                <a:gd name="connsiteX1" fmla="*/ 4172506 w 5421466"/>
                <a:gd name="connsiteY1" fmla="*/ 5431803 h 6129387"/>
                <a:gd name="connsiteX2" fmla="*/ 4181933 w 5421466"/>
                <a:gd name="connsiteY2" fmla="*/ 5337535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67533 w 5421466"/>
                <a:gd name="connsiteY18" fmla="*/ 3885807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03962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984729 w 5421466"/>
                <a:gd name="connsiteY36" fmla="*/ 5026451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884193 w 5421466"/>
                <a:gd name="connsiteY36" fmla="*/ 5019270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691739 w 5421466"/>
                <a:gd name="connsiteY8" fmla="*/ 4074343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172506 w 5421466"/>
                <a:gd name="connsiteY1" fmla="*/ 5431803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46564 w 5421466"/>
                <a:gd name="connsiteY2" fmla="*/ 5287267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596712 w 5421466"/>
                <a:gd name="connsiteY3" fmla="*/ 4932183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01166 w 5421466"/>
                <a:gd name="connsiteY48" fmla="*/ 5563778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55310 w 5421466"/>
                <a:gd name="connsiteY0" fmla="*/ 6044545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29387"/>
                <a:gd name="connsiteX1" fmla="*/ 4204745 w 5421466"/>
                <a:gd name="connsiteY1" fmla="*/ 5516795 h 6129387"/>
                <a:gd name="connsiteX2" fmla="*/ 4281733 w 5421466"/>
                <a:gd name="connsiteY2" fmla="*/ 5237444 h 6129387"/>
                <a:gd name="connsiteX3" fmla="*/ 4631881 w 5421466"/>
                <a:gd name="connsiteY3" fmla="*/ 4847191 h 6129387"/>
                <a:gd name="connsiteX4" fmla="*/ 5058626 w 5421466"/>
                <a:gd name="connsiteY4" fmla="*/ 3800966 h 6129387"/>
                <a:gd name="connsiteX5" fmla="*/ 5416844 w 5421466"/>
                <a:gd name="connsiteY5" fmla="*/ 2735737 h 6129387"/>
                <a:gd name="connsiteX6" fmla="*/ 5209455 w 5421466"/>
                <a:gd name="connsiteY6" fmla="*/ 2801725 h 6129387"/>
                <a:gd name="connsiteX7" fmla="*/ 4493017 w 5421466"/>
                <a:gd name="connsiteY7" fmla="*/ 3169370 h 6129387"/>
                <a:gd name="connsiteX8" fmla="*/ 3722857 w 5421466"/>
                <a:gd name="connsiteY8" fmla="*/ 4079130 h 6129387"/>
                <a:gd name="connsiteX9" fmla="*/ 3757727 w 5421466"/>
                <a:gd name="connsiteY9" fmla="*/ 3546442 h 6129387"/>
                <a:gd name="connsiteX10" fmla="*/ 4087665 w 5421466"/>
                <a:gd name="connsiteY10" fmla="*/ 2009873 h 6129387"/>
                <a:gd name="connsiteX11" fmla="*/ 4285628 w 5421466"/>
                <a:gd name="connsiteY11" fmla="*/ 1302863 h 6129387"/>
                <a:gd name="connsiteX12" fmla="*/ 4313908 w 5421466"/>
                <a:gd name="connsiteY12" fmla="*/ 963498 h 6129387"/>
                <a:gd name="connsiteX13" fmla="*/ 4049958 w 5421466"/>
                <a:gd name="connsiteY13" fmla="*/ 1199168 h 6129387"/>
                <a:gd name="connsiteX14" fmla="*/ 3569191 w 5421466"/>
                <a:gd name="connsiteY14" fmla="*/ 1840191 h 6129387"/>
                <a:gd name="connsiteX15" fmla="*/ 3408935 w 5421466"/>
                <a:gd name="connsiteY15" fmla="*/ 2349238 h 6129387"/>
                <a:gd name="connsiteX16" fmla="*/ 3324094 w 5421466"/>
                <a:gd name="connsiteY16" fmla="*/ 3518162 h 6129387"/>
                <a:gd name="connsiteX17" fmla="*/ 3267533 w 5421466"/>
                <a:gd name="connsiteY17" fmla="*/ 4093197 h 6129387"/>
                <a:gd name="connsiteX18" fmla="*/ 3224446 w 5421466"/>
                <a:gd name="connsiteY18" fmla="*/ 3852295 h 6129387"/>
                <a:gd name="connsiteX19" fmla="*/ 3069570 w 5421466"/>
                <a:gd name="connsiteY19" fmla="*/ 3188224 h 6129387"/>
                <a:gd name="connsiteX20" fmla="*/ 2428547 w 5421466"/>
                <a:gd name="connsiteY20" fmla="*/ 1604521 h 6129387"/>
                <a:gd name="connsiteX21" fmla="*/ 2042048 w 5421466"/>
                <a:gd name="connsiteY21" fmla="*/ 680694 h 6129387"/>
                <a:gd name="connsiteX22" fmla="*/ 1976061 w 5421466"/>
                <a:gd name="connsiteY22" fmla="*/ 237634 h 6129387"/>
                <a:gd name="connsiteX23" fmla="*/ 1853512 w 5421466"/>
                <a:gd name="connsiteY23" fmla="*/ 1964 h 6129387"/>
                <a:gd name="connsiteX24" fmla="*/ 1674403 w 5421466"/>
                <a:gd name="connsiteY24" fmla="*/ 360183 h 6129387"/>
                <a:gd name="connsiteX25" fmla="*/ 1504721 w 5421466"/>
                <a:gd name="connsiteY25" fmla="*/ 1415985 h 6129387"/>
                <a:gd name="connsiteX26" fmla="*/ 1919500 w 5421466"/>
                <a:gd name="connsiteY26" fmla="*/ 2745164 h 6129387"/>
                <a:gd name="connsiteX27" fmla="*/ 2525505 w 5421466"/>
                <a:gd name="connsiteY27" fmla="*/ 3885807 h 6129387"/>
                <a:gd name="connsiteX28" fmla="*/ 2343706 w 5421466"/>
                <a:gd name="connsiteY28" fmla="*/ 3734978 h 6129387"/>
                <a:gd name="connsiteX29" fmla="*/ 1259624 w 5421466"/>
                <a:gd name="connsiteY29" fmla="*/ 2566055 h 6129387"/>
                <a:gd name="connsiteX30" fmla="*/ 760003 w 5421466"/>
                <a:gd name="connsiteY30" fmla="*/ 2019300 h 6129387"/>
                <a:gd name="connsiteX31" fmla="*/ 213248 w 5421466"/>
                <a:gd name="connsiteY31" fmla="*/ 1510253 h 6129387"/>
                <a:gd name="connsiteX32" fmla="*/ 213248 w 5421466"/>
                <a:gd name="connsiteY32" fmla="*/ 1642228 h 6129387"/>
                <a:gd name="connsiteX33" fmla="*/ 694015 w 5421466"/>
                <a:gd name="connsiteY33" fmla="*/ 2980834 h 6129387"/>
                <a:gd name="connsiteX34" fmla="*/ 1287904 w 5421466"/>
                <a:gd name="connsiteY34" fmla="*/ 4102624 h 6129387"/>
                <a:gd name="connsiteX35" fmla="*/ 2042048 w 5421466"/>
                <a:gd name="connsiteY35" fmla="*/ 4715366 h 6129387"/>
                <a:gd name="connsiteX36" fmla="*/ 2771689 w 5421466"/>
                <a:gd name="connsiteY36" fmla="*/ 5012089 h 6129387"/>
                <a:gd name="connsiteX37" fmla="*/ 2315426 w 5421466"/>
                <a:gd name="connsiteY37" fmla="*/ 5092438 h 6129387"/>
                <a:gd name="connsiteX38" fmla="*/ 1495294 w 5421466"/>
                <a:gd name="connsiteY38" fmla="*/ 4922756 h 6129387"/>
                <a:gd name="connsiteX39" fmla="*/ 760003 w 5421466"/>
                <a:gd name="connsiteY39" fmla="*/ 4187465 h 6129387"/>
                <a:gd name="connsiteX40" fmla="*/ 260382 w 5421466"/>
                <a:gd name="connsiteY40" fmla="*/ 3291919 h 6129387"/>
                <a:gd name="connsiteX41" fmla="*/ 5859 w 5421466"/>
                <a:gd name="connsiteY41" fmla="*/ 2924273 h 6129387"/>
                <a:gd name="connsiteX42" fmla="*/ 109554 w 5421466"/>
                <a:gd name="connsiteY42" fmla="*/ 3518162 h 6129387"/>
                <a:gd name="connsiteX43" fmla="*/ 420638 w 5421466"/>
                <a:gd name="connsiteY43" fmla="*/ 4922756 h 6129387"/>
                <a:gd name="connsiteX44" fmla="*/ 910832 w 5421466"/>
                <a:gd name="connsiteY44" fmla="*/ 5544925 h 6129387"/>
                <a:gd name="connsiteX45" fmla="*/ 1523574 w 5421466"/>
                <a:gd name="connsiteY45" fmla="*/ 5761741 h 6129387"/>
                <a:gd name="connsiteX46" fmla="*/ 2287145 w 5421466"/>
                <a:gd name="connsiteY46" fmla="*/ 5724034 h 6129387"/>
                <a:gd name="connsiteX47" fmla="*/ 3609909 w 5421466"/>
                <a:gd name="connsiteY47" fmla="*/ 5516644 h 6129387"/>
                <a:gd name="connsiteX48" fmla="*/ 3727543 w 5421466"/>
                <a:gd name="connsiteY48" fmla="*/ 5581363 h 6129387"/>
                <a:gd name="connsiteX49" fmla="*/ 3503203 w 5421466"/>
                <a:gd name="connsiteY49" fmla="*/ 6129387 h 6129387"/>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287145 w 5421466"/>
                <a:gd name="connsiteY46" fmla="*/ 5724034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609909 w 5421466"/>
                <a:gd name="connsiteY47" fmla="*/ 5516644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27543 w 5421466"/>
                <a:gd name="connsiteY48" fmla="*/ 5581363 h 6199726"/>
                <a:gd name="connsiteX49" fmla="*/ 3506134 w 5421466"/>
                <a:gd name="connsiteY49" fmla="*/ 6199726 h 6199726"/>
                <a:gd name="connsiteX0" fmla="*/ 4469964 w 5421466"/>
                <a:gd name="connsiteY0" fmla="*/ 6067991 h 6199726"/>
                <a:gd name="connsiteX1" fmla="*/ 4204745 w 5421466"/>
                <a:gd name="connsiteY1" fmla="*/ 5516795 h 6199726"/>
                <a:gd name="connsiteX2" fmla="*/ 4281733 w 5421466"/>
                <a:gd name="connsiteY2" fmla="*/ 5237444 h 6199726"/>
                <a:gd name="connsiteX3" fmla="*/ 4631881 w 5421466"/>
                <a:gd name="connsiteY3" fmla="*/ 4847191 h 6199726"/>
                <a:gd name="connsiteX4" fmla="*/ 5058626 w 5421466"/>
                <a:gd name="connsiteY4" fmla="*/ 3800966 h 6199726"/>
                <a:gd name="connsiteX5" fmla="*/ 5416844 w 5421466"/>
                <a:gd name="connsiteY5" fmla="*/ 2735737 h 6199726"/>
                <a:gd name="connsiteX6" fmla="*/ 5209455 w 5421466"/>
                <a:gd name="connsiteY6" fmla="*/ 2801725 h 6199726"/>
                <a:gd name="connsiteX7" fmla="*/ 4493017 w 5421466"/>
                <a:gd name="connsiteY7" fmla="*/ 3169370 h 6199726"/>
                <a:gd name="connsiteX8" fmla="*/ 3722857 w 5421466"/>
                <a:gd name="connsiteY8" fmla="*/ 4079130 h 6199726"/>
                <a:gd name="connsiteX9" fmla="*/ 3757727 w 5421466"/>
                <a:gd name="connsiteY9" fmla="*/ 3546442 h 6199726"/>
                <a:gd name="connsiteX10" fmla="*/ 4087665 w 5421466"/>
                <a:gd name="connsiteY10" fmla="*/ 2009873 h 6199726"/>
                <a:gd name="connsiteX11" fmla="*/ 4285628 w 5421466"/>
                <a:gd name="connsiteY11" fmla="*/ 1302863 h 6199726"/>
                <a:gd name="connsiteX12" fmla="*/ 4313908 w 5421466"/>
                <a:gd name="connsiteY12" fmla="*/ 963498 h 6199726"/>
                <a:gd name="connsiteX13" fmla="*/ 4049958 w 5421466"/>
                <a:gd name="connsiteY13" fmla="*/ 1199168 h 6199726"/>
                <a:gd name="connsiteX14" fmla="*/ 3569191 w 5421466"/>
                <a:gd name="connsiteY14" fmla="*/ 1840191 h 6199726"/>
                <a:gd name="connsiteX15" fmla="*/ 3408935 w 5421466"/>
                <a:gd name="connsiteY15" fmla="*/ 2349238 h 6199726"/>
                <a:gd name="connsiteX16" fmla="*/ 3324094 w 5421466"/>
                <a:gd name="connsiteY16" fmla="*/ 3518162 h 6199726"/>
                <a:gd name="connsiteX17" fmla="*/ 3267533 w 5421466"/>
                <a:gd name="connsiteY17" fmla="*/ 4093197 h 6199726"/>
                <a:gd name="connsiteX18" fmla="*/ 3224446 w 5421466"/>
                <a:gd name="connsiteY18" fmla="*/ 3852295 h 6199726"/>
                <a:gd name="connsiteX19" fmla="*/ 3069570 w 5421466"/>
                <a:gd name="connsiteY19" fmla="*/ 3188224 h 6199726"/>
                <a:gd name="connsiteX20" fmla="*/ 2428547 w 5421466"/>
                <a:gd name="connsiteY20" fmla="*/ 1604521 h 6199726"/>
                <a:gd name="connsiteX21" fmla="*/ 2042048 w 5421466"/>
                <a:gd name="connsiteY21" fmla="*/ 680694 h 6199726"/>
                <a:gd name="connsiteX22" fmla="*/ 1976061 w 5421466"/>
                <a:gd name="connsiteY22" fmla="*/ 237634 h 6199726"/>
                <a:gd name="connsiteX23" fmla="*/ 1853512 w 5421466"/>
                <a:gd name="connsiteY23" fmla="*/ 1964 h 6199726"/>
                <a:gd name="connsiteX24" fmla="*/ 1674403 w 5421466"/>
                <a:gd name="connsiteY24" fmla="*/ 360183 h 6199726"/>
                <a:gd name="connsiteX25" fmla="*/ 1504721 w 5421466"/>
                <a:gd name="connsiteY25" fmla="*/ 1415985 h 6199726"/>
                <a:gd name="connsiteX26" fmla="*/ 1919500 w 5421466"/>
                <a:gd name="connsiteY26" fmla="*/ 2745164 h 6199726"/>
                <a:gd name="connsiteX27" fmla="*/ 2525505 w 5421466"/>
                <a:gd name="connsiteY27" fmla="*/ 3885807 h 6199726"/>
                <a:gd name="connsiteX28" fmla="*/ 2343706 w 5421466"/>
                <a:gd name="connsiteY28" fmla="*/ 3734978 h 6199726"/>
                <a:gd name="connsiteX29" fmla="*/ 1259624 w 5421466"/>
                <a:gd name="connsiteY29" fmla="*/ 2566055 h 6199726"/>
                <a:gd name="connsiteX30" fmla="*/ 760003 w 5421466"/>
                <a:gd name="connsiteY30" fmla="*/ 2019300 h 6199726"/>
                <a:gd name="connsiteX31" fmla="*/ 213248 w 5421466"/>
                <a:gd name="connsiteY31" fmla="*/ 1510253 h 6199726"/>
                <a:gd name="connsiteX32" fmla="*/ 213248 w 5421466"/>
                <a:gd name="connsiteY32" fmla="*/ 1642228 h 6199726"/>
                <a:gd name="connsiteX33" fmla="*/ 694015 w 5421466"/>
                <a:gd name="connsiteY33" fmla="*/ 2980834 h 6199726"/>
                <a:gd name="connsiteX34" fmla="*/ 1287904 w 5421466"/>
                <a:gd name="connsiteY34" fmla="*/ 4102624 h 6199726"/>
                <a:gd name="connsiteX35" fmla="*/ 2042048 w 5421466"/>
                <a:gd name="connsiteY35" fmla="*/ 4715366 h 6199726"/>
                <a:gd name="connsiteX36" fmla="*/ 2771689 w 5421466"/>
                <a:gd name="connsiteY36" fmla="*/ 5012089 h 6199726"/>
                <a:gd name="connsiteX37" fmla="*/ 2315426 w 5421466"/>
                <a:gd name="connsiteY37" fmla="*/ 5092438 h 6199726"/>
                <a:gd name="connsiteX38" fmla="*/ 1495294 w 5421466"/>
                <a:gd name="connsiteY38" fmla="*/ 4922756 h 6199726"/>
                <a:gd name="connsiteX39" fmla="*/ 760003 w 5421466"/>
                <a:gd name="connsiteY39" fmla="*/ 4187465 h 6199726"/>
                <a:gd name="connsiteX40" fmla="*/ 260382 w 5421466"/>
                <a:gd name="connsiteY40" fmla="*/ 3291919 h 6199726"/>
                <a:gd name="connsiteX41" fmla="*/ 5859 w 5421466"/>
                <a:gd name="connsiteY41" fmla="*/ 2924273 h 6199726"/>
                <a:gd name="connsiteX42" fmla="*/ 109554 w 5421466"/>
                <a:gd name="connsiteY42" fmla="*/ 3518162 h 6199726"/>
                <a:gd name="connsiteX43" fmla="*/ 420638 w 5421466"/>
                <a:gd name="connsiteY43" fmla="*/ 4922756 h 6199726"/>
                <a:gd name="connsiteX44" fmla="*/ 910832 w 5421466"/>
                <a:gd name="connsiteY44" fmla="*/ 5544925 h 6199726"/>
                <a:gd name="connsiteX45" fmla="*/ 1523574 w 5421466"/>
                <a:gd name="connsiteY45" fmla="*/ 5761741 h 6199726"/>
                <a:gd name="connsiteX46" fmla="*/ 2336968 w 5421466"/>
                <a:gd name="connsiteY46" fmla="*/ 5729895 h 6199726"/>
                <a:gd name="connsiteX47" fmla="*/ 3483886 w 5421466"/>
                <a:gd name="connsiteY47" fmla="*/ 5540090 h 6199726"/>
                <a:gd name="connsiteX48" fmla="*/ 3704096 w 5421466"/>
                <a:gd name="connsiteY48" fmla="*/ 5581363 h 6199726"/>
                <a:gd name="connsiteX49" fmla="*/ 3506134 w 5421466"/>
                <a:gd name="connsiteY49" fmla="*/ 6199726 h 6199726"/>
                <a:gd name="connsiteX0" fmla="*/ 4469964 w 5421362"/>
                <a:gd name="connsiteY0" fmla="*/ 6067991 h 6199726"/>
                <a:gd name="connsiteX1" fmla="*/ 4204745 w 5421362"/>
                <a:gd name="connsiteY1" fmla="*/ 5516795 h 6199726"/>
                <a:gd name="connsiteX2" fmla="*/ 4281733 w 5421362"/>
                <a:gd name="connsiteY2" fmla="*/ 5237444 h 6199726"/>
                <a:gd name="connsiteX3" fmla="*/ 4631881 w 5421362"/>
                <a:gd name="connsiteY3" fmla="*/ 4847191 h 6199726"/>
                <a:gd name="connsiteX4" fmla="*/ 5058626 w 5421362"/>
                <a:gd name="connsiteY4" fmla="*/ 3800966 h 6199726"/>
                <a:gd name="connsiteX5" fmla="*/ 5416844 w 5421362"/>
                <a:gd name="connsiteY5" fmla="*/ 2735737 h 6199726"/>
                <a:gd name="connsiteX6" fmla="*/ 5209455 w 5421362"/>
                <a:gd name="connsiteY6" fmla="*/ 2801725 h 6199726"/>
                <a:gd name="connsiteX7" fmla="*/ 4508837 w 5421362"/>
                <a:gd name="connsiteY7" fmla="*/ 3248470 h 6199726"/>
                <a:gd name="connsiteX8" fmla="*/ 3722857 w 5421362"/>
                <a:gd name="connsiteY8" fmla="*/ 4079130 h 6199726"/>
                <a:gd name="connsiteX9" fmla="*/ 3757727 w 5421362"/>
                <a:gd name="connsiteY9" fmla="*/ 3546442 h 6199726"/>
                <a:gd name="connsiteX10" fmla="*/ 4087665 w 5421362"/>
                <a:gd name="connsiteY10" fmla="*/ 2009873 h 6199726"/>
                <a:gd name="connsiteX11" fmla="*/ 4285628 w 5421362"/>
                <a:gd name="connsiteY11" fmla="*/ 1302863 h 6199726"/>
                <a:gd name="connsiteX12" fmla="*/ 4313908 w 5421362"/>
                <a:gd name="connsiteY12" fmla="*/ 963498 h 6199726"/>
                <a:gd name="connsiteX13" fmla="*/ 4049958 w 5421362"/>
                <a:gd name="connsiteY13" fmla="*/ 1199168 h 6199726"/>
                <a:gd name="connsiteX14" fmla="*/ 3569191 w 5421362"/>
                <a:gd name="connsiteY14" fmla="*/ 1840191 h 6199726"/>
                <a:gd name="connsiteX15" fmla="*/ 3408935 w 5421362"/>
                <a:gd name="connsiteY15" fmla="*/ 2349238 h 6199726"/>
                <a:gd name="connsiteX16" fmla="*/ 3324094 w 5421362"/>
                <a:gd name="connsiteY16" fmla="*/ 3518162 h 6199726"/>
                <a:gd name="connsiteX17" fmla="*/ 3267533 w 5421362"/>
                <a:gd name="connsiteY17" fmla="*/ 4093197 h 6199726"/>
                <a:gd name="connsiteX18" fmla="*/ 3224446 w 5421362"/>
                <a:gd name="connsiteY18" fmla="*/ 3852295 h 6199726"/>
                <a:gd name="connsiteX19" fmla="*/ 3069570 w 5421362"/>
                <a:gd name="connsiteY19" fmla="*/ 3188224 h 6199726"/>
                <a:gd name="connsiteX20" fmla="*/ 2428547 w 5421362"/>
                <a:gd name="connsiteY20" fmla="*/ 1604521 h 6199726"/>
                <a:gd name="connsiteX21" fmla="*/ 2042048 w 5421362"/>
                <a:gd name="connsiteY21" fmla="*/ 680694 h 6199726"/>
                <a:gd name="connsiteX22" fmla="*/ 1976061 w 5421362"/>
                <a:gd name="connsiteY22" fmla="*/ 237634 h 6199726"/>
                <a:gd name="connsiteX23" fmla="*/ 1853512 w 5421362"/>
                <a:gd name="connsiteY23" fmla="*/ 1964 h 6199726"/>
                <a:gd name="connsiteX24" fmla="*/ 1674403 w 5421362"/>
                <a:gd name="connsiteY24" fmla="*/ 360183 h 6199726"/>
                <a:gd name="connsiteX25" fmla="*/ 1504721 w 5421362"/>
                <a:gd name="connsiteY25" fmla="*/ 1415985 h 6199726"/>
                <a:gd name="connsiteX26" fmla="*/ 1919500 w 5421362"/>
                <a:gd name="connsiteY26" fmla="*/ 2745164 h 6199726"/>
                <a:gd name="connsiteX27" fmla="*/ 2525505 w 5421362"/>
                <a:gd name="connsiteY27" fmla="*/ 3885807 h 6199726"/>
                <a:gd name="connsiteX28" fmla="*/ 2343706 w 5421362"/>
                <a:gd name="connsiteY28" fmla="*/ 3734978 h 6199726"/>
                <a:gd name="connsiteX29" fmla="*/ 1259624 w 5421362"/>
                <a:gd name="connsiteY29" fmla="*/ 2566055 h 6199726"/>
                <a:gd name="connsiteX30" fmla="*/ 760003 w 5421362"/>
                <a:gd name="connsiteY30" fmla="*/ 2019300 h 6199726"/>
                <a:gd name="connsiteX31" fmla="*/ 213248 w 5421362"/>
                <a:gd name="connsiteY31" fmla="*/ 1510253 h 6199726"/>
                <a:gd name="connsiteX32" fmla="*/ 213248 w 5421362"/>
                <a:gd name="connsiteY32" fmla="*/ 1642228 h 6199726"/>
                <a:gd name="connsiteX33" fmla="*/ 694015 w 5421362"/>
                <a:gd name="connsiteY33" fmla="*/ 2980834 h 6199726"/>
                <a:gd name="connsiteX34" fmla="*/ 1287904 w 5421362"/>
                <a:gd name="connsiteY34" fmla="*/ 4102624 h 6199726"/>
                <a:gd name="connsiteX35" fmla="*/ 2042048 w 5421362"/>
                <a:gd name="connsiteY35" fmla="*/ 4715366 h 6199726"/>
                <a:gd name="connsiteX36" fmla="*/ 2771689 w 5421362"/>
                <a:gd name="connsiteY36" fmla="*/ 5012089 h 6199726"/>
                <a:gd name="connsiteX37" fmla="*/ 2315426 w 5421362"/>
                <a:gd name="connsiteY37" fmla="*/ 5092438 h 6199726"/>
                <a:gd name="connsiteX38" fmla="*/ 1495294 w 5421362"/>
                <a:gd name="connsiteY38" fmla="*/ 4922756 h 6199726"/>
                <a:gd name="connsiteX39" fmla="*/ 760003 w 5421362"/>
                <a:gd name="connsiteY39" fmla="*/ 4187465 h 6199726"/>
                <a:gd name="connsiteX40" fmla="*/ 260382 w 5421362"/>
                <a:gd name="connsiteY40" fmla="*/ 3291919 h 6199726"/>
                <a:gd name="connsiteX41" fmla="*/ 5859 w 5421362"/>
                <a:gd name="connsiteY41" fmla="*/ 2924273 h 6199726"/>
                <a:gd name="connsiteX42" fmla="*/ 109554 w 5421362"/>
                <a:gd name="connsiteY42" fmla="*/ 3518162 h 6199726"/>
                <a:gd name="connsiteX43" fmla="*/ 420638 w 5421362"/>
                <a:gd name="connsiteY43" fmla="*/ 4922756 h 6199726"/>
                <a:gd name="connsiteX44" fmla="*/ 910832 w 5421362"/>
                <a:gd name="connsiteY44" fmla="*/ 5544925 h 6199726"/>
                <a:gd name="connsiteX45" fmla="*/ 1523574 w 5421362"/>
                <a:gd name="connsiteY45" fmla="*/ 5761741 h 6199726"/>
                <a:gd name="connsiteX46" fmla="*/ 2336968 w 5421362"/>
                <a:gd name="connsiteY46" fmla="*/ 5729895 h 6199726"/>
                <a:gd name="connsiteX47" fmla="*/ 3483886 w 5421362"/>
                <a:gd name="connsiteY47" fmla="*/ 5540090 h 6199726"/>
                <a:gd name="connsiteX48" fmla="*/ 3704096 w 5421362"/>
                <a:gd name="connsiteY48" fmla="*/ 5581363 h 6199726"/>
                <a:gd name="connsiteX49" fmla="*/ 3506134 w 5421362"/>
                <a:gd name="connsiteY49" fmla="*/ 6199726 h 6199726"/>
                <a:gd name="connsiteX0" fmla="*/ 4469964 w 5421094"/>
                <a:gd name="connsiteY0" fmla="*/ 6067991 h 6199726"/>
                <a:gd name="connsiteX1" fmla="*/ 4204745 w 5421094"/>
                <a:gd name="connsiteY1" fmla="*/ 5516795 h 6199726"/>
                <a:gd name="connsiteX2" fmla="*/ 4281733 w 5421094"/>
                <a:gd name="connsiteY2" fmla="*/ 5237444 h 6199726"/>
                <a:gd name="connsiteX3" fmla="*/ 4631881 w 5421094"/>
                <a:gd name="connsiteY3" fmla="*/ 4847191 h 6199726"/>
                <a:gd name="connsiteX4" fmla="*/ 5058626 w 5421094"/>
                <a:gd name="connsiteY4" fmla="*/ 3800966 h 6199726"/>
                <a:gd name="connsiteX5" fmla="*/ 5416844 w 5421094"/>
                <a:gd name="connsiteY5" fmla="*/ 2735737 h 6199726"/>
                <a:gd name="connsiteX6" fmla="*/ 5209455 w 5421094"/>
                <a:gd name="connsiteY6" fmla="*/ 2801725 h 6199726"/>
                <a:gd name="connsiteX7" fmla="*/ 4553133 w 5421094"/>
                <a:gd name="connsiteY7" fmla="*/ 3267454 h 6199726"/>
                <a:gd name="connsiteX8" fmla="*/ 3722857 w 5421094"/>
                <a:gd name="connsiteY8" fmla="*/ 4079130 h 6199726"/>
                <a:gd name="connsiteX9" fmla="*/ 3757727 w 5421094"/>
                <a:gd name="connsiteY9" fmla="*/ 3546442 h 6199726"/>
                <a:gd name="connsiteX10" fmla="*/ 4087665 w 5421094"/>
                <a:gd name="connsiteY10" fmla="*/ 2009873 h 6199726"/>
                <a:gd name="connsiteX11" fmla="*/ 4285628 w 5421094"/>
                <a:gd name="connsiteY11" fmla="*/ 1302863 h 6199726"/>
                <a:gd name="connsiteX12" fmla="*/ 4313908 w 5421094"/>
                <a:gd name="connsiteY12" fmla="*/ 963498 h 6199726"/>
                <a:gd name="connsiteX13" fmla="*/ 4049958 w 5421094"/>
                <a:gd name="connsiteY13" fmla="*/ 1199168 h 6199726"/>
                <a:gd name="connsiteX14" fmla="*/ 3569191 w 5421094"/>
                <a:gd name="connsiteY14" fmla="*/ 1840191 h 6199726"/>
                <a:gd name="connsiteX15" fmla="*/ 3408935 w 5421094"/>
                <a:gd name="connsiteY15" fmla="*/ 2349238 h 6199726"/>
                <a:gd name="connsiteX16" fmla="*/ 3324094 w 5421094"/>
                <a:gd name="connsiteY16" fmla="*/ 3518162 h 6199726"/>
                <a:gd name="connsiteX17" fmla="*/ 3267533 w 5421094"/>
                <a:gd name="connsiteY17" fmla="*/ 4093197 h 6199726"/>
                <a:gd name="connsiteX18" fmla="*/ 3224446 w 5421094"/>
                <a:gd name="connsiteY18" fmla="*/ 3852295 h 6199726"/>
                <a:gd name="connsiteX19" fmla="*/ 3069570 w 5421094"/>
                <a:gd name="connsiteY19" fmla="*/ 3188224 h 6199726"/>
                <a:gd name="connsiteX20" fmla="*/ 2428547 w 5421094"/>
                <a:gd name="connsiteY20" fmla="*/ 1604521 h 6199726"/>
                <a:gd name="connsiteX21" fmla="*/ 2042048 w 5421094"/>
                <a:gd name="connsiteY21" fmla="*/ 680694 h 6199726"/>
                <a:gd name="connsiteX22" fmla="*/ 1976061 w 5421094"/>
                <a:gd name="connsiteY22" fmla="*/ 237634 h 6199726"/>
                <a:gd name="connsiteX23" fmla="*/ 1853512 w 5421094"/>
                <a:gd name="connsiteY23" fmla="*/ 1964 h 6199726"/>
                <a:gd name="connsiteX24" fmla="*/ 1674403 w 5421094"/>
                <a:gd name="connsiteY24" fmla="*/ 360183 h 6199726"/>
                <a:gd name="connsiteX25" fmla="*/ 1504721 w 5421094"/>
                <a:gd name="connsiteY25" fmla="*/ 1415985 h 6199726"/>
                <a:gd name="connsiteX26" fmla="*/ 1919500 w 5421094"/>
                <a:gd name="connsiteY26" fmla="*/ 2745164 h 6199726"/>
                <a:gd name="connsiteX27" fmla="*/ 2525505 w 5421094"/>
                <a:gd name="connsiteY27" fmla="*/ 3885807 h 6199726"/>
                <a:gd name="connsiteX28" fmla="*/ 2343706 w 5421094"/>
                <a:gd name="connsiteY28" fmla="*/ 3734978 h 6199726"/>
                <a:gd name="connsiteX29" fmla="*/ 1259624 w 5421094"/>
                <a:gd name="connsiteY29" fmla="*/ 2566055 h 6199726"/>
                <a:gd name="connsiteX30" fmla="*/ 760003 w 5421094"/>
                <a:gd name="connsiteY30" fmla="*/ 2019300 h 6199726"/>
                <a:gd name="connsiteX31" fmla="*/ 213248 w 5421094"/>
                <a:gd name="connsiteY31" fmla="*/ 1510253 h 6199726"/>
                <a:gd name="connsiteX32" fmla="*/ 213248 w 5421094"/>
                <a:gd name="connsiteY32" fmla="*/ 1642228 h 6199726"/>
                <a:gd name="connsiteX33" fmla="*/ 694015 w 5421094"/>
                <a:gd name="connsiteY33" fmla="*/ 2980834 h 6199726"/>
                <a:gd name="connsiteX34" fmla="*/ 1287904 w 5421094"/>
                <a:gd name="connsiteY34" fmla="*/ 4102624 h 6199726"/>
                <a:gd name="connsiteX35" fmla="*/ 2042048 w 5421094"/>
                <a:gd name="connsiteY35" fmla="*/ 4715366 h 6199726"/>
                <a:gd name="connsiteX36" fmla="*/ 2771689 w 5421094"/>
                <a:gd name="connsiteY36" fmla="*/ 5012089 h 6199726"/>
                <a:gd name="connsiteX37" fmla="*/ 2315426 w 5421094"/>
                <a:gd name="connsiteY37" fmla="*/ 5092438 h 6199726"/>
                <a:gd name="connsiteX38" fmla="*/ 1495294 w 5421094"/>
                <a:gd name="connsiteY38" fmla="*/ 4922756 h 6199726"/>
                <a:gd name="connsiteX39" fmla="*/ 760003 w 5421094"/>
                <a:gd name="connsiteY39" fmla="*/ 4187465 h 6199726"/>
                <a:gd name="connsiteX40" fmla="*/ 260382 w 5421094"/>
                <a:gd name="connsiteY40" fmla="*/ 3291919 h 6199726"/>
                <a:gd name="connsiteX41" fmla="*/ 5859 w 5421094"/>
                <a:gd name="connsiteY41" fmla="*/ 2924273 h 6199726"/>
                <a:gd name="connsiteX42" fmla="*/ 109554 w 5421094"/>
                <a:gd name="connsiteY42" fmla="*/ 3518162 h 6199726"/>
                <a:gd name="connsiteX43" fmla="*/ 420638 w 5421094"/>
                <a:gd name="connsiteY43" fmla="*/ 4922756 h 6199726"/>
                <a:gd name="connsiteX44" fmla="*/ 910832 w 5421094"/>
                <a:gd name="connsiteY44" fmla="*/ 5544925 h 6199726"/>
                <a:gd name="connsiteX45" fmla="*/ 1523574 w 5421094"/>
                <a:gd name="connsiteY45" fmla="*/ 5761741 h 6199726"/>
                <a:gd name="connsiteX46" fmla="*/ 2336968 w 5421094"/>
                <a:gd name="connsiteY46" fmla="*/ 5729895 h 6199726"/>
                <a:gd name="connsiteX47" fmla="*/ 3483886 w 5421094"/>
                <a:gd name="connsiteY47" fmla="*/ 5540090 h 6199726"/>
                <a:gd name="connsiteX48" fmla="*/ 3704096 w 5421094"/>
                <a:gd name="connsiteY48" fmla="*/ 5581363 h 6199726"/>
                <a:gd name="connsiteX49" fmla="*/ 3506134 w 5421094"/>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24094 w 5426208"/>
                <a:gd name="connsiteY16" fmla="*/ 3518162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087665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22857 w 5426208"/>
                <a:gd name="connsiteY8" fmla="*/ 4079130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57727 w 5426208"/>
                <a:gd name="connsiteY9" fmla="*/ 3546442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35513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05110 w 5426208"/>
                <a:gd name="connsiteY16" fmla="*/ 3464374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67533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69570 w 5426208"/>
                <a:gd name="connsiteY19" fmla="*/ 3188224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224446 w 5426208"/>
                <a:gd name="connsiteY18" fmla="*/ 3852295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315426 w 5426208"/>
                <a:gd name="connsiteY37" fmla="*/ 5092438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95294 w 5426208"/>
                <a:gd name="connsiteY38" fmla="*/ 4922756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745005 w 5426208"/>
                <a:gd name="connsiteY8" fmla="*/ 4101278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355734 w 5426208"/>
                <a:gd name="connsiteY16" fmla="*/ 3467538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313908 w 5426208"/>
                <a:gd name="connsiteY12" fmla="*/ 963498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569191 w 5426208"/>
                <a:gd name="connsiteY14" fmla="*/ 1840191 h 6199726"/>
                <a:gd name="connsiteX15" fmla="*/ 3408935 w 5426208"/>
                <a:gd name="connsiteY15" fmla="*/ 2349238 h 6199726"/>
                <a:gd name="connsiteX16" fmla="*/ 3287203 w 5426208"/>
                <a:gd name="connsiteY16" fmla="*/ 3409262 h 6199726"/>
                <a:gd name="connsiteX17" fmla="*/ 3292845 w 5426208"/>
                <a:gd name="connsiteY17" fmla="*/ 4093197 h 6199726"/>
                <a:gd name="connsiteX18" fmla="*/ 3192806 w 5426208"/>
                <a:gd name="connsiteY18" fmla="*/ 3842803 h 6199726"/>
                <a:gd name="connsiteX19" fmla="*/ 3006290 w 5426208"/>
                <a:gd name="connsiteY19" fmla="*/ 2973071 h 6199726"/>
                <a:gd name="connsiteX20" fmla="*/ 2428547 w 5426208"/>
                <a:gd name="connsiteY20" fmla="*/ 1604521 h 6199726"/>
                <a:gd name="connsiteX21" fmla="*/ 2042048 w 5426208"/>
                <a:gd name="connsiteY21" fmla="*/ 680694 h 6199726"/>
                <a:gd name="connsiteX22" fmla="*/ 1976061 w 5426208"/>
                <a:gd name="connsiteY22" fmla="*/ 237634 h 6199726"/>
                <a:gd name="connsiteX23" fmla="*/ 1853512 w 5426208"/>
                <a:gd name="connsiteY23" fmla="*/ 1964 h 6199726"/>
                <a:gd name="connsiteX24" fmla="*/ 1674403 w 5426208"/>
                <a:gd name="connsiteY24" fmla="*/ 360183 h 6199726"/>
                <a:gd name="connsiteX25" fmla="*/ 1504721 w 5426208"/>
                <a:gd name="connsiteY25" fmla="*/ 1415985 h 6199726"/>
                <a:gd name="connsiteX26" fmla="*/ 1919500 w 5426208"/>
                <a:gd name="connsiteY26" fmla="*/ 2745164 h 6199726"/>
                <a:gd name="connsiteX27" fmla="*/ 2525505 w 5426208"/>
                <a:gd name="connsiteY27" fmla="*/ 3885807 h 6199726"/>
                <a:gd name="connsiteX28" fmla="*/ 2343706 w 5426208"/>
                <a:gd name="connsiteY28" fmla="*/ 3734978 h 6199726"/>
                <a:gd name="connsiteX29" fmla="*/ 1259624 w 5426208"/>
                <a:gd name="connsiteY29" fmla="*/ 2566055 h 6199726"/>
                <a:gd name="connsiteX30" fmla="*/ 760003 w 5426208"/>
                <a:gd name="connsiteY30" fmla="*/ 2019300 h 6199726"/>
                <a:gd name="connsiteX31" fmla="*/ 213248 w 5426208"/>
                <a:gd name="connsiteY31" fmla="*/ 1510253 h 6199726"/>
                <a:gd name="connsiteX32" fmla="*/ 213248 w 5426208"/>
                <a:gd name="connsiteY32" fmla="*/ 1642228 h 6199726"/>
                <a:gd name="connsiteX33" fmla="*/ 694015 w 5426208"/>
                <a:gd name="connsiteY33" fmla="*/ 2980834 h 6199726"/>
                <a:gd name="connsiteX34" fmla="*/ 1287904 w 5426208"/>
                <a:gd name="connsiteY34" fmla="*/ 4102624 h 6199726"/>
                <a:gd name="connsiteX35" fmla="*/ 2042048 w 5426208"/>
                <a:gd name="connsiteY35" fmla="*/ 4715366 h 6199726"/>
                <a:gd name="connsiteX36" fmla="*/ 2771689 w 5426208"/>
                <a:gd name="connsiteY36" fmla="*/ 5012089 h 6199726"/>
                <a:gd name="connsiteX37" fmla="*/ 2258473 w 5426208"/>
                <a:gd name="connsiteY37" fmla="*/ 5048142 h 6199726"/>
                <a:gd name="connsiteX38" fmla="*/ 1485802 w 5426208"/>
                <a:gd name="connsiteY38" fmla="*/ 4878460 h 6199726"/>
                <a:gd name="connsiteX39" fmla="*/ 760003 w 5426208"/>
                <a:gd name="connsiteY39" fmla="*/ 4187465 h 6199726"/>
                <a:gd name="connsiteX40" fmla="*/ 260382 w 5426208"/>
                <a:gd name="connsiteY40" fmla="*/ 3291919 h 6199726"/>
                <a:gd name="connsiteX41" fmla="*/ 5859 w 5426208"/>
                <a:gd name="connsiteY41" fmla="*/ 2924273 h 6199726"/>
                <a:gd name="connsiteX42" fmla="*/ 109554 w 5426208"/>
                <a:gd name="connsiteY42" fmla="*/ 3518162 h 6199726"/>
                <a:gd name="connsiteX43" fmla="*/ 420638 w 5426208"/>
                <a:gd name="connsiteY43" fmla="*/ 4922756 h 6199726"/>
                <a:gd name="connsiteX44" fmla="*/ 910832 w 5426208"/>
                <a:gd name="connsiteY44" fmla="*/ 5544925 h 6199726"/>
                <a:gd name="connsiteX45" fmla="*/ 1523574 w 5426208"/>
                <a:gd name="connsiteY45" fmla="*/ 5761741 h 6199726"/>
                <a:gd name="connsiteX46" fmla="*/ 2336968 w 5426208"/>
                <a:gd name="connsiteY46" fmla="*/ 5729895 h 6199726"/>
                <a:gd name="connsiteX47" fmla="*/ 3483886 w 5426208"/>
                <a:gd name="connsiteY47" fmla="*/ 5540090 h 6199726"/>
                <a:gd name="connsiteX48" fmla="*/ 3704096 w 5426208"/>
                <a:gd name="connsiteY48" fmla="*/ 5581363 h 6199726"/>
                <a:gd name="connsiteX49" fmla="*/ 3506134 w 5426208"/>
                <a:gd name="connsiteY49"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465260 w 5426208"/>
                <a:gd name="connsiteY12" fmla="*/ 875787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285628 w 5426208"/>
                <a:gd name="connsiteY11" fmla="*/ 1302863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20181 w 5426208"/>
                <a:gd name="connsiteY8" fmla="*/ 427796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798859 w 5426208"/>
                <a:gd name="connsiteY9" fmla="*/ 3549606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08935 w 5426208"/>
                <a:gd name="connsiteY14" fmla="*/ 2349238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428547 w 5426208"/>
                <a:gd name="connsiteY19" fmla="*/ 1604521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10832 w 5426208"/>
                <a:gd name="connsiteY43" fmla="*/ 5544925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43706 w 5426208"/>
                <a:gd name="connsiteY27" fmla="*/ 373497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315002 w 5426208"/>
                <a:gd name="connsiteY27" fmla="*/ 3777648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286298 w 5426208"/>
                <a:gd name="connsiteY27" fmla="*/ 3820319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425170 w 5426208"/>
                <a:gd name="connsiteY27" fmla="*/ 397992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41484 w 5426208"/>
                <a:gd name="connsiteY27" fmla="*/ 4066317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281733 w 5426208"/>
                <a:gd name="connsiteY2" fmla="*/ 5237444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04745 w 5426208"/>
                <a:gd name="connsiteY1" fmla="*/ 5516795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21818 w 5426208"/>
                <a:gd name="connsiteY2" fmla="*/ 5223618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704096 w 5426208"/>
                <a:gd name="connsiteY47" fmla="*/ 5581363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36968 w 5426208"/>
                <a:gd name="connsiteY45" fmla="*/ 5729895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3897197 w 5426208"/>
                <a:gd name="connsiteY9" fmla="*/ 3571203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150946 w 5426208"/>
                <a:gd name="connsiteY10" fmla="*/ 2009873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347694 w 5426208"/>
                <a:gd name="connsiteY11" fmla="*/ 1408876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1 h 6199726"/>
                <a:gd name="connsiteX1" fmla="*/ 4282215 w 5426208"/>
                <a:gd name="connsiteY1" fmla="*/ 5520236 h 6199726"/>
                <a:gd name="connsiteX2" fmla="*/ 4330110 w 5426208"/>
                <a:gd name="connsiteY2" fmla="*/ 5252177 h 6199726"/>
                <a:gd name="connsiteX3" fmla="*/ 4631881 w 5426208"/>
                <a:gd name="connsiteY3" fmla="*/ 4847191 h 6199726"/>
                <a:gd name="connsiteX4" fmla="*/ 5058626 w 5426208"/>
                <a:gd name="connsiteY4" fmla="*/ 3800966 h 6199726"/>
                <a:gd name="connsiteX5" fmla="*/ 5416844 w 5426208"/>
                <a:gd name="connsiteY5" fmla="*/ 2735737 h 6199726"/>
                <a:gd name="connsiteX6" fmla="*/ 5253752 w 5426208"/>
                <a:gd name="connsiteY6" fmla="*/ 2747937 h 6199726"/>
                <a:gd name="connsiteX7" fmla="*/ 4553133 w 5426208"/>
                <a:gd name="connsiteY7" fmla="*/ 3267454 h 6199726"/>
                <a:gd name="connsiteX8" fmla="*/ 3980892 w 5426208"/>
                <a:gd name="connsiteY8" fmla="*/ 4210607 h 6199726"/>
                <a:gd name="connsiteX9" fmla="*/ 4002122 w 5426208"/>
                <a:gd name="connsiteY9" fmla="*/ 3520509 h 6199726"/>
                <a:gd name="connsiteX10" fmla="*/ 4261463 w 5426208"/>
                <a:gd name="connsiteY10" fmla="*/ 1983295 h 6199726"/>
                <a:gd name="connsiteX11" fmla="*/ 4416873 w 5426208"/>
                <a:gd name="connsiteY11" fmla="*/ 1383755 h 6199726"/>
                <a:gd name="connsiteX12" fmla="*/ 4596120 w 5426208"/>
                <a:gd name="connsiteY12" fmla="*/ 925301 h 6199726"/>
                <a:gd name="connsiteX13" fmla="*/ 4049958 w 5426208"/>
                <a:gd name="connsiteY13" fmla="*/ 1199168 h 6199726"/>
                <a:gd name="connsiteX14" fmla="*/ 3488008 w 5426208"/>
                <a:gd name="connsiteY14" fmla="*/ 2315589 h 6199726"/>
                <a:gd name="connsiteX15" fmla="*/ 3287203 w 5426208"/>
                <a:gd name="connsiteY15" fmla="*/ 3409262 h 6199726"/>
                <a:gd name="connsiteX16" fmla="*/ 3292845 w 5426208"/>
                <a:gd name="connsiteY16" fmla="*/ 4093197 h 6199726"/>
                <a:gd name="connsiteX17" fmla="*/ 3192806 w 5426208"/>
                <a:gd name="connsiteY17" fmla="*/ 3842803 h 6199726"/>
                <a:gd name="connsiteX18" fmla="*/ 3006290 w 5426208"/>
                <a:gd name="connsiteY18" fmla="*/ 2973071 h 6199726"/>
                <a:gd name="connsiteX19" fmla="*/ 2391566 w 5426208"/>
                <a:gd name="connsiteY19" fmla="*/ 1651865 h 6199726"/>
                <a:gd name="connsiteX20" fmla="*/ 2042048 w 5426208"/>
                <a:gd name="connsiteY20" fmla="*/ 680694 h 6199726"/>
                <a:gd name="connsiteX21" fmla="*/ 1976061 w 5426208"/>
                <a:gd name="connsiteY21" fmla="*/ 237634 h 6199726"/>
                <a:gd name="connsiteX22" fmla="*/ 1853512 w 5426208"/>
                <a:gd name="connsiteY22" fmla="*/ 1964 h 6199726"/>
                <a:gd name="connsiteX23" fmla="*/ 1674403 w 5426208"/>
                <a:gd name="connsiteY23" fmla="*/ 360183 h 6199726"/>
                <a:gd name="connsiteX24" fmla="*/ 1504721 w 5426208"/>
                <a:gd name="connsiteY24" fmla="*/ 1415985 h 6199726"/>
                <a:gd name="connsiteX25" fmla="*/ 1919500 w 5426208"/>
                <a:gd name="connsiteY25" fmla="*/ 2745164 h 6199726"/>
                <a:gd name="connsiteX26" fmla="*/ 2525505 w 5426208"/>
                <a:gd name="connsiteY26" fmla="*/ 3885807 h 6199726"/>
                <a:gd name="connsiteX27" fmla="*/ 2507282 w 5426208"/>
                <a:gd name="connsiteY27" fmla="*/ 4079026 h 6199726"/>
                <a:gd name="connsiteX28" fmla="*/ 1259624 w 5426208"/>
                <a:gd name="connsiteY28" fmla="*/ 2566055 h 6199726"/>
                <a:gd name="connsiteX29" fmla="*/ 760003 w 5426208"/>
                <a:gd name="connsiteY29" fmla="*/ 2019300 h 6199726"/>
                <a:gd name="connsiteX30" fmla="*/ 213248 w 5426208"/>
                <a:gd name="connsiteY30" fmla="*/ 1510253 h 6199726"/>
                <a:gd name="connsiteX31" fmla="*/ 213248 w 5426208"/>
                <a:gd name="connsiteY31" fmla="*/ 1642228 h 6199726"/>
                <a:gd name="connsiteX32" fmla="*/ 694015 w 5426208"/>
                <a:gd name="connsiteY32" fmla="*/ 2980834 h 6199726"/>
                <a:gd name="connsiteX33" fmla="*/ 1287904 w 5426208"/>
                <a:gd name="connsiteY33" fmla="*/ 4102624 h 6199726"/>
                <a:gd name="connsiteX34" fmla="*/ 2042048 w 5426208"/>
                <a:gd name="connsiteY34" fmla="*/ 4715366 h 6199726"/>
                <a:gd name="connsiteX35" fmla="*/ 2771689 w 5426208"/>
                <a:gd name="connsiteY35" fmla="*/ 5012089 h 6199726"/>
                <a:gd name="connsiteX36" fmla="*/ 2258473 w 5426208"/>
                <a:gd name="connsiteY36" fmla="*/ 5048142 h 6199726"/>
                <a:gd name="connsiteX37" fmla="*/ 1485802 w 5426208"/>
                <a:gd name="connsiteY37" fmla="*/ 4878460 h 6199726"/>
                <a:gd name="connsiteX38" fmla="*/ 760003 w 5426208"/>
                <a:gd name="connsiteY38" fmla="*/ 4187465 h 6199726"/>
                <a:gd name="connsiteX39" fmla="*/ 260382 w 5426208"/>
                <a:gd name="connsiteY39" fmla="*/ 3291919 h 6199726"/>
                <a:gd name="connsiteX40" fmla="*/ 5859 w 5426208"/>
                <a:gd name="connsiteY40" fmla="*/ 2924273 h 6199726"/>
                <a:gd name="connsiteX41" fmla="*/ 109554 w 5426208"/>
                <a:gd name="connsiteY41" fmla="*/ 3518162 h 6199726"/>
                <a:gd name="connsiteX42" fmla="*/ 420638 w 5426208"/>
                <a:gd name="connsiteY42" fmla="*/ 4922756 h 6199726"/>
                <a:gd name="connsiteX43" fmla="*/ 967661 w 5426208"/>
                <a:gd name="connsiteY43" fmla="*/ 5506207 h 6199726"/>
                <a:gd name="connsiteX44" fmla="*/ 1523574 w 5426208"/>
                <a:gd name="connsiteY44" fmla="*/ 5761741 h 6199726"/>
                <a:gd name="connsiteX45" fmla="*/ 2369727 w 5426208"/>
                <a:gd name="connsiteY45" fmla="*/ 5813687 h 6199726"/>
                <a:gd name="connsiteX46" fmla="*/ 3483886 w 5426208"/>
                <a:gd name="connsiteY46" fmla="*/ 5540090 h 6199726"/>
                <a:gd name="connsiteX47" fmla="*/ 3575885 w 5426208"/>
                <a:gd name="connsiteY47" fmla="*/ 5668217 h 6199726"/>
                <a:gd name="connsiteX48" fmla="*/ 3506134 w 5426208"/>
                <a:gd name="connsiteY48" fmla="*/ 6199726 h 6199726"/>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391566 w 5426208"/>
                <a:gd name="connsiteY19" fmla="*/ 1651870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25505 w 5426208"/>
                <a:gd name="connsiteY26" fmla="*/ 3885812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42048 w 5426208"/>
                <a:gd name="connsiteY34" fmla="*/ 471537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87904 w 5426208"/>
                <a:gd name="connsiteY33" fmla="*/ 410262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75885 w 5426208"/>
                <a:gd name="connsiteY47" fmla="*/ 5668222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483886 w 5426208"/>
                <a:gd name="connsiteY46" fmla="*/ 5540095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369727 w 5426208"/>
                <a:gd name="connsiteY45" fmla="*/ 5813692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771689 w 5426208"/>
                <a:gd name="connsiteY35" fmla="*/ 501209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258473 w 5426208"/>
                <a:gd name="connsiteY36" fmla="*/ 504814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485802 w 5426208"/>
                <a:gd name="connsiteY37" fmla="*/ 4878465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7996 h 6199731"/>
                <a:gd name="connsiteX1" fmla="*/ 4282215 w 5426208"/>
                <a:gd name="connsiteY1" fmla="*/ 5520241 h 6199731"/>
                <a:gd name="connsiteX2" fmla="*/ 4330110 w 5426208"/>
                <a:gd name="connsiteY2" fmla="*/ 5252182 h 6199731"/>
                <a:gd name="connsiteX3" fmla="*/ 4631881 w 5426208"/>
                <a:gd name="connsiteY3" fmla="*/ 4847196 h 6199731"/>
                <a:gd name="connsiteX4" fmla="*/ 5058626 w 5426208"/>
                <a:gd name="connsiteY4" fmla="*/ 3800971 h 6199731"/>
                <a:gd name="connsiteX5" fmla="*/ 5416844 w 5426208"/>
                <a:gd name="connsiteY5" fmla="*/ 2735742 h 6199731"/>
                <a:gd name="connsiteX6" fmla="*/ 5253752 w 5426208"/>
                <a:gd name="connsiteY6" fmla="*/ 2747942 h 6199731"/>
                <a:gd name="connsiteX7" fmla="*/ 4553133 w 5426208"/>
                <a:gd name="connsiteY7" fmla="*/ 3267459 h 6199731"/>
                <a:gd name="connsiteX8" fmla="*/ 3980892 w 5426208"/>
                <a:gd name="connsiteY8" fmla="*/ 4210612 h 6199731"/>
                <a:gd name="connsiteX9" fmla="*/ 4002122 w 5426208"/>
                <a:gd name="connsiteY9" fmla="*/ 3520514 h 6199731"/>
                <a:gd name="connsiteX10" fmla="*/ 4261463 w 5426208"/>
                <a:gd name="connsiteY10" fmla="*/ 1983300 h 6199731"/>
                <a:gd name="connsiteX11" fmla="*/ 4416873 w 5426208"/>
                <a:gd name="connsiteY11" fmla="*/ 1383760 h 6199731"/>
                <a:gd name="connsiteX12" fmla="*/ 4596120 w 5426208"/>
                <a:gd name="connsiteY12" fmla="*/ 925306 h 6199731"/>
                <a:gd name="connsiteX13" fmla="*/ 4049958 w 5426208"/>
                <a:gd name="connsiteY13" fmla="*/ 1199173 h 6199731"/>
                <a:gd name="connsiteX14" fmla="*/ 3488008 w 5426208"/>
                <a:gd name="connsiteY14" fmla="*/ 2315594 h 6199731"/>
                <a:gd name="connsiteX15" fmla="*/ 3287203 w 5426208"/>
                <a:gd name="connsiteY15" fmla="*/ 3409267 h 6199731"/>
                <a:gd name="connsiteX16" fmla="*/ 3292845 w 5426208"/>
                <a:gd name="connsiteY16" fmla="*/ 4093202 h 6199731"/>
                <a:gd name="connsiteX17" fmla="*/ 3192806 w 5426208"/>
                <a:gd name="connsiteY17" fmla="*/ 3842808 h 6199731"/>
                <a:gd name="connsiteX18" fmla="*/ 3006290 w 5426208"/>
                <a:gd name="connsiteY18" fmla="*/ 2973076 h 6199731"/>
                <a:gd name="connsiteX19" fmla="*/ 2437902 w 5426208"/>
                <a:gd name="connsiteY19" fmla="*/ 1628845 h 6199731"/>
                <a:gd name="connsiteX20" fmla="*/ 2086078 w 5426208"/>
                <a:gd name="connsiteY20" fmla="*/ 683692 h 6199731"/>
                <a:gd name="connsiteX21" fmla="*/ 1976061 w 5426208"/>
                <a:gd name="connsiteY21" fmla="*/ 237639 h 6199731"/>
                <a:gd name="connsiteX22" fmla="*/ 1853512 w 5426208"/>
                <a:gd name="connsiteY22" fmla="*/ 1969 h 6199731"/>
                <a:gd name="connsiteX23" fmla="*/ 1674403 w 5426208"/>
                <a:gd name="connsiteY23" fmla="*/ 360188 h 6199731"/>
                <a:gd name="connsiteX24" fmla="*/ 1504721 w 5426208"/>
                <a:gd name="connsiteY24" fmla="*/ 1415990 h 6199731"/>
                <a:gd name="connsiteX25" fmla="*/ 1919500 w 5426208"/>
                <a:gd name="connsiteY25" fmla="*/ 2745169 h 6199731"/>
                <a:gd name="connsiteX26" fmla="*/ 2511779 w 5426208"/>
                <a:gd name="connsiteY26" fmla="*/ 3912880 h 6199731"/>
                <a:gd name="connsiteX27" fmla="*/ 2507282 w 5426208"/>
                <a:gd name="connsiteY27" fmla="*/ 4079031 h 6199731"/>
                <a:gd name="connsiteX28" fmla="*/ 1259624 w 5426208"/>
                <a:gd name="connsiteY28" fmla="*/ 2566060 h 6199731"/>
                <a:gd name="connsiteX29" fmla="*/ 760003 w 5426208"/>
                <a:gd name="connsiteY29" fmla="*/ 2019305 h 6199731"/>
                <a:gd name="connsiteX30" fmla="*/ 213248 w 5426208"/>
                <a:gd name="connsiteY30" fmla="*/ 1510258 h 6199731"/>
                <a:gd name="connsiteX31" fmla="*/ 213248 w 5426208"/>
                <a:gd name="connsiteY31" fmla="*/ 1642233 h 6199731"/>
                <a:gd name="connsiteX32" fmla="*/ 694015 w 5426208"/>
                <a:gd name="connsiteY32" fmla="*/ 2980839 h 6199731"/>
                <a:gd name="connsiteX33" fmla="*/ 1253280 w 5426208"/>
                <a:gd name="connsiteY33" fmla="*/ 4010799 h 6199731"/>
                <a:gd name="connsiteX34" fmla="*/ 2015715 w 5426208"/>
                <a:gd name="connsiteY34" fmla="*/ 4652101 h 6199731"/>
                <a:gd name="connsiteX35" fmla="*/ 2631307 w 5426208"/>
                <a:gd name="connsiteY35" fmla="*/ 4974554 h 6199731"/>
                <a:gd name="connsiteX36" fmla="*/ 2175214 w 5426208"/>
                <a:gd name="connsiteY36" fmla="*/ 5005357 h 6199731"/>
                <a:gd name="connsiteX37" fmla="*/ 1502268 w 5426208"/>
                <a:gd name="connsiteY37" fmla="*/ 4791324 h 6199731"/>
                <a:gd name="connsiteX38" fmla="*/ 760003 w 5426208"/>
                <a:gd name="connsiteY38" fmla="*/ 4187470 h 6199731"/>
                <a:gd name="connsiteX39" fmla="*/ 260382 w 5426208"/>
                <a:gd name="connsiteY39" fmla="*/ 3291924 h 6199731"/>
                <a:gd name="connsiteX40" fmla="*/ 5859 w 5426208"/>
                <a:gd name="connsiteY40" fmla="*/ 2924278 h 6199731"/>
                <a:gd name="connsiteX41" fmla="*/ 109554 w 5426208"/>
                <a:gd name="connsiteY41" fmla="*/ 3518167 h 6199731"/>
                <a:gd name="connsiteX42" fmla="*/ 420638 w 5426208"/>
                <a:gd name="connsiteY42" fmla="*/ 4922761 h 6199731"/>
                <a:gd name="connsiteX43" fmla="*/ 967661 w 5426208"/>
                <a:gd name="connsiteY43" fmla="*/ 5506212 h 6199731"/>
                <a:gd name="connsiteX44" fmla="*/ 1523574 w 5426208"/>
                <a:gd name="connsiteY44" fmla="*/ 5761746 h 6199731"/>
                <a:gd name="connsiteX45" fmla="*/ 2471273 w 5426208"/>
                <a:gd name="connsiteY45" fmla="*/ 5841898 h 6199731"/>
                <a:gd name="connsiteX46" fmla="*/ 3384948 w 5426208"/>
                <a:gd name="connsiteY46" fmla="*/ 5645372 h 6199731"/>
                <a:gd name="connsiteX47" fmla="*/ 3500869 w 5426208"/>
                <a:gd name="connsiteY47" fmla="*/ 5718513 h 6199731"/>
                <a:gd name="connsiteX48" fmla="*/ 3506134 w 5426208"/>
                <a:gd name="connsiteY48" fmla="*/ 6199731 h 6199731"/>
                <a:gd name="connsiteX0" fmla="*/ 4469964 w 5426208"/>
                <a:gd name="connsiteY0" fmla="*/ 6068369 h 6200104"/>
                <a:gd name="connsiteX1" fmla="*/ 4282215 w 5426208"/>
                <a:gd name="connsiteY1" fmla="*/ 5520614 h 6200104"/>
                <a:gd name="connsiteX2" fmla="*/ 4330110 w 5426208"/>
                <a:gd name="connsiteY2" fmla="*/ 5252555 h 6200104"/>
                <a:gd name="connsiteX3" fmla="*/ 4631881 w 5426208"/>
                <a:gd name="connsiteY3" fmla="*/ 4847569 h 6200104"/>
                <a:gd name="connsiteX4" fmla="*/ 5058626 w 5426208"/>
                <a:gd name="connsiteY4" fmla="*/ 3801344 h 6200104"/>
                <a:gd name="connsiteX5" fmla="*/ 5416844 w 5426208"/>
                <a:gd name="connsiteY5" fmla="*/ 2736115 h 6200104"/>
                <a:gd name="connsiteX6" fmla="*/ 5253752 w 5426208"/>
                <a:gd name="connsiteY6" fmla="*/ 2748315 h 6200104"/>
                <a:gd name="connsiteX7" fmla="*/ 4553133 w 5426208"/>
                <a:gd name="connsiteY7" fmla="*/ 3267832 h 6200104"/>
                <a:gd name="connsiteX8" fmla="*/ 3980892 w 5426208"/>
                <a:gd name="connsiteY8" fmla="*/ 4210985 h 6200104"/>
                <a:gd name="connsiteX9" fmla="*/ 4002122 w 5426208"/>
                <a:gd name="connsiteY9" fmla="*/ 3520887 h 6200104"/>
                <a:gd name="connsiteX10" fmla="*/ 4261463 w 5426208"/>
                <a:gd name="connsiteY10" fmla="*/ 1983673 h 6200104"/>
                <a:gd name="connsiteX11" fmla="*/ 4416873 w 5426208"/>
                <a:gd name="connsiteY11" fmla="*/ 1384133 h 6200104"/>
                <a:gd name="connsiteX12" fmla="*/ 4596120 w 5426208"/>
                <a:gd name="connsiteY12" fmla="*/ 925679 h 6200104"/>
                <a:gd name="connsiteX13" fmla="*/ 4049958 w 5426208"/>
                <a:gd name="connsiteY13" fmla="*/ 1199546 h 6200104"/>
                <a:gd name="connsiteX14" fmla="*/ 3488008 w 5426208"/>
                <a:gd name="connsiteY14" fmla="*/ 2315967 h 6200104"/>
                <a:gd name="connsiteX15" fmla="*/ 3287203 w 5426208"/>
                <a:gd name="connsiteY15" fmla="*/ 3409640 h 6200104"/>
                <a:gd name="connsiteX16" fmla="*/ 3292845 w 5426208"/>
                <a:gd name="connsiteY16" fmla="*/ 4093575 h 6200104"/>
                <a:gd name="connsiteX17" fmla="*/ 3192806 w 5426208"/>
                <a:gd name="connsiteY17" fmla="*/ 3843181 h 6200104"/>
                <a:gd name="connsiteX18" fmla="*/ 3006290 w 5426208"/>
                <a:gd name="connsiteY18" fmla="*/ 2973449 h 6200104"/>
                <a:gd name="connsiteX19" fmla="*/ 2437902 w 5426208"/>
                <a:gd name="connsiteY19" fmla="*/ 1629218 h 6200104"/>
                <a:gd name="connsiteX20" fmla="*/ 2116465 w 5426208"/>
                <a:gd name="connsiteY20" fmla="*/ 842913 h 6200104"/>
                <a:gd name="connsiteX21" fmla="*/ 1976061 w 5426208"/>
                <a:gd name="connsiteY21" fmla="*/ 238012 h 6200104"/>
                <a:gd name="connsiteX22" fmla="*/ 1853512 w 5426208"/>
                <a:gd name="connsiteY22" fmla="*/ 2342 h 6200104"/>
                <a:gd name="connsiteX23" fmla="*/ 1674403 w 5426208"/>
                <a:gd name="connsiteY23" fmla="*/ 360561 h 6200104"/>
                <a:gd name="connsiteX24" fmla="*/ 1504721 w 5426208"/>
                <a:gd name="connsiteY24" fmla="*/ 1416363 h 6200104"/>
                <a:gd name="connsiteX25" fmla="*/ 1919500 w 5426208"/>
                <a:gd name="connsiteY25" fmla="*/ 2745542 h 6200104"/>
                <a:gd name="connsiteX26" fmla="*/ 2511779 w 5426208"/>
                <a:gd name="connsiteY26" fmla="*/ 3913253 h 6200104"/>
                <a:gd name="connsiteX27" fmla="*/ 2507282 w 5426208"/>
                <a:gd name="connsiteY27" fmla="*/ 4079404 h 6200104"/>
                <a:gd name="connsiteX28" fmla="*/ 1259624 w 5426208"/>
                <a:gd name="connsiteY28" fmla="*/ 2566433 h 6200104"/>
                <a:gd name="connsiteX29" fmla="*/ 760003 w 5426208"/>
                <a:gd name="connsiteY29" fmla="*/ 2019678 h 6200104"/>
                <a:gd name="connsiteX30" fmla="*/ 213248 w 5426208"/>
                <a:gd name="connsiteY30" fmla="*/ 1510631 h 6200104"/>
                <a:gd name="connsiteX31" fmla="*/ 213248 w 5426208"/>
                <a:gd name="connsiteY31" fmla="*/ 1642606 h 6200104"/>
                <a:gd name="connsiteX32" fmla="*/ 694015 w 5426208"/>
                <a:gd name="connsiteY32" fmla="*/ 2981212 h 6200104"/>
                <a:gd name="connsiteX33" fmla="*/ 1253280 w 5426208"/>
                <a:gd name="connsiteY33" fmla="*/ 4011172 h 6200104"/>
                <a:gd name="connsiteX34" fmla="*/ 2015715 w 5426208"/>
                <a:gd name="connsiteY34" fmla="*/ 4652474 h 6200104"/>
                <a:gd name="connsiteX35" fmla="*/ 2631307 w 5426208"/>
                <a:gd name="connsiteY35" fmla="*/ 4974927 h 6200104"/>
                <a:gd name="connsiteX36" fmla="*/ 2175214 w 5426208"/>
                <a:gd name="connsiteY36" fmla="*/ 5005730 h 6200104"/>
                <a:gd name="connsiteX37" fmla="*/ 1502268 w 5426208"/>
                <a:gd name="connsiteY37" fmla="*/ 4791697 h 6200104"/>
                <a:gd name="connsiteX38" fmla="*/ 760003 w 5426208"/>
                <a:gd name="connsiteY38" fmla="*/ 4187843 h 6200104"/>
                <a:gd name="connsiteX39" fmla="*/ 260382 w 5426208"/>
                <a:gd name="connsiteY39" fmla="*/ 3292297 h 6200104"/>
                <a:gd name="connsiteX40" fmla="*/ 5859 w 5426208"/>
                <a:gd name="connsiteY40" fmla="*/ 2924651 h 6200104"/>
                <a:gd name="connsiteX41" fmla="*/ 109554 w 5426208"/>
                <a:gd name="connsiteY41" fmla="*/ 3518540 h 6200104"/>
                <a:gd name="connsiteX42" fmla="*/ 420638 w 5426208"/>
                <a:gd name="connsiteY42" fmla="*/ 4923134 h 6200104"/>
                <a:gd name="connsiteX43" fmla="*/ 967661 w 5426208"/>
                <a:gd name="connsiteY43" fmla="*/ 5506585 h 6200104"/>
                <a:gd name="connsiteX44" fmla="*/ 1523574 w 5426208"/>
                <a:gd name="connsiteY44" fmla="*/ 5762119 h 6200104"/>
                <a:gd name="connsiteX45" fmla="*/ 2471273 w 5426208"/>
                <a:gd name="connsiteY45" fmla="*/ 5842271 h 6200104"/>
                <a:gd name="connsiteX46" fmla="*/ 3384948 w 5426208"/>
                <a:gd name="connsiteY46" fmla="*/ 5645745 h 6200104"/>
                <a:gd name="connsiteX47" fmla="*/ 3500869 w 5426208"/>
                <a:gd name="connsiteY47" fmla="*/ 5718886 h 6200104"/>
                <a:gd name="connsiteX48" fmla="*/ 3506134 w 5426208"/>
                <a:gd name="connsiteY48" fmla="*/ 6200104 h 6200104"/>
                <a:gd name="connsiteX0" fmla="*/ 4469964 w 5426208"/>
                <a:gd name="connsiteY0" fmla="*/ 6083203 h 6214938"/>
                <a:gd name="connsiteX1" fmla="*/ 4282215 w 5426208"/>
                <a:gd name="connsiteY1" fmla="*/ 5535448 h 6214938"/>
                <a:gd name="connsiteX2" fmla="*/ 4330110 w 5426208"/>
                <a:gd name="connsiteY2" fmla="*/ 5267389 h 6214938"/>
                <a:gd name="connsiteX3" fmla="*/ 4631881 w 5426208"/>
                <a:gd name="connsiteY3" fmla="*/ 4862403 h 6214938"/>
                <a:gd name="connsiteX4" fmla="*/ 5058626 w 5426208"/>
                <a:gd name="connsiteY4" fmla="*/ 3816178 h 6214938"/>
                <a:gd name="connsiteX5" fmla="*/ 5416844 w 5426208"/>
                <a:gd name="connsiteY5" fmla="*/ 2750949 h 6214938"/>
                <a:gd name="connsiteX6" fmla="*/ 5253752 w 5426208"/>
                <a:gd name="connsiteY6" fmla="*/ 2763149 h 6214938"/>
                <a:gd name="connsiteX7" fmla="*/ 4553133 w 5426208"/>
                <a:gd name="connsiteY7" fmla="*/ 3282666 h 6214938"/>
                <a:gd name="connsiteX8" fmla="*/ 3980892 w 5426208"/>
                <a:gd name="connsiteY8" fmla="*/ 4225819 h 6214938"/>
                <a:gd name="connsiteX9" fmla="*/ 4002122 w 5426208"/>
                <a:gd name="connsiteY9" fmla="*/ 3535721 h 6214938"/>
                <a:gd name="connsiteX10" fmla="*/ 4261463 w 5426208"/>
                <a:gd name="connsiteY10" fmla="*/ 1998507 h 6214938"/>
                <a:gd name="connsiteX11" fmla="*/ 4416873 w 5426208"/>
                <a:gd name="connsiteY11" fmla="*/ 1398967 h 6214938"/>
                <a:gd name="connsiteX12" fmla="*/ 4596120 w 5426208"/>
                <a:gd name="connsiteY12" fmla="*/ 940513 h 6214938"/>
                <a:gd name="connsiteX13" fmla="*/ 4049958 w 5426208"/>
                <a:gd name="connsiteY13" fmla="*/ 1214380 h 6214938"/>
                <a:gd name="connsiteX14" fmla="*/ 3488008 w 5426208"/>
                <a:gd name="connsiteY14" fmla="*/ 2330801 h 6214938"/>
                <a:gd name="connsiteX15" fmla="*/ 3287203 w 5426208"/>
                <a:gd name="connsiteY15" fmla="*/ 3424474 h 6214938"/>
                <a:gd name="connsiteX16" fmla="*/ 3292845 w 5426208"/>
                <a:gd name="connsiteY16" fmla="*/ 4108409 h 6214938"/>
                <a:gd name="connsiteX17" fmla="*/ 3192806 w 5426208"/>
                <a:gd name="connsiteY17" fmla="*/ 3858015 h 6214938"/>
                <a:gd name="connsiteX18" fmla="*/ 3006290 w 5426208"/>
                <a:gd name="connsiteY18" fmla="*/ 2988283 h 6214938"/>
                <a:gd name="connsiteX19" fmla="*/ 2437902 w 5426208"/>
                <a:gd name="connsiteY19" fmla="*/ 1644052 h 6214938"/>
                <a:gd name="connsiteX20" fmla="*/ 2116465 w 5426208"/>
                <a:gd name="connsiteY20" fmla="*/ 857747 h 6214938"/>
                <a:gd name="connsiteX21" fmla="*/ 1976061 w 5426208"/>
                <a:gd name="connsiteY21" fmla="*/ 252846 h 6214938"/>
                <a:gd name="connsiteX22" fmla="*/ 1853512 w 5426208"/>
                <a:gd name="connsiteY22" fmla="*/ 17176 h 6214938"/>
                <a:gd name="connsiteX23" fmla="*/ 1612673 w 5426208"/>
                <a:gd name="connsiteY23" fmla="*/ 683202 h 6214938"/>
                <a:gd name="connsiteX24" fmla="*/ 1504721 w 5426208"/>
                <a:gd name="connsiteY24" fmla="*/ 1431197 h 6214938"/>
                <a:gd name="connsiteX25" fmla="*/ 1919500 w 5426208"/>
                <a:gd name="connsiteY25" fmla="*/ 2760376 h 6214938"/>
                <a:gd name="connsiteX26" fmla="*/ 2511779 w 5426208"/>
                <a:gd name="connsiteY26" fmla="*/ 3928087 h 6214938"/>
                <a:gd name="connsiteX27" fmla="*/ 2507282 w 5426208"/>
                <a:gd name="connsiteY27" fmla="*/ 4094238 h 6214938"/>
                <a:gd name="connsiteX28" fmla="*/ 1259624 w 5426208"/>
                <a:gd name="connsiteY28" fmla="*/ 2581267 h 6214938"/>
                <a:gd name="connsiteX29" fmla="*/ 760003 w 5426208"/>
                <a:gd name="connsiteY29" fmla="*/ 2034512 h 6214938"/>
                <a:gd name="connsiteX30" fmla="*/ 213248 w 5426208"/>
                <a:gd name="connsiteY30" fmla="*/ 1525465 h 6214938"/>
                <a:gd name="connsiteX31" fmla="*/ 213248 w 5426208"/>
                <a:gd name="connsiteY31" fmla="*/ 1657440 h 6214938"/>
                <a:gd name="connsiteX32" fmla="*/ 694015 w 5426208"/>
                <a:gd name="connsiteY32" fmla="*/ 2996046 h 6214938"/>
                <a:gd name="connsiteX33" fmla="*/ 1253280 w 5426208"/>
                <a:gd name="connsiteY33" fmla="*/ 4026006 h 6214938"/>
                <a:gd name="connsiteX34" fmla="*/ 2015715 w 5426208"/>
                <a:gd name="connsiteY34" fmla="*/ 4667308 h 6214938"/>
                <a:gd name="connsiteX35" fmla="*/ 2631307 w 5426208"/>
                <a:gd name="connsiteY35" fmla="*/ 4989761 h 6214938"/>
                <a:gd name="connsiteX36" fmla="*/ 2175214 w 5426208"/>
                <a:gd name="connsiteY36" fmla="*/ 5020564 h 6214938"/>
                <a:gd name="connsiteX37" fmla="*/ 1502268 w 5426208"/>
                <a:gd name="connsiteY37" fmla="*/ 4806531 h 6214938"/>
                <a:gd name="connsiteX38" fmla="*/ 760003 w 5426208"/>
                <a:gd name="connsiteY38" fmla="*/ 4202677 h 6214938"/>
                <a:gd name="connsiteX39" fmla="*/ 260382 w 5426208"/>
                <a:gd name="connsiteY39" fmla="*/ 3307131 h 6214938"/>
                <a:gd name="connsiteX40" fmla="*/ 5859 w 5426208"/>
                <a:gd name="connsiteY40" fmla="*/ 2939485 h 6214938"/>
                <a:gd name="connsiteX41" fmla="*/ 109554 w 5426208"/>
                <a:gd name="connsiteY41" fmla="*/ 3533374 h 6214938"/>
                <a:gd name="connsiteX42" fmla="*/ 420638 w 5426208"/>
                <a:gd name="connsiteY42" fmla="*/ 4937968 h 6214938"/>
                <a:gd name="connsiteX43" fmla="*/ 967661 w 5426208"/>
                <a:gd name="connsiteY43" fmla="*/ 5521419 h 6214938"/>
                <a:gd name="connsiteX44" fmla="*/ 1523574 w 5426208"/>
                <a:gd name="connsiteY44" fmla="*/ 5776953 h 6214938"/>
                <a:gd name="connsiteX45" fmla="*/ 2471273 w 5426208"/>
                <a:gd name="connsiteY45" fmla="*/ 5857105 h 6214938"/>
                <a:gd name="connsiteX46" fmla="*/ 3384948 w 5426208"/>
                <a:gd name="connsiteY46" fmla="*/ 5660579 h 6214938"/>
                <a:gd name="connsiteX47" fmla="*/ 3500869 w 5426208"/>
                <a:gd name="connsiteY47" fmla="*/ 5733720 h 6214938"/>
                <a:gd name="connsiteX48" fmla="*/ 3506134 w 5426208"/>
                <a:gd name="connsiteY48" fmla="*/ 6214938 h 6214938"/>
                <a:gd name="connsiteX0" fmla="*/ 4469964 w 5426208"/>
                <a:gd name="connsiteY0" fmla="*/ 6068032 h 6199767"/>
                <a:gd name="connsiteX1" fmla="*/ 4282215 w 5426208"/>
                <a:gd name="connsiteY1" fmla="*/ 5520277 h 6199767"/>
                <a:gd name="connsiteX2" fmla="*/ 4330110 w 5426208"/>
                <a:gd name="connsiteY2" fmla="*/ 5252218 h 6199767"/>
                <a:gd name="connsiteX3" fmla="*/ 4631881 w 5426208"/>
                <a:gd name="connsiteY3" fmla="*/ 4847232 h 6199767"/>
                <a:gd name="connsiteX4" fmla="*/ 5058626 w 5426208"/>
                <a:gd name="connsiteY4" fmla="*/ 3801007 h 6199767"/>
                <a:gd name="connsiteX5" fmla="*/ 5416844 w 5426208"/>
                <a:gd name="connsiteY5" fmla="*/ 2735778 h 6199767"/>
                <a:gd name="connsiteX6" fmla="*/ 5253752 w 5426208"/>
                <a:gd name="connsiteY6" fmla="*/ 2747978 h 6199767"/>
                <a:gd name="connsiteX7" fmla="*/ 4553133 w 5426208"/>
                <a:gd name="connsiteY7" fmla="*/ 3267495 h 6199767"/>
                <a:gd name="connsiteX8" fmla="*/ 3980892 w 5426208"/>
                <a:gd name="connsiteY8" fmla="*/ 4210648 h 6199767"/>
                <a:gd name="connsiteX9" fmla="*/ 4002122 w 5426208"/>
                <a:gd name="connsiteY9" fmla="*/ 3520550 h 6199767"/>
                <a:gd name="connsiteX10" fmla="*/ 4261463 w 5426208"/>
                <a:gd name="connsiteY10" fmla="*/ 1983336 h 6199767"/>
                <a:gd name="connsiteX11" fmla="*/ 4416873 w 5426208"/>
                <a:gd name="connsiteY11" fmla="*/ 1383796 h 6199767"/>
                <a:gd name="connsiteX12" fmla="*/ 4596120 w 5426208"/>
                <a:gd name="connsiteY12" fmla="*/ 925342 h 6199767"/>
                <a:gd name="connsiteX13" fmla="*/ 4049958 w 5426208"/>
                <a:gd name="connsiteY13" fmla="*/ 1199209 h 6199767"/>
                <a:gd name="connsiteX14" fmla="*/ 3488008 w 5426208"/>
                <a:gd name="connsiteY14" fmla="*/ 2315630 h 6199767"/>
                <a:gd name="connsiteX15" fmla="*/ 3287203 w 5426208"/>
                <a:gd name="connsiteY15" fmla="*/ 3409303 h 6199767"/>
                <a:gd name="connsiteX16" fmla="*/ 3292845 w 5426208"/>
                <a:gd name="connsiteY16" fmla="*/ 4093238 h 6199767"/>
                <a:gd name="connsiteX17" fmla="*/ 3192806 w 5426208"/>
                <a:gd name="connsiteY17" fmla="*/ 3842844 h 6199767"/>
                <a:gd name="connsiteX18" fmla="*/ 3006290 w 5426208"/>
                <a:gd name="connsiteY18" fmla="*/ 2973112 h 6199767"/>
                <a:gd name="connsiteX19" fmla="*/ 2437902 w 5426208"/>
                <a:gd name="connsiteY19" fmla="*/ 1628881 h 6199767"/>
                <a:gd name="connsiteX20" fmla="*/ 2116465 w 5426208"/>
                <a:gd name="connsiteY20" fmla="*/ 842576 h 6199767"/>
                <a:gd name="connsiteX21" fmla="*/ 1945144 w 5426208"/>
                <a:gd name="connsiteY21" fmla="*/ 474671 h 6199767"/>
                <a:gd name="connsiteX22" fmla="*/ 1853512 w 5426208"/>
                <a:gd name="connsiteY22" fmla="*/ 2005 h 6199767"/>
                <a:gd name="connsiteX23" fmla="*/ 1612673 w 5426208"/>
                <a:gd name="connsiteY23" fmla="*/ 668031 h 6199767"/>
                <a:gd name="connsiteX24" fmla="*/ 1504721 w 5426208"/>
                <a:gd name="connsiteY24" fmla="*/ 1416026 h 6199767"/>
                <a:gd name="connsiteX25" fmla="*/ 1919500 w 5426208"/>
                <a:gd name="connsiteY25" fmla="*/ 2745205 h 6199767"/>
                <a:gd name="connsiteX26" fmla="*/ 2511779 w 5426208"/>
                <a:gd name="connsiteY26" fmla="*/ 3912916 h 6199767"/>
                <a:gd name="connsiteX27" fmla="*/ 2507282 w 5426208"/>
                <a:gd name="connsiteY27" fmla="*/ 4079067 h 6199767"/>
                <a:gd name="connsiteX28" fmla="*/ 1259624 w 5426208"/>
                <a:gd name="connsiteY28" fmla="*/ 2566096 h 6199767"/>
                <a:gd name="connsiteX29" fmla="*/ 760003 w 5426208"/>
                <a:gd name="connsiteY29" fmla="*/ 2019341 h 6199767"/>
                <a:gd name="connsiteX30" fmla="*/ 213248 w 5426208"/>
                <a:gd name="connsiteY30" fmla="*/ 1510294 h 6199767"/>
                <a:gd name="connsiteX31" fmla="*/ 213248 w 5426208"/>
                <a:gd name="connsiteY31" fmla="*/ 1642269 h 6199767"/>
                <a:gd name="connsiteX32" fmla="*/ 694015 w 5426208"/>
                <a:gd name="connsiteY32" fmla="*/ 2980875 h 6199767"/>
                <a:gd name="connsiteX33" fmla="*/ 1253280 w 5426208"/>
                <a:gd name="connsiteY33" fmla="*/ 4010835 h 6199767"/>
                <a:gd name="connsiteX34" fmla="*/ 2015715 w 5426208"/>
                <a:gd name="connsiteY34" fmla="*/ 4652137 h 6199767"/>
                <a:gd name="connsiteX35" fmla="*/ 2631307 w 5426208"/>
                <a:gd name="connsiteY35" fmla="*/ 4974590 h 6199767"/>
                <a:gd name="connsiteX36" fmla="*/ 2175214 w 5426208"/>
                <a:gd name="connsiteY36" fmla="*/ 5005393 h 6199767"/>
                <a:gd name="connsiteX37" fmla="*/ 1502268 w 5426208"/>
                <a:gd name="connsiteY37" fmla="*/ 4791360 h 6199767"/>
                <a:gd name="connsiteX38" fmla="*/ 760003 w 5426208"/>
                <a:gd name="connsiteY38" fmla="*/ 4187506 h 6199767"/>
                <a:gd name="connsiteX39" fmla="*/ 260382 w 5426208"/>
                <a:gd name="connsiteY39" fmla="*/ 3291960 h 6199767"/>
                <a:gd name="connsiteX40" fmla="*/ 5859 w 5426208"/>
                <a:gd name="connsiteY40" fmla="*/ 2924314 h 6199767"/>
                <a:gd name="connsiteX41" fmla="*/ 109554 w 5426208"/>
                <a:gd name="connsiteY41" fmla="*/ 3518203 h 6199767"/>
                <a:gd name="connsiteX42" fmla="*/ 420638 w 5426208"/>
                <a:gd name="connsiteY42" fmla="*/ 4922797 h 6199767"/>
                <a:gd name="connsiteX43" fmla="*/ 967661 w 5426208"/>
                <a:gd name="connsiteY43" fmla="*/ 5506248 h 6199767"/>
                <a:gd name="connsiteX44" fmla="*/ 1523574 w 5426208"/>
                <a:gd name="connsiteY44" fmla="*/ 5761782 h 6199767"/>
                <a:gd name="connsiteX45" fmla="*/ 2471273 w 5426208"/>
                <a:gd name="connsiteY45" fmla="*/ 5841934 h 6199767"/>
                <a:gd name="connsiteX46" fmla="*/ 3384948 w 5426208"/>
                <a:gd name="connsiteY46" fmla="*/ 5645408 h 6199767"/>
                <a:gd name="connsiteX47" fmla="*/ 3500869 w 5426208"/>
                <a:gd name="connsiteY47" fmla="*/ 5718549 h 6199767"/>
                <a:gd name="connsiteX48" fmla="*/ 3506134 w 5426208"/>
                <a:gd name="connsiteY48" fmla="*/ 6199767 h 6199767"/>
                <a:gd name="connsiteX0" fmla="*/ 4469964 w 5426208"/>
                <a:gd name="connsiteY0" fmla="*/ 5783028 h 5914763"/>
                <a:gd name="connsiteX1" fmla="*/ 4282215 w 5426208"/>
                <a:gd name="connsiteY1" fmla="*/ 5235273 h 5914763"/>
                <a:gd name="connsiteX2" fmla="*/ 4330110 w 5426208"/>
                <a:gd name="connsiteY2" fmla="*/ 4967214 h 5914763"/>
                <a:gd name="connsiteX3" fmla="*/ 4631881 w 5426208"/>
                <a:gd name="connsiteY3" fmla="*/ 4562228 h 5914763"/>
                <a:gd name="connsiteX4" fmla="*/ 5058626 w 5426208"/>
                <a:gd name="connsiteY4" fmla="*/ 3516003 h 5914763"/>
                <a:gd name="connsiteX5" fmla="*/ 5416844 w 5426208"/>
                <a:gd name="connsiteY5" fmla="*/ 2450774 h 5914763"/>
                <a:gd name="connsiteX6" fmla="*/ 5253752 w 5426208"/>
                <a:gd name="connsiteY6" fmla="*/ 2462974 h 5914763"/>
                <a:gd name="connsiteX7" fmla="*/ 4553133 w 5426208"/>
                <a:gd name="connsiteY7" fmla="*/ 2982491 h 5914763"/>
                <a:gd name="connsiteX8" fmla="*/ 3980892 w 5426208"/>
                <a:gd name="connsiteY8" fmla="*/ 3925644 h 5914763"/>
                <a:gd name="connsiteX9" fmla="*/ 4002122 w 5426208"/>
                <a:gd name="connsiteY9" fmla="*/ 3235546 h 5914763"/>
                <a:gd name="connsiteX10" fmla="*/ 4261463 w 5426208"/>
                <a:gd name="connsiteY10" fmla="*/ 1698332 h 5914763"/>
                <a:gd name="connsiteX11" fmla="*/ 4416873 w 5426208"/>
                <a:gd name="connsiteY11" fmla="*/ 1098792 h 5914763"/>
                <a:gd name="connsiteX12" fmla="*/ 4596120 w 5426208"/>
                <a:gd name="connsiteY12" fmla="*/ 640338 h 5914763"/>
                <a:gd name="connsiteX13" fmla="*/ 4049958 w 5426208"/>
                <a:gd name="connsiteY13" fmla="*/ 914205 h 5914763"/>
                <a:gd name="connsiteX14" fmla="*/ 3488008 w 5426208"/>
                <a:gd name="connsiteY14" fmla="*/ 2030626 h 5914763"/>
                <a:gd name="connsiteX15" fmla="*/ 3287203 w 5426208"/>
                <a:gd name="connsiteY15" fmla="*/ 3124299 h 5914763"/>
                <a:gd name="connsiteX16" fmla="*/ 3292845 w 5426208"/>
                <a:gd name="connsiteY16" fmla="*/ 3808234 h 5914763"/>
                <a:gd name="connsiteX17" fmla="*/ 3192806 w 5426208"/>
                <a:gd name="connsiteY17" fmla="*/ 3557840 h 5914763"/>
                <a:gd name="connsiteX18" fmla="*/ 3006290 w 5426208"/>
                <a:gd name="connsiteY18" fmla="*/ 2688108 h 5914763"/>
                <a:gd name="connsiteX19" fmla="*/ 2437902 w 5426208"/>
                <a:gd name="connsiteY19" fmla="*/ 1343877 h 5914763"/>
                <a:gd name="connsiteX20" fmla="*/ 2116465 w 5426208"/>
                <a:gd name="connsiteY20" fmla="*/ 557572 h 5914763"/>
                <a:gd name="connsiteX21" fmla="*/ 1945144 w 5426208"/>
                <a:gd name="connsiteY21" fmla="*/ 189667 h 5914763"/>
                <a:gd name="connsiteX22" fmla="*/ 1791527 w 5426208"/>
                <a:gd name="connsiteY22" fmla="*/ 5193 h 5914763"/>
                <a:gd name="connsiteX23" fmla="*/ 1612673 w 5426208"/>
                <a:gd name="connsiteY23" fmla="*/ 383027 h 5914763"/>
                <a:gd name="connsiteX24" fmla="*/ 1504721 w 5426208"/>
                <a:gd name="connsiteY24" fmla="*/ 1131022 h 5914763"/>
                <a:gd name="connsiteX25" fmla="*/ 1919500 w 5426208"/>
                <a:gd name="connsiteY25" fmla="*/ 2460201 h 5914763"/>
                <a:gd name="connsiteX26" fmla="*/ 2511779 w 5426208"/>
                <a:gd name="connsiteY26" fmla="*/ 3627912 h 5914763"/>
                <a:gd name="connsiteX27" fmla="*/ 2507282 w 5426208"/>
                <a:gd name="connsiteY27" fmla="*/ 3794063 h 5914763"/>
                <a:gd name="connsiteX28" fmla="*/ 1259624 w 5426208"/>
                <a:gd name="connsiteY28" fmla="*/ 2281092 h 5914763"/>
                <a:gd name="connsiteX29" fmla="*/ 760003 w 5426208"/>
                <a:gd name="connsiteY29" fmla="*/ 1734337 h 5914763"/>
                <a:gd name="connsiteX30" fmla="*/ 213248 w 5426208"/>
                <a:gd name="connsiteY30" fmla="*/ 1225290 h 5914763"/>
                <a:gd name="connsiteX31" fmla="*/ 213248 w 5426208"/>
                <a:gd name="connsiteY31" fmla="*/ 1357265 h 5914763"/>
                <a:gd name="connsiteX32" fmla="*/ 694015 w 5426208"/>
                <a:gd name="connsiteY32" fmla="*/ 2695871 h 5914763"/>
                <a:gd name="connsiteX33" fmla="*/ 1253280 w 5426208"/>
                <a:gd name="connsiteY33" fmla="*/ 3725831 h 5914763"/>
                <a:gd name="connsiteX34" fmla="*/ 2015715 w 5426208"/>
                <a:gd name="connsiteY34" fmla="*/ 4367133 h 5914763"/>
                <a:gd name="connsiteX35" fmla="*/ 2631307 w 5426208"/>
                <a:gd name="connsiteY35" fmla="*/ 4689586 h 5914763"/>
                <a:gd name="connsiteX36" fmla="*/ 2175214 w 5426208"/>
                <a:gd name="connsiteY36" fmla="*/ 4720389 h 5914763"/>
                <a:gd name="connsiteX37" fmla="*/ 1502268 w 5426208"/>
                <a:gd name="connsiteY37" fmla="*/ 4506356 h 5914763"/>
                <a:gd name="connsiteX38" fmla="*/ 760003 w 5426208"/>
                <a:gd name="connsiteY38" fmla="*/ 3902502 h 5914763"/>
                <a:gd name="connsiteX39" fmla="*/ 260382 w 5426208"/>
                <a:gd name="connsiteY39" fmla="*/ 3006956 h 5914763"/>
                <a:gd name="connsiteX40" fmla="*/ 5859 w 5426208"/>
                <a:gd name="connsiteY40" fmla="*/ 2639310 h 5914763"/>
                <a:gd name="connsiteX41" fmla="*/ 109554 w 5426208"/>
                <a:gd name="connsiteY41" fmla="*/ 3233199 h 5914763"/>
                <a:gd name="connsiteX42" fmla="*/ 420638 w 5426208"/>
                <a:gd name="connsiteY42" fmla="*/ 4637793 h 5914763"/>
                <a:gd name="connsiteX43" fmla="*/ 967661 w 5426208"/>
                <a:gd name="connsiteY43" fmla="*/ 5221244 h 5914763"/>
                <a:gd name="connsiteX44" fmla="*/ 1523574 w 5426208"/>
                <a:gd name="connsiteY44" fmla="*/ 5476778 h 5914763"/>
                <a:gd name="connsiteX45" fmla="*/ 2471273 w 5426208"/>
                <a:gd name="connsiteY45" fmla="*/ 5556930 h 5914763"/>
                <a:gd name="connsiteX46" fmla="*/ 3384948 w 5426208"/>
                <a:gd name="connsiteY46" fmla="*/ 5360404 h 5914763"/>
                <a:gd name="connsiteX47" fmla="*/ 3500869 w 5426208"/>
                <a:gd name="connsiteY47" fmla="*/ 5433545 h 5914763"/>
                <a:gd name="connsiteX48" fmla="*/ 3506134 w 5426208"/>
                <a:gd name="connsiteY48" fmla="*/ 5914763 h 5914763"/>
                <a:gd name="connsiteX0" fmla="*/ 4469964 w 5426208"/>
                <a:gd name="connsiteY0" fmla="*/ 5781273 h 5913008"/>
                <a:gd name="connsiteX1" fmla="*/ 4282215 w 5426208"/>
                <a:gd name="connsiteY1" fmla="*/ 5233518 h 5913008"/>
                <a:gd name="connsiteX2" fmla="*/ 4330110 w 5426208"/>
                <a:gd name="connsiteY2" fmla="*/ 4965459 h 5913008"/>
                <a:gd name="connsiteX3" fmla="*/ 4631881 w 5426208"/>
                <a:gd name="connsiteY3" fmla="*/ 4560473 h 5913008"/>
                <a:gd name="connsiteX4" fmla="*/ 5058626 w 5426208"/>
                <a:gd name="connsiteY4" fmla="*/ 3514248 h 5913008"/>
                <a:gd name="connsiteX5" fmla="*/ 5416844 w 5426208"/>
                <a:gd name="connsiteY5" fmla="*/ 2449019 h 5913008"/>
                <a:gd name="connsiteX6" fmla="*/ 5253752 w 5426208"/>
                <a:gd name="connsiteY6" fmla="*/ 2461219 h 5913008"/>
                <a:gd name="connsiteX7" fmla="*/ 4553133 w 5426208"/>
                <a:gd name="connsiteY7" fmla="*/ 2980736 h 5913008"/>
                <a:gd name="connsiteX8" fmla="*/ 3980892 w 5426208"/>
                <a:gd name="connsiteY8" fmla="*/ 3923889 h 5913008"/>
                <a:gd name="connsiteX9" fmla="*/ 4002122 w 5426208"/>
                <a:gd name="connsiteY9" fmla="*/ 3233791 h 5913008"/>
                <a:gd name="connsiteX10" fmla="*/ 4261463 w 5426208"/>
                <a:gd name="connsiteY10" fmla="*/ 1696577 h 5913008"/>
                <a:gd name="connsiteX11" fmla="*/ 4416873 w 5426208"/>
                <a:gd name="connsiteY11" fmla="*/ 1097037 h 5913008"/>
                <a:gd name="connsiteX12" fmla="*/ 4596120 w 5426208"/>
                <a:gd name="connsiteY12" fmla="*/ 638583 h 5913008"/>
                <a:gd name="connsiteX13" fmla="*/ 4049958 w 5426208"/>
                <a:gd name="connsiteY13" fmla="*/ 912450 h 5913008"/>
                <a:gd name="connsiteX14" fmla="*/ 3488008 w 5426208"/>
                <a:gd name="connsiteY14" fmla="*/ 2028871 h 5913008"/>
                <a:gd name="connsiteX15" fmla="*/ 3287203 w 5426208"/>
                <a:gd name="connsiteY15" fmla="*/ 3122544 h 5913008"/>
                <a:gd name="connsiteX16" fmla="*/ 3292845 w 5426208"/>
                <a:gd name="connsiteY16" fmla="*/ 3806479 h 5913008"/>
                <a:gd name="connsiteX17" fmla="*/ 3192806 w 5426208"/>
                <a:gd name="connsiteY17" fmla="*/ 3556085 h 5913008"/>
                <a:gd name="connsiteX18" fmla="*/ 3006290 w 5426208"/>
                <a:gd name="connsiteY18" fmla="*/ 2686353 h 5913008"/>
                <a:gd name="connsiteX19" fmla="*/ 2437902 w 5426208"/>
                <a:gd name="connsiteY19" fmla="*/ 1342122 h 5913008"/>
                <a:gd name="connsiteX20" fmla="*/ 2116465 w 5426208"/>
                <a:gd name="connsiteY20" fmla="*/ 555817 h 5913008"/>
                <a:gd name="connsiteX21" fmla="*/ 1934158 w 5426208"/>
                <a:gd name="connsiteY21" fmla="*/ 214606 h 5913008"/>
                <a:gd name="connsiteX22" fmla="*/ 1791527 w 5426208"/>
                <a:gd name="connsiteY22" fmla="*/ 3438 h 5913008"/>
                <a:gd name="connsiteX23" fmla="*/ 1612673 w 5426208"/>
                <a:gd name="connsiteY23" fmla="*/ 381272 h 5913008"/>
                <a:gd name="connsiteX24" fmla="*/ 1504721 w 5426208"/>
                <a:gd name="connsiteY24" fmla="*/ 1129267 h 5913008"/>
                <a:gd name="connsiteX25" fmla="*/ 1919500 w 5426208"/>
                <a:gd name="connsiteY25" fmla="*/ 2458446 h 5913008"/>
                <a:gd name="connsiteX26" fmla="*/ 2511779 w 5426208"/>
                <a:gd name="connsiteY26" fmla="*/ 3626157 h 5913008"/>
                <a:gd name="connsiteX27" fmla="*/ 2507282 w 5426208"/>
                <a:gd name="connsiteY27" fmla="*/ 3792308 h 5913008"/>
                <a:gd name="connsiteX28" fmla="*/ 1259624 w 5426208"/>
                <a:gd name="connsiteY28" fmla="*/ 2279337 h 5913008"/>
                <a:gd name="connsiteX29" fmla="*/ 760003 w 5426208"/>
                <a:gd name="connsiteY29" fmla="*/ 1732582 h 5913008"/>
                <a:gd name="connsiteX30" fmla="*/ 213248 w 5426208"/>
                <a:gd name="connsiteY30" fmla="*/ 1223535 h 5913008"/>
                <a:gd name="connsiteX31" fmla="*/ 213248 w 5426208"/>
                <a:gd name="connsiteY31" fmla="*/ 1355510 h 5913008"/>
                <a:gd name="connsiteX32" fmla="*/ 694015 w 5426208"/>
                <a:gd name="connsiteY32" fmla="*/ 2694116 h 5913008"/>
                <a:gd name="connsiteX33" fmla="*/ 1253280 w 5426208"/>
                <a:gd name="connsiteY33" fmla="*/ 3724076 h 5913008"/>
                <a:gd name="connsiteX34" fmla="*/ 2015715 w 5426208"/>
                <a:gd name="connsiteY34" fmla="*/ 4365378 h 5913008"/>
                <a:gd name="connsiteX35" fmla="*/ 2631307 w 5426208"/>
                <a:gd name="connsiteY35" fmla="*/ 4687831 h 5913008"/>
                <a:gd name="connsiteX36" fmla="*/ 2175214 w 5426208"/>
                <a:gd name="connsiteY36" fmla="*/ 4718634 h 5913008"/>
                <a:gd name="connsiteX37" fmla="*/ 1502268 w 5426208"/>
                <a:gd name="connsiteY37" fmla="*/ 4504601 h 5913008"/>
                <a:gd name="connsiteX38" fmla="*/ 760003 w 5426208"/>
                <a:gd name="connsiteY38" fmla="*/ 3900747 h 5913008"/>
                <a:gd name="connsiteX39" fmla="*/ 260382 w 5426208"/>
                <a:gd name="connsiteY39" fmla="*/ 3005201 h 5913008"/>
                <a:gd name="connsiteX40" fmla="*/ 5859 w 5426208"/>
                <a:gd name="connsiteY40" fmla="*/ 2637555 h 5913008"/>
                <a:gd name="connsiteX41" fmla="*/ 109554 w 5426208"/>
                <a:gd name="connsiteY41" fmla="*/ 3231444 h 5913008"/>
                <a:gd name="connsiteX42" fmla="*/ 420638 w 5426208"/>
                <a:gd name="connsiteY42" fmla="*/ 4636038 h 5913008"/>
                <a:gd name="connsiteX43" fmla="*/ 967661 w 5426208"/>
                <a:gd name="connsiteY43" fmla="*/ 5219489 h 5913008"/>
                <a:gd name="connsiteX44" fmla="*/ 1523574 w 5426208"/>
                <a:gd name="connsiteY44" fmla="*/ 5475023 h 5913008"/>
                <a:gd name="connsiteX45" fmla="*/ 2471273 w 5426208"/>
                <a:gd name="connsiteY45" fmla="*/ 5555175 h 5913008"/>
                <a:gd name="connsiteX46" fmla="*/ 3384948 w 5426208"/>
                <a:gd name="connsiteY46" fmla="*/ 5358649 h 5913008"/>
                <a:gd name="connsiteX47" fmla="*/ 3500869 w 5426208"/>
                <a:gd name="connsiteY47" fmla="*/ 5431790 h 5913008"/>
                <a:gd name="connsiteX48" fmla="*/ 3506134 w 5426208"/>
                <a:gd name="connsiteY48" fmla="*/ 5913008 h 5913008"/>
                <a:gd name="connsiteX0" fmla="*/ 4469964 w 5426208"/>
                <a:gd name="connsiteY0" fmla="*/ 5823370 h 5955105"/>
                <a:gd name="connsiteX1" fmla="*/ 4282215 w 5426208"/>
                <a:gd name="connsiteY1" fmla="*/ 5275615 h 5955105"/>
                <a:gd name="connsiteX2" fmla="*/ 4330110 w 5426208"/>
                <a:gd name="connsiteY2" fmla="*/ 5007556 h 5955105"/>
                <a:gd name="connsiteX3" fmla="*/ 4631881 w 5426208"/>
                <a:gd name="connsiteY3" fmla="*/ 4602570 h 5955105"/>
                <a:gd name="connsiteX4" fmla="*/ 5058626 w 5426208"/>
                <a:gd name="connsiteY4" fmla="*/ 3556345 h 5955105"/>
                <a:gd name="connsiteX5" fmla="*/ 5416844 w 5426208"/>
                <a:gd name="connsiteY5" fmla="*/ 2491116 h 5955105"/>
                <a:gd name="connsiteX6" fmla="*/ 5253752 w 5426208"/>
                <a:gd name="connsiteY6" fmla="*/ 2503316 h 5955105"/>
                <a:gd name="connsiteX7" fmla="*/ 4553133 w 5426208"/>
                <a:gd name="connsiteY7" fmla="*/ 3022833 h 5955105"/>
                <a:gd name="connsiteX8" fmla="*/ 3980892 w 5426208"/>
                <a:gd name="connsiteY8" fmla="*/ 3965986 h 5955105"/>
                <a:gd name="connsiteX9" fmla="*/ 4002122 w 5426208"/>
                <a:gd name="connsiteY9" fmla="*/ 3275888 h 5955105"/>
                <a:gd name="connsiteX10" fmla="*/ 4261463 w 5426208"/>
                <a:gd name="connsiteY10" fmla="*/ 1738674 h 5955105"/>
                <a:gd name="connsiteX11" fmla="*/ 4416873 w 5426208"/>
                <a:gd name="connsiteY11" fmla="*/ 1139134 h 5955105"/>
                <a:gd name="connsiteX12" fmla="*/ 4596120 w 5426208"/>
                <a:gd name="connsiteY12" fmla="*/ 680680 h 5955105"/>
                <a:gd name="connsiteX13" fmla="*/ 4049958 w 5426208"/>
                <a:gd name="connsiteY13" fmla="*/ 954547 h 5955105"/>
                <a:gd name="connsiteX14" fmla="*/ 3488008 w 5426208"/>
                <a:gd name="connsiteY14" fmla="*/ 2070968 h 5955105"/>
                <a:gd name="connsiteX15" fmla="*/ 3287203 w 5426208"/>
                <a:gd name="connsiteY15" fmla="*/ 3164641 h 5955105"/>
                <a:gd name="connsiteX16" fmla="*/ 3292845 w 5426208"/>
                <a:gd name="connsiteY16" fmla="*/ 3848576 h 5955105"/>
                <a:gd name="connsiteX17" fmla="*/ 3192806 w 5426208"/>
                <a:gd name="connsiteY17" fmla="*/ 3598182 h 5955105"/>
                <a:gd name="connsiteX18" fmla="*/ 3006290 w 5426208"/>
                <a:gd name="connsiteY18" fmla="*/ 2728450 h 5955105"/>
                <a:gd name="connsiteX19" fmla="*/ 2437902 w 5426208"/>
                <a:gd name="connsiteY19" fmla="*/ 1384219 h 5955105"/>
                <a:gd name="connsiteX20" fmla="*/ 2116465 w 5426208"/>
                <a:gd name="connsiteY20" fmla="*/ 597914 h 5955105"/>
                <a:gd name="connsiteX21" fmla="*/ 1934158 w 5426208"/>
                <a:gd name="connsiteY21" fmla="*/ 256703 h 5955105"/>
                <a:gd name="connsiteX22" fmla="*/ 1791527 w 5426208"/>
                <a:gd name="connsiteY22" fmla="*/ 45535 h 5955105"/>
                <a:gd name="connsiteX23" fmla="*/ 1504721 w 5426208"/>
                <a:gd name="connsiteY23" fmla="*/ 1171364 h 5955105"/>
                <a:gd name="connsiteX24" fmla="*/ 1919500 w 5426208"/>
                <a:gd name="connsiteY24" fmla="*/ 2500543 h 5955105"/>
                <a:gd name="connsiteX25" fmla="*/ 2511779 w 5426208"/>
                <a:gd name="connsiteY25" fmla="*/ 3668254 h 5955105"/>
                <a:gd name="connsiteX26" fmla="*/ 2507282 w 5426208"/>
                <a:gd name="connsiteY26" fmla="*/ 3834405 h 5955105"/>
                <a:gd name="connsiteX27" fmla="*/ 1259624 w 5426208"/>
                <a:gd name="connsiteY27" fmla="*/ 2321434 h 5955105"/>
                <a:gd name="connsiteX28" fmla="*/ 760003 w 5426208"/>
                <a:gd name="connsiteY28" fmla="*/ 1774679 h 5955105"/>
                <a:gd name="connsiteX29" fmla="*/ 213248 w 5426208"/>
                <a:gd name="connsiteY29" fmla="*/ 1265632 h 5955105"/>
                <a:gd name="connsiteX30" fmla="*/ 213248 w 5426208"/>
                <a:gd name="connsiteY30" fmla="*/ 1397607 h 5955105"/>
                <a:gd name="connsiteX31" fmla="*/ 694015 w 5426208"/>
                <a:gd name="connsiteY31" fmla="*/ 2736213 h 5955105"/>
                <a:gd name="connsiteX32" fmla="*/ 1253280 w 5426208"/>
                <a:gd name="connsiteY32" fmla="*/ 3766173 h 5955105"/>
                <a:gd name="connsiteX33" fmla="*/ 2015715 w 5426208"/>
                <a:gd name="connsiteY33" fmla="*/ 4407475 h 5955105"/>
                <a:gd name="connsiteX34" fmla="*/ 2631307 w 5426208"/>
                <a:gd name="connsiteY34" fmla="*/ 4729928 h 5955105"/>
                <a:gd name="connsiteX35" fmla="*/ 2175214 w 5426208"/>
                <a:gd name="connsiteY35" fmla="*/ 4760731 h 5955105"/>
                <a:gd name="connsiteX36" fmla="*/ 1502268 w 5426208"/>
                <a:gd name="connsiteY36" fmla="*/ 4546698 h 5955105"/>
                <a:gd name="connsiteX37" fmla="*/ 760003 w 5426208"/>
                <a:gd name="connsiteY37" fmla="*/ 3942844 h 5955105"/>
                <a:gd name="connsiteX38" fmla="*/ 260382 w 5426208"/>
                <a:gd name="connsiteY38" fmla="*/ 3047298 h 5955105"/>
                <a:gd name="connsiteX39" fmla="*/ 5859 w 5426208"/>
                <a:gd name="connsiteY39" fmla="*/ 2679652 h 5955105"/>
                <a:gd name="connsiteX40" fmla="*/ 109554 w 5426208"/>
                <a:gd name="connsiteY40" fmla="*/ 3273541 h 5955105"/>
                <a:gd name="connsiteX41" fmla="*/ 420638 w 5426208"/>
                <a:gd name="connsiteY41" fmla="*/ 4678135 h 5955105"/>
                <a:gd name="connsiteX42" fmla="*/ 967661 w 5426208"/>
                <a:gd name="connsiteY42" fmla="*/ 5261586 h 5955105"/>
                <a:gd name="connsiteX43" fmla="*/ 1523574 w 5426208"/>
                <a:gd name="connsiteY43" fmla="*/ 5517120 h 5955105"/>
                <a:gd name="connsiteX44" fmla="*/ 2471273 w 5426208"/>
                <a:gd name="connsiteY44" fmla="*/ 5597272 h 5955105"/>
                <a:gd name="connsiteX45" fmla="*/ 3384948 w 5426208"/>
                <a:gd name="connsiteY45" fmla="*/ 5400746 h 5955105"/>
                <a:gd name="connsiteX46" fmla="*/ 3500869 w 5426208"/>
                <a:gd name="connsiteY46" fmla="*/ 5473887 h 5955105"/>
                <a:gd name="connsiteX47" fmla="*/ 3506134 w 5426208"/>
                <a:gd name="connsiteY47" fmla="*/ 5955105 h 5955105"/>
                <a:gd name="connsiteX0" fmla="*/ 4469964 w 5426208"/>
                <a:gd name="connsiteY0" fmla="*/ 5830286 h 5962021"/>
                <a:gd name="connsiteX1" fmla="*/ 4282215 w 5426208"/>
                <a:gd name="connsiteY1" fmla="*/ 5282531 h 5962021"/>
                <a:gd name="connsiteX2" fmla="*/ 4330110 w 5426208"/>
                <a:gd name="connsiteY2" fmla="*/ 5014472 h 5962021"/>
                <a:gd name="connsiteX3" fmla="*/ 4631881 w 5426208"/>
                <a:gd name="connsiteY3" fmla="*/ 4609486 h 5962021"/>
                <a:gd name="connsiteX4" fmla="*/ 5058626 w 5426208"/>
                <a:gd name="connsiteY4" fmla="*/ 3563261 h 5962021"/>
                <a:gd name="connsiteX5" fmla="*/ 5416844 w 5426208"/>
                <a:gd name="connsiteY5" fmla="*/ 2498032 h 5962021"/>
                <a:gd name="connsiteX6" fmla="*/ 5253752 w 5426208"/>
                <a:gd name="connsiteY6" fmla="*/ 2510232 h 5962021"/>
                <a:gd name="connsiteX7" fmla="*/ 4553133 w 5426208"/>
                <a:gd name="connsiteY7" fmla="*/ 3029749 h 5962021"/>
                <a:gd name="connsiteX8" fmla="*/ 3980892 w 5426208"/>
                <a:gd name="connsiteY8" fmla="*/ 3972902 h 5962021"/>
                <a:gd name="connsiteX9" fmla="*/ 4002122 w 5426208"/>
                <a:gd name="connsiteY9" fmla="*/ 3282804 h 5962021"/>
                <a:gd name="connsiteX10" fmla="*/ 4261463 w 5426208"/>
                <a:gd name="connsiteY10" fmla="*/ 1745590 h 5962021"/>
                <a:gd name="connsiteX11" fmla="*/ 4416873 w 5426208"/>
                <a:gd name="connsiteY11" fmla="*/ 1146050 h 5962021"/>
                <a:gd name="connsiteX12" fmla="*/ 4596120 w 5426208"/>
                <a:gd name="connsiteY12" fmla="*/ 687596 h 5962021"/>
                <a:gd name="connsiteX13" fmla="*/ 4049958 w 5426208"/>
                <a:gd name="connsiteY13" fmla="*/ 961463 h 5962021"/>
                <a:gd name="connsiteX14" fmla="*/ 3488008 w 5426208"/>
                <a:gd name="connsiteY14" fmla="*/ 2077884 h 5962021"/>
                <a:gd name="connsiteX15" fmla="*/ 3287203 w 5426208"/>
                <a:gd name="connsiteY15" fmla="*/ 3171557 h 5962021"/>
                <a:gd name="connsiteX16" fmla="*/ 3292845 w 5426208"/>
                <a:gd name="connsiteY16" fmla="*/ 3855492 h 5962021"/>
                <a:gd name="connsiteX17" fmla="*/ 3192806 w 5426208"/>
                <a:gd name="connsiteY17" fmla="*/ 3605098 h 5962021"/>
                <a:gd name="connsiteX18" fmla="*/ 3006290 w 5426208"/>
                <a:gd name="connsiteY18" fmla="*/ 2735366 h 5962021"/>
                <a:gd name="connsiteX19" fmla="*/ 2437902 w 5426208"/>
                <a:gd name="connsiteY19" fmla="*/ 1391135 h 5962021"/>
                <a:gd name="connsiteX20" fmla="*/ 2116465 w 5426208"/>
                <a:gd name="connsiteY20" fmla="*/ 604830 h 5962021"/>
                <a:gd name="connsiteX21" fmla="*/ 1934158 w 5426208"/>
                <a:gd name="connsiteY21" fmla="*/ 263619 h 5962021"/>
                <a:gd name="connsiteX22" fmla="*/ 1759700 w 5426208"/>
                <a:gd name="connsiteY22" fmla="*/ 44801 h 5962021"/>
                <a:gd name="connsiteX23" fmla="*/ 1504721 w 5426208"/>
                <a:gd name="connsiteY23" fmla="*/ 1178280 h 5962021"/>
                <a:gd name="connsiteX24" fmla="*/ 1919500 w 5426208"/>
                <a:gd name="connsiteY24" fmla="*/ 2507459 h 5962021"/>
                <a:gd name="connsiteX25" fmla="*/ 2511779 w 5426208"/>
                <a:gd name="connsiteY25" fmla="*/ 3675170 h 5962021"/>
                <a:gd name="connsiteX26" fmla="*/ 2507282 w 5426208"/>
                <a:gd name="connsiteY26" fmla="*/ 3841321 h 5962021"/>
                <a:gd name="connsiteX27" fmla="*/ 1259624 w 5426208"/>
                <a:gd name="connsiteY27" fmla="*/ 2328350 h 5962021"/>
                <a:gd name="connsiteX28" fmla="*/ 760003 w 5426208"/>
                <a:gd name="connsiteY28" fmla="*/ 1781595 h 5962021"/>
                <a:gd name="connsiteX29" fmla="*/ 213248 w 5426208"/>
                <a:gd name="connsiteY29" fmla="*/ 1272548 h 5962021"/>
                <a:gd name="connsiteX30" fmla="*/ 213248 w 5426208"/>
                <a:gd name="connsiteY30" fmla="*/ 1404523 h 5962021"/>
                <a:gd name="connsiteX31" fmla="*/ 694015 w 5426208"/>
                <a:gd name="connsiteY31" fmla="*/ 2743129 h 5962021"/>
                <a:gd name="connsiteX32" fmla="*/ 1253280 w 5426208"/>
                <a:gd name="connsiteY32" fmla="*/ 3773089 h 5962021"/>
                <a:gd name="connsiteX33" fmla="*/ 2015715 w 5426208"/>
                <a:gd name="connsiteY33" fmla="*/ 4414391 h 5962021"/>
                <a:gd name="connsiteX34" fmla="*/ 2631307 w 5426208"/>
                <a:gd name="connsiteY34" fmla="*/ 4736844 h 5962021"/>
                <a:gd name="connsiteX35" fmla="*/ 2175214 w 5426208"/>
                <a:gd name="connsiteY35" fmla="*/ 4767647 h 5962021"/>
                <a:gd name="connsiteX36" fmla="*/ 1502268 w 5426208"/>
                <a:gd name="connsiteY36" fmla="*/ 4553614 h 5962021"/>
                <a:gd name="connsiteX37" fmla="*/ 760003 w 5426208"/>
                <a:gd name="connsiteY37" fmla="*/ 3949760 h 5962021"/>
                <a:gd name="connsiteX38" fmla="*/ 260382 w 5426208"/>
                <a:gd name="connsiteY38" fmla="*/ 3054214 h 5962021"/>
                <a:gd name="connsiteX39" fmla="*/ 5859 w 5426208"/>
                <a:gd name="connsiteY39" fmla="*/ 2686568 h 5962021"/>
                <a:gd name="connsiteX40" fmla="*/ 109554 w 5426208"/>
                <a:gd name="connsiteY40" fmla="*/ 3280457 h 5962021"/>
                <a:gd name="connsiteX41" fmla="*/ 420638 w 5426208"/>
                <a:gd name="connsiteY41" fmla="*/ 4685051 h 5962021"/>
                <a:gd name="connsiteX42" fmla="*/ 967661 w 5426208"/>
                <a:gd name="connsiteY42" fmla="*/ 5268502 h 5962021"/>
                <a:gd name="connsiteX43" fmla="*/ 1523574 w 5426208"/>
                <a:gd name="connsiteY43" fmla="*/ 5524036 h 5962021"/>
                <a:gd name="connsiteX44" fmla="*/ 2471273 w 5426208"/>
                <a:gd name="connsiteY44" fmla="*/ 5604188 h 5962021"/>
                <a:gd name="connsiteX45" fmla="*/ 3384948 w 5426208"/>
                <a:gd name="connsiteY45" fmla="*/ 5407662 h 5962021"/>
                <a:gd name="connsiteX46" fmla="*/ 3500869 w 5426208"/>
                <a:gd name="connsiteY46" fmla="*/ 5480803 h 5962021"/>
                <a:gd name="connsiteX47" fmla="*/ 3506134 w 5426208"/>
                <a:gd name="connsiteY47" fmla="*/ 5962021 h 5962021"/>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3006290 w 5426208"/>
                <a:gd name="connsiteY18" fmla="*/ 2753102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64295 w 5426208"/>
                <a:gd name="connsiteY18" fmla="*/ 2747898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22 h 5979757"/>
                <a:gd name="connsiteX1" fmla="*/ 4282215 w 5426208"/>
                <a:gd name="connsiteY1" fmla="*/ 5300267 h 5979757"/>
                <a:gd name="connsiteX2" fmla="*/ 4330110 w 5426208"/>
                <a:gd name="connsiteY2" fmla="*/ 5032208 h 5979757"/>
                <a:gd name="connsiteX3" fmla="*/ 4631881 w 5426208"/>
                <a:gd name="connsiteY3" fmla="*/ 4627222 h 5979757"/>
                <a:gd name="connsiteX4" fmla="*/ 5058626 w 5426208"/>
                <a:gd name="connsiteY4" fmla="*/ 3580997 h 5979757"/>
                <a:gd name="connsiteX5" fmla="*/ 5416844 w 5426208"/>
                <a:gd name="connsiteY5" fmla="*/ 2515768 h 5979757"/>
                <a:gd name="connsiteX6" fmla="*/ 5253752 w 5426208"/>
                <a:gd name="connsiteY6" fmla="*/ 2527968 h 5979757"/>
                <a:gd name="connsiteX7" fmla="*/ 4553133 w 5426208"/>
                <a:gd name="connsiteY7" fmla="*/ 3047485 h 5979757"/>
                <a:gd name="connsiteX8" fmla="*/ 3980892 w 5426208"/>
                <a:gd name="connsiteY8" fmla="*/ 3990638 h 5979757"/>
                <a:gd name="connsiteX9" fmla="*/ 4002122 w 5426208"/>
                <a:gd name="connsiteY9" fmla="*/ 3300540 h 5979757"/>
                <a:gd name="connsiteX10" fmla="*/ 4261463 w 5426208"/>
                <a:gd name="connsiteY10" fmla="*/ 1763326 h 5979757"/>
                <a:gd name="connsiteX11" fmla="*/ 4416873 w 5426208"/>
                <a:gd name="connsiteY11" fmla="*/ 1163786 h 5979757"/>
                <a:gd name="connsiteX12" fmla="*/ 4596120 w 5426208"/>
                <a:gd name="connsiteY12" fmla="*/ 705332 h 5979757"/>
                <a:gd name="connsiteX13" fmla="*/ 4049958 w 5426208"/>
                <a:gd name="connsiteY13" fmla="*/ 979199 h 5979757"/>
                <a:gd name="connsiteX14" fmla="*/ 3488008 w 5426208"/>
                <a:gd name="connsiteY14" fmla="*/ 2095620 h 5979757"/>
                <a:gd name="connsiteX15" fmla="*/ 3287203 w 5426208"/>
                <a:gd name="connsiteY15" fmla="*/ 3189293 h 5979757"/>
                <a:gd name="connsiteX16" fmla="*/ 3292845 w 5426208"/>
                <a:gd name="connsiteY16" fmla="*/ 3873228 h 5979757"/>
                <a:gd name="connsiteX17" fmla="*/ 3192806 w 5426208"/>
                <a:gd name="connsiteY17" fmla="*/ 3622834 h 5979757"/>
                <a:gd name="connsiteX18" fmla="*/ 2932473 w 5426208"/>
                <a:gd name="connsiteY18" fmla="*/ 2740246 h 5979757"/>
                <a:gd name="connsiteX19" fmla="*/ 2437902 w 5426208"/>
                <a:gd name="connsiteY19" fmla="*/ 1408871 h 5979757"/>
                <a:gd name="connsiteX20" fmla="*/ 1934158 w 5426208"/>
                <a:gd name="connsiteY20" fmla="*/ 281355 h 5979757"/>
                <a:gd name="connsiteX21" fmla="*/ 1759700 w 5426208"/>
                <a:gd name="connsiteY21" fmla="*/ 62537 h 5979757"/>
                <a:gd name="connsiteX22" fmla="*/ 1504721 w 5426208"/>
                <a:gd name="connsiteY22" fmla="*/ 1196016 h 5979757"/>
                <a:gd name="connsiteX23" fmla="*/ 1919500 w 5426208"/>
                <a:gd name="connsiteY23" fmla="*/ 2525195 h 5979757"/>
                <a:gd name="connsiteX24" fmla="*/ 2511779 w 5426208"/>
                <a:gd name="connsiteY24" fmla="*/ 3692906 h 5979757"/>
                <a:gd name="connsiteX25" fmla="*/ 2507282 w 5426208"/>
                <a:gd name="connsiteY25" fmla="*/ 3859057 h 5979757"/>
                <a:gd name="connsiteX26" fmla="*/ 1259624 w 5426208"/>
                <a:gd name="connsiteY26" fmla="*/ 2346086 h 5979757"/>
                <a:gd name="connsiteX27" fmla="*/ 760003 w 5426208"/>
                <a:gd name="connsiteY27" fmla="*/ 1799331 h 5979757"/>
                <a:gd name="connsiteX28" fmla="*/ 213248 w 5426208"/>
                <a:gd name="connsiteY28" fmla="*/ 1290284 h 5979757"/>
                <a:gd name="connsiteX29" fmla="*/ 213248 w 5426208"/>
                <a:gd name="connsiteY29" fmla="*/ 1422259 h 5979757"/>
                <a:gd name="connsiteX30" fmla="*/ 694015 w 5426208"/>
                <a:gd name="connsiteY30" fmla="*/ 2760865 h 5979757"/>
                <a:gd name="connsiteX31" fmla="*/ 1253280 w 5426208"/>
                <a:gd name="connsiteY31" fmla="*/ 3790825 h 5979757"/>
                <a:gd name="connsiteX32" fmla="*/ 2015715 w 5426208"/>
                <a:gd name="connsiteY32" fmla="*/ 4432127 h 5979757"/>
                <a:gd name="connsiteX33" fmla="*/ 2631307 w 5426208"/>
                <a:gd name="connsiteY33" fmla="*/ 4754580 h 5979757"/>
                <a:gd name="connsiteX34" fmla="*/ 2175214 w 5426208"/>
                <a:gd name="connsiteY34" fmla="*/ 4785383 h 5979757"/>
                <a:gd name="connsiteX35" fmla="*/ 1502268 w 5426208"/>
                <a:gd name="connsiteY35" fmla="*/ 4571350 h 5979757"/>
                <a:gd name="connsiteX36" fmla="*/ 760003 w 5426208"/>
                <a:gd name="connsiteY36" fmla="*/ 3967496 h 5979757"/>
                <a:gd name="connsiteX37" fmla="*/ 260382 w 5426208"/>
                <a:gd name="connsiteY37" fmla="*/ 3071950 h 5979757"/>
                <a:gd name="connsiteX38" fmla="*/ 5859 w 5426208"/>
                <a:gd name="connsiteY38" fmla="*/ 2704304 h 5979757"/>
                <a:gd name="connsiteX39" fmla="*/ 109554 w 5426208"/>
                <a:gd name="connsiteY39" fmla="*/ 3298193 h 5979757"/>
                <a:gd name="connsiteX40" fmla="*/ 420638 w 5426208"/>
                <a:gd name="connsiteY40" fmla="*/ 4702787 h 5979757"/>
                <a:gd name="connsiteX41" fmla="*/ 967661 w 5426208"/>
                <a:gd name="connsiteY41" fmla="*/ 5286238 h 5979757"/>
                <a:gd name="connsiteX42" fmla="*/ 1523574 w 5426208"/>
                <a:gd name="connsiteY42" fmla="*/ 5541772 h 5979757"/>
                <a:gd name="connsiteX43" fmla="*/ 2471273 w 5426208"/>
                <a:gd name="connsiteY43" fmla="*/ 5621924 h 5979757"/>
                <a:gd name="connsiteX44" fmla="*/ 3384948 w 5426208"/>
                <a:gd name="connsiteY44" fmla="*/ 5425398 h 5979757"/>
                <a:gd name="connsiteX45" fmla="*/ 3500869 w 5426208"/>
                <a:gd name="connsiteY45" fmla="*/ 5498539 h 5979757"/>
                <a:gd name="connsiteX46" fmla="*/ 3506134 w 5426208"/>
                <a:gd name="connsiteY46" fmla="*/ 5979757 h 5979757"/>
                <a:gd name="connsiteX0" fmla="*/ 4469964 w 5426208"/>
                <a:gd name="connsiteY0" fmla="*/ 5848036 h 5979771"/>
                <a:gd name="connsiteX1" fmla="*/ 4282215 w 5426208"/>
                <a:gd name="connsiteY1" fmla="*/ 5300281 h 5979771"/>
                <a:gd name="connsiteX2" fmla="*/ 4330110 w 5426208"/>
                <a:gd name="connsiteY2" fmla="*/ 5032222 h 5979771"/>
                <a:gd name="connsiteX3" fmla="*/ 4631881 w 5426208"/>
                <a:gd name="connsiteY3" fmla="*/ 4627236 h 5979771"/>
                <a:gd name="connsiteX4" fmla="*/ 5058626 w 5426208"/>
                <a:gd name="connsiteY4" fmla="*/ 3581011 h 5979771"/>
                <a:gd name="connsiteX5" fmla="*/ 5416844 w 5426208"/>
                <a:gd name="connsiteY5" fmla="*/ 2515782 h 5979771"/>
                <a:gd name="connsiteX6" fmla="*/ 5253752 w 5426208"/>
                <a:gd name="connsiteY6" fmla="*/ 2527982 h 5979771"/>
                <a:gd name="connsiteX7" fmla="*/ 4553133 w 5426208"/>
                <a:gd name="connsiteY7" fmla="*/ 3047499 h 5979771"/>
                <a:gd name="connsiteX8" fmla="*/ 3980892 w 5426208"/>
                <a:gd name="connsiteY8" fmla="*/ 3990652 h 5979771"/>
                <a:gd name="connsiteX9" fmla="*/ 4002122 w 5426208"/>
                <a:gd name="connsiteY9" fmla="*/ 3300554 h 5979771"/>
                <a:gd name="connsiteX10" fmla="*/ 4261463 w 5426208"/>
                <a:gd name="connsiteY10" fmla="*/ 1763340 h 5979771"/>
                <a:gd name="connsiteX11" fmla="*/ 4416873 w 5426208"/>
                <a:gd name="connsiteY11" fmla="*/ 1163800 h 5979771"/>
                <a:gd name="connsiteX12" fmla="*/ 4596120 w 5426208"/>
                <a:gd name="connsiteY12" fmla="*/ 705346 h 5979771"/>
                <a:gd name="connsiteX13" fmla="*/ 4049958 w 5426208"/>
                <a:gd name="connsiteY13" fmla="*/ 979213 h 5979771"/>
                <a:gd name="connsiteX14" fmla="*/ 3488008 w 5426208"/>
                <a:gd name="connsiteY14" fmla="*/ 2095634 h 5979771"/>
                <a:gd name="connsiteX15" fmla="*/ 3287203 w 5426208"/>
                <a:gd name="connsiteY15" fmla="*/ 3189307 h 5979771"/>
                <a:gd name="connsiteX16" fmla="*/ 3292845 w 5426208"/>
                <a:gd name="connsiteY16" fmla="*/ 3873242 h 5979771"/>
                <a:gd name="connsiteX17" fmla="*/ 3192806 w 5426208"/>
                <a:gd name="connsiteY17" fmla="*/ 3622848 h 5979771"/>
                <a:gd name="connsiteX18" fmla="*/ 2932473 w 5426208"/>
                <a:gd name="connsiteY18" fmla="*/ 2740260 h 5979771"/>
                <a:gd name="connsiteX19" fmla="*/ 2399382 w 5426208"/>
                <a:gd name="connsiteY19" fmla="*/ 1409403 h 5979771"/>
                <a:gd name="connsiteX20" fmla="*/ 1934158 w 5426208"/>
                <a:gd name="connsiteY20" fmla="*/ 281369 h 5979771"/>
                <a:gd name="connsiteX21" fmla="*/ 1759700 w 5426208"/>
                <a:gd name="connsiteY21" fmla="*/ 62551 h 5979771"/>
                <a:gd name="connsiteX22" fmla="*/ 1504721 w 5426208"/>
                <a:gd name="connsiteY22" fmla="*/ 1196030 h 5979771"/>
                <a:gd name="connsiteX23" fmla="*/ 1919500 w 5426208"/>
                <a:gd name="connsiteY23" fmla="*/ 2525209 h 5979771"/>
                <a:gd name="connsiteX24" fmla="*/ 2511779 w 5426208"/>
                <a:gd name="connsiteY24" fmla="*/ 3692920 h 5979771"/>
                <a:gd name="connsiteX25" fmla="*/ 2507282 w 5426208"/>
                <a:gd name="connsiteY25" fmla="*/ 3859071 h 5979771"/>
                <a:gd name="connsiteX26" fmla="*/ 1259624 w 5426208"/>
                <a:gd name="connsiteY26" fmla="*/ 2346100 h 5979771"/>
                <a:gd name="connsiteX27" fmla="*/ 760003 w 5426208"/>
                <a:gd name="connsiteY27" fmla="*/ 1799345 h 5979771"/>
                <a:gd name="connsiteX28" fmla="*/ 213248 w 5426208"/>
                <a:gd name="connsiteY28" fmla="*/ 1290298 h 5979771"/>
                <a:gd name="connsiteX29" fmla="*/ 213248 w 5426208"/>
                <a:gd name="connsiteY29" fmla="*/ 1422273 h 5979771"/>
                <a:gd name="connsiteX30" fmla="*/ 694015 w 5426208"/>
                <a:gd name="connsiteY30" fmla="*/ 2760879 h 5979771"/>
                <a:gd name="connsiteX31" fmla="*/ 1253280 w 5426208"/>
                <a:gd name="connsiteY31" fmla="*/ 3790839 h 5979771"/>
                <a:gd name="connsiteX32" fmla="*/ 2015715 w 5426208"/>
                <a:gd name="connsiteY32" fmla="*/ 4432141 h 5979771"/>
                <a:gd name="connsiteX33" fmla="*/ 2631307 w 5426208"/>
                <a:gd name="connsiteY33" fmla="*/ 4754594 h 5979771"/>
                <a:gd name="connsiteX34" fmla="*/ 2175214 w 5426208"/>
                <a:gd name="connsiteY34" fmla="*/ 4785397 h 5979771"/>
                <a:gd name="connsiteX35" fmla="*/ 1502268 w 5426208"/>
                <a:gd name="connsiteY35" fmla="*/ 4571364 h 5979771"/>
                <a:gd name="connsiteX36" fmla="*/ 760003 w 5426208"/>
                <a:gd name="connsiteY36" fmla="*/ 3967510 h 5979771"/>
                <a:gd name="connsiteX37" fmla="*/ 260382 w 5426208"/>
                <a:gd name="connsiteY37" fmla="*/ 3071964 h 5979771"/>
                <a:gd name="connsiteX38" fmla="*/ 5859 w 5426208"/>
                <a:gd name="connsiteY38" fmla="*/ 2704318 h 5979771"/>
                <a:gd name="connsiteX39" fmla="*/ 109554 w 5426208"/>
                <a:gd name="connsiteY39" fmla="*/ 3298207 h 5979771"/>
                <a:gd name="connsiteX40" fmla="*/ 420638 w 5426208"/>
                <a:gd name="connsiteY40" fmla="*/ 4702801 h 5979771"/>
                <a:gd name="connsiteX41" fmla="*/ 967661 w 5426208"/>
                <a:gd name="connsiteY41" fmla="*/ 5286252 h 5979771"/>
                <a:gd name="connsiteX42" fmla="*/ 1523574 w 5426208"/>
                <a:gd name="connsiteY42" fmla="*/ 5541786 h 5979771"/>
                <a:gd name="connsiteX43" fmla="*/ 2471273 w 5426208"/>
                <a:gd name="connsiteY43" fmla="*/ 5621938 h 5979771"/>
                <a:gd name="connsiteX44" fmla="*/ 3384948 w 5426208"/>
                <a:gd name="connsiteY44" fmla="*/ 5425412 h 5979771"/>
                <a:gd name="connsiteX45" fmla="*/ 3500869 w 5426208"/>
                <a:gd name="connsiteY45" fmla="*/ 5498553 h 5979771"/>
                <a:gd name="connsiteX46" fmla="*/ 3506134 w 5426208"/>
                <a:gd name="connsiteY46" fmla="*/ 5979771 h 5979771"/>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596120 w 5426208"/>
                <a:gd name="connsiteY12" fmla="*/ 689122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49958 w 5426208"/>
                <a:gd name="connsiteY13" fmla="*/ 962989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61463 w 5426208"/>
                <a:gd name="connsiteY10" fmla="*/ 1747116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02122 w 5426208"/>
                <a:gd name="connsiteY9" fmla="*/ 3284330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208"/>
                <a:gd name="connsiteY0" fmla="*/ 5831812 h 5963547"/>
                <a:gd name="connsiteX1" fmla="*/ 4282215 w 5426208"/>
                <a:gd name="connsiteY1" fmla="*/ 5284057 h 5963547"/>
                <a:gd name="connsiteX2" fmla="*/ 4330110 w 5426208"/>
                <a:gd name="connsiteY2" fmla="*/ 5015998 h 5963547"/>
                <a:gd name="connsiteX3" fmla="*/ 4631881 w 5426208"/>
                <a:gd name="connsiteY3" fmla="*/ 4611012 h 5963547"/>
                <a:gd name="connsiteX4" fmla="*/ 5058626 w 5426208"/>
                <a:gd name="connsiteY4" fmla="*/ 3564787 h 5963547"/>
                <a:gd name="connsiteX5" fmla="*/ 5416844 w 5426208"/>
                <a:gd name="connsiteY5" fmla="*/ 2499558 h 5963547"/>
                <a:gd name="connsiteX6" fmla="*/ 5253752 w 5426208"/>
                <a:gd name="connsiteY6" fmla="*/ 2511758 h 5963547"/>
                <a:gd name="connsiteX7" fmla="*/ 4553133 w 5426208"/>
                <a:gd name="connsiteY7" fmla="*/ 3031275 h 5963547"/>
                <a:gd name="connsiteX8" fmla="*/ 3980892 w 5426208"/>
                <a:gd name="connsiteY8" fmla="*/ 3974428 h 5963547"/>
                <a:gd name="connsiteX9" fmla="*/ 4040105 w 5426208"/>
                <a:gd name="connsiteY9" fmla="*/ 3319391 h 5963547"/>
                <a:gd name="connsiteX10" fmla="*/ 4281760 w 5426208"/>
                <a:gd name="connsiteY10" fmla="*/ 1853260 h 5963547"/>
                <a:gd name="connsiteX11" fmla="*/ 4416873 w 5426208"/>
                <a:gd name="connsiteY11" fmla="*/ 1147576 h 5963547"/>
                <a:gd name="connsiteX12" fmla="*/ 4484533 w 5426208"/>
                <a:gd name="connsiteY12" fmla="*/ 653647 h 5963547"/>
                <a:gd name="connsiteX13" fmla="*/ 4063391 w 5426208"/>
                <a:gd name="connsiteY13" fmla="*/ 1013087 h 5963547"/>
                <a:gd name="connsiteX14" fmla="*/ 3488008 w 5426208"/>
                <a:gd name="connsiteY14" fmla="*/ 2079410 h 5963547"/>
                <a:gd name="connsiteX15" fmla="*/ 3287203 w 5426208"/>
                <a:gd name="connsiteY15" fmla="*/ 3173083 h 5963547"/>
                <a:gd name="connsiteX16" fmla="*/ 3292845 w 5426208"/>
                <a:gd name="connsiteY16" fmla="*/ 3857018 h 5963547"/>
                <a:gd name="connsiteX17" fmla="*/ 3192806 w 5426208"/>
                <a:gd name="connsiteY17" fmla="*/ 3606624 h 5963547"/>
                <a:gd name="connsiteX18" fmla="*/ 2932473 w 5426208"/>
                <a:gd name="connsiteY18" fmla="*/ 2724036 h 5963547"/>
                <a:gd name="connsiteX19" fmla="*/ 2399382 w 5426208"/>
                <a:gd name="connsiteY19" fmla="*/ 1393179 h 5963547"/>
                <a:gd name="connsiteX20" fmla="*/ 1918061 w 5426208"/>
                <a:gd name="connsiteY20" fmla="*/ 334605 h 5963547"/>
                <a:gd name="connsiteX21" fmla="*/ 1759700 w 5426208"/>
                <a:gd name="connsiteY21" fmla="*/ 46327 h 5963547"/>
                <a:gd name="connsiteX22" fmla="*/ 1504721 w 5426208"/>
                <a:gd name="connsiteY22" fmla="*/ 1179806 h 5963547"/>
                <a:gd name="connsiteX23" fmla="*/ 1919500 w 5426208"/>
                <a:gd name="connsiteY23" fmla="*/ 2508985 h 5963547"/>
                <a:gd name="connsiteX24" fmla="*/ 2511779 w 5426208"/>
                <a:gd name="connsiteY24" fmla="*/ 3676696 h 5963547"/>
                <a:gd name="connsiteX25" fmla="*/ 2507282 w 5426208"/>
                <a:gd name="connsiteY25" fmla="*/ 3842847 h 5963547"/>
                <a:gd name="connsiteX26" fmla="*/ 1259624 w 5426208"/>
                <a:gd name="connsiteY26" fmla="*/ 2329876 h 5963547"/>
                <a:gd name="connsiteX27" fmla="*/ 760003 w 5426208"/>
                <a:gd name="connsiteY27" fmla="*/ 1783121 h 5963547"/>
                <a:gd name="connsiteX28" fmla="*/ 213248 w 5426208"/>
                <a:gd name="connsiteY28" fmla="*/ 1274074 h 5963547"/>
                <a:gd name="connsiteX29" fmla="*/ 213248 w 5426208"/>
                <a:gd name="connsiteY29" fmla="*/ 1406049 h 5963547"/>
                <a:gd name="connsiteX30" fmla="*/ 694015 w 5426208"/>
                <a:gd name="connsiteY30" fmla="*/ 2744655 h 5963547"/>
                <a:gd name="connsiteX31" fmla="*/ 1253280 w 5426208"/>
                <a:gd name="connsiteY31" fmla="*/ 3774615 h 5963547"/>
                <a:gd name="connsiteX32" fmla="*/ 2015715 w 5426208"/>
                <a:gd name="connsiteY32" fmla="*/ 4415917 h 5963547"/>
                <a:gd name="connsiteX33" fmla="*/ 2631307 w 5426208"/>
                <a:gd name="connsiteY33" fmla="*/ 4738370 h 5963547"/>
                <a:gd name="connsiteX34" fmla="*/ 2175214 w 5426208"/>
                <a:gd name="connsiteY34" fmla="*/ 4769173 h 5963547"/>
                <a:gd name="connsiteX35" fmla="*/ 1502268 w 5426208"/>
                <a:gd name="connsiteY35" fmla="*/ 4555140 h 5963547"/>
                <a:gd name="connsiteX36" fmla="*/ 760003 w 5426208"/>
                <a:gd name="connsiteY36" fmla="*/ 3951286 h 5963547"/>
                <a:gd name="connsiteX37" fmla="*/ 260382 w 5426208"/>
                <a:gd name="connsiteY37" fmla="*/ 3055740 h 5963547"/>
                <a:gd name="connsiteX38" fmla="*/ 5859 w 5426208"/>
                <a:gd name="connsiteY38" fmla="*/ 2688094 h 5963547"/>
                <a:gd name="connsiteX39" fmla="*/ 109554 w 5426208"/>
                <a:gd name="connsiteY39" fmla="*/ 3281983 h 5963547"/>
                <a:gd name="connsiteX40" fmla="*/ 420638 w 5426208"/>
                <a:gd name="connsiteY40" fmla="*/ 4686577 h 5963547"/>
                <a:gd name="connsiteX41" fmla="*/ 967661 w 5426208"/>
                <a:gd name="connsiteY41" fmla="*/ 5270028 h 5963547"/>
                <a:gd name="connsiteX42" fmla="*/ 1523574 w 5426208"/>
                <a:gd name="connsiteY42" fmla="*/ 5525562 h 5963547"/>
                <a:gd name="connsiteX43" fmla="*/ 2471273 w 5426208"/>
                <a:gd name="connsiteY43" fmla="*/ 5605714 h 5963547"/>
                <a:gd name="connsiteX44" fmla="*/ 3384948 w 5426208"/>
                <a:gd name="connsiteY44" fmla="*/ 5409188 h 5963547"/>
                <a:gd name="connsiteX45" fmla="*/ 3500869 w 5426208"/>
                <a:gd name="connsiteY45" fmla="*/ 5482329 h 5963547"/>
                <a:gd name="connsiteX46" fmla="*/ 3506134 w 5426208"/>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82215 w 5426043"/>
                <a:gd name="connsiteY1" fmla="*/ 5284057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0110 w 5426043"/>
                <a:gd name="connsiteY2" fmla="*/ 5015998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31881 w 5426043"/>
                <a:gd name="connsiteY3" fmla="*/ 4611012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333623 w 5426043"/>
                <a:gd name="connsiteY2" fmla="*/ 495295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469964 w 5426043"/>
                <a:gd name="connsiteY0" fmla="*/ 5831812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963547"/>
                <a:gd name="connsiteX1" fmla="*/ 4231131 w 5426043"/>
                <a:gd name="connsiteY1" fmla="*/ 5215361 h 5963547"/>
                <a:gd name="connsiteX2" fmla="*/ 4286673 w 5426043"/>
                <a:gd name="connsiteY2" fmla="*/ 4899675 h 5963547"/>
                <a:gd name="connsiteX3" fmla="*/ 4689326 w 5426043"/>
                <a:gd name="connsiteY3" fmla="*/ 4520699 h 5963547"/>
                <a:gd name="connsiteX4" fmla="*/ 5058626 w 5426043"/>
                <a:gd name="connsiteY4" fmla="*/ 3564787 h 5963547"/>
                <a:gd name="connsiteX5" fmla="*/ 5416844 w 5426043"/>
                <a:gd name="connsiteY5" fmla="*/ 2499558 h 5963547"/>
                <a:gd name="connsiteX6" fmla="*/ 5253752 w 5426043"/>
                <a:gd name="connsiteY6" fmla="*/ 2511758 h 5963547"/>
                <a:gd name="connsiteX7" fmla="*/ 4564500 w 5426043"/>
                <a:gd name="connsiteY7" fmla="*/ 3073666 h 5963547"/>
                <a:gd name="connsiteX8" fmla="*/ 3980892 w 5426043"/>
                <a:gd name="connsiteY8" fmla="*/ 3974428 h 5963547"/>
                <a:gd name="connsiteX9" fmla="*/ 4040105 w 5426043"/>
                <a:gd name="connsiteY9" fmla="*/ 3319391 h 5963547"/>
                <a:gd name="connsiteX10" fmla="*/ 4281760 w 5426043"/>
                <a:gd name="connsiteY10" fmla="*/ 1853260 h 5963547"/>
                <a:gd name="connsiteX11" fmla="*/ 4416873 w 5426043"/>
                <a:gd name="connsiteY11" fmla="*/ 1147576 h 5963547"/>
                <a:gd name="connsiteX12" fmla="*/ 4484533 w 5426043"/>
                <a:gd name="connsiteY12" fmla="*/ 653647 h 5963547"/>
                <a:gd name="connsiteX13" fmla="*/ 4063391 w 5426043"/>
                <a:gd name="connsiteY13" fmla="*/ 1013087 h 5963547"/>
                <a:gd name="connsiteX14" fmla="*/ 3488008 w 5426043"/>
                <a:gd name="connsiteY14" fmla="*/ 2079410 h 5963547"/>
                <a:gd name="connsiteX15" fmla="*/ 3287203 w 5426043"/>
                <a:gd name="connsiteY15" fmla="*/ 3173083 h 5963547"/>
                <a:gd name="connsiteX16" fmla="*/ 3292845 w 5426043"/>
                <a:gd name="connsiteY16" fmla="*/ 3857018 h 5963547"/>
                <a:gd name="connsiteX17" fmla="*/ 3192806 w 5426043"/>
                <a:gd name="connsiteY17" fmla="*/ 3606624 h 5963547"/>
                <a:gd name="connsiteX18" fmla="*/ 2932473 w 5426043"/>
                <a:gd name="connsiteY18" fmla="*/ 2724036 h 5963547"/>
                <a:gd name="connsiteX19" fmla="*/ 2399382 w 5426043"/>
                <a:gd name="connsiteY19" fmla="*/ 1393179 h 5963547"/>
                <a:gd name="connsiteX20" fmla="*/ 1918061 w 5426043"/>
                <a:gd name="connsiteY20" fmla="*/ 334605 h 5963547"/>
                <a:gd name="connsiteX21" fmla="*/ 1759700 w 5426043"/>
                <a:gd name="connsiteY21" fmla="*/ 46327 h 5963547"/>
                <a:gd name="connsiteX22" fmla="*/ 1504721 w 5426043"/>
                <a:gd name="connsiteY22" fmla="*/ 1179806 h 5963547"/>
                <a:gd name="connsiteX23" fmla="*/ 1919500 w 5426043"/>
                <a:gd name="connsiteY23" fmla="*/ 2508985 h 5963547"/>
                <a:gd name="connsiteX24" fmla="*/ 2511779 w 5426043"/>
                <a:gd name="connsiteY24" fmla="*/ 3676696 h 5963547"/>
                <a:gd name="connsiteX25" fmla="*/ 2507282 w 5426043"/>
                <a:gd name="connsiteY25" fmla="*/ 3842847 h 5963547"/>
                <a:gd name="connsiteX26" fmla="*/ 1259624 w 5426043"/>
                <a:gd name="connsiteY26" fmla="*/ 2329876 h 5963547"/>
                <a:gd name="connsiteX27" fmla="*/ 760003 w 5426043"/>
                <a:gd name="connsiteY27" fmla="*/ 1783121 h 5963547"/>
                <a:gd name="connsiteX28" fmla="*/ 213248 w 5426043"/>
                <a:gd name="connsiteY28" fmla="*/ 1274074 h 5963547"/>
                <a:gd name="connsiteX29" fmla="*/ 213248 w 5426043"/>
                <a:gd name="connsiteY29" fmla="*/ 1406049 h 5963547"/>
                <a:gd name="connsiteX30" fmla="*/ 694015 w 5426043"/>
                <a:gd name="connsiteY30" fmla="*/ 2744655 h 5963547"/>
                <a:gd name="connsiteX31" fmla="*/ 1253280 w 5426043"/>
                <a:gd name="connsiteY31" fmla="*/ 3774615 h 5963547"/>
                <a:gd name="connsiteX32" fmla="*/ 2015715 w 5426043"/>
                <a:gd name="connsiteY32" fmla="*/ 4415917 h 5963547"/>
                <a:gd name="connsiteX33" fmla="*/ 2631307 w 5426043"/>
                <a:gd name="connsiteY33" fmla="*/ 4738370 h 5963547"/>
                <a:gd name="connsiteX34" fmla="*/ 2175214 w 5426043"/>
                <a:gd name="connsiteY34" fmla="*/ 4769173 h 5963547"/>
                <a:gd name="connsiteX35" fmla="*/ 1502268 w 5426043"/>
                <a:gd name="connsiteY35" fmla="*/ 4555140 h 5963547"/>
                <a:gd name="connsiteX36" fmla="*/ 760003 w 5426043"/>
                <a:gd name="connsiteY36" fmla="*/ 3951286 h 5963547"/>
                <a:gd name="connsiteX37" fmla="*/ 260382 w 5426043"/>
                <a:gd name="connsiteY37" fmla="*/ 3055740 h 5963547"/>
                <a:gd name="connsiteX38" fmla="*/ 5859 w 5426043"/>
                <a:gd name="connsiteY38" fmla="*/ 2688094 h 5963547"/>
                <a:gd name="connsiteX39" fmla="*/ 109554 w 5426043"/>
                <a:gd name="connsiteY39" fmla="*/ 3281983 h 5963547"/>
                <a:gd name="connsiteX40" fmla="*/ 420638 w 5426043"/>
                <a:gd name="connsiteY40" fmla="*/ 4686577 h 5963547"/>
                <a:gd name="connsiteX41" fmla="*/ 967661 w 5426043"/>
                <a:gd name="connsiteY41" fmla="*/ 5270028 h 5963547"/>
                <a:gd name="connsiteX42" fmla="*/ 1523574 w 5426043"/>
                <a:gd name="connsiteY42" fmla="*/ 5525562 h 5963547"/>
                <a:gd name="connsiteX43" fmla="*/ 2471273 w 5426043"/>
                <a:gd name="connsiteY43" fmla="*/ 5605714 h 5963547"/>
                <a:gd name="connsiteX44" fmla="*/ 3384948 w 5426043"/>
                <a:gd name="connsiteY44" fmla="*/ 5409188 h 5963547"/>
                <a:gd name="connsiteX45" fmla="*/ 3500869 w 5426043"/>
                <a:gd name="connsiteY45" fmla="*/ 5482329 h 5963547"/>
                <a:gd name="connsiteX46" fmla="*/ 3506134 w 5426043"/>
                <a:gd name="connsiteY46" fmla="*/ 5963547 h 5963547"/>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384948 w 5426043"/>
                <a:gd name="connsiteY44" fmla="*/ 5409188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500869 w 5426043"/>
                <a:gd name="connsiteY45" fmla="*/ 5482329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394077 w 5426043"/>
                <a:gd name="connsiteY45" fmla="*/ 5495193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30503 w 5426043"/>
                <a:gd name="connsiteY44" fmla="*/ 5381381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57681 w 5426043"/>
                <a:gd name="connsiteY45" fmla="*/ 5473536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06634"/>
                <a:gd name="connsiteX1" fmla="*/ 4231131 w 5426043"/>
                <a:gd name="connsiteY1" fmla="*/ 5215361 h 5806634"/>
                <a:gd name="connsiteX2" fmla="*/ 4286673 w 5426043"/>
                <a:gd name="connsiteY2" fmla="*/ 4899675 h 5806634"/>
                <a:gd name="connsiteX3" fmla="*/ 4689326 w 5426043"/>
                <a:gd name="connsiteY3" fmla="*/ 4520699 h 5806634"/>
                <a:gd name="connsiteX4" fmla="*/ 5058626 w 5426043"/>
                <a:gd name="connsiteY4" fmla="*/ 3564787 h 5806634"/>
                <a:gd name="connsiteX5" fmla="*/ 5416844 w 5426043"/>
                <a:gd name="connsiteY5" fmla="*/ 2499558 h 5806634"/>
                <a:gd name="connsiteX6" fmla="*/ 5253752 w 5426043"/>
                <a:gd name="connsiteY6" fmla="*/ 2511758 h 5806634"/>
                <a:gd name="connsiteX7" fmla="*/ 4564500 w 5426043"/>
                <a:gd name="connsiteY7" fmla="*/ 3073666 h 5806634"/>
                <a:gd name="connsiteX8" fmla="*/ 3980892 w 5426043"/>
                <a:gd name="connsiteY8" fmla="*/ 3974428 h 5806634"/>
                <a:gd name="connsiteX9" fmla="*/ 4040105 w 5426043"/>
                <a:gd name="connsiteY9" fmla="*/ 3319391 h 5806634"/>
                <a:gd name="connsiteX10" fmla="*/ 4281760 w 5426043"/>
                <a:gd name="connsiteY10" fmla="*/ 1853260 h 5806634"/>
                <a:gd name="connsiteX11" fmla="*/ 4416873 w 5426043"/>
                <a:gd name="connsiteY11" fmla="*/ 1147576 h 5806634"/>
                <a:gd name="connsiteX12" fmla="*/ 4484533 w 5426043"/>
                <a:gd name="connsiteY12" fmla="*/ 653647 h 5806634"/>
                <a:gd name="connsiteX13" fmla="*/ 4063391 w 5426043"/>
                <a:gd name="connsiteY13" fmla="*/ 1013087 h 5806634"/>
                <a:gd name="connsiteX14" fmla="*/ 3488008 w 5426043"/>
                <a:gd name="connsiteY14" fmla="*/ 2079410 h 5806634"/>
                <a:gd name="connsiteX15" fmla="*/ 3287203 w 5426043"/>
                <a:gd name="connsiteY15" fmla="*/ 3173083 h 5806634"/>
                <a:gd name="connsiteX16" fmla="*/ 3292845 w 5426043"/>
                <a:gd name="connsiteY16" fmla="*/ 3857018 h 5806634"/>
                <a:gd name="connsiteX17" fmla="*/ 3192806 w 5426043"/>
                <a:gd name="connsiteY17" fmla="*/ 3606624 h 5806634"/>
                <a:gd name="connsiteX18" fmla="*/ 2932473 w 5426043"/>
                <a:gd name="connsiteY18" fmla="*/ 2724036 h 5806634"/>
                <a:gd name="connsiteX19" fmla="*/ 2399382 w 5426043"/>
                <a:gd name="connsiteY19" fmla="*/ 1393179 h 5806634"/>
                <a:gd name="connsiteX20" fmla="*/ 1918061 w 5426043"/>
                <a:gd name="connsiteY20" fmla="*/ 334605 h 5806634"/>
                <a:gd name="connsiteX21" fmla="*/ 1759700 w 5426043"/>
                <a:gd name="connsiteY21" fmla="*/ 46327 h 5806634"/>
                <a:gd name="connsiteX22" fmla="*/ 1504721 w 5426043"/>
                <a:gd name="connsiteY22" fmla="*/ 1179806 h 5806634"/>
                <a:gd name="connsiteX23" fmla="*/ 1919500 w 5426043"/>
                <a:gd name="connsiteY23" fmla="*/ 2508985 h 5806634"/>
                <a:gd name="connsiteX24" fmla="*/ 2511779 w 5426043"/>
                <a:gd name="connsiteY24" fmla="*/ 3676696 h 5806634"/>
                <a:gd name="connsiteX25" fmla="*/ 2507282 w 5426043"/>
                <a:gd name="connsiteY25" fmla="*/ 3842847 h 5806634"/>
                <a:gd name="connsiteX26" fmla="*/ 1259624 w 5426043"/>
                <a:gd name="connsiteY26" fmla="*/ 2329876 h 5806634"/>
                <a:gd name="connsiteX27" fmla="*/ 760003 w 5426043"/>
                <a:gd name="connsiteY27" fmla="*/ 1783121 h 5806634"/>
                <a:gd name="connsiteX28" fmla="*/ 213248 w 5426043"/>
                <a:gd name="connsiteY28" fmla="*/ 1274074 h 5806634"/>
                <a:gd name="connsiteX29" fmla="*/ 213248 w 5426043"/>
                <a:gd name="connsiteY29" fmla="*/ 1406049 h 5806634"/>
                <a:gd name="connsiteX30" fmla="*/ 694015 w 5426043"/>
                <a:gd name="connsiteY30" fmla="*/ 2744655 h 5806634"/>
                <a:gd name="connsiteX31" fmla="*/ 1253280 w 5426043"/>
                <a:gd name="connsiteY31" fmla="*/ 3774615 h 5806634"/>
                <a:gd name="connsiteX32" fmla="*/ 2015715 w 5426043"/>
                <a:gd name="connsiteY32" fmla="*/ 4415917 h 5806634"/>
                <a:gd name="connsiteX33" fmla="*/ 2631307 w 5426043"/>
                <a:gd name="connsiteY33" fmla="*/ 4738370 h 5806634"/>
                <a:gd name="connsiteX34" fmla="*/ 2175214 w 5426043"/>
                <a:gd name="connsiteY34" fmla="*/ 4769173 h 5806634"/>
                <a:gd name="connsiteX35" fmla="*/ 1502268 w 5426043"/>
                <a:gd name="connsiteY35" fmla="*/ 4555140 h 5806634"/>
                <a:gd name="connsiteX36" fmla="*/ 760003 w 5426043"/>
                <a:gd name="connsiteY36" fmla="*/ 3951286 h 5806634"/>
                <a:gd name="connsiteX37" fmla="*/ 260382 w 5426043"/>
                <a:gd name="connsiteY37" fmla="*/ 3055740 h 5806634"/>
                <a:gd name="connsiteX38" fmla="*/ 5859 w 5426043"/>
                <a:gd name="connsiteY38" fmla="*/ 2688094 h 5806634"/>
                <a:gd name="connsiteX39" fmla="*/ 109554 w 5426043"/>
                <a:gd name="connsiteY39" fmla="*/ 3281983 h 5806634"/>
                <a:gd name="connsiteX40" fmla="*/ 420638 w 5426043"/>
                <a:gd name="connsiteY40" fmla="*/ 4686577 h 5806634"/>
                <a:gd name="connsiteX41" fmla="*/ 967661 w 5426043"/>
                <a:gd name="connsiteY41" fmla="*/ 5270028 h 5806634"/>
                <a:gd name="connsiteX42" fmla="*/ 1523574 w 5426043"/>
                <a:gd name="connsiteY42" fmla="*/ 5525562 h 5806634"/>
                <a:gd name="connsiteX43" fmla="*/ 2471273 w 5426043"/>
                <a:gd name="connsiteY43" fmla="*/ 5605714 h 5806634"/>
                <a:gd name="connsiteX44" fmla="*/ 3242901 w 5426043"/>
                <a:gd name="connsiteY44" fmla="*/ 5427626 h 5806634"/>
                <a:gd name="connsiteX45" fmla="*/ 3409946 w 5426043"/>
                <a:gd name="connsiteY45" fmla="*/ 5523928 h 5806634"/>
                <a:gd name="connsiteX46" fmla="*/ 3504890 w 5426043"/>
                <a:gd name="connsiteY46" fmla="*/ 5806634 h 5806634"/>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286673 w 5426043"/>
                <a:gd name="connsiteY2" fmla="*/ 4899675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40194 w 5426043"/>
                <a:gd name="connsiteY2" fmla="*/ 4947008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385780 w 5426043"/>
                <a:gd name="connsiteY2" fmla="*/ 4979973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689326 w 5426043"/>
                <a:gd name="connsiteY3" fmla="*/ 452069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3980892 w 5426043"/>
                <a:gd name="connsiteY8" fmla="*/ 3974428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0534 w 5426043"/>
                <a:gd name="connsiteY8" fmla="*/ 4135949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40105 w 5426043"/>
                <a:gd name="connsiteY9" fmla="*/ 331939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292845 w 5426043"/>
                <a:gd name="connsiteY16" fmla="*/ 3857018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304 w 5426043"/>
                <a:gd name="connsiteY0" fmla="*/ 5609304 h 5820250"/>
                <a:gd name="connsiteX1" fmla="*/ 4231131 w 5426043"/>
                <a:gd name="connsiteY1" fmla="*/ 5215361 h 5820250"/>
                <a:gd name="connsiteX2" fmla="*/ 4435951 w 5426043"/>
                <a:gd name="connsiteY2" fmla="*/ 4908219 h 5820250"/>
                <a:gd name="connsiteX3" fmla="*/ 4779546 w 5426043"/>
                <a:gd name="connsiteY3" fmla="*/ 4491709 h 5820250"/>
                <a:gd name="connsiteX4" fmla="*/ 5058626 w 5426043"/>
                <a:gd name="connsiteY4" fmla="*/ 3564787 h 5820250"/>
                <a:gd name="connsiteX5" fmla="*/ 5416844 w 5426043"/>
                <a:gd name="connsiteY5" fmla="*/ 2499558 h 5820250"/>
                <a:gd name="connsiteX6" fmla="*/ 5253752 w 5426043"/>
                <a:gd name="connsiteY6" fmla="*/ 2511758 h 5820250"/>
                <a:gd name="connsiteX7" fmla="*/ 4564500 w 5426043"/>
                <a:gd name="connsiteY7" fmla="*/ 3073666 h 5820250"/>
                <a:gd name="connsiteX8" fmla="*/ 4046069 w 5426043"/>
                <a:gd name="connsiteY8" fmla="*/ 4126147 h 5820250"/>
                <a:gd name="connsiteX9" fmla="*/ 4099905 w 5426043"/>
                <a:gd name="connsiteY9" fmla="*/ 3298781 h 5820250"/>
                <a:gd name="connsiteX10" fmla="*/ 4281760 w 5426043"/>
                <a:gd name="connsiteY10" fmla="*/ 1853260 h 5820250"/>
                <a:gd name="connsiteX11" fmla="*/ 4416873 w 5426043"/>
                <a:gd name="connsiteY11" fmla="*/ 1147576 h 5820250"/>
                <a:gd name="connsiteX12" fmla="*/ 4484533 w 5426043"/>
                <a:gd name="connsiteY12" fmla="*/ 653647 h 5820250"/>
                <a:gd name="connsiteX13" fmla="*/ 4063391 w 5426043"/>
                <a:gd name="connsiteY13" fmla="*/ 1013087 h 5820250"/>
                <a:gd name="connsiteX14" fmla="*/ 3488008 w 5426043"/>
                <a:gd name="connsiteY14" fmla="*/ 2079410 h 5820250"/>
                <a:gd name="connsiteX15" fmla="*/ 3287203 w 5426043"/>
                <a:gd name="connsiteY15" fmla="*/ 3173083 h 5820250"/>
                <a:gd name="connsiteX16" fmla="*/ 3311855 w 5426043"/>
                <a:gd name="connsiteY16" fmla="*/ 3851780 h 5820250"/>
                <a:gd name="connsiteX17" fmla="*/ 3192806 w 5426043"/>
                <a:gd name="connsiteY17" fmla="*/ 3606624 h 5820250"/>
                <a:gd name="connsiteX18" fmla="*/ 2932473 w 5426043"/>
                <a:gd name="connsiteY18" fmla="*/ 2724036 h 5820250"/>
                <a:gd name="connsiteX19" fmla="*/ 2399382 w 5426043"/>
                <a:gd name="connsiteY19" fmla="*/ 1393179 h 5820250"/>
                <a:gd name="connsiteX20" fmla="*/ 1918061 w 5426043"/>
                <a:gd name="connsiteY20" fmla="*/ 334605 h 5820250"/>
                <a:gd name="connsiteX21" fmla="*/ 1759700 w 5426043"/>
                <a:gd name="connsiteY21" fmla="*/ 46327 h 5820250"/>
                <a:gd name="connsiteX22" fmla="*/ 1504721 w 5426043"/>
                <a:gd name="connsiteY22" fmla="*/ 1179806 h 5820250"/>
                <a:gd name="connsiteX23" fmla="*/ 1919500 w 5426043"/>
                <a:gd name="connsiteY23" fmla="*/ 2508985 h 5820250"/>
                <a:gd name="connsiteX24" fmla="*/ 2511779 w 5426043"/>
                <a:gd name="connsiteY24" fmla="*/ 3676696 h 5820250"/>
                <a:gd name="connsiteX25" fmla="*/ 2507282 w 5426043"/>
                <a:gd name="connsiteY25" fmla="*/ 3842847 h 5820250"/>
                <a:gd name="connsiteX26" fmla="*/ 1259624 w 5426043"/>
                <a:gd name="connsiteY26" fmla="*/ 2329876 h 5820250"/>
                <a:gd name="connsiteX27" fmla="*/ 760003 w 5426043"/>
                <a:gd name="connsiteY27" fmla="*/ 1783121 h 5820250"/>
                <a:gd name="connsiteX28" fmla="*/ 213248 w 5426043"/>
                <a:gd name="connsiteY28" fmla="*/ 1274074 h 5820250"/>
                <a:gd name="connsiteX29" fmla="*/ 213248 w 5426043"/>
                <a:gd name="connsiteY29" fmla="*/ 1406049 h 5820250"/>
                <a:gd name="connsiteX30" fmla="*/ 694015 w 5426043"/>
                <a:gd name="connsiteY30" fmla="*/ 2744655 h 5820250"/>
                <a:gd name="connsiteX31" fmla="*/ 1253280 w 5426043"/>
                <a:gd name="connsiteY31" fmla="*/ 3774615 h 5820250"/>
                <a:gd name="connsiteX32" fmla="*/ 2015715 w 5426043"/>
                <a:gd name="connsiteY32" fmla="*/ 4415917 h 5820250"/>
                <a:gd name="connsiteX33" fmla="*/ 2631307 w 5426043"/>
                <a:gd name="connsiteY33" fmla="*/ 4738370 h 5820250"/>
                <a:gd name="connsiteX34" fmla="*/ 2175214 w 5426043"/>
                <a:gd name="connsiteY34" fmla="*/ 4769173 h 5820250"/>
                <a:gd name="connsiteX35" fmla="*/ 1502268 w 5426043"/>
                <a:gd name="connsiteY35" fmla="*/ 4555140 h 5820250"/>
                <a:gd name="connsiteX36" fmla="*/ 760003 w 5426043"/>
                <a:gd name="connsiteY36" fmla="*/ 3951286 h 5820250"/>
                <a:gd name="connsiteX37" fmla="*/ 260382 w 5426043"/>
                <a:gd name="connsiteY37" fmla="*/ 3055740 h 5820250"/>
                <a:gd name="connsiteX38" fmla="*/ 5859 w 5426043"/>
                <a:gd name="connsiteY38" fmla="*/ 2688094 h 5820250"/>
                <a:gd name="connsiteX39" fmla="*/ 109554 w 5426043"/>
                <a:gd name="connsiteY39" fmla="*/ 3281983 h 5820250"/>
                <a:gd name="connsiteX40" fmla="*/ 420638 w 5426043"/>
                <a:gd name="connsiteY40" fmla="*/ 4686577 h 5820250"/>
                <a:gd name="connsiteX41" fmla="*/ 967661 w 5426043"/>
                <a:gd name="connsiteY41" fmla="*/ 5270028 h 5820250"/>
                <a:gd name="connsiteX42" fmla="*/ 1523574 w 5426043"/>
                <a:gd name="connsiteY42" fmla="*/ 5525562 h 5820250"/>
                <a:gd name="connsiteX43" fmla="*/ 2471273 w 5426043"/>
                <a:gd name="connsiteY43" fmla="*/ 5605714 h 5820250"/>
                <a:gd name="connsiteX44" fmla="*/ 3242901 w 5426043"/>
                <a:gd name="connsiteY44" fmla="*/ 5427626 h 5820250"/>
                <a:gd name="connsiteX45" fmla="*/ 3409946 w 5426043"/>
                <a:gd name="connsiteY45" fmla="*/ 5523928 h 5820250"/>
                <a:gd name="connsiteX46" fmla="*/ 3455462 w 5426043"/>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967843 w 5426225"/>
                <a:gd name="connsiteY41" fmla="*/ 5270028 h 5820250"/>
                <a:gd name="connsiteX42" fmla="*/ 1523756 w 5426225"/>
                <a:gd name="connsiteY42" fmla="*/ 5525562 h 5820250"/>
                <a:gd name="connsiteX43" fmla="*/ 2471455 w 5426225"/>
                <a:gd name="connsiteY43" fmla="*/ 5605714 h 5820250"/>
                <a:gd name="connsiteX44" fmla="*/ 3243083 w 5426225"/>
                <a:gd name="connsiteY44" fmla="*/ 5427626 h 5820250"/>
                <a:gd name="connsiteX45" fmla="*/ 3410128 w 5426225"/>
                <a:gd name="connsiteY45" fmla="*/ 5523928 h 5820250"/>
                <a:gd name="connsiteX46" fmla="*/ 3455644 w 5426225"/>
                <a:gd name="connsiteY46" fmla="*/ 5820249 h 5820250"/>
                <a:gd name="connsiteX0" fmla="*/ 4361486 w 5426225"/>
                <a:gd name="connsiteY0" fmla="*/ 5609304 h 5820250"/>
                <a:gd name="connsiteX1" fmla="*/ 4231313 w 5426225"/>
                <a:gd name="connsiteY1" fmla="*/ 5215361 h 5820250"/>
                <a:gd name="connsiteX2" fmla="*/ 4436133 w 5426225"/>
                <a:gd name="connsiteY2" fmla="*/ 4908219 h 5820250"/>
                <a:gd name="connsiteX3" fmla="*/ 4779728 w 5426225"/>
                <a:gd name="connsiteY3" fmla="*/ 4491709 h 5820250"/>
                <a:gd name="connsiteX4" fmla="*/ 5058808 w 5426225"/>
                <a:gd name="connsiteY4" fmla="*/ 3564787 h 5820250"/>
                <a:gd name="connsiteX5" fmla="*/ 5417026 w 5426225"/>
                <a:gd name="connsiteY5" fmla="*/ 2499558 h 5820250"/>
                <a:gd name="connsiteX6" fmla="*/ 5253934 w 5426225"/>
                <a:gd name="connsiteY6" fmla="*/ 2511758 h 5820250"/>
                <a:gd name="connsiteX7" fmla="*/ 4564682 w 5426225"/>
                <a:gd name="connsiteY7" fmla="*/ 3073666 h 5820250"/>
                <a:gd name="connsiteX8" fmla="*/ 4046251 w 5426225"/>
                <a:gd name="connsiteY8" fmla="*/ 4126147 h 5820250"/>
                <a:gd name="connsiteX9" fmla="*/ 4100087 w 5426225"/>
                <a:gd name="connsiteY9" fmla="*/ 3298781 h 5820250"/>
                <a:gd name="connsiteX10" fmla="*/ 4281942 w 5426225"/>
                <a:gd name="connsiteY10" fmla="*/ 1853260 h 5820250"/>
                <a:gd name="connsiteX11" fmla="*/ 4417055 w 5426225"/>
                <a:gd name="connsiteY11" fmla="*/ 1147576 h 5820250"/>
                <a:gd name="connsiteX12" fmla="*/ 4484715 w 5426225"/>
                <a:gd name="connsiteY12" fmla="*/ 653647 h 5820250"/>
                <a:gd name="connsiteX13" fmla="*/ 4063573 w 5426225"/>
                <a:gd name="connsiteY13" fmla="*/ 1013087 h 5820250"/>
                <a:gd name="connsiteX14" fmla="*/ 3488190 w 5426225"/>
                <a:gd name="connsiteY14" fmla="*/ 2079410 h 5820250"/>
                <a:gd name="connsiteX15" fmla="*/ 3287385 w 5426225"/>
                <a:gd name="connsiteY15" fmla="*/ 3173083 h 5820250"/>
                <a:gd name="connsiteX16" fmla="*/ 3312037 w 5426225"/>
                <a:gd name="connsiteY16" fmla="*/ 3851780 h 5820250"/>
                <a:gd name="connsiteX17" fmla="*/ 3192988 w 5426225"/>
                <a:gd name="connsiteY17" fmla="*/ 3606624 h 5820250"/>
                <a:gd name="connsiteX18" fmla="*/ 2932655 w 5426225"/>
                <a:gd name="connsiteY18" fmla="*/ 2724036 h 5820250"/>
                <a:gd name="connsiteX19" fmla="*/ 2399564 w 5426225"/>
                <a:gd name="connsiteY19" fmla="*/ 1393179 h 5820250"/>
                <a:gd name="connsiteX20" fmla="*/ 1918243 w 5426225"/>
                <a:gd name="connsiteY20" fmla="*/ 334605 h 5820250"/>
                <a:gd name="connsiteX21" fmla="*/ 1759882 w 5426225"/>
                <a:gd name="connsiteY21" fmla="*/ 46327 h 5820250"/>
                <a:gd name="connsiteX22" fmla="*/ 1504903 w 5426225"/>
                <a:gd name="connsiteY22" fmla="*/ 1179806 h 5820250"/>
                <a:gd name="connsiteX23" fmla="*/ 1919682 w 5426225"/>
                <a:gd name="connsiteY23" fmla="*/ 2508985 h 5820250"/>
                <a:gd name="connsiteX24" fmla="*/ 2511961 w 5426225"/>
                <a:gd name="connsiteY24" fmla="*/ 3676696 h 5820250"/>
                <a:gd name="connsiteX25" fmla="*/ 2507464 w 5426225"/>
                <a:gd name="connsiteY25" fmla="*/ 3842847 h 5820250"/>
                <a:gd name="connsiteX26" fmla="*/ 1259806 w 5426225"/>
                <a:gd name="connsiteY26" fmla="*/ 2329876 h 5820250"/>
                <a:gd name="connsiteX27" fmla="*/ 760185 w 5426225"/>
                <a:gd name="connsiteY27" fmla="*/ 1783121 h 5820250"/>
                <a:gd name="connsiteX28" fmla="*/ 213430 w 5426225"/>
                <a:gd name="connsiteY28" fmla="*/ 1274074 h 5820250"/>
                <a:gd name="connsiteX29" fmla="*/ 213430 w 5426225"/>
                <a:gd name="connsiteY29" fmla="*/ 1406049 h 5820250"/>
                <a:gd name="connsiteX30" fmla="*/ 694197 w 5426225"/>
                <a:gd name="connsiteY30" fmla="*/ 2744655 h 5820250"/>
                <a:gd name="connsiteX31" fmla="*/ 1253462 w 5426225"/>
                <a:gd name="connsiteY31" fmla="*/ 3774615 h 5820250"/>
                <a:gd name="connsiteX32" fmla="*/ 2015897 w 5426225"/>
                <a:gd name="connsiteY32" fmla="*/ 4415917 h 5820250"/>
                <a:gd name="connsiteX33" fmla="*/ 2631489 w 5426225"/>
                <a:gd name="connsiteY33" fmla="*/ 4738370 h 5820250"/>
                <a:gd name="connsiteX34" fmla="*/ 2175396 w 5426225"/>
                <a:gd name="connsiteY34" fmla="*/ 4769173 h 5820250"/>
                <a:gd name="connsiteX35" fmla="*/ 1502450 w 5426225"/>
                <a:gd name="connsiteY35" fmla="*/ 4555140 h 5820250"/>
                <a:gd name="connsiteX36" fmla="*/ 760185 w 5426225"/>
                <a:gd name="connsiteY36" fmla="*/ 3951286 h 5820250"/>
                <a:gd name="connsiteX37" fmla="*/ 260564 w 5426225"/>
                <a:gd name="connsiteY37" fmla="*/ 3055740 h 5820250"/>
                <a:gd name="connsiteX38" fmla="*/ 6041 w 5426225"/>
                <a:gd name="connsiteY38" fmla="*/ 2688094 h 5820250"/>
                <a:gd name="connsiteX39" fmla="*/ 109736 w 5426225"/>
                <a:gd name="connsiteY39" fmla="*/ 3281983 h 5820250"/>
                <a:gd name="connsiteX40" fmla="*/ 437514 w 5426225"/>
                <a:gd name="connsiteY40" fmla="*/ 4566106 h 5820250"/>
                <a:gd name="connsiteX41" fmla="*/ 1523756 w 5426225"/>
                <a:gd name="connsiteY41" fmla="*/ 5525562 h 5820250"/>
                <a:gd name="connsiteX42" fmla="*/ 2471455 w 5426225"/>
                <a:gd name="connsiteY42" fmla="*/ 5605714 h 5820250"/>
                <a:gd name="connsiteX43" fmla="*/ 3243083 w 5426225"/>
                <a:gd name="connsiteY43" fmla="*/ 5427626 h 5820250"/>
                <a:gd name="connsiteX44" fmla="*/ 3410128 w 5426225"/>
                <a:gd name="connsiteY44" fmla="*/ 5523928 h 5820250"/>
                <a:gd name="connsiteX45" fmla="*/ 3455644 w 5426225"/>
                <a:gd name="connsiteY45" fmla="*/ 5820249 h 582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426225" h="5820250">
                  <a:moveTo>
                    <a:pt x="4361486" y="5609304"/>
                  </a:moveTo>
                  <a:cubicBezTo>
                    <a:pt x="4290845" y="5425964"/>
                    <a:pt x="4218872" y="5332208"/>
                    <a:pt x="4231313" y="5215361"/>
                  </a:cubicBezTo>
                  <a:cubicBezTo>
                    <a:pt x="4243754" y="5098514"/>
                    <a:pt x="4344731" y="5028828"/>
                    <a:pt x="4436133" y="4908219"/>
                  </a:cubicBezTo>
                  <a:cubicBezTo>
                    <a:pt x="4527536" y="4787610"/>
                    <a:pt x="4675949" y="4715614"/>
                    <a:pt x="4779728" y="4491709"/>
                  </a:cubicBezTo>
                  <a:cubicBezTo>
                    <a:pt x="4883507" y="4267804"/>
                    <a:pt x="4952592" y="3896812"/>
                    <a:pt x="5058808" y="3564787"/>
                  </a:cubicBezTo>
                  <a:cubicBezTo>
                    <a:pt x="5165024" y="3232762"/>
                    <a:pt x="5384505" y="2675063"/>
                    <a:pt x="5417026" y="2499558"/>
                  </a:cubicBezTo>
                  <a:cubicBezTo>
                    <a:pt x="5449547" y="2324053"/>
                    <a:pt x="5395991" y="2416073"/>
                    <a:pt x="5253934" y="2511758"/>
                  </a:cubicBezTo>
                  <a:cubicBezTo>
                    <a:pt x="5111877" y="2607443"/>
                    <a:pt x="4765963" y="2804601"/>
                    <a:pt x="4564682" y="3073666"/>
                  </a:cubicBezTo>
                  <a:cubicBezTo>
                    <a:pt x="4363402" y="3342731"/>
                    <a:pt x="4123683" y="4088628"/>
                    <a:pt x="4046251" y="4126147"/>
                  </a:cubicBezTo>
                  <a:cubicBezTo>
                    <a:pt x="3968819" y="4163666"/>
                    <a:pt x="4060805" y="3677596"/>
                    <a:pt x="4100087" y="3298781"/>
                  </a:cubicBezTo>
                  <a:cubicBezTo>
                    <a:pt x="4139369" y="2919967"/>
                    <a:pt x="4229114" y="2211794"/>
                    <a:pt x="4281942" y="1853260"/>
                  </a:cubicBezTo>
                  <a:cubicBezTo>
                    <a:pt x="4334770" y="1494726"/>
                    <a:pt x="4383260" y="1347511"/>
                    <a:pt x="4417055" y="1147576"/>
                  </a:cubicBezTo>
                  <a:cubicBezTo>
                    <a:pt x="4450850" y="947641"/>
                    <a:pt x="4543629" y="676062"/>
                    <a:pt x="4484715" y="653647"/>
                  </a:cubicBezTo>
                  <a:cubicBezTo>
                    <a:pt x="4425801" y="631232"/>
                    <a:pt x="4229660" y="775460"/>
                    <a:pt x="4063573" y="1013087"/>
                  </a:cubicBezTo>
                  <a:cubicBezTo>
                    <a:pt x="3897486" y="1250714"/>
                    <a:pt x="3617555" y="1719411"/>
                    <a:pt x="3488190" y="2079410"/>
                  </a:cubicBezTo>
                  <a:cubicBezTo>
                    <a:pt x="3358825" y="2439409"/>
                    <a:pt x="3316744" y="2877688"/>
                    <a:pt x="3287385" y="3173083"/>
                  </a:cubicBezTo>
                  <a:cubicBezTo>
                    <a:pt x="3258026" y="3468478"/>
                    <a:pt x="3327770" y="3779523"/>
                    <a:pt x="3312037" y="3851780"/>
                  </a:cubicBezTo>
                  <a:cubicBezTo>
                    <a:pt x="3296304" y="3924037"/>
                    <a:pt x="3256218" y="3794581"/>
                    <a:pt x="3192988" y="3606624"/>
                  </a:cubicBezTo>
                  <a:cubicBezTo>
                    <a:pt x="3129758" y="3418667"/>
                    <a:pt x="3064892" y="3092943"/>
                    <a:pt x="2932655" y="2724036"/>
                  </a:cubicBezTo>
                  <a:cubicBezTo>
                    <a:pt x="2800418" y="2355129"/>
                    <a:pt x="2568633" y="1791418"/>
                    <a:pt x="2399564" y="1393179"/>
                  </a:cubicBezTo>
                  <a:cubicBezTo>
                    <a:pt x="2230495" y="994941"/>
                    <a:pt x="2024857" y="559080"/>
                    <a:pt x="1918243" y="334605"/>
                  </a:cubicBezTo>
                  <a:cubicBezTo>
                    <a:pt x="1811629" y="110130"/>
                    <a:pt x="1828772" y="-94540"/>
                    <a:pt x="1759882" y="46327"/>
                  </a:cubicBezTo>
                  <a:cubicBezTo>
                    <a:pt x="1690992" y="187194"/>
                    <a:pt x="1478270" y="769363"/>
                    <a:pt x="1504903" y="1179806"/>
                  </a:cubicBezTo>
                  <a:cubicBezTo>
                    <a:pt x="1531536" y="1590249"/>
                    <a:pt x="1751839" y="2092837"/>
                    <a:pt x="1919682" y="2508985"/>
                  </a:cubicBezTo>
                  <a:cubicBezTo>
                    <a:pt x="2087525" y="2925133"/>
                    <a:pt x="2413997" y="3454386"/>
                    <a:pt x="2511961" y="3676696"/>
                  </a:cubicBezTo>
                  <a:cubicBezTo>
                    <a:pt x="2609925" y="3899006"/>
                    <a:pt x="2640198" y="3976933"/>
                    <a:pt x="2507464" y="3842847"/>
                  </a:cubicBezTo>
                  <a:cubicBezTo>
                    <a:pt x="2374730" y="3708761"/>
                    <a:pt x="1551019" y="2673164"/>
                    <a:pt x="1259806" y="2329876"/>
                  </a:cubicBezTo>
                  <a:cubicBezTo>
                    <a:pt x="968593" y="1986588"/>
                    <a:pt x="934581" y="1959088"/>
                    <a:pt x="760185" y="1783121"/>
                  </a:cubicBezTo>
                  <a:cubicBezTo>
                    <a:pt x="585789" y="1607154"/>
                    <a:pt x="304556" y="1336919"/>
                    <a:pt x="213430" y="1274074"/>
                  </a:cubicBezTo>
                  <a:cubicBezTo>
                    <a:pt x="122304" y="1211229"/>
                    <a:pt x="133302" y="1160952"/>
                    <a:pt x="213430" y="1406049"/>
                  </a:cubicBezTo>
                  <a:cubicBezTo>
                    <a:pt x="293558" y="1651146"/>
                    <a:pt x="520858" y="2349894"/>
                    <a:pt x="694197" y="2744655"/>
                  </a:cubicBezTo>
                  <a:cubicBezTo>
                    <a:pt x="867536" y="3139416"/>
                    <a:pt x="1033179" y="3496071"/>
                    <a:pt x="1253462" y="3774615"/>
                  </a:cubicBezTo>
                  <a:cubicBezTo>
                    <a:pt x="1473745" y="4053159"/>
                    <a:pt x="1786226" y="4255291"/>
                    <a:pt x="2015897" y="4415917"/>
                  </a:cubicBezTo>
                  <a:cubicBezTo>
                    <a:pt x="2245568" y="4576543"/>
                    <a:pt x="2599073" y="4704664"/>
                    <a:pt x="2631489" y="4738370"/>
                  </a:cubicBezTo>
                  <a:cubicBezTo>
                    <a:pt x="2663905" y="4772076"/>
                    <a:pt x="2363569" y="4799711"/>
                    <a:pt x="2175396" y="4769173"/>
                  </a:cubicBezTo>
                  <a:cubicBezTo>
                    <a:pt x="1987223" y="4738635"/>
                    <a:pt x="1738318" y="4691454"/>
                    <a:pt x="1502450" y="4555140"/>
                  </a:cubicBezTo>
                  <a:cubicBezTo>
                    <a:pt x="1266582" y="4418826"/>
                    <a:pt x="967166" y="4201186"/>
                    <a:pt x="760185" y="3951286"/>
                  </a:cubicBezTo>
                  <a:cubicBezTo>
                    <a:pt x="553204" y="3701386"/>
                    <a:pt x="386255" y="3266272"/>
                    <a:pt x="260564" y="3055740"/>
                  </a:cubicBezTo>
                  <a:cubicBezTo>
                    <a:pt x="134873" y="2845208"/>
                    <a:pt x="31179" y="2650387"/>
                    <a:pt x="6041" y="2688094"/>
                  </a:cubicBezTo>
                  <a:cubicBezTo>
                    <a:pt x="-19097" y="2725801"/>
                    <a:pt x="37824" y="2968981"/>
                    <a:pt x="109736" y="3281983"/>
                  </a:cubicBezTo>
                  <a:cubicBezTo>
                    <a:pt x="181648" y="3594985"/>
                    <a:pt x="201844" y="4192176"/>
                    <a:pt x="437514" y="4566106"/>
                  </a:cubicBezTo>
                  <a:cubicBezTo>
                    <a:pt x="673184" y="4940036"/>
                    <a:pt x="1184766" y="5352294"/>
                    <a:pt x="1523756" y="5525562"/>
                  </a:cubicBezTo>
                  <a:cubicBezTo>
                    <a:pt x="1862746" y="5698830"/>
                    <a:pt x="2184900" y="5622037"/>
                    <a:pt x="2471455" y="5605714"/>
                  </a:cubicBezTo>
                  <a:cubicBezTo>
                    <a:pt x="2758010" y="5589391"/>
                    <a:pt x="3144000" y="5442008"/>
                    <a:pt x="3243083" y="5427626"/>
                  </a:cubicBezTo>
                  <a:cubicBezTo>
                    <a:pt x="3342166" y="5413244"/>
                    <a:pt x="3406420" y="5413989"/>
                    <a:pt x="3410128" y="5523928"/>
                  </a:cubicBezTo>
                  <a:cubicBezTo>
                    <a:pt x="3413836" y="5633867"/>
                    <a:pt x="3448772" y="5675021"/>
                    <a:pt x="3455644" y="5820249"/>
                  </a:cubicBezTo>
                </a:path>
              </a:pathLst>
            </a:custGeom>
            <a:solidFill>
              <a:schemeClr val="accent4">
                <a:lumMod val="40000"/>
                <a:lumOff val="60000"/>
                <a:alpha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80B2E554-EEDE-CF2D-20A1-57DEC5039708}"/>
              </a:ext>
            </a:extLst>
          </p:cNvPr>
          <p:cNvPicPr>
            <a:picLocks noChangeAspect="1"/>
          </p:cNvPicPr>
          <p:nvPr/>
        </p:nvPicPr>
        <p:blipFill>
          <a:blip r:embed="rId3"/>
          <a:stretch>
            <a:fillRect/>
          </a:stretch>
        </p:blipFill>
        <p:spPr>
          <a:xfrm>
            <a:off x="3853839" y="2545035"/>
            <a:ext cx="2940478" cy="2166152"/>
          </a:xfrm>
          <a:prstGeom prst="rect">
            <a:avLst/>
          </a:prstGeom>
        </p:spPr>
      </p:pic>
      <p:sp>
        <p:nvSpPr>
          <p:cNvPr id="6" name="TextBox 5">
            <a:extLst>
              <a:ext uri="{FF2B5EF4-FFF2-40B4-BE49-F238E27FC236}">
                <a16:creationId xmlns:a16="http://schemas.microsoft.com/office/drawing/2014/main" id="{97A4069C-8E5C-336A-C2F1-9A98EDC5B616}"/>
              </a:ext>
            </a:extLst>
          </p:cNvPr>
          <p:cNvSpPr txBox="1"/>
          <p:nvPr/>
        </p:nvSpPr>
        <p:spPr>
          <a:xfrm>
            <a:off x="7431855" y="976949"/>
            <a:ext cx="3807107" cy="357595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500" dirty="0">
                <a:solidFill>
                  <a:schemeClr val="tx2"/>
                </a:solidFill>
              </a:rPr>
              <a:t>Scientific pluralism converges with historical epistemology in emphasizing the variability of epistemic core concepts. Objectivity, for example, may not only be historically variable but also have different meanings in different contexts of current scientific practice. </a:t>
            </a:r>
          </a:p>
          <a:p>
            <a:pPr indent="-228600">
              <a:lnSpc>
                <a:spcPct val="90000"/>
              </a:lnSpc>
              <a:spcAft>
                <a:spcPts val="600"/>
              </a:spcAft>
              <a:buFont typeface="Arial" panose="020B0604020202020204" pitchFamily="34" charset="0"/>
              <a:buChar char="•"/>
            </a:pPr>
            <a:r>
              <a:rPr lang="en-US" sz="2500" b="1" dirty="0">
                <a:solidFill>
                  <a:schemeClr val="tx2"/>
                </a:solidFill>
              </a:rPr>
              <a:t>Scientific pluralism - </a:t>
            </a:r>
            <a:r>
              <a:rPr lang="en-US" sz="2500" b="1" i="0" dirty="0">
                <a:solidFill>
                  <a:schemeClr val="tx2"/>
                </a:solidFill>
                <a:effectLst/>
              </a:rPr>
              <a:t>David Ludwig &amp; Stephanie </a:t>
            </a:r>
            <a:r>
              <a:rPr lang="en-US" sz="2500" b="1" i="0" dirty="0" err="1">
                <a:solidFill>
                  <a:schemeClr val="tx2"/>
                </a:solidFill>
                <a:effectLst/>
              </a:rPr>
              <a:t>Ruphy</a:t>
            </a:r>
            <a:endParaRPr lang="en-US" sz="2500" b="1" dirty="0">
              <a:solidFill>
                <a:schemeClr val="tx2"/>
              </a:solidFill>
            </a:endParaRPr>
          </a:p>
        </p:txBody>
      </p:sp>
    </p:spTree>
    <p:extLst>
      <p:ext uri="{BB962C8B-B14F-4D97-AF65-F5344CB8AC3E}">
        <p14:creationId xmlns:p14="http://schemas.microsoft.com/office/powerpoint/2010/main" val="1355734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or qué se debe promover la curiosidad científica en los niños? | RPP  Noticias">
            <a:extLst>
              <a:ext uri="{FF2B5EF4-FFF2-40B4-BE49-F238E27FC236}">
                <a16:creationId xmlns:a16="http://schemas.microsoft.com/office/drawing/2014/main" id="{CC6A9ED4-D9F3-32B3-21DC-23A0C199B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4313"/>
            <a:ext cx="11430000"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71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3" name="TextBox 3">
            <a:extLst>
              <a:ext uri="{FF2B5EF4-FFF2-40B4-BE49-F238E27FC236}">
                <a16:creationId xmlns:a16="http://schemas.microsoft.com/office/drawing/2014/main" id="{688A24FC-91E2-0713-A9E0-FF652AEAD26F}"/>
              </a:ext>
            </a:extLst>
          </p:cNvPr>
          <p:cNvGraphicFramePr/>
          <p:nvPr>
            <p:extLst>
              <p:ext uri="{D42A27DB-BD31-4B8C-83A1-F6EECF244321}">
                <p14:modId xmlns:p14="http://schemas.microsoft.com/office/powerpoint/2010/main" val="1131051207"/>
              </p:ext>
            </p:extLst>
          </p:nvPr>
        </p:nvGraphicFramePr>
        <p:xfrm>
          <a:off x="5338564" y="593452"/>
          <a:ext cx="6136348" cy="56649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17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5" name="Rectangle 11274">
            <a:extLst>
              <a:ext uri="{FF2B5EF4-FFF2-40B4-BE49-F238E27FC236}">
                <a16:creationId xmlns:a16="http://schemas.microsoft.com/office/drawing/2014/main" id="{BFDC535F-AC0A-417D-96AB-6706BECACD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000"/>
          </a:xfrm>
          <a:prstGeom prst="rect">
            <a:avLst/>
          </a:prstGeom>
          <a:solidFill>
            <a:srgbClr val="2E4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7" name="Rectangle 11276">
            <a:extLst>
              <a:ext uri="{FF2B5EF4-FFF2-40B4-BE49-F238E27FC236}">
                <a16:creationId xmlns:a16="http://schemas.microsoft.com/office/drawing/2014/main" id="{97AAAF8E-31DB-4148-8FCA-4D8233D691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953" y="484068"/>
            <a:ext cx="6898027" cy="58893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descr="ECBI Chile on Twitter: &quot;¡Viva la Ciencia! Centro Educacional Toconao  realiza muestra de ciencias. Felicitamos a estudiantes y profesores que  presentan experiencias de aprendizaje. Participan además las escuelas de  #Socaire, #Talabre y #">
            <a:extLst>
              <a:ext uri="{FF2B5EF4-FFF2-40B4-BE49-F238E27FC236}">
                <a16:creationId xmlns:a16="http://schemas.microsoft.com/office/drawing/2014/main" id="{7AC570EE-7512-21FE-4BC9-57E79568C1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8437" y="1083822"/>
            <a:ext cx="6253058" cy="4689793"/>
          </a:xfrm>
          <a:prstGeom prst="rect">
            <a:avLst/>
          </a:prstGeom>
          <a:noFill/>
          <a:extLst>
            <a:ext uri="{909E8E84-426E-40DD-AFC4-6F175D3DCCD1}">
              <a14:hiddenFill xmlns:a14="http://schemas.microsoft.com/office/drawing/2010/main">
                <a:solidFill>
                  <a:srgbClr val="FFFFFF"/>
                </a:solidFill>
              </a14:hiddenFill>
            </a:ext>
          </a:extLst>
        </p:spPr>
      </p:pic>
      <p:sp>
        <p:nvSpPr>
          <p:cNvPr id="11279" name="Rectangle 11278">
            <a:extLst>
              <a:ext uri="{FF2B5EF4-FFF2-40B4-BE49-F238E27FC236}">
                <a16:creationId xmlns:a16="http://schemas.microsoft.com/office/drawing/2014/main" id="{AA274328-4774-4DF9-BA53-45256512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84069"/>
            <a:ext cx="4145975" cy="349989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70" name="Picture 6" descr="Curso de Especialización de Nivel Intermedio en Indagación Científica para  la Educación en Ciencias con énfasis en la enseñanza diversificada ‹ ECBI  CHILE">
            <a:extLst>
              <a:ext uri="{FF2B5EF4-FFF2-40B4-BE49-F238E27FC236}">
                <a16:creationId xmlns:a16="http://schemas.microsoft.com/office/drawing/2014/main" id="{4CAE7E8D-E344-647E-9F08-A8C7984D48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3059" y="920527"/>
            <a:ext cx="3502643" cy="2626982"/>
          </a:xfrm>
          <a:prstGeom prst="rect">
            <a:avLst/>
          </a:prstGeom>
          <a:noFill/>
          <a:extLst>
            <a:ext uri="{909E8E84-426E-40DD-AFC4-6F175D3DCCD1}">
              <a14:hiddenFill xmlns:a14="http://schemas.microsoft.com/office/drawing/2010/main">
                <a:solidFill>
                  <a:srgbClr val="FFFFFF"/>
                </a:solidFill>
              </a14:hiddenFill>
            </a:ext>
          </a:extLst>
        </p:spPr>
      </p:pic>
      <p:sp>
        <p:nvSpPr>
          <p:cNvPr id="11281" name="Rectangle 11280">
            <a:extLst>
              <a:ext uri="{FF2B5EF4-FFF2-40B4-BE49-F238E27FC236}">
                <a16:creationId xmlns:a16="http://schemas.microsoft.com/office/drawing/2014/main" id="{01C7B46D-2FEF-4FAA-915B-8B21A66BB6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1393" y="4144834"/>
            <a:ext cx="4145975" cy="221151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Lanzamiento del Plan de Acción en Educación en Cambio Climático y  Desarrollo Sostenible :: CIAE - Universidad de Chile ::">
            <a:extLst>
              <a:ext uri="{FF2B5EF4-FFF2-40B4-BE49-F238E27FC236}">
                <a16:creationId xmlns:a16="http://schemas.microsoft.com/office/drawing/2014/main" id="{51D3565C-699E-1999-DE6F-5529BF043AA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83059" y="4725196"/>
            <a:ext cx="3502643" cy="1050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587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765F-02F9-D341-27B1-5EA9048F3E78}"/>
              </a:ext>
            </a:extLst>
          </p:cNvPr>
          <p:cNvSpPr>
            <a:spLocks noGrp="1"/>
          </p:cNvSpPr>
          <p:nvPr>
            <p:ph type="title"/>
          </p:nvPr>
        </p:nvSpPr>
        <p:spPr>
          <a:xfrm>
            <a:off x="640080" y="325369"/>
            <a:ext cx="4368602" cy="1956841"/>
          </a:xfrm>
        </p:spPr>
        <p:txBody>
          <a:bodyPr anchor="b">
            <a:normAutofit/>
          </a:bodyPr>
          <a:lstStyle/>
          <a:p>
            <a:r>
              <a:rPr lang="en-US" sz="4200" dirty="0" err="1"/>
              <a:t>Actividades</a:t>
            </a:r>
            <a:r>
              <a:rPr lang="en-US" sz="4200" dirty="0"/>
              <a:t> </a:t>
            </a:r>
            <a:r>
              <a:rPr lang="en-US" sz="4200" dirty="0" err="1"/>
              <a:t>durante</a:t>
            </a:r>
            <a:r>
              <a:rPr lang="en-US" sz="4200" dirty="0"/>
              <a:t> la </a:t>
            </a:r>
            <a:r>
              <a:rPr lang="en-US" sz="4200" dirty="0" err="1"/>
              <a:t>semana</a:t>
            </a:r>
            <a:endParaRPr lang="en-US" sz="4200" dirty="0"/>
          </a:p>
        </p:txBody>
      </p:sp>
      <p:sp>
        <p:nvSpPr>
          <p:cNvPr id="3" name="Content Placeholder 2">
            <a:extLst>
              <a:ext uri="{FF2B5EF4-FFF2-40B4-BE49-F238E27FC236}">
                <a16:creationId xmlns:a16="http://schemas.microsoft.com/office/drawing/2014/main" id="{2BDCA9B8-CB9F-279C-C906-0AF2654DA833}"/>
              </a:ext>
            </a:extLst>
          </p:cNvPr>
          <p:cNvSpPr>
            <a:spLocks noGrp="1"/>
          </p:cNvSpPr>
          <p:nvPr>
            <p:ph idx="1"/>
          </p:nvPr>
        </p:nvSpPr>
        <p:spPr>
          <a:xfrm>
            <a:off x="640080" y="2872899"/>
            <a:ext cx="4243589" cy="3320668"/>
          </a:xfrm>
        </p:spPr>
        <p:txBody>
          <a:bodyPr>
            <a:normAutofit/>
          </a:bodyPr>
          <a:lstStyle/>
          <a:p>
            <a:r>
              <a:rPr lang="en-US" sz="2200" dirty="0" err="1"/>
              <a:t>Respuestas</a:t>
            </a:r>
            <a:r>
              <a:rPr lang="en-US" sz="2200" dirty="0"/>
              <a:t> del </a:t>
            </a:r>
            <a:r>
              <a:rPr lang="en-US" sz="2200" dirty="0" err="1"/>
              <a:t>Foro</a:t>
            </a:r>
            <a:r>
              <a:rPr lang="en-US" sz="2200" dirty="0"/>
              <a:t> 3: </a:t>
            </a:r>
            <a:r>
              <a:rPr lang="en-US" sz="2200" dirty="0" err="1"/>
              <a:t>Reflexiones</a:t>
            </a:r>
            <a:r>
              <a:rPr lang="en-US" sz="2200" dirty="0"/>
              <a:t> </a:t>
            </a:r>
            <a:r>
              <a:rPr lang="en-US" sz="2200" dirty="0" err="1"/>
              <a:t>sobre</a:t>
            </a:r>
            <a:r>
              <a:rPr lang="en-US" sz="2200" dirty="0"/>
              <a:t> las </a:t>
            </a:r>
            <a:r>
              <a:rPr lang="en-US" sz="2200" dirty="0" err="1"/>
              <a:t>historias</a:t>
            </a:r>
            <a:r>
              <a:rPr lang="en-US" sz="2200" dirty="0"/>
              <a:t> locales</a:t>
            </a:r>
          </a:p>
          <a:p>
            <a:r>
              <a:rPr lang="en-US" sz="2200" dirty="0" err="1"/>
              <a:t>Ejercicio</a:t>
            </a:r>
            <a:r>
              <a:rPr lang="en-US" sz="2200" dirty="0"/>
              <a:t> Personal 1: </a:t>
            </a:r>
            <a:r>
              <a:rPr lang="en-US" sz="2200" dirty="0" err="1"/>
              <a:t>Cambios</a:t>
            </a:r>
            <a:r>
              <a:rPr lang="en-US" sz="2200" dirty="0"/>
              <a:t> </a:t>
            </a:r>
            <a:r>
              <a:rPr lang="en-US" sz="2200" dirty="0" err="1"/>
              <a:t>en</a:t>
            </a:r>
            <a:r>
              <a:rPr lang="en-US" sz="2200" dirty="0"/>
              <a:t> </a:t>
            </a:r>
            <a:r>
              <a:rPr lang="en-US" sz="2200" dirty="0" err="1"/>
              <a:t>Modelos</a:t>
            </a:r>
            <a:r>
              <a:rPr lang="en-US" sz="2200" dirty="0"/>
              <a:t> </a:t>
            </a:r>
            <a:r>
              <a:rPr lang="en-US" sz="2200" dirty="0" err="1"/>
              <a:t>Cientificos</a:t>
            </a:r>
            <a:endParaRPr lang="en-US" sz="2200" dirty="0"/>
          </a:p>
        </p:txBody>
      </p:sp>
      <p:pic>
        <p:nvPicPr>
          <p:cNvPr id="5" name="Picture 4" descr="Uno entre la multitud">
            <a:extLst>
              <a:ext uri="{FF2B5EF4-FFF2-40B4-BE49-F238E27FC236}">
                <a16:creationId xmlns:a16="http://schemas.microsoft.com/office/drawing/2014/main" id="{9E656756-7FDB-2092-5710-E58D003467D9}"/>
              </a:ext>
            </a:extLst>
          </p:cNvPr>
          <p:cNvPicPr>
            <a:picLocks noChangeAspect="1"/>
          </p:cNvPicPr>
          <p:nvPr/>
        </p:nvPicPr>
        <p:blipFill rotWithShape="1">
          <a:blip r:embed="rId2"/>
          <a:srcRect l="16482" r="829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151866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83712B-C394-A889-CBD2-E26D004068C2}"/>
              </a:ext>
            </a:extLst>
          </p:cNvPr>
          <p:cNvSpPr>
            <a:spLocks noGrp="1"/>
          </p:cNvSpPr>
          <p:nvPr>
            <p:ph type="title"/>
          </p:nvPr>
        </p:nvSpPr>
        <p:spPr>
          <a:xfrm>
            <a:off x="841248" y="256032"/>
            <a:ext cx="10506456" cy="1014984"/>
          </a:xfrm>
        </p:spPr>
        <p:txBody>
          <a:bodyPr anchor="b">
            <a:normAutofit/>
          </a:bodyPr>
          <a:lstStyle/>
          <a:p>
            <a:r>
              <a:rPr lang="en-US" dirty="0" err="1"/>
              <a:t>Recapitulemos</a:t>
            </a:r>
            <a:endParaRPr lang="en-US" dirty="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DFFDAB58-ACBC-8A3C-8EB1-E5208596A2BD}"/>
              </a:ext>
            </a:extLst>
          </p:cNvPr>
          <p:cNvGraphicFramePr>
            <a:graphicFrameLocks noGrp="1"/>
          </p:cNvGraphicFramePr>
          <p:nvPr>
            <p:ph idx="1"/>
            <p:extLst>
              <p:ext uri="{D42A27DB-BD31-4B8C-83A1-F6EECF244321}">
                <p14:modId xmlns:p14="http://schemas.microsoft.com/office/powerpoint/2010/main" val="661132939"/>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9880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El Mostrador">
            <a:extLst>
              <a:ext uri="{FF2B5EF4-FFF2-40B4-BE49-F238E27FC236}">
                <a16:creationId xmlns:a16="http://schemas.microsoft.com/office/drawing/2014/main" id="{21AF303C-36E0-877C-5629-A4CF4A234B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9897"/>
          <a:stretch/>
        </p:blipFill>
        <p:spPr bwMode="auto">
          <a:xfrm>
            <a:off x="6103027" y="10"/>
            <a:ext cx="6088971"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2079" name="Rectangle 2078">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81" name="Rectangle 2080">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F5D30B5-C972-5DA6-3609-739F3250F250}"/>
              </a:ext>
            </a:extLst>
          </p:cNvPr>
          <p:cNvSpPr txBox="1"/>
          <p:nvPr/>
        </p:nvSpPr>
        <p:spPr>
          <a:xfrm>
            <a:off x="761801" y="2884929"/>
            <a:ext cx="4659756" cy="337413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a:t>Prof. Soledad Bollo</a:t>
            </a:r>
            <a:r>
              <a:rPr lang="en-US" sz="2000" dirty="0"/>
              <a:t>– </a:t>
            </a:r>
          </a:p>
          <a:p>
            <a:pPr indent="-228600">
              <a:lnSpc>
                <a:spcPct val="90000"/>
              </a:lnSpc>
              <a:spcAft>
                <a:spcPts val="600"/>
              </a:spcAft>
              <a:buFont typeface="Arial" panose="020B0604020202020204" pitchFamily="34" charset="0"/>
              <a:buChar char="•"/>
            </a:pPr>
            <a:r>
              <a:rPr lang="en-US" sz="2000" dirty="0" err="1"/>
              <a:t>Química</a:t>
            </a:r>
            <a:r>
              <a:rPr lang="en-US" sz="2000" dirty="0"/>
              <a:t> </a:t>
            </a:r>
            <a:r>
              <a:rPr lang="en-US" sz="2000" dirty="0" err="1"/>
              <a:t>Farmacéutica</a:t>
            </a:r>
            <a:endParaRPr lang="en-US" sz="2000" dirty="0"/>
          </a:p>
          <a:p>
            <a:pPr indent="-228600">
              <a:lnSpc>
                <a:spcPct val="90000"/>
              </a:lnSpc>
              <a:spcAft>
                <a:spcPts val="600"/>
              </a:spcAft>
              <a:buFont typeface="Arial" panose="020B0604020202020204" pitchFamily="34" charset="0"/>
              <a:buChar char="•"/>
            </a:pPr>
            <a:r>
              <a:rPr lang="en-US" sz="2000" dirty="0" err="1"/>
              <a:t>Profesora</a:t>
            </a:r>
            <a:r>
              <a:rPr lang="en-US" sz="2000" dirty="0"/>
              <a:t> Titular, </a:t>
            </a:r>
            <a:r>
              <a:rPr lang="en-US" sz="2000" dirty="0" err="1"/>
              <a:t>Departamento</a:t>
            </a:r>
            <a:r>
              <a:rPr lang="en-US" sz="2000" dirty="0"/>
              <a:t> de </a:t>
            </a:r>
            <a:r>
              <a:rPr lang="en-US" sz="2000" dirty="0" err="1"/>
              <a:t>Química</a:t>
            </a:r>
            <a:r>
              <a:rPr lang="en-US" sz="2000" dirty="0"/>
              <a:t> </a:t>
            </a:r>
            <a:r>
              <a:rPr lang="en-US" sz="2000" dirty="0" err="1"/>
              <a:t>Toxicológica</a:t>
            </a:r>
            <a:r>
              <a:rPr lang="en-US" sz="2000" dirty="0"/>
              <a:t> y </a:t>
            </a:r>
            <a:r>
              <a:rPr lang="en-US" sz="2000" dirty="0" err="1"/>
              <a:t>Farmacológica</a:t>
            </a:r>
            <a:endParaRPr lang="en-US" sz="2000" dirty="0"/>
          </a:p>
          <a:p>
            <a:pPr indent="-228600">
              <a:lnSpc>
                <a:spcPct val="90000"/>
              </a:lnSpc>
              <a:spcAft>
                <a:spcPts val="600"/>
              </a:spcAft>
              <a:buFont typeface="Arial" panose="020B0604020202020204" pitchFamily="34" charset="0"/>
              <a:buChar char="•"/>
            </a:pPr>
            <a:r>
              <a:rPr lang="en-US" sz="2000" dirty="0" err="1"/>
              <a:t>Doctora</a:t>
            </a:r>
            <a:r>
              <a:rPr lang="en-US" sz="2000" dirty="0"/>
              <a:t> </a:t>
            </a:r>
            <a:r>
              <a:rPr lang="en-US" sz="2000" dirty="0" err="1"/>
              <a:t>en</a:t>
            </a:r>
            <a:r>
              <a:rPr lang="en-US" sz="2000" dirty="0"/>
              <a:t> </a:t>
            </a:r>
            <a:r>
              <a:rPr lang="en-US" sz="2000" dirty="0" err="1"/>
              <a:t>Química</a:t>
            </a:r>
            <a:r>
              <a:rPr lang="en-US" sz="2000" dirty="0"/>
              <a:t>. </a:t>
            </a:r>
            <a:r>
              <a:rPr lang="en-US" sz="2000" dirty="0" err="1"/>
              <a:t>Especialista</a:t>
            </a:r>
            <a:r>
              <a:rPr lang="en-US" sz="2000" dirty="0"/>
              <a:t> </a:t>
            </a:r>
            <a:r>
              <a:rPr lang="en-US" sz="2000" dirty="0" err="1"/>
              <a:t>en</a:t>
            </a:r>
            <a:r>
              <a:rPr lang="en-US" sz="2000" dirty="0"/>
              <a:t> </a:t>
            </a:r>
            <a:r>
              <a:rPr lang="en-US" sz="2000" dirty="0" err="1"/>
              <a:t>Química</a:t>
            </a:r>
            <a:r>
              <a:rPr lang="en-US" sz="2000" dirty="0"/>
              <a:t> </a:t>
            </a:r>
            <a:r>
              <a:rPr lang="en-US" sz="2000" dirty="0" err="1"/>
              <a:t>Analítica</a:t>
            </a:r>
            <a:r>
              <a:rPr lang="en-US" sz="2000" dirty="0"/>
              <a:t> y </a:t>
            </a:r>
            <a:r>
              <a:rPr lang="en-US" sz="2000" dirty="0" err="1"/>
              <a:t>Electroquímica</a:t>
            </a:r>
            <a:endParaRPr lang="en-US" sz="2000" dirty="0"/>
          </a:p>
          <a:p>
            <a:pPr indent="-228600">
              <a:lnSpc>
                <a:spcPct val="90000"/>
              </a:lnSpc>
              <a:spcAft>
                <a:spcPts val="600"/>
              </a:spcAft>
              <a:buFont typeface="Arial" panose="020B0604020202020204" pitchFamily="34" charset="0"/>
              <a:buChar char="•"/>
            </a:pPr>
            <a:r>
              <a:rPr lang="en-US" sz="2000" dirty="0"/>
              <a:t>Más de 100 </a:t>
            </a:r>
            <a:r>
              <a:rPr lang="en-US" sz="2000" dirty="0" err="1"/>
              <a:t>publicaciones</a:t>
            </a:r>
            <a:r>
              <a:rPr lang="en-US" sz="2000" dirty="0"/>
              <a:t> </a:t>
            </a:r>
            <a:r>
              <a:rPr lang="en-US" sz="2000" dirty="0" err="1"/>
              <a:t>académicas</a:t>
            </a:r>
            <a:r>
              <a:rPr lang="en-US" sz="2000" dirty="0"/>
              <a:t> </a:t>
            </a:r>
            <a:r>
              <a:rPr lang="en-US" sz="2000" dirty="0" err="1"/>
              <a:t>indexadas</a:t>
            </a:r>
            <a:endParaRPr lang="en-US" sz="2000" dirty="0"/>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3286088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Un modelo molecular">
            <a:extLst>
              <a:ext uri="{FF2B5EF4-FFF2-40B4-BE49-F238E27FC236}">
                <a16:creationId xmlns:a16="http://schemas.microsoft.com/office/drawing/2014/main" id="{F7259AC1-79DA-0DC3-CFBF-91DE10892061}"/>
              </a:ext>
            </a:extLst>
          </p:cNvPr>
          <p:cNvPicPr>
            <a:picLocks noChangeAspect="1"/>
          </p:cNvPicPr>
          <p:nvPr/>
        </p:nvPicPr>
        <p:blipFill rotWithShape="1">
          <a:blip r:embed="rId3"/>
          <a:srcRect t="7221" b="8509"/>
          <a:stretch/>
        </p:blipFill>
        <p:spPr>
          <a:xfrm>
            <a:off x="3" y="10"/>
            <a:ext cx="12191997" cy="6857988"/>
          </a:xfrm>
          <a:prstGeom prst="rect">
            <a:avLst/>
          </a:prstGeom>
        </p:spPr>
      </p:pic>
      <p:sp>
        <p:nvSpPr>
          <p:cNvPr id="14" name="Rectangle 13">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17268" y="-1310639"/>
            <a:ext cx="4141676" cy="1220779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CFC80-A7E0-D32B-51B3-8A0F3DDC3BBA}"/>
              </a:ext>
            </a:extLst>
          </p:cNvPr>
          <p:cNvSpPr>
            <a:spLocks noGrp="1"/>
          </p:cNvSpPr>
          <p:nvPr>
            <p:ph type="title"/>
          </p:nvPr>
        </p:nvSpPr>
        <p:spPr>
          <a:xfrm>
            <a:off x="-94561" y="4556832"/>
            <a:ext cx="6190561" cy="1791774"/>
          </a:xfrm>
        </p:spPr>
        <p:txBody>
          <a:bodyPr vert="horz" lIns="91440" tIns="45720" rIns="91440" bIns="45720" rtlCol="0" anchor="b">
            <a:noAutofit/>
          </a:bodyPr>
          <a:lstStyle/>
          <a:p>
            <a:pPr algn="ctr"/>
            <a:r>
              <a:rPr lang="en-US" sz="5400" b="1" dirty="0">
                <a:solidFill>
                  <a:schemeClr val="bg1"/>
                </a:solidFill>
              </a:rPr>
              <a:t>¿</a:t>
            </a:r>
            <a:r>
              <a:rPr lang="en-US" sz="5400" b="1" dirty="0" err="1">
                <a:solidFill>
                  <a:schemeClr val="bg1"/>
                </a:solidFill>
              </a:rPr>
              <a:t>Qué</a:t>
            </a:r>
            <a:r>
              <a:rPr lang="en-US" sz="5400" b="1" dirty="0">
                <a:solidFill>
                  <a:schemeClr val="bg1"/>
                </a:solidFill>
              </a:rPr>
              <a:t> </a:t>
            </a:r>
            <a:r>
              <a:rPr lang="en-US" sz="5400" b="1" dirty="0" err="1">
                <a:solidFill>
                  <a:schemeClr val="bg1"/>
                </a:solidFill>
              </a:rPr>
              <a:t>hace</a:t>
            </a:r>
            <a:r>
              <a:rPr lang="en-US" sz="5400" b="1" dirty="0">
                <a:solidFill>
                  <a:schemeClr val="bg1"/>
                </a:solidFill>
              </a:rPr>
              <a:t> al </a:t>
            </a:r>
            <a:r>
              <a:rPr lang="en-US" sz="5400" b="1" dirty="0" err="1">
                <a:solidFill>
                  <a:schemeClr val="bg1"/>
                </a:solidFill>
              </a:rPr>
              <a:t>Conocimiento</a:t>
            </a:r>
            <a:r>
              <a:rPr lang="en-US" sz="5400" b="1" dirty="0">
                <a:solidFill>
                  <a:schemeClr val="bg1"/>
                </a:solidFill>
              </a:rPr>
              <a:t> </a:t>
            </a:r>
            <a:r>
              <a:rPr lang="en-US" sz="5400" b="1" dirty="0" err="1">
                <a:solidFill>
                  <a:schemeClr val="bg1"/>
                </a:solidFill>
              </a:rPr>
              <a:t>cientifico</a:t>
            </a:r>
            <a:r>
              <a:rPr lang="en-US" sz="5400" b="1" dirty="0">
                <a:solidFill>
                  <a:schemeClr val="bg1"/>
                </a:solidFill>
              </a:rPr>
              <a:t> </a:t>
            </a:r>
            <a:br>
              <a:rPr lang="en-US" sz="5400" b="1" dirty="0">
                <a:solidFill>
                  <a:schemeClr val="bg1"/>
                </a:solidFill>
              </a:rPr>
            </a:br>
            <a:r>
              <a:rPr lang="en-US" sz="5400" b="1" dirty="0">
                <a:solidFill>
                  <a:schemeClr val="bg1"/>
                </a:solidFill>
              </a:rPr>
              <a:t>algo especial?</a:t>
            </a:r>
          </a:p>
        </p:txBody>
      </p:sp>
      <p:grpSp>
        <p:nvGrpSpPr>
          <p:cNvPr id="15" name="Group 14">
            <a:extLst>
              <a:ext uri="{FF2B5EF4-FFF2-40B4-BE49-F238E27FC236}">
                <a16:creationId xmlns:a16="http://schemas.microsoft.com/office/drawing/2014/main" id="{976FA3CB-F274-2EB9-9908-549770D78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CC560DC0-47B9-DDE9-78B3-BD7CCF7F0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9310F6-E98A-40F5-273D-325EC7C5C4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059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6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Qué es la epistemologia? Aproximaciones Históricas, Filosóficas y Sociales.  | PDF">
            <a:extLst>
              <a:ext uri="{FF2B5EF4-FFF2-40B4-BE49-F238E27FC236}">
                <a16:creationId xmlns:a16="http://schemas.microsoft.com/office/drawing/2014/main" id="{7150E090-50A8-0C8A-939E-057144493A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DE85DFFE-C3E0-4030-AE7F-A60F0A82A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René Descartes: Biografía, Pensamiento y Obras">
            <a:extLst>
              <a:ext uri="{FF2B5EF4-FFF2-40B4-BE49-F238E27FC236}">
                <a16:creationId xmlns:a16="http://schemas.microsoft.com/office/drawing/2014/main" id="{293E6EFB-B9F6-4611-AC30-9A26609D26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88"/>
          <a:stretch/>
        </p:blipFill>
        <p:spPr bwMode="auto">
          <a:xfrm>
            <a:off x="1942813" y="181596"/>
            <a:ext cx="8279548" cy="6044817"/>
          </a:xfrm>
          <a:custGeom>
            <a:avLst/>
            <a:gdLst/>
            <a:ahLst/>
            <a:cxnLst/>
            <a:rect l="l" t="t" r="r" b="b"/>
            <a:pathLst>
              <a:path w="8279548" h="6044817">
                <a:moveTo>
                  <a:pt x="8670" y="3353401"/>
                </a:moveTo>
                <a:lnTo>
                  <a:pt x="9145" y="3371492"/>
                </a:lnTo>
                <a:cubicBezTo>
                  <a:pt x="9699" y="3387565"/>
                  <a:pt x="10447" y="3405952"/>
                  <a:pt x="11359" y="3425479"/>
                </a:cubicBezTo>
                <a:lnTo>
                  <a:pt x="12840" y="3453616"/>
                </a:lnTo>
                <a:lnTo>
                  <a:pt x="10088" y="3453505"/>
                </a:lnTo>
                <a:cubicBezTo>
                  <a:pt x="-1786" y="3446192"/>
                  <a:pt x="-2668" y="3413238"/>
                  <a:pt x="4780" y="3369666"/>
                </a:cubicBezTo>
                <a:close/>
                <a:moveTo>
                  <a:pt x="8372" y="3312218"/>
                </a:moveTo>
                <a:cubicBezTo>
                  <a:pt x="8874" y="3309151"/>
                  <a:pt x="9584" y="3310642"/>
                  <a:pt x="10474" y="3315559"/>
                </a:cubicBezTo>
                <a:lnTo>
                  <a:pt x="13062" y="3335036"/>
                </a:lnTo>
                <a:lnTo>
                  <a:pt x="8670" y="3353401"/>
                </a:lnTo>
                <a:lnTo>
                  <a:pt x="8092" y="3331389"/>
                </a:lnTo>
                <a:cubicBezTo>
                  <a:pt x="7953" y="3321118"/>
                  <a:pt x="8037" y="3314336"/>
                  <a:pt x="8372" y="3312218"/>
                </a:cubicBezTo>
                <a:close/>
                <a:moveTo>
                  <a:pt x="7241326" y="1569777"/>
                </a:moveTo>
                <a:cubicBezTo>
                  <a:pt x="7223035" y="1582267"/>
                  <a:pt x="7204746" y="1594758"/>
                  <a:pt x="7186456" y="1607248"/>
                </a:cubicBezTo>
                <a:cubicBezTo>
                  <a:pt x="7196717" y="1604126"/>
                  <a:pt x="7207869" y="1601003"/>
                  <a:pt x="7218575" y="1597880"/>
                </a:cubicBezTo>
                <a:cubicBezTo>
                  <a:pt x="7227497" y="1590296"/>
                  <a:pt x="7236865" y="1583160"/>
                  <a:pt x="7245787" y="1575129"/>
                </a:cubicBezTo>
                <a:cubicBezTo>
                  <a:pt x="7244449" y="1573345"/>
                  <a:pt x="7242665" y="1571561"/>
                  <a:pt x="7241326" y="1569777"/>
                </a:cubicBezTo>
                <a:close/>
                <a:moveTo>
                  <a:pt x="6913001" y="943907"/>
                </a:moveTo>
                <a:cubicBezTo>
                  <a:pt x="6803262" y="1018851"/>
                  <a:pt x="6693523" y="1094241"/>
                  <a:pt x="6583784" y="1169185"/>
                </a:cubicBezTo>
                <a:cubicBezTo>
                  <a:pt x="6585569" y="1170969"/>
                  <a:pt x="6586907" y="1172754"/>
                  <a:pt x="6588692" y="1174538"/>
                </a:cubicBezTo>
                <a:cubicBezTo>
                  <a:pt x="6709136" y="1111193"/>
                  <a:pt x="6822890" y="1040710"/>
                  <a:pt x="6913001" y="943907"/>
                </a:cubicBezTo>
                <a:close/>
                <a:moveTo>
                  <a:pt x="7619780" y="253"/>
                </a:moveTo>
                <a:cubicBezTo>
                  <a:pt x="7623962" y="-472"/>
                  <a:pt x="7628088" y="197"/>
                  <a:pt x="7631657" y="4435"/>
                </a:cubicBezTo>
                <a:cubicBezTo>
                  <a:pt x="7637902" y="11572"/>
                  <a:pt x="7632550" y="20049"/>
                  <a:pt x="7628088" y="26294"/>
                </a:cubicBezTo>
                <a:cubicBezTo>
                  <a:pt x="7620059" y="37446"/>
                  <a:pt x="7612921" y="48152"/>
                  <a:pt x="7609799" y="61535"/>
                </a:cubicBezTo>
                <a:cubicBezTo>
                  <a:pt x="7607569" y="70457"/>
                  <a:pt x="7605337" y="80271"/>
                  <a:pt x="7611583" y="86962"/>
                </a:cubicBezTo>
                <a:cubicBezTo>
                  <a:pt x="7637456" y="115512"/>
                  <a:pt x="7618720" y="128895"/>
                  <a:pt x="7596416" y="144062"/>
                </a:cubicBezTo>
                <a:cubicBezTo>
                  <a:pt x="7565636" y="164583"/>
                  <a:pt x="7553591" y="194916"/>
                  <a:pt x="7560728" y="231050"/>
                </a:cubicBezTo>
                <a:cubicBezTo>
                  <a:pt x="7563405" y="245772"/>
                  <a:pt x="7561621" y="254693"/>
                  <a:pt x="7543330" y="254247"/>
                </a:cubicBezTo>
                <a:cubicBezTo>
                  <a:pt x="7536194" y="254247"/>
                  <a:pt x="7534409" y="259155"/>
                  <a:pt x="7531732" y="264507"/>
                </a:cubicBezTo>
                <a:cubicBezTo>
                  <a:pt x="7474633" y="390752"/>
                  <a:pt x="7392105" y="501383"/>
                  <a:pt x="7295303" y="603092"/>
                </a:cubicBezTo>
                <a:cubicBezTo>
                  <a:pt x="7216791" y="685620"/>
                  <a:pt x="7130248" y="760117"/>
                  <a:pt x="7040584" y="832385"/>
                </a:cubicBezTo>
                <a:cubicBezTo>
                  <a:pt x="7037908" y="834615"/>
                  <a:pt x="7035231" y="837291"/>
                  <a:pt x="7033892" y="841752"/>
                </a:cubicBezTo>
                <a:cubicBezTo>
                  <a:pt x="7076271" y="832831"/>
                  <a:pt x="7112851" y="814540"/>
                  <a:pt x="7148093" y="794021"/>
                </a:cubicBezTo>
                <a:cubicBezTo>
                  <a:pt x="7241772" y="739597"/>
                  <a:pt x="7320730" y="669114"/>
                  <a:pt x="7400581" y="599969"/>
                </a:cubicBezTo>
                <a:cubicBezTo>
                  <a:pt x="7449206" y="557591"/>
                  <a:pt x="7499167" y="516550"/>
                  <a:pt x="7552699" y="479079"/>
                </a:cubicBezTo>
                <a:cubicBezTo>
                  <a:pt x="7561621" y="472833"/>
                  <a:pt x="7567866" y="464803"/>
                  <a:pt x="7574111" y="456774"/>
                </a:cubicBezTo>
                <a:cubicBezTo>
                  <a:pt x="7577680" y="452313"/>
                  <a:pt x="7582140" y="448298"/>
                  <a:pt x="7589278" y="450083"/>
                </a:cubicBezTo>
                <a:cubicBezTo>
                  <a:pt x="7598201" y="452313"/>
                  <a:pt x="7599092" y="459004"/>
                  <a:pt x="7599985" y="465696"/>
                </a:cubicBezTo>
                <a:cubicBezTo>
                  <a:pt x="7602661" y="487108"/>
                  <a:pt x="7596862" y="506290"/>
                  <a:pt x="7585709" y="524580"/>
                </a:cubicBezTo>
                <a:cubicBezTo>
                  <a:pt x="7556713" y="571419"/>
                  <a:pt x="7513889" y="607553"/>
                  <a:pt x="7469725" y="641903"/>
                </a:cubicBezTo>
                <a:cubicBezTo>
                  <a:pt x="7412626" y="686066"/>
                  <a:pt x="7357310" y="732014"/>
                  <a:pt x="7306902" y="782422"/>
                </a:cubicBezTo>
                <a:cubicBezTo>
                  <a:pt x="7303333" y="785991"/>
                  <a:pt x="7296642" y="788221"/>
                  <a:pt x="7298872" y="798481"/>
                </a:cubicBezTo>
                <a:cubicBezTo>
                  <a:pt x="7330544" y="774838"/>
                  <a:pt x="7360433" y="751642"/>
                  <a:pt x="7390767" y="729336"/>
                </a:cubicBezTo>
                <a:cubicBezTo>
                  <a:pt x="7420655" y="707032"/>
                  <a:pt x="7450990" y="684727"/>
                  <a:pt x="7480878" y="662869"/>
                </a:cubicBezTo>
                <a:cubicBezTo>
                  <a:pt x="7488016" y="657516"/>
                  <a:pt x="7495599" y="649932"/>
                  <a:pt x="7505859" y="656624"/>
                </a:cubicBezTo>
                <a:cubicBezTo>
                  <a:pt x="7516565" y="663315"/>
                  <a:pt x="7515227" y="674467"/>
                  <a:pt x="7512550" y="683389"/>
                </a:cubicBezTo>
                <a:cubicBezTo>
                  <a:pt x="7504075" y="709708"/>
                  <a:pt x="7489353" y="732905"/>
                  <a:pt x="7469725" y="753426"/>
                </a:cubicBezTo>
                <a:cubicBezTo>
                  <a:pt x="7402812" y="821232"/>
                  <a:pt x="7325638" y="879670"/>
                  <a:pt x="7253816" y="943015"/>
                </a:cubicBezTo>
                <a:cubicBezTo>
                  <a:pt x="7215006" y="977365"/>
                  <a:pt x="7179319" y="1013945"/>
                  <a:pt x="7145415" y="1051862"/>
                </a:cubicBezTo>
                <a:cubicBezTo>
                  <a:pt x="7137832" y="1060338"/>
                  <a:pt x="7138279" y="1068368"/>
                  <a:pt x="7140509" y="1078182"/>
                </a:cubicBezTo>
                <a:cubicBezTo>
                  <a:pt x="7149430" y="1117885"/>
                  <a:pt x="7135602" y="1131267"/>
                  <a:pt x="7090992" y="1123684"/>
                </a:cubicBezTo>
                <a:cubicBezTo>
                  <a:pt x="7077164" y="1121452"/>
                  <a:pt x="7067796" y="1123684"/>
                  <a:pt x="7059320" y="1133051"/>
                </a:cubicBezTo>
                <a:cubicBezTo>
                  <a:pt x="6956718" y="1249035"/>
                  <a:pt x="6835381" y="1346730"/>
                  <a:pt x="6702891" y="1433718"/>
                </a:cubicBezTo>
                <a:cubicBezTo>
                  <a:pt x="6648914" y="1468959"/>
                  <a:pt x="6593152" y="1502417"/>
                  <a:pt x="6536499" y="1533643"/>
                </a:cubicBezTo>
                <a:cubicBezTo>
                  <a:pt x="6536499" y="1535873"/>
                  <a:pt x="6536499" y="1538551"/>
                  <a:pt x="6536499" y="1540781"/>
                </a:cubicBezTo>
                <a:cubicBezTo>
                  <a:pt x="6536945" y="1543903"/>
                  <a:pt x="6537391" y="1545687"/>
                  <a:pt x="6537836" y="1548365"/>
                </a:cubicBezTo>
                <a:cubicBezTo>
                  <a:pt x="6617688" y="1500186"/>
                  <a:pt x="6696646" y="1450670"/>
                  <a:pt x="6773821" y="1398477"/>
                </a:cubicBezTo>
                <a:cubicBezTo>
                  <a:pt x="6983038" y="1257066"/>
                  <a:pt x="7182888" y="1105393"/>
                  <a:pt x="7385860" y="957290"/>
                </a:cubicBezTo>
                <a:cubicBezTo>
                  <a:pt x="7454112" y="907327"/>
                  <a:pt x="7508089" y="843536"/>
                  <a:pt x="7569650" y="787329"/>
                </a:cubicBezTo>
                <a:cubicBezTo>
                  <a:pt x="7610691" y="749857"/>
                  <a:pt x="7649948" y="710601"/>
                  <a:pt x="7697679" y="679821"/>
                </a:cubicBezTo>
                <a:cubicBezTo>
                  <a:pt x="7717307" y="667330"/>
                  <a:pt x="7737827" y="656177"/>
                  <a:pt x="7764147" y="659300"/>
                </a:cubicBezTo>
                <a:cubicBezTo>
                  <a:pt x="7774407" y="660639"/>
                  <a:pt x="7786005" y="663315"/>
                  <a:pt x="7789574" y="674913"/>
                </a:cubicBezTo>
                <a:cubicBezTo>
                  <a:pt x="7792698" y="686512"/>
                  <a:pt x="7783329" y="691865"/>
                  <a:pt x="7774853" y="696771"/>
                </a:cubicBezTo>
                <a:cubicBezTo>
                  <a:pt x="7772623" y="698110"/>
                  <a:pt x="7770392" y="699895"/>
                  <a:pt x="7768162" y="699895"/>
                </a:cubicBezTo>
                <a:cubicBezTo>
                  <a:pt x="7725783" y="702571"/>
                  <a:pt x="7715969" y="736474"/>
                  <a:pt x="7695894" y="761010"/>
                </a:cubicBezTo>
                <a:cubicBezTo>
                  <a:pt x="7689649" y="768593"/>
                  <a:pt x="7689203" y="776177"/>
                  <a:pt x="7695894" y="785098"/>
                </a:cubicBezTo>
                <a:cubicBezTo>
                  <a:pt x="7707940" y="801157"/>
                  <a:pt x="7699463" y="808295"/>
                  <a:pt x="7683404" y="812756"/>
                </a:cubicBezTo>
                <a:cubicBezTo>
                  <a:pt x="7667345" y="817217"/>
                  <a:pt x="7649948" y="818555"/>
                  <a:pt x="7632550" y="828816"/>
                </a:cubicBezTo>
                <a:cubicBezTo>
                  <a:pt x="7660207" y="837291"/>
                  <a:pt x="7679389" y="828370"/>
                  <a:pt x="7697233" y="817217"/>
                </a:cubicBezTo>
                <a:cubicBezTo>
                  <a:pt x="7737382" y="792682"/>
                  <a:pt x="7763254" y="756548"/>
                  <a:pt x="7787790" y="719522"/>
                </a:cubicBezTo>
                <a:cubicBezTo>
                  <a:pt x="7792698" y="712385"/>
                  <a:pt x="7796712" y="704355"/>
                  <a:pt x="7803403" y="698556"/>
                </a:cubicBezTo>
                <a:cubicBezTo>
                  <a:pt x="7815894" y="686958"/>
                  <a:pt x="7829277" y="685620"/>
                  <a:pt x="7844443" y="699895"/>
                </a:cubicBezTo>
                <a:cubicBezTo>
                  <a:pt x="7864518" y="718631"/>
                  <a:pt x="7871655" y="717292"/>
                  <a:pt x="7878347" y="693204"/>
                </a:cubicBezTo>
                <a:cubicBezTo>
                  <a:pt x="7887269" y="660639"/>
                  <a:pt x="7907343" y="637888"/>
                  <a:pt x="7941692" y="625844"/>
                </a:cubicBezTo>
                <a:cubicBezTo>
                  <a:pt x="7948829" y="623166"/>
                  <a:pt x="7956413" y="619597"/>
                  <a:pt x="7963996" y="625397"/>
                </a:cubicBezTo>
                <a:cubicBezTo>
                  <a:pt x="7972026" y="632089"/>
                  <a:pt x="7966674" y="638779"/>
                  <a:pt x="7963551" y="645026"/>
                </a:cubicBezTo>
                <a:cubicBezTo>
                  <a:pt x="7959090" y="654840"/>
                  <a:pt x="7953737" y="664653"/>
                  <a:pt x="7949722" y="674913"/>
                </a:cubicBezTo>
                <a:cubicBezTo>
                  <a:pt x="7942584" y="691419"/>
                  <a:pt x="7941245" y="708817"/>
                  <a:pt x="7954628" y="724876"/>
                </a:cubicBezTo>
                <a:cubicBezTo>
                  <a:pt x="7964443" y="736474"/>
                  <a:pt x="7963551" y="744058"/>
                  <a:pt x="7950614" y="752087"/>
                </a:cubicBezTo>
                <a:cubicBezTo>
                  <a:pt x="7909127" y="777069"/>
                  <a:pt x="7882808" y="809634"/>
                  <a:pt x="7897083" y="860488"/>
                </a:cubicBezTo>
                <a:cubicBezTo>
                  <a:pt x="7899313" y="867626"/>
                  <a:pt x="7896636" y="874764"/>
                  <a:pt x="7888161" y="874317"/>
                </a:cubicBezTo>
                <a:cubicBezTo>
                  <a:pt x="7869425" y="872979"/>
                  <a:pt x="7866303" y="884578"/>
                  <a:pt x="7860949" y="896622"/>
                </a:cubicBezTo>
                <a:cubicBezTo>
                  <a:pt x="7808757" y="1012160"/>
                  <a:pt x="7733367" y="1112977"/>
                  <a:pt x="7646379" y="1207549"/>
                </a:cubicBezTo>
                <a:cubicBezTo>
                  <a:pt x="7560282" y="1301229"/>
                  <a:pt x="7463480" y="1385094"/>
                  <a:pt x="7360433" y="1465391"/>
                </a:cubicBezTo>
                <a:cubicBezTo>
                  <a:pt x="7389429" y="1462714"/>
                  <a:pt x="7426901" y="1446209"/>
                  <a:pt x="7463034" y="1427027"/>
                </a:cubicBezTo>
                <a:cubicBezTo>
                  <a:pt x="7558498" y="1375726"/>
                  <a:pt x="7637011" y="1306135"/>
                  <a:pt x="7716861" y="1237883"/>
                </a:cubicBezTo>
                <a:cubicBezTo>
                  <a:pt x="7772623" y="1190151"/>
                  <a:pt x="7827046" y="1141081"/>
                  <a:pt x="7889500" y="1100040"/>
                </a:cubicBezTo>
                <a:cubicBezTo>
                  <a:pt x="7896636" y="1095579"/>
                  <a:pt x="7901544" y="1089780"/>
                  <a:pt x="7905559" y="1082642"/>
                </a:cubicBezTo>
                <a:cubicBezTo>
                  <a:pt x="7909127" y="1076397"/>
                  <a:pt x="7914481" y="1070598"/>
                  <a:pt x="7923848" y="1073274"/>
                </a:cubicBezTo>
                <a:cubicBezTo>
                  <a:pt x="7933216" y="1076397"/>
                  <a:pt x="7934109" y="1084427"/>
                  <a:pt x="7934109" y="1091565"/>
                </a:cubicBezTo>
                <a:cubicBezTo>
                  <a:pt x="7932770" y="1118330"/>
                  <a:pt x="7925186" y="1142419"/>
                  <a:pt x="7908682" y="1163831"/>
                </a:cubicBezTo>
                <a:cubicBezTo>
                  <a:pt x="7876563" y="1206657"/>
                  <a:pt x="7833738" y="1240114"/>
                  <a:pt x="7790913" y="1273570"/>
                </a:cubicBezTo>
                <a:cubicBezTo>
                  <a:pt x="7731582" y="1319518"/>
                  <a:pt x="7676712" y="1369481"/>
                  <a:pt x="7627197" y="1425243"/>
                </a:cubicBezTo>
                <a:cubicBezTo>
                  <a:pt x="7662883" y="1398031"/>
                  <a:pt x="7698572" y="1370372"/>
                  <a:pt x="7734705" y="1343161"/>
                </a:cubicBezTo>
                <a:cubicBezTo>
                  <a:pt x="7761917" y="1322641"/>
                  <a:pt x="7790020" y="1303012"/>
                  <a:pt x="7817678" y="1282938"/>
                </a:cubicBezTo>
                <a:cubicBezTo>
                  <a:pt x="7824370" y="1278032"/>
                  <a:pt x="7831507" y="1272679"/>
                  <a:pt x="7840874" y="1279370"/>
                </a:cubicBezTo>
                <a:cubicBezTo>
                  <a:pt x="7849351" y="1285169"/>
                  <a:pt x="7848012" y="1293645"/>
                  <a:pt x="7846228" y="1301675"/>
                </a:cubicBezTo>
                <a:cubicBezTo>
                  <a:pt x="7839537" y="1333347"/>
                  <a:pt x="7820801" y="1358774"/>
                  <a:pt x="7797604" y="1381525"/>
                </a:cubicBezTo>
                <a:cubicBezTo>
                  <a:pt x="7769501" y="1408737"/>
                  <a:pt x="7740058" y="1434611"/>
                  <a:pt x="7709724" y="1460484"/>
                </a:cubicBezTo>
                <a:cubicBezTo>
                  <a:pt x="7742288" y="1453346"/>
                  <a:pt x="7774853" y="1446209"/>
                  <a:pt x="7807418" y="1440410"/>
                </a:cubicBezTo>
                <a:cubicBezTo>
                  <a:pt x="7792698" y="1492156"/>
                  <a:pt x="7758348" y="1502417"/>
                  <a:pt x="7727568" y="1510446"/>
                </a:cubicBezTo>
                <a:cubicBezTo>
                  <a:pt x="7686080" y="1520706"/>
                  <a:pt x="7646379" y="1533643"/>
                  <a:pt x="7607122" y="1548365"/>
                </a:cubicBezTo>
                <a:cubicBezTo>
                  <a:pt x="7590617" y="1563085"/>
                  <a:pt x="7574111" y="1577361"/>
                  <a:pt x="7558052" y="1592527"/>
                </a:cubicBezTo>
                <a:cubicBezTo>
                  <a:pt x="7541546" y="1608141"/>
                  <a:pt x="7525933" y="1623754"/>
                  <a:pt x="7510320" y="1640259"/>
                </a:cubicBezTo>
                <a:cubicBezTo>
                  <a:pt x="7499167" y="1652303"/>
                  <a:pt x="7485785" y="1662564"/>
                  <a:pt x="7498721" y="1683084"/>
                </a:cubicBezTo>
                <a:cubicBezTo>
                  <a:pt x="7504521" y="1692452"/>
                  <a:pt x="7466603" y="1743307"/>
                  <a:pt x="7454558" y="1746429"/>
                </a:cubicBezTo>
                <a:cubicBezTo>
                  <a:pt x="7452773" y="1746875"/>
                  <a:pt x="7450990" y="1747322"/>
                  <a:pt x="7449652" y="1747322"/>
                </a:cubicBezTo>
                <a:cubicBezTo>
                  <a:pt x="7423777" y="1745538"/>
                  <a:pt x="7417978" y="1760705"/>
                  <a:pt x="7417532" y="1779887"/>
                </a:cubicBezTo>
                <a:cubicBezTo>
                  <a:pt x="7417087" y="1798622"/>
                  <a:pt x="7421547" y="1821819"/>
                  <a:pt x="7386306" y="1812451"/>
                </a:cubicBezTo>
                <a:cubicBezTo>
                  <a:pt x="7382291" y="1811559"/>
                  <a:pt x="7381399" y="1814235"/>
                  <a:pt x="7379615" y="1817358"/>
                </a:cubicBezTo>
                <a:cubicBezTo>
                  <a:pt x="7341251" y="1897208"/>
                  <a:pt x="7276567" y="1958770"/>
                  <a:pt x="7212776" y="2020331"/>
                </a:cubicBezTo>
                <a:cubicBezTo>
                  <a:pt x="7209207" y="2023454"/>
                  <a:pt x="7205638" y="2026576"/>
                  <a:pt x="7202070" y="2029699"/>
                </a:cubicBezTo>
                <a:cubicBezTo>
                  <a:pt x="7268983" y="2014086"/>
                  <a:pt x="7489800" y="1994011"/>
                  <a:pt x="7554483" y="2000703"/>
                </a:cubicBezTo>
                <a:cubicBezTo>
                  <a:pt x="7612029" y="2006502"/>
                  <a:pt x="7937231" y="1909254"/>
                  <a:pt x="8004591" y="1851708"/>
                </a:cubicBezTo>
                <a:cubicBezTo>
                  <a:pt x="8013959" y="1896763"/>
                  <a:pt x="7993885" y="1914606"/>
                  <a:pt x="7977825" y="1935127"/>
                </a:cubicBezTo>
                <a:cubicBezTo>
                  <a:pt x="7955075" y="1964123"/>
                  <a:pt x="7951506" y="1984644"/>
                  <a:pt x="7994331" y="2007840"/>
                </a:cubicBezTo>
                <a:cubicBezTo>
                  <a:pt x="8117007" y="2073862"/>
                  <a:pt x="8115669" y="2076092"/>
                  <a:pt x="8000576" y="2165757"/>
                </a:cubicBezTo>
                <a:cubicBezTo>
                  <a:pt x="7995223" y="2169772"/>
                  <a:pt x="7997900" y="2182708"/>
                  <a:pt x="7996561" y="2191631"/>
                </a:cubicBezTo>
                <a:cubicBezTo>
                  <a:pt x="8026450" y="2205014"/>
                  <a:pt x="8061691" y="2170218"/>
                  <a:pt x="8097378" y="2207690"/>
                </a:cubicBezTo>
                <a:cubicBezTo>
                  <a:pt x="7943477" y="2372298"/>
                  <a:pt x="7709277" y="2528878"/>
                  <a:pt x="7496937" y="2652445"/>
                </a:cubicBezTo>
                <a:cubicBezTo>
                  <a:pt x="7668683" y="2693040"/>
                  <a:pt x="7771731" y="2550290"/>
                  <a:pt x="7897975" y="2568579"/>
                </a:cubicBezTo>
                <a:cubicBezTo>
                  <a:pt x="7960875" y="2613189"/>
                  <a:pt x="7773515" y="2685456"/>
                  <a:pt x="7952398" y="2706423"/>
                </a:cubicBezTo>
                <a:cubicBezTo>
                  <a:pt x="7874778" y="2745678"/>
                  <a:pt x="7817232" y="2784043"/>
                  <a:pt x="7763701" y="2829098"/>
                </a:cubicBezTo>
                <a:cubicBezTo>
                  <a:pt x="7668683" y="2909841"/>
                  <a:pt x="7649948" y="2963373"/>
                  <a:pt x="7693664" y="3071773"/>
                </a:cubicBezTo>
                <a:cubicBezTo>
                  <a:pt x="7722660" y="3143148"/>
                  <a:pt x="7764593" y="3208723"/>
                  <a:pt x="7727568" y="3293927"/>
                </a:cubicBezTo>
                <a:cubicBezTo>
                  <a:pt x="7702141" y="3352365"/>
                  <a:pt x="7711954" y="3390729"/>
                  <a:pt x="7808311" y="3364409"/>
                </a:cubicBezTo>
                <a:cubicBezTo>
                  <a:pt x="7912249" y="3336306"/>
                  <a:pt x="7951506" y="3388945"/>
                  <a:pt x="7925186" y="3491100"/>
                </a:cubicBezTo>
                <a:cubicBezTo>
                  <a:pt x="7908235" y="3556676"/>
                  <a:pt x="7926079" y="3577197"/>
                  <a:pt x="7997454" y="3569613"/>
                </a:cubicBezTo>
                <a:cubicBezTo>
                  <a:pt x="8076413" y="3561136"/>
                  <a:pt x="8151355" y="3518312"/>
                  <a:pt x="8249050" y="3538832"/>
                </a:cubicBezTo>
                <a:cubicBezTo>
                  <a:pt x="8170985" y="3658385"/>
                  <a:pt x="8004145" y="3624482"/>
                  <a:pt x="7913142" y="3738236"/>
                </a:cubicBezTo>
                <a:cubicBezTo>
                  <a:pt x="8021543" y="3738682"/>
                  <a:pt x="8104516" y="3738236"/>
                  <a:pt x="8184813" y="3713254"/>
                </a:cubicBezTo>
                <a:cubicBezTo>
                  <a:pt x="8218270" y="3702995"/>
                  <a:pt x="8254850" y="3692735"/>
                  <a:pt x="8273586" y="3727083"/>
                </a:cubicBezTo>
                <a:cubicBezTo>
                  <a:pt x="8295890" y="3768570"/>
                  <a:pt x="8250389" y="3784184"/>
                  <a:pt x="8223177" y="3791767"/>
                </a:cubicBezTo>
                <a:cubicBezTo>
                  <a:pt x="8146449" y="3812734"/>
                  <a:pt x="8087564" y="3862249"/>
                  <a:pt x="8023773" y="3901059"/>
                </a:cubicBezTo>
                <a:cubicBezTo>
                  <a:pt x="7884146" y="3986264"/>
                  <a:pt x="7730689" y="4057192"/>
                  <a:pt x="7612475" y="4197266"/>
                </a:cubicBezTo>
                <a:cubicBezTo>
                  <a:pt x="7761024" y="4161579"/>
                  <a:pt x="7872102" y="4078159"/>
                  <a:pt x="8010390" y="4061208"/>
                </a:cubicBezTo>
                <a:cubicBezTo>
                  <a:pt x="7890391" y="4189236"/>
                  <a:pt x="7736489" y="4272656"/>
                  <a:pt x="7590617" y="4365889"/>
                </a:cubicBezTo>
                <a:cubicBezTo>
                  <a:pt x="7549130" y="4392209"/>
                  <a:pt x="7506751" y="4410052"/>
                  <a:pt x="7497384" y="4467153"/>
                </a:cubicBezTo>
                <a:cubicBezTo>
                  <a:pt x="7479093" y="4577783"/>
                  <a:pt x="7425116" y="4669679"/>
                  <a:pt x="7308686" y="4718303"/>
                </a:cubicBezTo>
                <a:cubicBezTo>
                  <a:pt x="7307793" y="4718749"/>
                  <a:pt x="7314039" y="4735255"/>
                  <a:pt x="7318054" y="4746853"/>
                </a:cubicBezTo>
                <a:cubicBezTo>
                  <a:pt x="7388982" y="4750422"/>
                  <a:pt x="7444744" y="4684845"/>
                  <a:pt x="7535747" y="4706259"/>
                </a:cubicBezTo>
                <a:cubicBezTo>
                  <a:pt x="7449206" y="4795031"/>
                  <a:pt x="7376492" y="4874882"/>
                  <a:pt x="7253370" y="4917261"/>
                </a:cubicBezTo>
                <a:cubicBezTo>
                  <a:pt x="7154784" y="4951164"/>
                  <a:pt x="7033000" y="4970345"/>
                  <a:pt x="6961625" y="5079638"/>
                </a:cubicBezTo>
                <a:cubicBezTo>
                  <a:pt x="7044599" y="5101051"/>
                  <a:pt x="7106605" y="5074285"/>
                  <a:pt x="7168612" y="5055104"/>
                </a:cubicBezTo>
                <a:cubicBezTo>
                  <a:pt x="7264077" y="5025661"/>
                  <a:pt x="7357756" y="4992204"/>
                  <a:pt x="7453220" y="4962316"/>
                </a:cubicBezTo>
                <a:cubicBezTo>
                  <a:pt x="7489353" y="4951164"/>
                  <a:pt x="7529056" y="4942688"/>
                  <a:pt x="7552253" y="4997111"/>
                </a:cubicBezTo>
                <a:cubicBezTo>
                  <a:pt x="7431361" y="5008709"/>
                  <a:pt x="7358649" y="5081869"/>
                  <a:pt x="7282812" y="5150568"/>
                </a:cubicBezTo>
                <a:cubicBezTo>
                  <a:pt x="7239987" y="5189378"/>
                  <a:pt x="7205192" y="5241125"/>
                  <a:pt x="7128464" y="5221497"/>
                </a:cubicBezTo>
                <a:cubicBezTo>
                  <a:pt x="7087869" y="5211236"/>
                  <a:pt x="7061996" y="5240233"/>
                  <a:pt x="7066457" y="5275920"/>
                </a:cubicBezTo>
                <a:cubicBezTo>
                  <a:pt x="7081624" y="5401718"/>
                  <a:pt x="6987498" y="5445881"/>
                  <a:pt x="6889805" y="5469970"/>
                </a:cubicBezTo>
                <a:cubicBezTo>
                  <a:pt x="6705122" y="5515918"/>
                  <a:pt x="6551219" y="5623426"/>
                  <a:pt x="6371444" y="5682310"/>
                </a:cubicBezTo>
                <a:cubicBezTo>
                  <a:pt x="6196576" y="5739411"/>
                  <a:pt x="4884170" y="6004390"/>
                  <a:pt x="4551831" y="6030710"/>
                </a:cubicBezTo>
                <a:cubicBezTo>
                  <a:pt x="2518092" y="6191749"/>
                  <a:pt x="1055352" y="4921275"/>
                  <a:pt x="1048661" y="4903878"/>
                </a:cubicBezTo>
                <a:cubicBezTo>
                  <a:pt x="1017880" y="4822243"/>
                  <a:pt x="941599" y="4787001"/>
                  <a:pt x="872455" y="4743284"/>
                </a:cubicBezTo>
                <a:cubicBezTo>
                  <a:pt x="812231" y="4704920"/>
                  <a:pt x="747994" y="4664326"/>
                  <a:pt x="723013" y="4598750"/>
                </a:cubicBezTo>
                <a:cubicBezTo>
                  <a:pt x="690002" y="4511762"/>
                  <a:pt x="783682" y="4583137"/>
                  <a:pt x="801080" y="4549680"/>
                </a:cubicBezTo>
                <a:cubicBezTo>
                  <a:pt x="765392" y="4504624"/>
                  <a:pt x="710077" y="4463138"/>
                  <a:pt x="695355" y="4411837"/>
                </a:cubicBezTo>
                <a:cubicBezTo>
                  <a:pt x="642715" y="4226262"/>
                  <a:pt x="529409" y="4091096"/>
                  <a:pt x="359893" y="3986264"/>
                </a:cubicBezTo>
                <a:cubicBezTo>
                  <a:pt x="311269" y="3955930"/>
                  <a:pt x="279150" y="3901506"/>
                  <a:pt x="212682" y="3892584"/>
                </a:cubicBezTo>
                <a:cubicBezTo>
                  <a:pt x="65025" y="3873402"/>
                  <a:pt x="111866" y="3723515"/>
                  <a:pt x="33799" y="3657047"/>
                </a:cubicBezTo>
                <a:cubicBezTo>
                  <a:pt x="26438" y="3650802"/>
                  <a:pt x="19412" y="3568832"/>
                  <a:pt x="14561" y="3486305"/>
                </a:cubicBezTo>
                <a:lnTo>
                  <a:pt x="12840" y="3453616"/>
                </a:lnTo>
                <a:lnTo>
                  <a:pt x="21095" y="3453948"/>
                </a:lnTo>
                <a:lnTo>
                  <a:pt x="25905" y="3450639"/>
                </a:lnTo>
                <a:lnTo>
                  <a:pt x="27770" y="3466411"/>
                </a:lnTo>
                <a:cubicBezTo>
                  <a:pt x="33262" y="3508951"/>
                  <a:pt x="39263" y="3541509"/>
                  <a:pt x="44951" y="3533479"/>
                </a:cubicBezTo>
                <a:cubicBezTo>
                  <a:pt x="60119" y="3511621"/>
                  <a:pt x="83315" y="3492439"/>
                  <a:pt x="72163" y="3463889"/>
                </a:cubicBezTo>
                <a:cubicBezTo>
                  <a:pt x="67702" y="3451844"/>
                  <a:pt x="70824" y="3410804"/>
                  <a:pt x="36475" y="3443368"/>
                </a:cubicBezTo>
                <a:lnTo>
                  <a:pt x="25905" y="3450639"/>
                </a:lnTo>
                <a:lnTo>
                  <a:pt x="22479" y="3421677"/>
                </a:lnTo>
                <a:cubicBezTo>
                  <a:pt x="19106" y="3391148"/>
                  <a:pt x="16081" y="3360716"/>
                  <a:pt x="13648" y="3339450"/>
                </a:cubicBezTo>
                <a:lnTo>
                  <a:pt x="13062" y="3335036"/>
                </a:lnTo>
                <a:lnTo>
                  <a:pt x="21866" y="3298221"/>
                </a:lnTo>
                <a:cubicBezTo>
                  <a:pt x="52089" y="3197348"/>
                  <a:pt x="110303" y="3084040"/>
                  <a:pt x="175210" y="3078464"/>
                </a:cubicBezTo>
                <a:cubicBezTo>
                  <a:pt x="127925" y="2954896"/>
                  <a:pt x="127925" y="2954896"/>
                  <a:pt x="282273" y="2937945"/>
                </a:cubicBezTo>
                <a:cubicBezTo>
                  <a:pt x="222942" y="2859432"/>
                  <a:pt x="222942" y="2839357"/>
                  <a:pt x="294764" y="2812593"/>
                </a:cubicBezTo>
                <a:cubicBezTo>
                  <a:pt x="363908" y="2786719"/>
                  <a:pt x="440636" y="2778244"/>
                  <a:pt x="504427" y="2738541"/>
                </a:cubicBezTo>
                <a:cubicBezTo>
                  <a:pt x="445542" y="2638170"/>
                  <a:pt x="429038" y="2522185"/>
                  <a:pt x="307254" y="2473116"/>
                </a:cubicBezTo>
                <a:cubicBezTo>
                  <a:pt x="288072" y="2465532"/>
                  <a:pt x="275135" y="2435197"/>
                  <a:pt x="287626" y="2418246"/>
                </a:cubicBezTo>
                <a:cubicBezTo>
                  <a:pt x="331790" y="2355347"/>
                  <a:pt x="268444" y="2234901"/>
                  <a:pt x="405841" y="2221965"/>
                </a:cubicBezTo>
                <a:cubicBezTo>
                  <a:pt x="422793" y="2220181"/>
                  <a:pt x="438406" y="2207690"/>
                  <a:pt x="425023" y="2190292"/>
                </a:cubicBezTo>
                <a:cubicBezTo>
                  <a:pt x="379075" y="2130962"/>
                  <a:pt x="434837" y="2134976"/>
                  <a:pt x="468739" y="2127394"/>
                </a:cubicBezTo>
                <a:cubicBezTo>
                  <a:pt x="509781" y="2118471"/>
                  <a:pt x="556174" y="2144344"/>
                  <a:pt x="594091" y="2112226"/>
                </a:cubicBezTo>
                <a:cubicBezTo>
                  <a:pt x="585170" y="2078323"/>
                  <a:pt x="552160" y="2078769"/>
                  <a:pt x="528963" y="2068063"/>
                </a:cubicBezTo>
                <a:cubicBezTo>
                  <a:pt x="461157" y="2036390"/>
                  <a:pt x="405841" y="1998918"/>
                  <a:pt x="402718" y="1917729"/>
                </a:cubicBezTo>
                <a:cubicBezTo>
                  <a:pt x="400042" y="1852153"/>
                  <a:pt x="392904" y="1794162"/>
                  <a:pt x="486584" y="1774087"/>
                </a:cubicBezTo>
                <a:cubicBezTo>
                  <a:pt x="501304" y="1770965"/>
                  <a:pt x="508888" y="1762489"/>
                  <a:pt x="511565" y="1751337"/>
                </a:cubicBezTo>
                <a:cubicBezTo>
                  <a:pt x="500858" y="1740630"/>
                  <a:pt x="490599" y="1729477"/>
                  <a:pt x="478109" y="1721448"/>
                </a:cubicBezTo>
                <a:cubicBezTo>
                  <a:pt x="436175" y="1695129"/>
                  <a:pt x="421900" y="1656318"/>
                  <a:pt x="409410" y="1615724"/>
                </a:cubicBezTo>
                <a:cubicBezTo>
                  <a:pt x="401380" y="1589851"/>
                  <a:pt x="392012" y="1564424"/>
                  <a:pt x="373722" y="1542118"/>
                </a:cubicBezTo>
                <a:cubicBezTo>
                  <a:pt x="362569" y="1528290"/>
                  <a:pt x="348740" y="1518030"/>
                  <a:pt x="331343" y="1512231"/>
                </a:cubicBezTo>
                <a:cubicBezTo>
                  <a:pt x="316177" y="1506877"/>
                  <a:pt x="311715" y="1499739"/>
                  <a:pt x="321976" y="1486804"/>
                </a:cubicBezTo>
                <a:cubicBezTo>
                  <a:pt x="350972" y="1449777"/>
                  <a:pt x="362569" y="1409182"/>
                  <a:pt x="343388" y="1361897"/>
                </a:cubicBezTo>
                <a:cubicBezTo>
                  <a:pt x="337588" y="1347623"/>
                  <a:pt x="341602" y="1335131"/>
                  <a:pt x="355432" y="1329778"/>
                </a:cubicBezTo>
                <a:cubicBezTo>
                  <a:pt x="412979" y="1307028"/>
                  <a:pt x="427253" y="1254388"/>
                  <a:pt x="451789" y="1209779"/>
                </a:cubicBezTo>
                <a:cubicBezTo>
                  <a:pt x="486584" y="1146434"/>
                  <a:pt x="518256" y="1081751"/>
                  <a:pt x="542344" y="1013052"/>
                </a:cubicBezTo>
                <a:cubicBezTo>
                  <a:pt x="556620" y="972012"/>
                  <a:pt x="570449" y="931417"/>
                  <a:pt x="560635" y="885915"/>
                </a:cubicBezTo>
                <a:cubicBezTo>
                  <a:pt x="558405" y="874764"/>
                  <a:pt x="562419" y="865395"/>
                  <a:pt x="568219" y="856919"/>
                </a:cubicBezTo>
                <a:cubicBezTo>
                  <a:pt x="592754" y="819893"/>
                  <a:pt x="589631" y="780638"/>
                  <a:pt x="570895" y="740043"/>
                </a:cubicBezTo>
                <a:cubicBezTo>
                  <a:pt x="559296" y="715508"/>
                  <a:pt x="560635" y="712385"/>
                  <a:pt x="590077" y="713277"/>
                </a:cubicBezTo>
                <a:cubicBezTo>
                  <a:pt x="649853" y="714616"/>
                  <a:pt x="709184" y="716846"/>
                  <a:pt x="768069" y="709263"/>
                </a:cubicBezTo>
                <a:cubicBezTo>
                  <a:pt x="834090" y="700786"/>
                  <a:pt x="855503" y="681158"/>
                  <a:pt x="805540" y="624505"/>
                </a:cubicBezTo>
                <a:cubicBezTo>
                  <a:pt x="794833" y="612461"/>
                  <a:pt x="785466" y="599078"/>
                  <a:pt x="780559" y="583910"/>
                </a:cubicBezTo>
                <a:cubicBezTo>
                  <a:pt x="776990" y="571866"/>
                  <a:pt x="780113" y="563390"/>
                  <a:pt x="790819" y="557591"/>
                </a:cubicBezTo>
                <a:cubicBezTo>
                  <a:pt x="803310" y="550454"/>
                  <a:pt x="810001" y="560268"/>
                  <a:pt x="817139" y="567404"/>
                </a:cubicBezTo>
                <a:cubicBezTo>
                  <a:pt x="855949" y="605769"/>
                  <a:pt x="904572" y="632089"/>
                  <a:pt x="950966" y="661085"/>
                </a:cubicBezTo>
                <a:cubicBezTo>
                  <a:pt x="1017435" y="703018"/>
                  <a:pt x="1087471" y="740043"/>
                  <a:pt x="1146802" y="790897"/>
                </a:cubicBezTo>
                <a:cubicBezTo>
                  <a:pt x="1161968" y="803835"/>
                  <a:pt x="1186503" y="794021"/>
                  <a:pt x="1188288" y="772161"/>
                </a:cubicBezTo>
                <a:cubicBezTo>
                  <a:pt x="1190072" y="750303"/>
                  <a:pt x="1202116" y="750303"/>
                  <a:pt x="1219960" y="755656"/>
                </a:cubicBezTo>
                <a:cubicBezTo>
                  <a:pt x="1241373" y="761901"/>
                  <a:pt x="1262786" y="768146"/>
                  <a:pt x="1283752" y="775284"/>
                </a:cubicBezTo>
                <a:cubicBezTo>
                  <a:pt x="1305611" y="782868"/>
                  <a:pt x="1315424" y="798927"/>
                  <a:pt x="1317655" y="819002"/>
                </a:cubicBezTo>
                <a:cubicBezTo>
                  <a:pt x="1318101" y="822794"/>
                  <a:pt x="1318213" y="827031"/>
                  <a:pt x="1317209" y="830488"/>
                </a:cubicBezTo>
                <a:lnTo>
                  <a:pt x="1312784" y="834706"/>
                </a:lnTo>
                <a:lnTo>
                  <a:pt x="1307604" y="836392"/>
                </a:lnTo>
                <a:cubicBezTo>
                  <a:pt x="1302209" y="838239"/>
                  <a:pt x="1301818" y="838741"/>
                  <a:pt x="1310071" y="837291"/>
                </a:cubicBezTo>
                <a:lnTo>
                  <a:pt x="1312784" y="834706"/>
                </a:lnTo>
                <a:lnTo>
                  <a:pt x="1335164" y="827421"/>
                </a:lnTo>
                <a:cubicBezTo>
                  <a:pt x="1358695" y="819559"/>
                  <a:pt x="1387691" y="808741"/>
                  <a:pt x="1393044" y="799820"/>
                </a:cubicBezTo>
                <a:cubicBezTo>
                  <a:pt x="1393490" y="798927"/>
                  <a:pt x="1657132" y="863165"/>
                  <a:pt x="1737429" y="903760"/>
                </a:cubicBezTo>
                <a:cubicBezTo>
                  <a:pt x="1787390" y="929187"/>
                  <a:pt x="2773257" y="1331562"/>
                  <a:pt x="4138303" y="1231638"/>
                </a:cubicBezTo>
                <a:cubicBezTo>
                  <a:pt x="4186481" y="1228070"/>
                  <a:pt x="4231982" y="1225838"/>
                  <a:pt x="4278375" y="1224055"/>
                </a:cubicBezTo>
                <a:cubicBezTo>
                  <a:pt x="4688781" y="1205764"/>
                  <a:pt x="5091603" y="1196842"/>
                  <a:pt x="5261564" y="1174984"/>
                </a:cubicBezTo>
                <a:cubicBezTo>
                  <a:pt x="5394500" y="1157586"/>
                  <a:pt x="6074346" y="1010376"/>
                  <a:pt x="6273750" y="885915"/>
                </a:cubicBezTo>
                <a:cubicBezTo>
                  <a:pt x="6477614" y="758332"/>
                  <a:pt x="6669881" y="617367"/>
                  <a:pt x="6861254" y="475956"/>
                </a:cubicBezTo>
                <a:cubicBezTo>
                  <a:pt x="6944228" y="414841"/>
                  <a:pt x="7032555" y="359079"/>
                  <a:pt x="7107498" y="289043"/>
                </a:cubicBezTo>
                <a:cubicBezTo>
                  <a:pt x="7182441" y="218560"/>
                  <a:pt x="7253816" y="145401"/>
                  <a:pt x="7335005" y="80271"/>
                </a:cubicBezTo>
                <a:cubicBezTo>
                  <a:pt x="7358202" y="61535"/>
                  <a:pt x="7381399" y="41461"/>
                  <a:pt x="7415302" y="38338"/>
                </a:cubicBezTo>
                <a:cubicBezTo>
                  <a:pt x="7422886" y="37446"/>
                  <a:pt x="7430915" y="37892"/>
                  <a:pt x="7438499" y="38784"/>
                </a:cubicBezTo>
                <a:cubicBezTo>
                  <a:pt x="7446974" y="39677"/>
                  <a:pt x="7453666" y="44137"/>
                  <a:pt x="7456789" y="51721"/>
                </a:cubicBezTo>
                <a:cubicBezTo>
                  <a:pt x="7459911" y="60197"/>
                  <a:pt x="7454558" y="65104"/>
                  <a:pt x="7448313" y="69564"/>
                </a:cubicBezTo>
                <a:cubicBezTo>
                  <a:pt x="7443852" y="72687"/>
                  <a:pt x="7439392" y="77595"/>
                  <a:pt x="7433593" y="78487"/>
                </a:cubicBezTo>
                <a:cubicBezTo>
                  <a:pt x="7396566" y="83840"/>
                  <a:pt x="7382737" y="111052"/>
                  <a:pt x="7365340" y="135140"/>
                </a:cubicBezTo>
                <a:cubicBezTo>
                  <a:pt x="7357756" y="145401"/>
                  <a:pt x="7349726" y="153430"/>
                  <a:pt x="7363555" y="168151"/>
                </a:cubicBezTo>
                <a:cubicBezTo>
                  <a:pt x="7375599" y="181088"/>
                  <a:pt x="7363109" y="187780"/>
                  <a:pt x="7350619" y="191349"/>
                </a:cubicBezTo>
                <a:cubicBezTo>
                  <a:pt x="7333222" y="196255"/>
                  <a:pt x="7312701" y="195364"/>
                  <a:pt x="7293073" y="211422"/>
                </a:cubicBezTo>
                <a:cubicBezTo>
                  <a:pt x="7366678" y="212761"/>
                  <a:pt x="7397905" y="170382"/>
                  <a:pt x="7431361" y="131125"/>
                </a:cubicBezTo>
                <a:cubicBezTo>
                  <a:pt x="7443852" y="116851"/>
                  <a:pt x="7452328" y="99899"/>
                  <a:pt x="7463034" y="83840"/>
                </a:cubicBezTo>
                <a:cubicBezTo>
                  <a:pt x="7476417" y="64212"/>
                  <a:pt x="7492030" y="63319"/>
                  <a:pt x="7511658" y="80717"/>
                </a:cubicBezTo>
                <a:cubicBezTo>
                  <a:pt x="7529056" y="96330"/>
                  <a:pt x="7537531" y="94993"/>
                  <a:pt x="7543330" y="73579"/>
                </a:cubicBezTo>
                <a:cubicBezTo>
                  <a:pt x="7552253" y="40122"/>
                  <a:pt x="7572773" y="16480"/>
                  <a:pt x="7607569" y="4435"/>
                </a:cubicBezTo>
                <a:cubicBezTo>
                  <a:pt x="7611361" y="3097"/>
                  <a:pt x="7615598" y="978"/>
                  <a:pt x="7619780" y="25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45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NDUCCIÓN Y DEDUCCIÓN, MÉTODO LÓGICO TEÓRICO - YouTube">
            <a:extLst>
              <a:ext uri="{FF2B5EF4-FFF2-40B4-BE49-F238E27FC236}">
                <a16:creationId xmlns:a16="http://schemas.microsoft.com/office/drawing/2014/main" id="{8EEA5A8D-7389-1F8C-A272-CF4938587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99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redicción, Explicación e Inducción - Un Universo invisible bajo nuestros  pies">
            <a:extLst>
              <a:ext uri="{FF2B5EF4-FFF2-40B4-BE49-F238E27FC236}">
                <a16:creationId xmlns:a16="http://schemas.microsoft.com/office/drawing/2014/main" id="{70CD648C-527E-C4BD-88DA-1B0480E670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426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9"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Freeform: Shape 2060">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Comprar La Ciencia: Su Método y su Filosofía De Mario Augusto Bunge -  Buscalibre">
            <a:extLst>
              <a:ext uri="{FF2B5EF4-FFF2-40B4-BE49-F238E27FC236}">
                <a16:creationId xmlns:a16="http://schemas.microsoft.com/office/drawing/2014/main" id="{3CE5383C-CE97-D4CC-E8DD-F31F0A82D58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05665" y="983891"/>
            <a:ext cx="2606623" cy="3993126"/>
          </a:xfrm>
          <a:prstGeom prst="rect">
            <a:avLst/>
          </a:prstGeom>
          <a:noFill/>
          <a:extLst>
            <a:ext uri="{909E8E84-426E-40DD-AFC4-6F175D3DCCD1}">
              <a14:hiddenFill xmlns:a14="http://schemas.microsoft.com/office/drawing/2010/main">
                <a:solidFill>
                  <a:srgbClr val="FFFFFF"/>
                </a:solidFill>
              </a14:hiddenFill>
            </a:ext>
          </a:extLst>
        </p:spPr>
      </p:pic>
      <p:sp>
        <p:nvSpPr>
          <p:cNvPr id="2063" name="Freeform: Shape 2062">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diagram of a scientific experiment&#10;&#10;Description automatically generated">
            <a:extLst>
              <a:ext uri="{FF2B5EF4-FFF2-40B4-BE49-F238E27FC236}">
                <a16:creationId xmlns:a16="http://schemas.microsoft.com/office/drawing/2014/main" id="{59408589-3FAE-29CC-2008-4210243E6D8C}"/>
              </a:ext>
            </a:extLst>
          </p:cNvPr>
          <p:cNvPicPr>
            <a:picLocks noChangeAspect="1"/>
          </p:cNvPicPr>
          <p:nvPr/>
        </p:nvPicPr>
        <p:blipFill>
          <a:blip r:embed="rId3"/>
          <a:stretch>
            <a:fillRect/>
          </a:stretch>
        </p:blipFill>
        <p:spPr>
          <a:xfrm>
            <a:off x="5910868" y="1715030"/>
            <a:ext cx="5289482" cy="3967112"/>
          </a:xfrm>
          <a:prstGeom prst="rect">
            <a:avLst/>
          </a:prstGeom>
        </p:spPr>
      </p:pic>
    </p:spTree>
    <p:extLst>
      <p:ext uri="{BB962C8B-B14F-4D97-AF65-F5344CB8AC3E}">
        <p14:creationId xmlns:p14="http://schemas.microsoft.com/office/powerpoint/2010/main" val="1062217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4DC0ED8A-A83A-12CF-2FFA-E72214081D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60303" y="643467"/>
            <a:ext cx="587139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009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1380</TotalTime>
  <Words>456</Words>
  <Application>Microsoft Office PowerPoint</Application>
  <PresentationFormat>Widescreen</PresentationFormat>
  <Paragraphs>32</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Química Transformadora:  uniendo ciencia y sociedad</vt:lpstr>
      <vt:lpstr>Recapitulemos</vt:lpstr>
      <vt:lpstr>¿Qué hace al Conocimiento cientifico  algo especial?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Actividades durante la semana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Química Transformadora:  uniendo ciencia y sociedad</dc:title>
  <dc:creator>Martin Perez Comisso</dc:creator>
  <cp:lastModifiedBy>Martín Andrés Pérez Comisso</cp:lastModifiedBy>
  <cp:revision>7</cp:revision>
  <dcterms:created xsi:type="dcterms:W3CDTF">2023-08-28T02:38:15Z</dcterms:created>
  <dcterms:modified xsi:type="dcterms:W3CDTF">2023-10-10T03:04:23Z</dcterms:modified>
</cp:coreProperties>
</file>