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0" r:id="rId4"/>
    <p:sldId id="261" r:id="rId5"/>
    <p:sldId id="262" r:id="rId6"/>
    <p:sldId id="270" r:id="rId7"/>
    <p:sldId id="263" r:id="rId8"/>
    <p:sldId id="272" r:id="rId9"/>
    <p:sldId id="274" r:id="rId10"/>
    <p:sldId id="275" r:id="rId11"/>
    <p:sldId id="276" r:id="rId12"/>
    <p:sldId id="277" r:id="rId13"/>
    <p:sldId id="279" r:id="rId14"/>
    <p:sldId id="280" r:id="rId15"/>
    <p:sldId id="278" r:id="rId16"/>
    <p:sldId id="281" r:id="rId17"/>
    <p:sldId id="282" r:id="rId18"/>
    <p:sldId id="283" r:id="rId19"/>
    <p:sldId id="284" r:id="rId20"/>
    <p:sldId id="265" r:id="rId21"/>
    <p:sldId id="257" r:id="rId22"/>
    <p:sldId id="258" r:id="rId23"/>
    <p:sldId id="289" r:id="rId24"/>
    <p:sldId id="285" r:id="rId25"/>
    <p:sldId id="286" r:id="rId26"/>
    <p:sldId id="287" r:id="rId27"/>
    <p:sldId id="288" r:id="rId28"/>
    <p:sldId id="293" r:id="rId29"/>
    <p:sldId id="295" r:id="rId30"/>
    <p:sldId id="290" r:id="rId31"/>
    <p:sldId id="296" r:id="rId32"/>
    <p:sldId id="291" r:id="rId3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25D8-B03D-491F-80F3-2AA2ED6D2C50}" type="datetimeFigureOut">
              <a:rPr lang="es-CL" smtClean="0"/>
              <a:t>14-03-2012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02CF-CC11-485C-99CB-6D5D4379CE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5336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25D8-B03D-491F-80F3-2AA2ED6D2C50}" type="datetimeFigureOut">
              <a:rPr lang="es-CL" smtClean="0"/>
              <a:t>14-03-2012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02CF-CC11-485C-99CB-6D5D4379CE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214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25D8-B03D-491F-80F3-2AA2ED6D2C50}" type="datetimeFigureOut">
              <a:rPr lang="es-CL" smtClean="0"/>
              <a:t>14-03-2012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02CF-CC11-485C-99CB-6D5D4379CE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2526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25D8-B03D-491F-80F3-2AA2ED6D2C50}" type="datetimeFigureOut">
              <a:rPr lang="es-CL" smtClean="0"/>
              <a:t>14-03-2012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02CF-CC11-485C-99CB-6D5D4379CE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1669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25D8-B03D-491F-80F3-2AA2ED6D2C50}" type="datetimeFigureOut">
              <a:rPr lang="es-CL" smtClean="0"/>
              <a:t>14-03-2012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02CF-CC11-485C-99CB-6D5D4379CE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895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25D8-B03D-491F-80F3-2AA2ED6D2C50}" type="datetimeFigureOut">
              <a:rPr lang="es-CL" smtClean="0"/>
              <a:t>14-03-2012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02CF-CC11-485C-99CB-6D5D4379CE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0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25D8-B03D-491F-80F3-2AA2ED6D2C50}" type="datetimeFigureOut">
              <a:rPr lang="es-CL" smtClean="0"/>
              <a:t>14-03-2012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02CF-CC11-485C-99CB-6D5D4379CE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3583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25D8-B03D-491F-80F3-2AA2ED6D2C50}" type="datetimeFigureOut">
              <a:rPr lang="es-CL" smtClean="0"/>
              <a:t>14-03-2012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02CF-CC11-485C-99CB-6D5D4379CE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9928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25D8-B03D-491F-80F3-2AA2ED6D2C50}" type="datetimeFigureOut">
              <a:rPr lang="es-CL" smtClean="0"/>
              <a:t>14-03-2012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02CF-CC11-485C-99CB-6D5D4379CE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9044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25D8-B03D-491F-80F3-2AA2ED6D2C50}" type="datetimeFigureOut">
              <a:rPr lang="es-CL" smtClean="0"/>
              <a:t>14-03-2012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02CF-CC11-485C-99CB-6D5D4379CE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0377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25D8-B03D-491F-80F3-2AA2ED6D2C50}" type="datetimeFigureOut">
              <a:rPr lang="es-CL" smtClean="0"/>
              <a:t>14-03-2012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02CF-CC11-485C-99CB-6D5D4379CE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8249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D25D8-B03D-491F-80F3-2AA2ED6D2C50}" type="datetimeFigureOut">
              <a:rPr lang="es-CL" smtClean="0"/>
              <a:t>14-03-2012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B02CF-CC11-485C-99CB-6D5D4379CEB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2494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13" y="995363"/>
            <a:ext cx="6505575" cy="486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566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452563"/>
            <a:ext cx="6812986" cy="442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269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583" y="1078287"/>
            <a:ext cx="6238875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712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1100138"/>
            <a:ext cx="6238875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679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1100138"/>
            <a:ext cx="6238875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73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1100138"/>
            <a:ext cx="6238875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905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809625"/>
            <a:ext cx="6772275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0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1100138"/>
            <a:ext cx="6238875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05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785813"/>
            <a:ext cx="7077075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63365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785813"/>
            <a:ext cx="7077075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837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785813"/>
            <a:ext cx="7077075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73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64" y="980728"/>
            <a:ext cx="748675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087" y="4437112"/>
            <a:ext cx="7494330" cy="151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032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875544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791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47320"/>
            <a:ext cx="6278654" cy="3833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869160"/>
            <a:ext cx="3071223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7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9"/>
            <a:ext cx="684076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551" y="3681029"/>
            <a:ext cx="6449686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078" y="4188386"/>
            <a:ext cx="4881178" cy="218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187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576263"/>
            <a:ext cx="7000875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117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54372" y="-5876"/>
            <a:ext cx="5688632" cy="737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003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62113" y="-342900"/>
            <a:ext cx="5819775" cy="754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62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91565" y="-362541"/>
            <a:ext cx="6192918" cy="7920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172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19528" y="-188026"/>
            <a:ext cx="5648961" cy="7344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82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291" y="548680"/>
            <a:ext cx="5600006" cy="5494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629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170981"/>
            <a:ext cx="3816424" cy="6395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900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620689"/>
            <a:ext cx="547683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264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407350"/>
            <a:ext cx="6336704" cy="5909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252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09" y="980728"/>
            <a:ext cx="7161121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66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263" y="1195388"/>
            <a:ext cx="6071602" cy="4753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468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025" y="908720"/>
            <a:ext cx="7361634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231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431193"/>
            <a:ext cx="5952663" cy="2349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549" y="2996952"/>
            <a:ext cx="710386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807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863" y="833438"/>
            <a:ext cx="6010275" cy="519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998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79"/>
            <a:ext cx="2043113" cy="150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24744"/>
            <a:ext cx="499794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108" y="6309320"/>
            <a:ext cx="6399386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687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20688"/>
            <a:ext cx="3363913" cy="141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756" y="2132856"/>
            <a:ext cx="4526508" cy="4303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663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7" y="692696"/>
            <a:ext cx="3861415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7" y="2204864"/>
            <a:ext cx="3861415" cy="3754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988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0</Words>
  <Application>Microsoft Office PowerPoint</Application>
  <PresentationFormat>Presentación en pantalla (4:3)</PresentationFormat>
  <Paragraphs>0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claudio</dc:creator>
  <cp:lastModifiedBy>claudio</cp:lastModifiedBy>
  <cp:revision>49</cp:revision>
  <dcterms:created xsi:type="dcterms:W3CDTF">2012-01-02T16:31:59Z</dcterms:created>
  <dcterms:modified xsi:type="dcterms:W3CDTF">2012-03-14T11:55:45Z</dcterms:modified>
</cp:coreProperties>
</file>