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0" r:id="rId12"/>
    <p:sldId id="268" r:id="rId13"/>
    <p:sldId id="276" r:id="rId14"/>
    <p:sldId id="271" r:id="rId15"/>
    <p:sldId id="272" r:id="rId16"/>
    <p:sldId id="273" r:id="rId17"/>
    <p:sldId id="275" r:id="rId18"/>
    <p:sldId id="277" r:id="rId19"/>
    <p:sldId id="284" r:id="rId20"/>
    <p:sldId id="278" r:id="rId21"/>
    <p:sldId id="279" r:id="rId22"/>
    <p:sldId id="280" r:id="rId23"/>
    <p:sldId id="290" r:id="rId24"/>
    <p:sldId id="281" r:id="rId25"/>
    <p:sldId id="301" r:id="rId26"/>
    <p:sldId id="282" r:id="rId27"/>
    <p:sldId id="283" r:id="rId28"/>
    <p:sldId id="285" r:id="rId29"/>
    <p:sldId id="286" r:id="rId30"/>
    <p:sldId id="287" r:id="rId31"/>
    <p:sldId id="288" r:id="rId32"/>
    <p:sldId id="289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  <p:sldId id="300" r:id="rId43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1652" autoAdjust="0"/>
  </p:normalViewPr>
  <p:slideViewPr>
    <p:cSldViewPr>
      <p:cViewPr varScale="1">
        <p:scale>
          <a:sx n="67" d="100"/>
          <a:sy n="67" d="100"/>
        </p:scale>
        <p:origin x="-14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6078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5986247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4680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84710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1136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51562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49559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01095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2303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64130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5089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70811-B28E-424F-815E-1B2868C81C04}" type="datetimeFigureOut">
              <a:rPr lang="es-CL" smtClean="0"/>
              <a:t>12-01-2012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57B1A-10DC-4F6B-BAA3-A79F921D9B1D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5782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emf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emf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emf"/><Relationship Id="rId5" Type="http://schemas.openxmlformats.org/officeDocument/2006/relationships/image" Target="../media/image55.emf"/><Relationship Id="rId4" Type="http://schemas.openxmlformats.org/officeDocument/2006/relationships/image" Target="../media/image54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3.emf"/><Relationship Id="rId4" Type="http://schemas.openxmlformats.org/officeDocument/2006/relationships/image" Target="../media/image62.emf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7.emf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3" y="750888"/>
            <a:ext cx="7686675" cy="536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504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5"/>
            <a:ext cx="4824536" cy="6330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802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76672"/>
            <a:ext cx="4608512" cy="373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4207373"/>
            <a:ext cx="4608512" cy="2390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14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4664"/>
            <a:ext cx="5033689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2372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76672"/>
            <a:ext cx="4896544" cy="6214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860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427" y="260648"/>
            <a:ext cx="4856821" cy="6516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749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620688"/>
            <a:ext cx="6048672" cy="48768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199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648"/>
            <a:ext cx="43719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94171"/>
            <a:ext cx="4680519" cy="546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8299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60648"/>
            <a:ext cx="437197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394171"/>
            <a:ext cx="4680519" cy="5465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7645372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178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6834" y="736600"/>
            <a:ext cx="6991540" cy="4348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326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813" y="1174750"/>
            <a:ext cx="8007914" cy="4774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51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658485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07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912" y="764704"/>
            <a:ext cx="764140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138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80728"/>
            <a:ext cx="6099582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455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68239"/>
            <a:ext cx="5256584" cy="675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93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525583"/>
            <a:ext cx="655272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40768"/>
            <a:ext cx="6552727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780928"/>
            <a:ext cx="65527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182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4130"/>
            <a:ext cx="3587675" cy="3563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422" y="835819"/>
            <a:ext cx="3759785" cy="4609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84706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82346"/>
            <a:ext cx="5792875" cy="29186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32175"/>
            <a:ext cx="5792875" cy="2085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590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48680"/>
            <a:ext cx="2088232" cy="333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865116"/>
            <a:ext cx="5616623" cy="5411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921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329453"/>
            <a:ext cx="5040560" cy="6205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42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48680"/>
            <a:ext cx="1422158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397" y="925188"/>
            <a:ext cx="2554961" cy="48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5904656" cy="2690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397" y="4102824"/>
            <a:ext cx="2388489" cy="516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1397" y="4619254"/>
            <a:ext cx="5884899" cy="193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230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1208088"/>
            <a:ext cx="7668660" cy="4669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645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48680"/>
            <a:ext cx="1209734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24744"/>
            <a:ext cx="4968552" cy="154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24944"/>
            <a:ext cx="6133874" cy="305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423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397" y="260648"/>
            <a:ext cx="5293657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1583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138937"/>
            <a:ext cx="5052770" cy="6602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93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508" y="485278"/>
            <a:ext cx="3312368" cy="368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7345"/>
            <a:ext cx="5112568" cy="1365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285" y="2202917"/>
            <a:ext cx="2071113" cy="1059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98" y="2205151"/>
            <a:ext cx="6031486" cy="1436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286" y="3641219"/>
            <a:ext cx="6056042" cy="2780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137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48680"/>
            <a:ext cx="2736304" cy="452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211" y="1001140"/>
            <a:ext cx="2532134" cy="1275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19375"/>
            <a:ext cx="6915631" cy="1601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549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04664"/>
            <a:ext cx="3256725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764704"/>
            <a:ext cx="3915327" cy="1466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24719"/>
            <a:ext cx="1800200" cy="504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9019" y="2231002"/>
            <a:ext cx="4576147" cy="4292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794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117" y="692696"/>
            <a:ext cx="5053521" cy="4607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559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476672"/>
            <a:ext cx="4176464" cy="76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239254"/>
            <a:ext cx="277177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97" y="2172704"/>
            <a:ext cx="7086825" cy="456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311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16632"/>
            <a:ext cx="5040560" cy="6602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057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68746"/>
            <a:ext cx="5177638" cy="5912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610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63" y="488950"/>
            <a:ext cx="7153275" cy="588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17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0213" y="200025"/>
            <a:ext cx="5743575" cy="645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97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72859"/>
            <a:ext cx="5112567" cy="6619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649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3318"/>
            <a:ext cx="6120679" cy="5999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22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20652"/>
            <a:ext cx="5328592" cy="34189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93201"/>
            <a:ext cx="5328592" cy="3166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2287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620688"/>
            <a:ext cx="3672408" cy="3713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7" y="620688"/>
            <a:ext cx="3000375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975" y="4479498"/>
            <a:ext cx="1971675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358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784982"/>
            <a:ext cx="3600400" cy="49542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5438" y="784982"/>
            <a:ext cx="16668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3449" y="1701460"/>
            <a:ext cx="1525226" cy="1799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738" y="3789040"/>
            <a:ext cx="189547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60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60648"/>
            <a:ext cx="6085474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581128"/>
            <a:ext cx="4032448" cy="1411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9230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0713" y="332655"/>
            <a:ext cx="5849639" cy="6171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44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0</Words>
  <Application>Microsoft Office PowerPoint</Application>
  <PresentationFormat>Presentación en pantalla (4:3)</PresentationFormat>
  <Paragraphs>0</Paragraphs>
  <Slides>42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claudio</dc:creator>
  <cp:lastModifiedBy>claudio</cp:lastModifiedBy>
  <cp:revision>64</cp:revision>
  <dcterms:created xsi:type="dcterms:W3CDTF">2012-01-08T23:26:10Z</dcterms:created>
  <dcterms:modified xsi:type="dcterms:W3CDTF">2012-01-12T19:51:37Z</dcterms:modified>
</cp:coreProperties>
</file>