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diagrams/quickStyle17.xml" ContentType="application/vnd.openxmlformats-officedocument.drawingml.diagramStyle+xml"/>
  <Override PartName="/ppt/diagrams/drawing18.xml" ContentType="application/vnd.ms-office.drawingml.diagramDrawing+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diagrams/layout13.xml" ContentType="application/vnd.openxmlformats-officedocument.drawingml.diagramLayout+xml"/>
  <Override PartName="/ppt/diagrams/quickStyle20.xml" ContentType="application/vnd.openxmlformats-officedocument.drawingml.diagramStyle+xml"/>
  <Override PartName="/ppt/diagrams/drawing21.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drawing3.xml" ContentType="application/vnd.ms-office.drawingml.diagramDrawing+xml"/>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drawing19.xml" ContentType="application/vnd.ms-office.drawingml.diagramDrawing+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diagrams/layout2.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3"/>
  </p:notesMasterIdLst>
  <p:sldIdLst>
    <p:sldId id="270" r:id="rId2"/>
    <p:sldId id="271" r:id="rId3"/>
    <p:sldId id="272" r:id="rId4"/>
    <p:sldId id="273" r:id="rId5"/>
    <p:sldId id="274" r:id="rId6"/>
    <p:sldId id="275" r:id="rId7"/>
    <p:sldId id="276" r:id="rId8"/>
    <p:sldId id="277" r:id="rId9"/>
    <p:sldId id="278" r:id="rId10"/>
    <p:sldId id="279" r:id="rId11"/>
    <p:sldId id="280" r:id="rId12"/>
    <p:sldId id="281" r:id="rId13"/>
    <p:sldId id="256" r:id="rId14"/>
    <p:sldId id="257" r:id="rId15"/>
    <p:sldId id="258" r:id="rId16"/>
    <p:sldId id="259" r:id="rId17"/>
    <p:sldId id="260" r:id="rId18"/>
    <p:sldId id="261" r:id="rId19"/>
    <p:sldId id="262" r:id="rId20"/>
    <p:sldId id="264" r:id="rId21"/>
    <p:sldId id="263" r:id="rId22"/>
    <p:sldId id="265" r:id="rId23"/>
    <p:sldId id="266" r:id="rId24"/>
    <p:sldId id="267" r:id="rId25"/>
    <p:sldId id="268" r:id="rId26"/>
    <p:sldId id="299" r:id="rId27"/>
    <p:sldId id="269" r:id="rId28"/>
    <p:sldId id="296" r:id="rId29"/>
    <p:sldId id="297" r:id="rId30"/>
    <p:sldId id="282" r:id="rId31"/>
    <p:sldId id="283" r:id="rId32"/>
    <p:sldId id="284" r:id="rId33"/>
    <p:sldId id="285" r:id="rId34"/>
    <p:sldId id="286" r:id="rId35"/>
    <p:sldId id="287" r:id="rId36"/>
    <p:sldId id="291" r:id="rId37"/>
    <p:sldId id="294" r:id="rId38"/>
    <p:sldId id="288" r:id="rId39"/>
    <p:sldId id="289" r:id="rId40"/>
    <p:sldId id="290" r:id="rId41"/>
    <p:sldId id="295" r:id="rId42"/>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3F187E-DE31-4FB4-B78F-E18CD329B67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C4EDAAC-4FC5-4F7E-B8C0-52E9EC7DE65D}">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Depresión Vascular</a:t>
          </a:r>
          <a:endParaRPr lang="es-ES" dirty="0"/>
        </a:p>
      </dgm:t>
    </dgm:pt>
    <dgm:pt modelId="{14DE5B55-EE14-4C7D-943D-43D47684AF25}" type="parTrans" cxnId="{F12FE72C-1473-41F5-A3EE-9FBC2F6377EA}">
      <dgm:prSet/>
      <dgm:spPr/>
      <dgm:t>
        <a:bodyPr/>
        <a:lstStyle/>
        <a:p>
          <a:endParaRPr lang="es-ES"/>
        </a:p>
      </dgm:t>
    </dgm:pt>
    <dgm:pt modelId="{E44CD476-0CF6-461E-B1F8-716EC7B4D21F}" type="sibTrans" cxnId="{F12FE72C-1473-41F5-A3EE-9FBC2F6377EA}">
      <dgm:prSet/>
      <dgm:spPr/>
      <dgm:t>
        <a:bodyPr/>
        <a:lstStyle/>
        <a:p>
          <a:endParaRPr lang="es-ES"/>
        </a:p>
      </dgm:t>
    </dgm:pt>
    <dgm:pt modelId="{C27CE2F0-CF05-4FCB-B9EE-E4DF6590555F}">
      <dgm:prSet phldrT="[Texto]">
        <dgm:style>
          <a:lnRef idx="1">
            <a:schemeClr val="accent3"/>
          </a:lnRef>
          <a:fillRef idx="2">
            <a:schemeClr val="accent3"/>
          </a:fillRef>
          <a:effectRef idx="1">
            <a:schemeClr val="accent3"/>
          </a:effectRef>
          <a:fontRef idx="minor">
            <a:schemeClr val="dk1"/>
          </a:fontRef>
        </dgm:style>
      </dgm:prSet>
      <dgm:spPr/>
      <dgm:t>
        <a:bodyPr/>
        <a:lstStyle/>
        <a:p>
          <a:r>
            <a:rPr lang="es-ES" dirty="0" smtClean="0"/>
            <a:t>Se basa en la relación entre cambios isquémicos en el cerebro y la depresión tardía.</a:t>
          </a:r>
          <a:endParaRPr lang="es-ES" dirty="0"/>
        </a:p>
      </dgm:t>
    </dgm:pt>
    <dgm:pt modelId="{70A1C2EB-1AAD-46EA-AEFE-375DADF1F4EB}" type="parTrans" cxnId="{763FC8AB-1A35-4FD1-9D97-36817D3A51E6}">
      <dgm:prSet/>
      <dgm:spPr/>
      <dgm:t>
        <a:bodyPr/>
        <a:lstStyle/>
        <a:p>
          <a:endParaRPr lang="es-ES"/>
        </a:p>
      </dgm:t>
    </dgm:pt>
    <dgm:pt modelId="{0608D880-B51C-4EA8-BD3A-5A08879A3ACC}" type="sibTrans" cxnId="{763FC8AB-1A35-4FD1-9D97-36817D3A51E6}">
      <dgm:prSet/>
      <dgm:spPr/>
      <dgm:t>
        <a:bodyPr/>
        <a:lstStyle/>
        <a:p>
          <a:endParaRPr lang="es-ES"/>
        </a:p>
      </dgm:t>
    </dgm:pt>
    <dgm:pt modelId="{D18855E6-4EAD-490F-A03D-422A60105644}">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Depresión Psicótica</a:t>
          </a:r>
          <a:endParaRPr lang="es-ES" dirty="0"/>
        </a:p>
      </dgm:t>
    </dgm:pt>
    <dgm:pt modelId="{3CEB5DE6-A3F1-4CF7-86A5-C574890C831C}" type="parTrans" cxnId="{83CA66C3-7AEC-4B26-BB03-6975DA1A610E}">
      <dgm:prSet/>
      <dgm:spPr/>
      <dgm:t>
        <a:bodyPr/>
        <a:lstStyle/>
        <a:p>
          <a:endParaRPr lang="es-ES"/>
        </a:p>
      </dgm:t>
    </dgm:pt>
    <dgm:pt modelId="{DAB16984-4D20-42C5-A671-E17E5F0CC1D8}" type="sibTrans" cxnId="{83CA66C3-7AEC-4B26-BB03-6975DA1A610E}">
      <dgm:prSet/>
      <dgm:spPr/>
      <dgm:t>
        <a:bodyPr/>
        <a:lstStyle/>
        <a:p>
          <a:endParaRPr lang="es-ES"/>
        </a:p>
      </dgm:t>
    </dgm:pt>
    <dgm:pt modelId="{B75ED6DB-5933-46E9-A7F5-0291AA3D3702}">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Es una variante de la depresión mayor caracterizada por paranoia, ilusiones, y alucinaciones además de los síntomas encontrados para el criterio de la depresión mayor. </a:t>
          </a:r>
          <a:endParaRPr lang="es-ES" dirty="0"/>
        </a:p>
      </dgm:t>
    </dgm:pt>
    <dgm:pt modelId="{9E44AF59-7B4C-41CD-A68E-4AEBD353F411}" type="parTrans" cxnId="{454EF1D2-4E46-4BE3-B5F6-C87238300F3A}">
      <dgm:prSet/>
      <dgm:spPr/>
      <dgm:t>
        <a:bodyPr/>
        <a:lstStyle/>
        <a:p>
          <a:endParaRPr lang="es-ES"/>
        </a:p>
      </dgm:t>
    </dgm:pt>
    <dgm:pt modelId="{EE2F9C06-C99E-4152-B3C1-75CEB083DCF9}" type="sibTrans" cxnId="{454EF1D2-4E46-4BE3-B5F6-C87238300F3A}">
      <dgm:prSet/>
      <dgm:spPr/>
      <dgm:t>
        <a:bodyPr/>
        <a:lstStyle/>
        <a:p>
          <a:endParaRPr lang="es-ES"/>
        </a:p>
      </dgm:t>
    </dgm:pt>
    <dgm:pt modelId="{67997992-BB60-4342-9BA8-51F58AC225CF}">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smtClean="0"/>
            <a:t>Puede ser difícil distinguir este diagnostico de la demencia de la depresión y la psicosis</a:t>
          </a:r>
          <a:endParaRPr lang="es-ES" dirty="0"/>
        </a:p>
      </dgm:t>
    </dgm:pt>
    <dgm:pt modelId="{D640E015-BECB-4A7F-BD01-6BAD1B1004B3}" type="parTrans" cxnId="{26D9AAE4-D15D-4AF0-A283-1C3188F5FE61}">
      <dgm:prSet/>
      <dgm:spPr/>
      <dgm:t>
        <a:bodyPr/>
        <a:lstStyle/>
        <a:p>
          <a:endParaRPr lang="es-ES"/>
        </a:p>
      </dgm:t>
    </dgm:pt>
    <dgm:pt modelId="{22A91BAC-3D5F-4B3D-8C06-61B4BCC2CF8C}" type="sibTrans" cxnId="{26D9AAE4-D15D-4AF0-A283-1C3188F5FE61}">
      <dgm:prSet/>
      <dgm:spPr/>
      <dgm:t>
        <a:bodyPr/>
        <a:lstStyle/>
        <a:p>
          <a:endParaRPr lang="es-ES"/>
        </a:p>
      </dgm:t>
    </dgm:pt>
    <dgm:pt modelId="{3853B741-3F84-4A0F-AA46-F0DB67409604}">
      <dgm:prSet phldrT="[Texto]">
        <dgm:style>
          <a:lnRef idx="1">
            <a:schemeClr val="accent5"/>
          </a:lnRef>
          <a:fillRef idx="2">
            <a:schemeClr val="accent5"/>
          </a:fillRef>
          <a:effectRef idx="1">
            <a:schemeClr val="accent5"/>
          </a:effectRef>
          <a:fontRef idx="minor">
            <a:schemeClr val="dk1"/>
          </a:fontRef>
        </dgm:style>
      </dgm:prSet>
      <dgm:spPr/>
      <dgm:t>
        <a:bodyPr/>
        <a:lstStyle/>
        <a:p>
          <a:r>
            <a:rPr lang="es-ES" dirty="0" smtClean="0"/>
            <a:t>Tendencias Suicidas</a:t>
          </a:r>
          <a:endParaRPr lang="es-ES" dirty="0"/>
        </a:p>
      </dgm:t>
    </dgm:pt>
    <dgm:pt modelId="{32B7625E-DBE2-446D-8D54-1FBFAF780CE8}" type="parTrans" cxnId="{918E9BED-E0A4-458D-B268-6D607C27DE79}">
      <dgm:prSet/>
      <dgm:spPr/>
      <dgm:t>
        <a:bodyPr/>
        <a:lstStyle/>
        <a:p>
          <a:endParaRPr lang="es-ES"/>
        </a:p>
      </dgm:t>
    </dgm:pt>
    <dgm:pt modelId="{05B5FA0F-DC74-4372-88D6-F48D6BA077C2}" type="sibTrans" cxnId="{918E9BED-E0A4-458D-B268-6D607C27DE79}">
      <dgm:prSet/>
      <dgm:spPr/>
      <dgm:t>
        <a:bodyPr/>
        <a:lstStyle/>
        <a:p>
          <a:endParaRPr lang="es-ES"/>
        </a:p>
      </dgm:t>
    </dgm:pt>
    <dgm:pt modelId="{40BDC6C5-076E-4D33-8F31-A63C41F0FBC3}">
      <dgm:prSet phldrT="[Texto]">
        <dgm:style>
          <a:lnRef idx="1">
            <a:schemeClr val="accent5"/>
          </a:lnRef>
          <a:fillRef idx="2">
            <a:schemeClr val="accent5"/>
          </a:fillRef>
          <a:effectRef idx="1">
            <a:schemeClr val="accent5"/>
          </a:effectRef>
          <a:fontRef idx="minor">
            <a:schemeClr val="dk1"/>
          </a:fontRef>
        </dgm:style>
      </dgm:prSet>
      <dgm:spPr/>
      <dgm:t>
        <a:bodyPr/>
        <a:lstStyle/>
        <a:p>
          <a:r>
            <a:rPr lang="es-ES" dirty="0" smtClean="0"/>
            <a:t>El anciano tiene el mayor riesgo de esto que cualquier otro grupo etario</a:t>
          </a:r>
          <a:endParaRPr lang="es-ES" dirty="0"/>
        </a:p>
      </dgm:t>
    </dgm:pt>
    <dgm:pt modelId="{8A7ED3D5-5855-4ADC-8E47-E5F916FE42B6}" type="parTrans" cxnId="{66DB196E-F895-45F2-876C-2CF3FEF33BA7}">
      <dgm:prSet/>
      <dgm:spPr/>
      <dgm:t>
        <a:bodyPr/>
        <a:lstStyle/>
        <a:p>
          <a:endParaRPr lang="es-ES"/>
        </a:p>
      </dgm:t>
    </dgm:pt>
    <dgm:pt modelId="{82935FE5-92F9-4048-B1A6-046B1FC8E834}" type="sibTrans" cxnId="{66DB196E-F895-45F2-876C-2CF3FEF33BA7}">
      <dgm:prSet/>
      <dgm:spPr/>
      <dgm:t>
        <a:bodyPr/>
        <a:lstStyle/>
        <a:p>
          <a:endParaRPr lang="es-ES"/>
        </a:p>
      </dgm:t>
    </dgm:pt>
    <dgm:pt modelId="{329F96FF-6484-4EBA-B6F3-11459B4100D5}" type="pres">
      <dgm:prSet presAssocID="{163F187E-DE31-4FB4-B78F-E18CD329B679}" presName="Name0" presStyleCnt="0">
        <dgm:presLayoutVars>
          <dgm:dir/>
          <dgm:animLvl val="lvl"/>
          <dgm:resizeHandles val="exact"/>
        </dgm:presLayoutVars>
      </dgm:prSet>
      <dgm:spPr/>
      <dgm:t>
        <a:bodyPr/>
        <a:lstStyle/>
        <a:p>
          <a:endParaRPr lang="es-CL"/>
        </a:p>
      </dgm:t>
    </dgm:pt>
    <dgm:pt modelId="{6230C402-1B67-4846-A9BE-662125A65E5F}" type="pres">
      <dgm:prSet presAssocID="{1C4EDAAC-4FC5-4F7E-B8C0-52E9EC7DE65D}" presName="linNode" presStyleCnt="0"/>
      <dgm:spPr/>
    </dgm:pt>
    <dgm:pt modelId="{F6D50A10-4560-4D56-A1FC-A6EA84A0455A}" type="pres">
      <dgm:prSet presAssocID="{1C4EDAAC-4FC5-4F7E-B8C0-52E9EC7DE65D}" presName="parentText" presStyleLbl="node1" presStyleIdx="0" presStyleCnt="3">
        <dgm:presLayoutVars>
          <dgm:chMax val="1"/>
          <dgm:bulletEnabled val="1"/>
        </dgm:presLayoutVars>
      </dgm:prSet>
      <dgm:spPr/>
      <dgm:t>
        <a:bodyPr/>
        <a:lstStyle/>
        <a:p>
          <a:endParaRPr lang="es-ES"/>
        </a:p>
      </dgm:t>
    </dgm:pt>
    <dgm:pt modelId="{A909BC64-F6DB-41B5-B0AF-E9EC59E7156E}" type="pres">
      <dgm:prSet presAssocID="{1C4EDAAC-4FC5-4F7E-B8C0-52E9EC7DE65D}" presName="descendantText" presStyleLbl="alignAccFollowNode1" presStyleIdx="0" presStyleCnt="3">
        <dgm:presLayoutVars>
          <dgm:bulletEnabled val="1"/>
        </dgm:presLayoutVars>
      </dgm:prSet>
      <dgm:spPr/>
      <dgm:t>
        <a:bodyPr/>
        <a:lstStyle/>
        <a:p>
          <a:endParaRPr lang="es-ES"/>
        </a:p>
      </dgm:t>
    </dgm:pt>
    <dgm:pt modelId="{576EF350-520F-4C47-BE55-9E5C700AE78E}" type="pres">
      <dgm:prSet presAssocID="{E44CD476-0CF6-461E-B1F8-716EC7B4D21F}" presName="sp" presStyleCnt="0"/>
      <dgm:spPr/>
    </dgm:pt>
    <dgm:pt modelId="{F68237C9-B90C-4673-B68B-3C550B0BF23B}" type="pres">
      <dgm:prSet presAssocID="{D18855E6-4EAD-490F-A03D-422A60105644}" presName="linNode" presStyleCnt="0"/>
      <dgm:spPr/>
    </dgm:pt>
    <dgm:pt modelId="{1A3C171D-4E91-428A-931B-11725EB651CD}" type="pres">
      <dgm:prSet presAssocID="{D18855E6-4EAD-490F-A03D-422A60105644}" presName="parentText" presStyleLbl="node1" presStyleIdx="1" presStyleCnt="3">
        <dgm:presLayoutVars>
          <dgm:chMax val="1"/>
          <dgm:bulletEnabled val="1"/>
        </dgm:presLayoutVars>
      </dgm:prSet>
      <dgm:spPr/>
      <dgm:t>
        <a:bodyPr/>
        <a:lstStyle/>
        <a:p>
          <a:endParaRPr lang="es-ES"/>
        </a:p>
      </dgm:t>
    </dgm:pt>
    <dgm:pt modelId="{6CAEE3FD-70C7-4E62-8364-CAB8C5013609}" type="pres">
      <dgm:prSet presAssocID="{D18855E6-4EAD-490F-A03D-422A60105644}" presName="descendantText" presStyleLbl="alignAccFollowNode1" presStyleIdx="1" presStyleCnt="3">
        <dgm:presLayoutVars>
          <dgm:bulletEnabled val="1"/>
        </dgm:presLayoutVars>
      </dgm:prSet>
      <dgm:spPr/>
      <dgm:t>
        <a:bodyPr/>
        <a:lstStyle/>
        <a:p>
          <a:endParaRPr lang="es-ES"/>
        </a:p>
      </dgm:t>
    </dgm:pt>
    <dgm:pt modelId="{A0B779D5-E210-45ED-9277-056564F7A8EE}" type="pres">
      <dgm:prSet presAssocID="{DAB16984-4D20-42C5-A671-E17E5F0CC1D8}" presName="sp" presStyleCnt="0"/>
      <dgm:spPr/>
    </dgm:pt>
    <dgm:pt modelId="{8A966A71-9EF9-4DA1-9F0B-98244EBD911B}" type="pres">
      <dgm:prSet presAssocID="{3853B741-3F84-4A0F-AA46-F0DB67409604}" presName="linNode" presStyleCnt="0"/>
      <dgm:spPr/>
    </dgm:pt>
    <dgm:pt modelId="{5583D53B-04F3-4171-9B17-6297A098D10E}" type="pres">
      <dgm:prSet presAssocID="{3853B741-3F84-4A0F-AA46-F0DB67409604}" presName="parentText" presStyleLbl="node1" presStyleIdx="2" presStyleCnt="3">
        <dgm:presLayoutVars>
          <dgm:chMax val="1"/>
          <dgm:bulletEnabled val="1"/>
        </dgm:presLayoutVars>
      </dgm:prSet>
      <dgm:spPr/>
      <dgm:t>
        <a:bodyPr/>
        <a:lstStyle/>
        <a:p>
          <a:endParaRPr lang="es-ES"/>
        </a:p>
      </dgm:t>
    </dgm:pt>
    <dgm:pt modelId="{D50EF28E-AAE5-481B-82DB-1AB2C7257B87}" type="pres">
      <dgm:prSet presAssocID="{3853B741-3F84-4A0F-AA46-F0DB67409604}" presName="descendantText" presStyleLbl="alignAccFollowNode1" presStyleIdx="2" presStyleCnt="3">
        <dgm:presLayoutVars>
          <dgm:bulletEnabled val="1"/>
        </dgm:presLayoutVars>
      </dgm:prSet>
      <dgm:spPr/>
      <dgm:t>
        <a:bodyPr/>
        <a:lstStyle/>
        <a:p>
          <a:endParaRPr lang="es-ES"/>
        </a:p>
      </dgm:t>
    </dgm:pt>
  </dgm:ptLst>
  <dgm:cxnLst>
    <dgm:cxn modelId="{142E08AC-14EE-4B5E-A430-808635E4BB0D}" type="presOf" srcId="{C27CE2F0-CF05-4FCB-B9EE-E4DF6590555F}" destId="{A909BC64-F6DB-41B5-B0AF-E9EC59E7156E}" srcOrd="0" destOrd="0" presId="urn:microsoft.com/office/officeart/2005/8/layout/vList5"/>
    <dgm:cxn modelId="{454EF1D2-4E46-4BE3-B5F6-C87238300F3A}" srcId="{D18855E6-4EAD-490F-A03D-422A60105644}" destId="{B75ED6DB-5933-46E9-A7F5-0291AA3D3702}" srcOrd="0" destOrd="0" parTransId="{9E44AF59-7B4C-41CD-A68E-4AEBD353F411}" sibTransId="{EE2F9C06-C99E-4152-B3C1-75CEB083DCF9}"/>
    <dgm:cxn modelId="{75320D98-4928-4040-A753-784ECFF28479}" type="presOf" srcId="{D18855E6-4EAD-490F-A03D-422A60105644}" destId="{1A3C171D-4E91-428A-931B-11725EB651CD}" srcOrd="0" destOrd="0" presId="urn:microsoft.com/office/officeart/2005/8/layout/vList5"/>
    <dgm:cxn modelId="{A6D8815E-F955-4684-99FA-FB2E8AD629D2}" type="presOf" srcId="{40BDC6C5-076E-4D33-8F31-A63C41F0FBC3}" destId="{D50EF28E-AAE5-481B-82DB-1AB2C7257B87}" srcOrd="0" destOrd="0" presId="urn:microsoft.com/office/officeart/2005/8/layout/vList5"/>
    <dgm:cxn modelId="{918E9BED-E0A4-458D-B268-6D607C27DE79}" srcId="{163F187E-DE31-4FB4-B78F-E18CD329B679}" destId="{3853B741-3F84-4A0F-AA46-F0DB67409604}" srcOrd="2" destOrd="0" parTransId="{32B7625E-DBE2-446D-8D54-1FBFAF780CE8}" sibTransId="{05B5FA0F-DC74-4372-88D6-F48D6BA077C2}"/>
    <dgm:cxn modelId="{F12FE72C-1473-41F5-A3EE-9FBC2F6377EA}" srcId="{163F187E-DE31-4FB4-B78F-E18CD329B679}" destId="{1C4EDAAC-4FC5-4F7E-B8C0-52E9EC7DE65D}" srcOrd="0" destOrd="0" parTransId="{14DE5B55-EE14-4C7D-943D-43D47684AF25}" sibTransId="{E44CD476-0CF6-461E-B1F8-716EC7B4D21F}"/>
    <dgm:cxn modelId="{21BF839D-7314-4DB7-8BB8-E5640757B22C}" type="presOf" srcId="{1C4EDAAC-4FC5-4F7E-B8C0-52E9EC7DE65D}" destId="{F6D50A10-4560-4D56-A1FC-A6EA84A0455A}" srcOrd="0" destOrd="0" presId="urn:microsoft.com/office/officeart/2005/8/layout/vList5"/>
    <dgm:cxn modelId="{66DB196E-F895-45F2-876C-2CF3FEF33BA7}" srcId="{3853B741-3F84-4A0F-AA46-F0DB67409604}" destId="{40BDC6C5-076E-4D33-8F31-A63C41F0FBC3}" srcOrd="0" destOrd="0" parTransId="{8A7ED3D5-5855-4ADC-8E47-E5F916FE42B6}" sibTransId="{82935FE5-92F9-4048-B1A6-046B1FC8E834}"/>
    <dgm:cxn modelId="{B63AED05-B40B-4138-B2D1-1F2D3814A3D9}" type="presOf" srcId="{67997992-BB60-4342-9BA8-51F58AC225CF}" destId="{6CAEE3FD-70C7-4E62-8364-CAB8C5013609}" srcOrd="0" destOrd="1" presId="urn:microsoft.com/office/officeart/2005/8/layout/vList5"/>
    <dgm:cxn modelId="{F08F34A2-A72D-46A5-B535-00B7EF854495}" type="presOf" srcId="{3853B741-3F84-4A0F-AA46-F0DB67409604}" destId="{5583D53B-04F3-4171-9B17-6297A098D10E}" srcOrd="0" destOrd="0" presId="urn:microsoft.com/office/officeart/2005/8/layout/vList5"/>
    <dgm:cxn modelId="{26D9AAE4-D15D-4AF0-A283-1C3188F5FE61}" srcId="{D18855E6-4EAD-490F-A03D-422A60105644}" destId="{67997992-BB60-4342-9BA8-51F58AC225CF}" srcOrd="1" destOrd="0" parTransId="{D640E015-BECB-4A7F-BD01-6BAD1B1004B3}" sibTransId="{22A91BAC-3D5F-4B3D-8C06-61B4BCC2CF8C}"/>
    <dgm:cxn modelId="{83CA66C3-7AEC-4B26-BB03-6975DA1A610E}" srcId="{163F187E-DE31-4FB4-B78F-E18CD329B679}" destId="{D18855E6-4EAD-490F-A03D-422A60105644}" srcOrd="1" destOrd="0" parTransId="{3CEB5DE6-A3F1-4CF7-86A5-C574890C831C}" sibTransId="{DAB16984-4D20-42C5-A671-E17E5F0CC1D8}"/>
    <dgm:cxn modelId="{763FC8AB-1A35-4FD1-9D97-36817D3A51E6}" srcId="{1C4EDAAC-4FC5-4F7E-B8C0-52E9EC7DE65D}" destId="{C27CE2F0-CF05-4FCB-B9EE-E4DF6590555F}" srcOrd="0" destOrd="0" parTransId="{70A1C2EB-1AAD-46EA-AEFE-375DADF1F4EB}" sibTransId="{0608D880-B51C-4EA8-BD3A-5A08879A3ACC}"/>
    <dgm:cxn modelId="{A0C7C18B-6653-41F7-BB44-286213D05CE2}" type="presOf" srcId="{B75ED6DB-5933-46E9-A7F5-0291AA3D3702}" destId="{6CAEE3FD-70C7-4E62-8364-CAB8C5013609}" srcOrd="0" destOrd="0" presId="urn:microsoft.com/office/officeart/2005/8/layout/vList5"/>
    <dgm:cxn modelId="{F5D3AA97-DD72-4A93-9C18-2CE31D5A0EC4}" type="presOf" srcId="{163F187E-DE31-4FB4-B78F-E18CD329B679}" destId="{329F96FF-6484-4EBA-B6F3-11459B4100D5}" srcOrd="0" destOrd="0" presId="urn:microsoft.com/office/officeart/2005/8/layout/vList5"/>
    <dgm:cxn modelId="{4AAEACB5-D088-40CC-AE3D-0C6D0B312F23}" type="presParOf" srcId="{329F96FF-6484-4EBA-B6F3-11459B4100D5}" destId="{6230C402-1B67-4846-A9BE-662125A65E5F}" srcOrd="0" destOrd="0" presId="urn:microsoft.com/office/officeart/2005/8/layout/vList5"/>
    <dgm:cxn modelId="{B68CCA1E-7FF4-4C20-BD01-0B15FB57EC5F}" type="presParOf" srcId="{6230C402-1B67-4846-A9BE-662125A65E5F}" destId="{F6D50A10-4560-4D56-A1FC-A6EA84A0455A}" srcOrd="0" destOrd="0" presId="urn:microsoft.com/office/officeart/2005/8/layout/vList5"/>
    <dgm:cxn modelId="{956FBF10-40BD-4773-8847-8B30D4B73725}" type="presParOf" srcId="{6230C402-1B67-4846-A9BE-662125A65E5F}" destId="{A909BC64-F6DB-41B5-B0AF-E9EC59E7156E}" srcOrd="1" destOrd="0" presId="urn:microsoft.com/office/officeart/2005/8/layout/vList5"/>
    <dgm:cxn modelId="{4BD06C68-F9B6-48EA-94CA-4A3C1D576FA3}" type="presParOf" srcId="{329F96FF-6484-4EBA-B6F3-11459B4100D5}" destId="{576EF350-520F-4C47-BE55-9E5C700AE78E}" srcOrd="1" destOrd="0" presId="urn:microsoft.com/office/officeart/2005/8/layout/vList5"/>
    <dgm:cxn modelId="{8F403FF2-CE08-4DFA-9E10-AB36D2C8CA59}" type="presParOf" srcId="{329F96FF-6484-4EBA-B6F3-11459B4100D5}" destId="{F68237C9-B90C-4673-B68B-3C550B0BF23B}" srcOrd="2" destOrd="0" presId="urn:microsoft.com/office/officeart/2005/8/layout/vList5"/>
    <dgm:cxn modelId="{DF04AD32-54AC-4436-B6E8-6050FD523AA5}" type="presParOf" srcId="{F68237C9-B90C-4673-B68B-3C550B0BF23B}" destId="{1A3C171D-4E91-428A-931B-11725EB651CD}" srcOrd="0" destOrd="0" presId="urn:microsoft.com/office/officeart/2005/8/layout/vList5"/>
    <dgm:cxn modelId="{7BC77A9A-3D69-4A10-8995-3FAAD34FB75F}" type="presParOf" srcId="{F68237C9-B90C-4673-B68B-3C550B0BF23B}" destId="{6CAEE3FD-70C7-4E62-8364-CAB8C5013609}" srcOrd="1" destOrd="0" presId="urn:microsoft.com/office/officeart/2005/8/layout/vList5"/>
    <dgm:cxn modelId="{958FB383-B09D-44C2-8EED-92211F6C0965}" type="presParOf" srcId="{329F96FF-6484-4EBA-B6F3-11459B4100D5}" destId="{A0B779D5-E210-45ED-9277-056564F7A8EE}" srcOrd="3" destOrd="0" presId="urn:microsoft.com/office/officeart/2005/8/layout/vList5"/>
    <dgm:cxn modelId="{EF22EB94-572C-44D7-A0EC-6B14C5E67589}" type="presParOf" srcId="{329F96FF-6484-4EBA-B6F3-11459B4100D5}" destId="{8A966A71-9EF9-4DA1-9F0B-98244EBD911B}" srcOrd="4" destOrd="0" presId="urn:microsoft.com/office/officeart/2005/8/layout/vList5"/>
    <dgm:cxn modelId="{A8E0AECA-F428-4FE9-A17B-E6B095A4417A}" type="presParOf" srcId="{8A966A71-9EF9-4DA1-9F0B-98244EBD911B}" destId="{5583D53B-04F3-4171-9B17-6297A098D10E}" srcOrd="0" destOrd="0" presId="urn:microsoft.com/office/officeart/2005/8/layout/vList5"/>
    <dgm:cxn modelId="{595C3DBA-D6F6-432E-995A-E2C7C30193AA}" type="presParOf" srcId="{8A966A71-9EF9-4DA1-9F0B-98244EBD911B}" destId="{D50EF28E-AAE5-481B-82DB-1AB2C7257B8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E688502-7BFD-4FD1-934E-584E1A151854}" type="doc">
      <dgm:prSet loTypeId="urn:microsoft.com/office/officeart/2005/8/layout/vList6" loCatId="list" qsTypeId="urn:microsoft.com/office/officeart/2005/8/quickstyle/simple5" qsCatId="simple" csTypeId="urn:microsoft.com/office/officeart/2005/8/colors/colorful4" csCatId="colorful"/>
      <dgm:spPr/>
      <dgm:t>
        <a:bodyPr/>
        <a:lstStyle/>
        <a:p>
          <a:endParaRPr lang="es-CL"/>
        </a:p>
      </dgm:t>
    </dgm:pt>
    <dgm:pt modelId="{DD6B801E-FC7E-4F1D-8CF0-8DCF457FA2A1}">
      <dgm:prSet/>
      <dgm:spPr/>
      <dgm:t>
        <a:bodyPr/>
        <a:lstStyle/>
        <a:p>
          <a:pPr rtl="0"/>
          <a:r>
            <a:rPr lang="es-CL" dirty="0" smtClean="0"/>
            <a:t>↑ Respuesta:</a:t>
          </a:r>
          <a:endParaRPr lang="es-CL" dirty="0"/>
        </a:p>
      </dgm:t>
    </dgm:pt>
    <dgm:pt modelId="{713CAF16-FC54-4416-9559-1283F6455C49}" type="parTrans" cxnId="{BBAD0529-A571-445C-9D25-6083A091CCF1}">
      <dgm:prSet/>
      <dgm:spPr/>
      <dgm:t>
        <a:bodyPr/>
        <a:lstStyle/>
        <a:p>
          <a:endParaRPr lang="es-CL"/>
        </a:p>
      </dgm:t>
    </dgm:pt>
    <dgm:pt modelId="{90CA0565-F2CA-4FA1-907E-75F07DD72873}" type="sibTrans" cxnId="{BBAD0529-A571-445C-9D25-6083A091CCF1}">
      <dgm:prSet/>
      <dgm:spPr/>
      <dgm:t>
        <a:bodyPr/>
        <a:lstStyle/>
        <a:p>
          <a:endParaRPr lang="es-CL"/>
        </a:p>
      </dgm:t>
    </dgm:pt>
    <dgm:pt modelId="{C2D1C958-38C9-4416-B1D3-F6AD94A61FE8}">
      <dgm:prSet/>
      <dgm:spPr/>
      <dgm:t>
        <a:bodyPr/>
        <a:lstStyle/>
        <a:p>
          <a:pPr rtl="0"/>
          <a:r>
            <a:rPr lang="es-CL" dirty="0" smtClean="0"/>
            <a:t>Receptores mas sensibilizados</a:t>
          </a:r>
          <a:endParaRPr lang="es-CL" dirty="0"/>
        </a:p>
      </dgm:t>
    </dgm:pt>
    <dgm:pt modelId="{8CEE6C68-83D1-4016-9A7E-9B9B7355B3AB}" type="parTrans" cxnId="{166217FC-C208-4261-A438-6849258312BA}">
      <dgm:prSet/>
      <dgm:spPr/>
      <dgm:t>
        <a:bodyPr/>
        <a:lstStyle/>
        <a:p>
          <a:endParaRPr lang="es-CL"/>
        </a:p>
      </dgm:t>
    </dgm:pt>
    <dgm:pt modelId="{6E9A56E6-E0A3-4BA3-880E-6FF4905150DE}" type="sibTrans" cxnId="{166217FC-C208-4261-A438-6849258312BA}">
      <dgm:prSet/>
      <dgm:spPr/>
      <dgm:t>
        <a:bodyPr/>
        <a:lstStyle/>
        <a:p>
          <a:endParaRPr lang="es-CL"/>
        </a:p>
      </dgm:t>
    </dgm:pt>
    <dgm:pt modelId="{9CD6F212-7C97-4214-B033-98AF27CAE204}">
      <dgm:prSet/>
      <dgm:spPr/>
      <dgm:t>
        <a:bodyPr/>
        <a:lstStyle/>
        <a:p>
          <a:pPr rtl="0"/>
          <a:r>
            <a:rPr lang="es-CL" dirty="0" smtClean="0"/>
            <a:t>Ej.: Benzodiacepinas, opiáceos.</a:t>
          </a:r>
          <a:endParaRPr lang="es-CL" dirty="0"/>
        </a:p>
      </dgm:t>
    </dgm:pt>
    <dgm:pt modelId="{6B33523E-98D9-4E27-9A73-4264B8F54DC6}" type="parTrans" cxnId="{A79B3BEF-651F-49F7-BAD3-FA8FA45B3D8A}">
      <dgm:prSet/>
      <dgm:spPr/>
      <dgm:t>
        <a:bodyPr/>
        <a:lstStyle/>
        <a:p>
          <a:endParaRPr lang="es-CL"/>
        </a:p>
      </dgm:t>
    </dgm:pt>
    <dgm:pt modelId="{470F21F0-7E65-43AC-BF71-631E9BE6A8C4}" type="sibTrans" cxnId="{A79B3BEF-651F-49F7-BAD3-FA8FA45B3D8A}">
      <dgm:prSet/>
      <dgm:spPr/>
      <dgm:t>
        <a:bodyPr/>
        <a:lstStyle/>
        <a:p>
          <a:endParaRPr lang="es-CL"/>
        </a:p>
      </dgm:t>
    </dgm:pt>
    <dgm:pt modelId="{3C66A90E-5CFD-46DB-9771-EEF6E29A2056}">
      <dgm:prSet/>
      <dgm:spPr/>
      <dgm:t>
        <a:bodyPr/>
        <a:lstStyle/>
        <a:p>
          <a:pPr rtl="0"/>
          <a:r>
            <a:rPr lang="es-CL" dirty="0" smtClean="0"/>
            <a:t>↓ Respuesta:</a:t>
          </a:r>
          <a:endParaRPr lang="es-CL" dirty="0"/>
        </a:p>
      </dgm:t>
    </dgm:pt>
    <dgm:pt modelId="{5FE68E43-DBCF-4BD4-BF2E-B72017D2A29E}" type="parTrans" cxnId="{D641F69E-8E8A-4202-B531-B2CFA4D9EDBE}">
      <dgm:prSet/>
      <dgm:spPr/>
      <dgm:t>
        <a:bodyPr/>
        <a:lstStyle/>
        <a:p>
          <a:endParaRPr lang="es-CL"/>
        </a:p>
      </dgm:t>
    </dgm:pt>
    <dgm:pt modelId="{A9B81E39-8032-4367-B5BE-0879C1EFF954}" type="sibTrans" cxnId="{D641F69E-8E8A-4202-B531-B2CFA4D9EDBE}">
      <dgm:prSet/>
      <dgm:spPr/>
      <dgm:t>
        <a:bodyPr/>
        <a:lstStyle/>
        <a:p>
          <a:endParaRPr lang="es-CL"/>
        </a:p>
      </dgm:t>
    </dgm:pt>
    <dgm:pt modelId="{679ACF34-2E55-49AC-9378-5F94ADE98683}">
      <dgm:prSet/>
      <dgm:spPr/>
      <dgm:t>
        <a:bodyPr/>
        <a:lstStyle/>
        <a:p>
          <a:pPr rtl="0"/>
          <a:r>
            <a:rPr lang="es-CL" dirty="0" smtClean="0"/>
            <a:t>Ej.: Antagonistas β-adrenérgicos.</a:t>
          </a:r>
          <a:endParaRPr lang="es-CL" dirty="0"/>
        </a:p>
      </dgm:t>
    </dgm:pt>
    <dgm:pt modelId="{CA53AE22-D393-4EB6-8FD4-746945FCC9D8}" type="parTrans" cxnId="{74B509DC-D9B1-4E7C-BB13-67C02A5A1F16}">
      <dgm:prSet/>
      <dgm:spPr/>
      <dgm:t>
        <a:bodyPr/>
        <a:lstStyle/>
        <a:p>
          <a:endParaRPr lang="es-CL"/>
        </a:p>
      </dgm:t>
    </dgm:pt>
    <dgm:pt modelId="{930AD66D-5D88-4E2E-9654-676B410305CD}" type="sibTrans" cxnId="{74B509DC-D9B1-4E7C-BB13-67C02A5A1F16}">
      <dgm:prSet/>
      <dgm:spPr/>
      <dgm:t>
        <a:bodyPr/>
        <a:lstStyle/>
        <a:p>
          <a:endParaRPr lang="es-CL"/>
        </a:p>
      </dgm:t>
    </dgm:pt>
    <dgm:pt modelId="{7442D27F-C3E3-4E28-9D66-2D30B401DA54}" type="pres">
      <dgm:prSet presAssocID="{FE688502-7BFD-4FD1-934E-584E1A151854}" presName="Name0" presStyleCnt="0">
        <dgm:presLayoutVars>
          <dgm:dir/>
          <dgm:animLvl val="lvl"/>
          <dgm:resizeHandles/>
        </dgm:presLayoutVars>
      </dgm:prSet>
      <dgm:spPr/>
      <dgm:t>
        <a:bodyPr/>
        <a:lstStyle/>
        <a:p>
          <a:endParaRPr lang="es-CL"/>
        </a:p>
      </dgm:t>
    </dgm:pt>
    <dgm:pt modelId="{3CB9DB00-0FFB-4383-BDA7-B6350CBF01DE}" type="pres">
      <dgm:prSet presAssocID="{DD6B801E-FC7E-4F1D-8CF0-8DCF457FA2A1}" presName="linNode" presStyleCnt="0"/>
      <dgm:spPr/>
    </dgm:pt>
    <dgm:pt modelId="{D87682BA-9C35-4C1D-8324-A9E4AB585213}" type="pres">
      <dgm:prSet presAssocID="{DD6B801E-FC7E-4F1D-8CF0-8DCF457FA2A1}" presName="parentShp" presStyleLbl="node1" presStyleIdx="0" presStyleCnt="2">
        <dgm:presLayoutVars>
          <dgm:bulletEnabled val="1"/>
        </dgm:presLayoutVars>
      </dgm:prSet>
      <dgm:spPr/>
      <dgm:t>
        <a:bodyPr/>
        <a:lstStyle/>
        <a:p>
          <a:endParaRPr lang="es-CL"/>
        </a:p>
      </dgm:t>
    </dgm:pt>
    <dgm:pt modelId="{2CA19E05-9C85-44FC-84AE-2795E15C00E1}" type="pres">
      <dgm:prSet presAssocID="{DD6B801E-FC7E-4F1D-8CF0-8DCF457FA2A1}" presName="childShp" presStyleLbl="bgAccFollowNode1" presStyleIdx="0" presStyleCnt="2">
        <dgm:presLayoutVars>
          <dgm:bulletEnabled val="1"/>
        </dgm:presLayoutVars>
      </dgm:prSet>
      <dgm:spPr/>
      <dgm:t>
        <a:bodyPr/>
        <a:lstStyle/>
        <a:p>
          <a:endParaRPr lang="es-CL"/>
        </a:p>
      </dgm:t>
    </dgm:pt>
    <dgm:pt modelId="{0A215022-D94F-4C82-A0CB-0FFB2FB961DE}" type="pres">
      <dgm:prSet presAssocID="{90CA0565-F2CA-4FA1-907E-75F07DD72873}" presName="spacing" presStyleCnt="0"/>
      <dgm:spPr/>
    </dgm:pt>
    <dgm:pt modelId="{6DB460A8-0FE3-42A0-B88C-6928DC455A20}" type="pres">
      <dgm:prSet presAssocID="{3C66A90E-5CFD-46DB-9771-EEF6E29A2056}" presName="linNode" presStyleCnt="0"/>
      <dgm:spPr/>
    </dgm:pt>
    <dgm:pt modelId="{8A06A578-3720-48E4-BB95-3C147B541C7E}" type="pres">
      <dgm:prSet presAssocID="{3C66A90E-5CFD-46DB-9771-EEF6E29A2056}" presName="parentShp" presStyleLbl="node1" presStyleIdx="1" presStyleCnt="2">
        <dgm:presLayoutVars>
          <dgm:bulletEnabled val="1"/>
        </dgm:presLayoutVars>
      </dgm:prSet>
      <dgm:spPr/>
      <dgm:t>
        <a:bodyPr/>
        <a:lstStyle/>
        <a:p>
          <a:endParaRPr lang="es-CL"/>
        </a:p>
      </dgm:t>
    </dgm:pt>
    <dgm:pt modelId="{390606A5-F99D-45FB-B60A-3A2CCD473AA2}" type="pres">
      <dgm:prSet presAssocID="{3C66A90E-5CFD-46DB-9771-EEF6E29A2056}" presName="childShp" presStyleLbl="bgAccFollowNode1" presStyleIdx="1" presStyleCnt="2">
        <dgm:presLayoutVars>
          <dgm:bulletEnabled val="1"/>
        </dgm:presLayoutVars>
      </dgm:prSet>
      <dgm:spPr/>
      <dgm:t>
        <a:bodyPr/>
        <a:lstStyle/>
        <a:p>
          <a:endParaRPr lang="es-CL"/>
        </a:p>
      </dgm:t>
    </dgm:pt>
  </dgm:ptLst>
  <dgm:cxnLst>
    <dgm:cxn modelId="{166217FC-C208-4261-A438-6849258312BA}" srcId="{DD6B801E-FC7E-4F1D-8CF0-8DCF457FA2A1}" destId="{C2D1C958-38C9-4416-B1D3-F6AD94A61FE8}" srcOrd="0" destOrd="0" parTransId="{8CEE6C68-83D1-4016-9A7E-9B9B7355B3AB}" sibTransId="{6E9A56E6-E0A3-4BA3-880E-6FF4905150DE}"/>
    <dgm:cxn modelId="{51EF37C0-0581-4121-985A-4E4481331CF6}" type="presOf" srcId="{FE688502-7BFD-4FD1-934E-584E1A151854}" destId="{7442D27F-C3E3-4E28-9D66-2D30B401DA54}" srcOrd="0" destOrd="0" presId="urn:microsoft.com/office/officeart/2005/8/layout/vList6"/>
    <dgm:cxn modelId="{C1C63493-32C5-4117-9BDF-4AFF7D40389F}" type="presOf" srcId="{DD6B801E-FC7E-4F1D-8CF0-8DCF457FA2A1}" destId="{D87682BA-9C35-4C1D-8324-A9E4AB585213}" srcOrd="0" destOrd="0" presId="urn:microsoft.com/office/officeart/2005/8/layout/vList6"/>
    <dgm:cxn modelId="{148F76F6-72BB-4B83-B778-8CFEEB18B766}" type="presOf" srcId="{9CD6F212-7C97-4214-B033-98AF27CAE204}" destId="{2CA19E05-9C85-44FC-84AE-2795E15C00E1}" srcOrd="0" destOrd="1" presId="urn:microsoft.com/office/officeart/2005/8/layout/vList6"/>
    <dgm:cxn modelId="{804005DC-1898-4684-B71D-A091C63912A2}" type="presOf" srcId="{3C66A90E-5CFD-46DB-9771-EEF6E29A2056}" destId="{8A06A578-3720-48E4-BB95-3C147B541C7E}" srcOrd="0" destOrd="0" presId="urn:microsoft.com/office/officeart/2005/8/layout/vList6"/>
    <dgm:cxn modelId="{D641F69E-8E8A-4202-B531-B2CFA4D9EDBE}" srcId="{FE688502-7BFD-4FD1-934E-584E1A151854}" destId="{3C66A90E-5CFD-46DB-9771-EEF6E29A2056}" srcOrd="1" destOrd="0" parTransId="{5FE68E43-DBCF-4BD4-BF2E-B72017D2A29E}" sibTransId="{A9B81E39-8032-4367-B5BE-0879C1EFF954}"/>
    <dgm:cxn modelId="{BBAD0529-A571-445C-9D25-6083A091CCF1}" srcId="{FE688502-7BFD-4FD1-934E-584E1A151854}" destId="{DD6B801E-FC7E-4F1D-8CF0-8DCF457FA2A1}" srcOrd="0" destOrd="0" parTransId="{713CAF16-FC54-4416-9559-1283F6455C49}" sibTransId="{90CA0565-F2CA-4FA1-907E-75F07DD72873}"/>
    <dgm:cxn modelId="{74B509DC-D9B1-4E7C-BB13-67C02A5A1F16}" srcId="{3C66A90E-5CFD-46DB-9771-EEF6E29A2056}" destId="{679ACF34-2E55-49AC-9378-5F94ADE98683}" srcOrd="0" destOrd="0" parTransId="{CA53AE22-D393-4EB6-8FD4-746945FCC9D8}" sibTransId="{930AD66D-5D88-4E2E-9654-676B410305CD}"/>
    <dgm:cxn modelId="{7416FA64-0262-4093-BAB9-0C1336332510}" type="presOf" srcId="{C2D1C958-38C9-4416-B1D3-F6AD94A61FE8}" destId="{2CA19E05-9C85-44FC-84AE-2795E15C00E1}" srcOrd="0" destOrd="0" presId="urn:microsoft.com/office/officeart/2005/8/layout/vList6"/>
    <dgm:cxn modelId="{A79B3BEF-651F-49F7-BAD3-FA8FA45B3D8A}" srcId="{DD6B801E-FC7E-4F1D-8CF0-8DCF457FA2A1}" destId="{9CD6F212-7C97-4214-B033-98AF27CAE204}" srcOrd="1" destOrd="0" parTransId="{6B33523E-98D9-4E27-9A73-4264B8F54DC6}" sibTransId="{470F21F0-7E65-43AC-BF71-631E9BE6A8C4}"/>
    <dgm:cxn modelId="{28D1D1CB-88C1-4013-B840-59EDB7468BCE}" type="presOf" srcId="{679ACF34-2E55-49AC-9378-5F94ADE98683}" destId="{390606A5-F99D-45FB-B60A-3A2CCD473AA2}" srcOrd="0" destOrd="0" presId="urn:microsoft.com/office/officeart/2005/8/layout/vList6"/>
    <dgm:cxn modelId="{11695C37-8006-4FFC-9BB3-A363FF3AEA7B}" type="presParOf" srcId="{7442D27F-C3E3-4E28-9D66-2D30B401DA54}" destId="{3CB9DB00-0FFB-4383-BDA7-B6350CBF01DE}" srcOrd="0" destOrd="0" presId="urn:microsoft.com/office/officeart/2005/8/layout/vList6"/>
    <dgm:cxn modelId="{4590E218-9A06-44CF-8A57-EA7FB5566C72}" type="presParOf" srcId="{3CB9DB00-0FFB-4383-BDA7-B6350CBF01DE}" destId="{D87682BA-9C35-4C1D-8324-A9E4AB585213}" srcOrd="0" destOrd="0" presId="urn:microsoft.com/office/officeart/2005/8/layout/vList6"/>
    <dgm:cxn modelId="{7273A122-1EC4-4A68-AA8A-EF71C5802AD7}" type="presParOf" srcId="{3CB9DB00-0FFB-4383-BDA7-B6350CBF01DE}" destId="{2CA19E05-9C85-44FC-84AE-2795E15C00E1}" srcOrd="1" destOrd="0" presId="urn:microsoft.com/office/officeart/2005/8/layout/vList6"/>
    <dgm:cxn modelId="{638300FE-70A1-43BE-B62F-5D8A24E914E5}" type="presParOf" srcId="{7442D27F-C3E3-4E28-9D66-2D30B401DA54}" destId="{0A215022-D94F-4C82-A0CB-0FFB2FB961DE}" srcOrd="1" destOrd="0" presId="urn:microsoft.com/office/officeart/2005/8/layout/vList6"/>
    <dgm:cxn modelId="{A6B53F2F-AAD1-43FD-86EC-55963F084895}" type="presParOf" srcId="{7442D27F-C3E3-4E28-9D66-2D30B401DA54}" destId="{6DB460A8-0FE3-42A0-B88C-6928DC455A20}" srcOrd="2" destOrd="0" presId="urn:microsoft.com/office/officeart/2005/8/layout/vList6"/>
    <dgm:cxn modelId="{477537A9-030F-4E7D-AB16-23381643655E}" type="presParOf" srcId="{6DB460A8-0FE3-42A0-B88C-6928DC455A20}" destId="{8A06A578-3720-48E4-BB95-3C147B541C7E}" srcOrd="0" destOrd="0" presId="urn:microsoft.com/office/officeart/2005/8/layout/vList6"/>
    <dgm:cxn modelId="{FA4CC6CC-9CA5-40D7-B493-5B241D5DE25E}" type="presParOf" srcId="{6DB460A8-0FE3-42A0-B88C-6928DC455A20}" destId="{390606A5-F99D-45FB-B60A-3A2CCD473AA2}"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BFD10CD-EAA9-4F47-91D7-8DC9DB8B907A}" type="doc">
      <dgm:prSet loTypeId="urn:microsoft.com/office/officeart/2005/8/layout/radial5" loCatId="relationship" qsTypeId="urn:microsoft.com/office/officeart/2005/8/quickstyle/simple5" qsCatId="simple" csTypeId="urn:microsoft.com/office/officeart/2005/8/colors/colorful5" csCatId="colorful" phldr="1"/>
      <dgm:spPr/>
      <dgm:t>
        <a:bodyPr/>
        <a:lstStyle/>
        <a:p>
          <a:endParaRPr lang="es-CL"/>
        </a:p>
      </dgm:t>
    </dgm:pt>
    <dgm:pt modelId="{1A3E4A75-9686-486F-86C8-083F37BC18F5}">
      <dgm:prSet custT="1"/>
      <dgm:spPr/>
      <dgm:t>
        <a:bodyPr/>
        <a:lstStyle/>
        <a:p>
          <a:pPr rtl="0"/>
          <a:r>
            <a:rPr lang="es-CL" sz="1400" b="1" dirty="0" smtClean="0"/>
            <a:t>Cardiovasculares</a:t>
          </a:r>
          <a:endParaRPr lang="es-CL" sz="1400" b="1" dirty="0"/>
        </a:p>
      </dgm:t>
    </dgm:pt>
    <dgm:pt modelId="{58968604-CEA6-492B-896B-163DAEC3D5A0}" type="parTrans" cxnId="{46F3D6E0-9FEF-4544-8782-5E33713B45D8}">
      <dgm:prSet custT="1"/>
      <dgm:spPr/>
      <dgm:t>
        <a:bodyPr/>
        <a:lstStyle/>
        <a:p>
          <a:endParaRPr lang="es-CL" sz="1400" dirty="0"/>
        </a:p>
      </dgm:t>
    </dgm:pt>
    <dgm:pt modelId="{DAF1B484-A0BB-4D8F-AA9D-311036A32E78}" type="sibTrans" cxnId="{46F3D6E0-9FEF-4544-8782-5E33713B45D8}">
      <dgm:prSet/>
      <dgm:spPr/>
      <dgm:t>
        <a:bodyPr/>
        <a:lstStyle/>
        <a:p>
          <a:endParaRPr lang="es-CL" sz="1400"/>
        </a:p>
      </dgm:t>
    </dgm:pt>
    <dgm:pt modelId="{35E0FFE6-C256-437D-8FAA-B3A126E264C7}">
      <dgm:prSet custT="1"/>
      <dgm:spPr/>
      <dgm:t>
        <a:bodyPr/>
        <a:lstStyle/>
        <a:p>
          <a:pPr rtl="0"/>
          <a:r>
            <a:rPr lang="es-CL" sz="1400" b="1" dirty="0" smtClean="0"/>
            <a:t>Hipotensión ortostática y caídas</a:t>
          </a:r>
          <a:endParaRPr lang="es-CL" sz="1400" b="1" dirty="0"/>
        </a:p>
      </dgm:t>
    </dgm:pt>
    <dgm:pt modelId="{1B9546B6-8822-4E59-9AEA-0F7F8EE00271}" type="parTrans" cxnId="{A92624B6-6507-4E14-B405-4F8638A10B08}">
      <dgm:prSet custT="1"/>
      <dgm:spPr/>
      <dgm:t>
        <a:bodyPr/>
        <a:lstStyle/>
        <a:p>
          <a:endParaRPr lang="es-CL" sz="1400" dirty="0"/>
        </a:p>
      </dgm:t>
    </dgm:pt>
    <dgm:pt modelId="{BA9FC3A2-C18F-409D-88F8-FD9CC6C158AB}" type="sibTrans" cxnId="{A92624B6-6507-4E14-B405-4F8638A10B08}">
      <dgm:prSet/>
      <dgm:spPr/>
      <dgm:t>
        <a:bodyPr/>
        <a:lstStyle/>
        <a:p>
          <a:endParaRPr lang="es-CL" sz="1400"/>
        </a:p>
      </dgm:t>
    </dgm:pt>
    <dgm:pt modelId="{30823478-E234-471E-89CE-41055BFC7174}">
      <dgm:prSet custT="1"/>
      <dgm:spPr/>
      <dgm:t>
        <a:bodyPr/>
        <a:lstStyle/>
        <a:p>
          <a:pPr rtl="0"/>
          <a:r>
            <a:rPr lang="es-CL" sz="1400" b="1" dirty="0" smtClean="0"/>
            <a:t>Otros</a:t>
          </a:r>
          <a:r>
            <a:rPr lang="es-CL" sz="1400" dirty="0" smtClean="0"/>
            <a:t> </a:t>
          </a:r>
          <a:r>
            <a:rPr lang="es-CL" sz="1400" b="1" dirty="0" smtClean="0"/>
            <a:t>efectos</a:t>
          </a:r>
          <a:r>
            <a:rPr lang="es-CL" sz="1400" dirty="0" smtClean="0"/>
            <a:t> </a:t>
          </a:r>
          <a:r>
            <a:rPr lang="es-CL" sz="1400" b="1" dirty="0" smtClean="0"/>
            <a:t>adversos</a:t>
          </a:r>
          <a:endParaRPr lang="es-CL" sz="1400" b="1" dirty="0"/>
        </a:p>
      </dgm:t>
    </dgm:pt>
    <dgm:pt modelId="{23775A95-22F5-49F2-8980-2C9D4A96F1DA}" type="parTrans" cxnId="{7A53A212-DF68-42A4-8D46-951281C9AB6C}">
      <dgm:prSet custT="1"/>
      <dgm:spPr/>
      <dgm:t>
        <a:bodyPr/>
        <a:lstStyle/>
        <a:p>
          <a:endParaRPr lang="es-CL" sz="1400" dirty="0"/>
        </a:p>
      </dgm:t>
    </dgm:pt>
    <dgm:pt modelId="{7E7286D3-9390-4D01-B1D2-E4443E874214}" type="sibTrans" cxnId="{7A53A212-DF68-42A4-8D46-951281C9AB6C}">
      <dgm:prSet/>
      <dgm:spPr/>
      <dgm:t>
        <a:bodyPr/>
        <a:lstStyle/>
        <a:p>
          <a:endParaRPr lang="es-CL" sz="1400"/>
        </a:p>
      </dgm:t>
    </dgm:pt>
    <dgm:pt modelId="{4CC175CE-574A-4A05-B7D7-F93316077845}">
      <dgm:prSet custT="1"/>
      <dgm:spPr/>
      <dgm:t>
        <a:bodyPr/>
        <a:lstStyle/>
        <a:p>
          <a:pPr rtl="0"/>
          <a:endParaRPr lang="es-CL" sz="1400" dirty="0"/>
        </a:p>
      </dgm:t>
    </dgm:pt>
    <dgm:pt modelId="{BF8BF07C-A896-48A8-9C7B-FF57EE4F10D4}" type="parTrans" cxnId="{A7346A64-C723-44B4-B015-48689712A8C4}">
      <dgm:prSet/>
      <dgm:spPr/>
      <dgm:t>
        <a:bodyPr/>
        <a:lstStyle/>
        <a:p>
          <a:endParaRPr lang="es-CL" sz="1400"/>
        </a:p>
      </dgm:t>
    </dgm:pt>
    <dgm:pt modelId="{D30C670B-4575-4645-88BB-F49D54A4DD04}" type="sibTrans" cxnId="{A7346A64-C723-44B4-B015-48689712A8C4}">
      <dgm:prSet/>
      <dgm:spPr/>
      <dgm:t>
        <a:bodyPr/>
        <a:lstStyle/>
        <a:p>
          <a:endParaRPr lang="es-CL" sz="1400"/>
        </a:p>
      </dgm:t>
    </dgm:pt>
    <dgm:pt modelId="{16895EF1-5EB1-4463-B4A9-741F4603FEA3}">
      <dgm:prSet/>
      <dgm:spPr/>
      <dgm:t>
        <a:bodyPr/>
        <a:lstStyle/>
        <a:p>
          <a:pPr rtl="0"/>
          <a:endParaRPr lang="es-CL" sz="1400" dirty="0"/>
        </a:p>
      </dgm:t>
    </dgm:pt>
    <dgm:pt modelId="{C6C97C91-F080-425D-87D1-FABF97E71150}" type="parTrans" cxnId="{44015E49-001A-4E53-811D-D0C14BEAB1D8}">
      <dgm:prSet/>
      <dgm:spPr/>
      <dgm:t>
        <a:bodyPr/>
        <a:lstStyle/>
        <a:p>
          <a:endParaRPr lang="es-CL" sz="1400"/>
        </a:p>
      </dgm:t>
    </dgm:pt>
    <dgm:pt modelId="{97BA65C0-D37E-4CD5-8AFA-FDD44AD561BE}" type="sibTrans" cxnId="{44015E49-001A-4E53-811D-D0C14BEAB1D8}">
      <dgm:prSet/>
      <dgm:spPr/>
      <dgm:t>
        <a:bodyPr/>
        <a:lstStyle/>
        <a:p>
          <a:endParaRPr lang="es-CL" sz="1400"/>
        </a:p>
      </dgm:t>
    </dgm:pt>
    <dgm:pt modelId="{DFF628FB-5A0B-4077-A9D9-3F109209C77A}">
      <dgm:prSet custT="1"/>
      <dgm:spPr/>
      <dgm:t>
        <a:bodyPr/>
        <a:lstStyle/>
        <a:p>
          <a:pPr rtl="0"/>
          <a:r>
            <a:rPr lang="es-CL" sz="1400" b="1" dirty="0" smtClean="0"/>
            <a:t>anticolinérgicos</a:t>
          </a:r>
          <a:endParaRPr lang="es-CL" sz="1400" b="1" dirty="0"/>
        </a:p>
      </dgm:t>
    </dgm:pt>
    <dgm:pt modelId="{0BF0FE7C-447B-41BE-B5F1-8D63779498B1}" type="sibTrans" cxnId="{369C3001-0E0C-4BF8-9D36-BF2C619DEF9F}">
      <dgm:prSet/>
      <dgm:spPr/>
      <dgm:t>
        <a:bodyPr/>
        <a:lstStyle/>
        <a:p>
          <a:endParaRPr lang="es-CL" sz="1400"/>
        </a:p>
      </dgm:t>
    </dgm:pt>
    <dgm:pt modelId="{42550624-ABF4-44B0-9BCF-DAA7CA90D8A3}" type="parTrans" cxnId="{369C3001-0E0C-4BF8-9D36-BF2C619DEF9F}">
      <dgm:prSet custT="1"/>
      <dgm:spPr/>
      <dgm:t>
        <a:bodyPr/>
        <a:lstStyle/>
        <a:p>
          <a:endParaRPr lang="es-CL" sz="1400" dirty="0"/>
        </a:p>
      </dgm:t>
    </dgm:pt>
    <dgm:pt modelId="{8147698F-7257-4E81-8CC7-D02F60238EC7}">
      <dgm:prSet custT="1"/>
      <dgm:spPr/>
      <dgm:t>
        <a:bodyPr/>
        <a:lstStyle/>
        <a:p>
          <a:pPr rtl="0"/>
          <a:r>
            <a:rPr lang="es-CL" sz="1400" b="1" dirty="0" smtClean="0"/>
            <a:t>Efectos</a:t>
          </a:r>
          <a:r>
            <a:rPr lang="es-CL" sz="1400" dirty="0" smtClean="0"/>
            <a:t> </a:t>
          </a:r>
          <a:r>
            <a:rPr lang="es-CL" sz="1400" b="1" dirty="0" smtClean="0"/>
            <a:t>adversos</a:t>
          </a:r>
          <a:endParaRPr lang="es-CL" sz="1400" b="1" dirty="0"/>
        </a:p>
      </dgm:t>
    </dgm:pt>
    <dgm:pt modelId="{1CAD1AF4-2374-4AB4-B585-BFCC83192779}" type="sibTrans" cxnId="{35649B21-54F4-4210-A7BF-772E93117401}">
      <dgm:prSet/>
      <dgm:spPr/>
      <dgm:t>
        <a:bodyPr/>
        <a:lstStyle/>
        <a:p>
          <a:endParaRPr lang="es-CL" sz="1400"/>
        </a:p>
      </dgm:t>
    </dgm:pt>
    <dgm:pt modelId="{C4FA1AC9-2CC3-4175-9207-97563C7083F2}" type="parTrans" cxnId="{35649B21-54F4-4210-A7BF-772E93117401}">
      <dgm:prSet/>
      <dgm:spPr/>
      <dgm:t>
        <a:bodyPr/>
        <a:lstStyle/>
        <a:p>
          <a:endParaRPr lang="es-CL" sz="1400"/>
        </a:p>
      </dgm:t>
    </dgm:pt>
    <dgm:pt modelId="{18228B42-88F5-41F7-B1EE-333FE1984526}" type="pres">
      <dgm:prSet presAssocID="{5BFD10CD-EAA9-4F47-91D7-8DC9DB8B907A}" presName="Name0" presStyleCnt="0">
        <dgm:presLayoutVars>
          <dgm:chMax val="1"/>
          <dgm:dir/>
          <dgm:animLvl val="ctr"/>
          <dgm:resizeHandles val="exact"/>
        </dgm:presLayoutVars>
      </dgm:prSet>
      <dgm:spPr/>
      <dgm:t>
        <a:bodyPr/>
        <a:lstStyle/>
        <a:p>
          <a:endParaRPr lang="es-CL"/>
        </a:p>
      </dgm:t>
    </dgm:pt>
    <dgm:pt modelId="{41F403D3-97C8-46F9-AEC8-BBE157E2F1CA}" type="pres">
      <dgm:prSet presAssocID="{8147698F-7257-4E81-8CC7-D02F60238EC7}" presName="centerShape" presStyleLbl="node0" presStyleIdx="0" presStyleCnt="1"/>
      <dgm:spPr/>
      <dgm:t>
        <a:bodyPr/>
        <a:lstStyle/>
        <a:p>
          <a:endParaRPr lang="es-CL"/>
        </a:p>
      </dgm:t>
    </dgm:pt>
    <dgm:pt modelId="{DE52E38C-82B2-4405-BF5D-A9E6C8249F74}" type="pres">
      <dgm:prSet presAssocID="{42550624-ABF4-44B0-9BCF-DAA7CA90D8A3}" presName="parTrans" presStyleLbl="sibTrans2D1" presStyleIdx="0" presStyleCnt="4"/>
      <dgm:spPr/>
      <dgm:t>
        <a:bodyPr/>
        <a:lstStyle/>
        <a:p>
          <a:endParaRPr lang="es-CL"/>
        </a:p>
      </dgm:t>
    </dgm:pt>
    <dgm:pt modelId="{E9EC72AD-677F-421B-8741-7333CB39168E}" type="pres">
      <dgm:prSet presAssocID="{42550624-ABF4-44B0-9BCF-DAA7CA90D8A3}" presName="connectorText" presStyleLbl="sibTrans2D1" presStyleIdx="0" presStyleCnt="4"/>
      <dgm:spPr/>
      <dgm:t>
        <a:bodyPr/>
        <a:lstStyle/>
        <a:p>
          <a:endParaRPr lang="es-CL"/>
        </a:p>
      </dgm:t>
    </dgm:pt>
    <dgm:pt modelId="{767BFCEE-2367-44BC-A80A-B87065174A81}" type="pres">
      <dgm:prSet presAssocID="{DFF628FB-5A0B-4077-A9D9-3F109209C77A}" presName="node" presStyleLbl="node1" presStyleIdx="0" presStyleCnt="4" custScaleX="166756" custScaleY="91866" custRadScaleRad="100011" custRadScaleInc="-806">
        <dgm:presLayoutVars>
          <dgm:bulletEnabled val="1"/>
        </dgm:presLayoutVars>
      </dgm:prSet>
      <dgm:spPr/>
      <dgm:t>
        <a:bodyPr/>
        <a:lstStyle/>
        <a:p>
          <a:endParaRPr lang="es-CL"/>
        </a:p>
      </dgm:t>
    </dgm:pt>
    <dgm:pt modelId="{18CEFF31-1B93-4B7D-95FC-CE2175E47706}" type="pres">
      <dgm:prSet presAssocID="{58968604-CEA6-492B-896B-163DAEC3D5A0}" presName="parTrans" presStyleLbl="sibTrans2D1" presStyleIdx="1" presStyleCnt="4"/>
      <dgm:spPr/>
      <dgm:t>
        <a:bodyPr/>
        <a:lstStyle/>
        <a:p>
          <a:endParaRPr lang="es-CL"/>
        </a:p>
      </dgm:t>
    </dgm:pt>
    <dgm:pt modelId="{F9738374-9C28-4530-A690-2E8921996BD6}" type="pres">
      <dgm:prSet presAssocID="{58968604-CEA6-492B-896B-163DAEC3D5A0}" presName="connectorText" presStyleLbl="sibTrans2D1" presStyleIdx="1" presStyleCnt="4"/>
      <dgm:spPr/>
      <dgm:t>
        <a:bodyPr/>
        <a:lstStyle/>
        <a:p>
          <a:endParaRPr lang="es-CL"/>
        </a:p>
      </dgm:t>
    </dgm:pt>
    <dgm:pt modelId="{38960F6A-44F3-4856-A2BA-F40EB9F1B4AE}" type="pres">
      <dgm:prSet presAssocID="{1A3E4A75-9686-486F-86C8-083F37BC18F5}" presName="node" presStyleLbl="node1" presStyleIdx="1" presStyleCnt="4" custScaleX="186251" custScaleY="101075" custRadScaleRad="117590" custRadScaleInc="-2814">
        <dgm:presLayoutVars>
          <dgm:bulletEnabled val="1"/>
        </dgm:presLayoutVars>
      </dgm:prSet>
      <dgm:spPr/>
      <dgm:t>
        <a:bodyPr/>
        <a:lstStyle/>
        <a:p>
          <a:endParaRPr lang="es-CL"/>
        </a:p>
      </dgm:t>
    </dgm:pt>
    <dgm:pt modelId="{3C8930C0-62B5-4455-8AAE-3268010DB8C8}" type="pres">
      <dgm:prSet presAssocID="{1B9546B6-8822-4E59-9AEA-0F7F8EE00271}" presName="parTrans" presStyleLbl="sibTrans2D1" presStyleIdx="2" presStyleCnt="4"/>
      <dgm:spPr/>
      <dgm:t>
        <a:bodyPr/>
        <a:lstStyle/>
        <a:p>
          <a:endParaRPr lang="es-CL"/>
        </a:p>
      </dgm:t>
    </dgm:pt>
    <dgm:pt modelId="{7C947D4E-A301-452E-AAFB-7E906E5E8C84}" type="pres">
      <dgm:prSet presAssocID="{1B9546B6-8822-4E59-9AEA-0F7F8EE00271}" presName="connectorText" presStyleLbl="sibTrans2D1" presStyleIdx="2" presStyleCnt="4"/>
      <dgm:spPr/>
      <dgm:t>
        <a:bodyPr/>
        <a:lstStyle/>
        <a:p>
          <a:endParaRPr lang="es-CL"/>
        </a:p>
      </dgm:t>
    </dgm:pt>
    <dgm:pt modelId="{54D3C5F5-D675-4AA5-939D-A6F88CDF9E11}" type="pres">
      <dgm:prSet presAssocID="{35E0FFE6-C256-437D-8FAA-B3A126E264C7}" presName="node" presStyleLbl="node1" presStyleIdx="2" presStyleCnt="4" custScaleX="178743" custScaleY="84831">
        <dgm:presLayoutVars>
          <dgm:bulletEnabled val="1"/>
        </dgm:presLayoutVars>
      </dgm:prSet>
      <dgm:spPr/>
      <dgm:t>
        <a:bodyPr/>
        <a:lstStyle/>
        <a:p>
          <a:endParaRPr lang="es-CL"/>
        </a:p>
      </dgm:t>
    </dgm:pt>
    <dgm:pt modelId="{5308825D-363D-4F3B-A2A3-1BF87B208BC4}" type="pres">
      <dgm:prSet presAssocID="{23775A95-22F5-49F2-8980-2C9D4A96F1DA}" presName="parTrans" presStyleLbl="sibTrans2D1" presStyleIdx="3" presStyleCnt="4"/>
      <dgm:spPr/>
      <dgm:t>
        <a:bodyPr/>
        <a:lstStyle/>
        <a:p>
          <a:endParaRPr lang="es-CL"/>
        </a:p>
      </dgm:t>
    </dgm:pt>
    <dgm:pt modelId="{E29FA4B0-C639-43D1-A50C-AA313BD9ADFA}" type="pres">
      <dgm:prSet presAssocID="{23775A95-22F5-49F2-8980-2C9D4A96F1DA}" presName="connectorText" presStyleLbl="sibTrans2D1" presStyleIdx="3" presStyleCnt="4"/>
      <dgm:spPr/>
      <dgm:t>
        <a:bodyPr/>
        <a:lstStyle/>
        <a:p>
          <a:endParaRPr lang="es-CL"/>
        </a:p>
      </dgm:t>
    </dgm:pt>
    <dgm:pt modelId="{B909F32B-C671-4249-9281-D66CAF42E09B}" type="pres">
      <dgm:prSet presAssocID="{30823478-E234-471E-89CE-41055BFC7174}" presName="node" presStyleLbl="node1" presStyleIdx="3" presStyleCnt="4" custScaleX="160275" custScaleY="99374" custRadScaleRad="109910" custRadScaleInc="-1242">
        <dgm:presLayoutVars>
          <dgm:bulletEnabled val="1"/>
        </dgm:presLayoutVars>
      </dgm:prSet>
      <dgm:spPr/>
      <dgm:t>
        <a:bodyPr/>
        <a:lstStyle/>
        <a:p>
          <a:endParaRPr lang="es-CL"/>
        </a:p>
      </dgm:t>
    </dgm:pt>
  </dgm:ptLst>
  <dgm:cxnLst>
    <dgm:cxn modelId="{7A53A212-DF68-42A4-8D46-951281C9AB6C}" srcId="{8147698F-7257-4E81-8CC7-D02F60238EC7}" destId="{30823478-E234-471E-89CE-41055BFC7174}" srcOrd="3" destOrd="0" parTransId="{23775A95-22F5-49F2-8980-2C9D4A96F1DA}" sibTransId="{7E7286D3-9390-4D01-B1D2-E4443E874214}"/>
    <dgm:cxn modelId="{1509CD53-C319-4EF0-BC23-7391C323C969}" type="presOf" srcId="{5BFD10CD-EAA9-4F47-91D7-8DC9DB8B907A}" destId="{18228B42-88F5-41F7-B1EE-333FE1984526}" srcOrd="0" destOrd="0" presId="urn:microsoft.com/office/officeart/2005/8/layout/radial5"/>
    <dgm:cxn modelId="{35649B21-54F4-4210-A7BF-772E93117401}" srcId="{5BFD10CD-EAA9-4F47-91D7-8DC9DB8B907A}" destId="{8147698F-7257-4E81-8CC7-D02F60238EC7}" srcOrd="0" destOrd="0" parTransId="{C4FA1AC9-2CC3-4175-9207-97563C7083F2}" sibTransId="{1CAD1AF4-2374-4AB4-B585-BFCC83192779}"/>
    <dgm:cxn modelId="{8526065A-B333-49C6-BF00-B24A0B446462}" type="presOf" srcId="{23775A95-22F5-49F2-8980-2C9D4A96F1DA}" destId="{5308825D-363D-4F3B-A2A3-1BF87B208BC4}" srcOrd="0" destOrd="0" presId="urn:microsoft.com/office/officeart/2005/8/layout/radial5"/>
    <dgm:cxn modelId="{CCC7E2FC-94E7-4D12-9D54-DB667FCB57F0}" type="presOf" srcId="{42550624-ABF4-44B0-9BCF-DAA7CA90D8A3}" destId="{E9EC72AD-677F-421B-8741-7333CB39168E}" srcOrd="1" destOrd="0" presId="urn:microsoft.com/office/officeart/2005/8/layout/radial5"/>
    <dgm:cxn modelId="{F5D058C8-0F64-4BAB-B2DD-AD983E652D6D}" type="presOf" srcId="{1B9546B6-8822-4E59-9AEA-0F7F8EE00271}" destId="{7C947D4E-A301-452E-AAFB-7E906E5E8C84}" srcOrd="1" destOrd="0" presId="urn:microsoft.com/office/officeart/2005/8/layout/radial5"/>
    <dgm:cxn modelId="{82AB9580-59B9-4F26-B3E1-5CEC3FF3774B}" type="presOf" srcId="{8147698F-7257-4E81-8CC7-D02F60238EC7}" destId="{41F403D3-97C8-46F9-AEC8-BBE157E2F1CA}" srcOrd="0" destOrd="0" presId="urn:microsoft.com/office/officeart/2005/8/layout/radial5"/>
    <dgm:cxn modelId="{A7346A64-C723-44B4-B015-48689712A8C4}" srcId="{30823478-E234-471E-89CE-41055BFC7174}" destId="{4CC175CE-574A-4A05-B7D7-F93316077845}" srcOrd="0" destOrd="0" parTransId="{BF8BF07C-A896-48A8-9C7B-FF57EE4F10D4}" sibTransId="{D30C670B-4575-4645-88BB-F49D54A4DD04}"/>
    <dgm:cxn modelId="{369C3001-0E0C-4BF8-9D36-BF2C619DEF9F}" srcId="{8147698F-7257-4E81-8CC7-D02F60238EC7}" destId="{DFF628FB-5A0B-4077-A9D9-3F109209C77A}" srcOrd="0" destOrd="0" parTransId="{42550624-ABF4-44B0-9BCF-DAA7CA90D8A3}" sibTransId="{0BF0FE7C-447B-41BE-B5F1-8D63779498B1}"/>
    <dgm:cxn modelId="{1A3EDA20-5067-442A-8026-8975FDD8D947}" type="presOf" srcId="{23775A95-22F5-49F2-8980-2C9D4A96F1DA}" destId="{E29FA4B0-C639-43D1-A50C-AA313BD9ADFA}" srcOrd="1" destOrd="0" presId="urn:microsoft.com/office/officeart/2005/8/layout/radial5"/>
    <dgm:cxn modelId="{BF96B387-EEE3-4F29-BE95-6582C9433A26}" type="presOf" srcId="{4CC175CE-574A-4A05-B7D7-F93316077845}" destId="{B909F32B-C671-4249-9281-D66CAF42E09B}" srcOrd="0" destOrd="1" presId="urn:microsoft.com/office/officeart/2005/8/layout/radial5"/>
    <dgm:cxn modelId="{D5690D03-88F9-4FBB-8F6D-2C7796AB8C9A}" type="presOf" srcId="{58968604-CEA6-492B-896B-163DAEC3D5A0}" destId="{18CEFF31-1B93-4B7D-95FC-CE2175E47706}" srcOrd="0" destOrd="0" presId="urn:microsoft.com/office/officeart/2005/8/layout/radial5"/>
    <dgm:cxn modelId="{5386E7A1-E1E9-44BD-998D-C2378AD335C8}" type="presOf" srcId="{DFF628FB-5A0B-4077-A9D9-3F109209C77A}" destId="{767BFCEE-2367-44BC-A80A-B87065174A81}" srcOrd="0" destOrd="0" presId="urn:microsoft.com/office/officeart/2005/8/layout/radial5"/>
    <dgm:cxn modelId="{2302102C-036B-43E4-9613-94EF520A1BDB}" type="presOf" srcId="{1A3E4A75-9686-486F-86C8-083F37BC18F5}" destId="{38960F6A-44F3-4856-A2BA-F40EB9F1B4AE}" srcOrd="0" destOrd="0" presId="urn:microsoft.com/office/officeart/2005/8/layout/radial5"/>
    <dgm:cxn modelId="{E1C3E90F-D728-4487-AF73-9954AD4A2D92}" type="presOf" srcId="{58968604-CEA6-492B-896B-163DAEC3D5A0}" destId="{F9738374-9C28-4530-A690-2E8921996BD6}" srcOrd="1" destOrd="0" presId="urn:microsoft.com/office/officeart/2005/8/layout/radial5"/>
    <dgm:cxn modelId="{9090DAF7-E32E-41A2-A0F9-F1221CC170D5}" type="presOf" srcId="{1B9546B6-8822-4E59-9AEA-0F7F8EE00271}" destId="{3C8930C0-62B5-4455-8AAE-3268010DB8C8}" srcOrd="0" destOrd="0" presId="urn:microsoft.com/office/officeart/2005/8/layout/radial5"/>
    <dgm:cxn modelId="{5A9D91FF-CA70-4333-9033-DBAF5C60809F}" type="presOf" srcId="{30823478-E234-471E-89CE-41055BFC7174}" destId="{B909F32B-C671-4249-9281-D66CAF42E09B}" srcOrd="0" destOrd="0" presId="urn:microsoft.com/office/officeart/2005/8/layout/radial5"/>
    <dgm:cxn modelId="{46F3D6E0-9FEF-4544-8782-5E33713B45D8}" srcId="{8147698F-7257-4E81-8CC7-D02F60238EC7}" destId="{1A3E4A75-9686-486F-86C8-083F37BC18F5}" srcOrd="1" destOrd="0" parTransId="{58968604-CEA6-492B-896B-163DAEC3D5A0}" sibTransId="{DAF1B484-A0BB-4D8F-AA9D-311036A32E78}"/>
    <dgm:cxn modelId="{44015E49-001A-4E53-811D-D0C14BEAB1D8}" srcId="{5BFD10CD-EAA9-4F47-91D7-8DC9DB8B907A}" destId="{16895EF1-5EB1-4463-B4A9-741F4603FEA3}" srcOrd="1" destOrd="0" parTransId="{C6C97C91-F080-425D-87D1-FABF97E71150}" sibTransId="{97BA65C0-D37E-4CD5-8AFA-FDD44AD561BE}"/>
    <dgm:cxn modelId="{5509BB29-0EF4-4378-9AAF-2E288DEE9EDA}" type="presOf" srcId="{35E0FFE6-C256-437D-8FAA-B3A126E264C7}" destId="{54D3C5F5-D675-4AA5-939D-A6F88CDF9E11}" srcOrd="0" destOrd="0" presId="urn:microsoft.com/office/officeart/2005/8/layout/radial5"/>
    <dgm:cxn modelId="{A92624B6-6507-4E14-B405-4F8638A10B08}" srcId="{8147698F-7257-4E81-8CC7-D02F60238EC7}" destId="{35E0FFE6-C256-437D-8FAA-B3A126E264C7}" srcOrd="2" destOrd="0" parTransId="{1B9546B6-8822-4E59-9AEA-0F7F8EE00271}" sibTransId="{BA9FC3A2-C18F-409D-88F8-FD9CC6C158AB}"/>
    <dgm:cxn modelId="{1715E4A8-C24C-4EF3-8402-2D1173AA3B2C}" type="presOf" srcId="{42550624-ABF4-44B0-9BCF-DAA7CA90D8A3}" destId="{DE52E38C-82B2-4405-BF5D-A9E6C8249F74}" srcOrd="0" destOrd="0" presId="urn:microsoft.com/office/officeart/2005/8/layout/radial5"/>
    <dgm:cxn modelId="{AD1F032C-6FC2-4924-B4DA-C5CB72A1FAC0}" type="presParOf" srcId="{18228B42-88F5-41F7-B1EE-333FE1984526}" destId="{41F403D3-97C8-46F9-AEC8-BBE157E2F1CA}" srcOrd="0" destOrd="0" presId="urn:microsoft.com/office/officeart/2005/8/layout/radial5"/>
    <dgm:cxn modelId="{339BBFE5-8235-4656-82D3-1F51C5C580C2}" type="presParOf" srcId="{18228B42-88F5-41F7-B1EE-333FE1984526}" destId="{DE52E38C-82B2-4405-BF5D-A9E6C8249F74}" srcOrd="1" destOrd="0" presId="urn:microsoft.com/office/officeart/2005/8/layout/radial5"/>
    <dgm:cxn modelId="{A76E3396-B109-493B-A0AD-A860079C93D6}" type="presParOf" srcId="{DE52E38C-82B2-4405-BF5D-A9E6C8249F74}" destId="{E9EC72AD-677F-421B-8741-7333CB39168E}" srcOrd="0" destOrd="0" presId="urn:microsoft.com/office/officeart/2005/8/layout/radial5"/>
    <dgm:cxn modelId="{27E2867C-B28A-4AE0-A03B-148A2420359F}" type="presParOf" srcId="{18228B42-88F5-41F7-B1EE-333FE1984526}" destId="{767BFCEE-2367-44BC-A80A-B87065174A81}" srcOrd="2" destOrd="0" presId="urn:microsoft.com/office/officeart/2005/8/layout/radial5"/>
    <dgm:cxn modelId="{7D005F0A-B715-4041-82BA-A6CF93DF03CE}" type="presParOf" srcId="{18228B42-88F5-41F7-B1EE-333FE1984526}" destId="{18CEFF31-1B93-4B7D-95FC-CE2175E47706}" srcOrd="3" destOrd="0" presId="urn:microsoft.com/office/officeart/2005/8/layout/radial5"/>
    <dgm:cxn modelId="{770CBEEF-9206-4C09-8174-D820B72483C2}" type="presParOf" srcId="{18CEFF31-1B93-4B7D-95FC-CE2175E47706}" destId="{F9738374-9C28-4530-A690-2E8921996BD6}" srcOrd="0" destOrd="0" presId="urn:microsoft.com/office/officeart/2005/8/layout/radial5"/>
    <dgm:cxn modelId="{1A4E77E3-A642-4E00-94D4-4669094D0EA2}" type="presParOf" srcId="{18228B42-88F5-41F7-B1EE-333FE1984526}" destId="{38960F6A-44F3-4856-A2BA-F40EB9F1B4AE}" srcOrd="4" destOrd="0" presId="urn:microsoft.com/office/officeart/2005/8/layout/radial5"/>
    <dgm:cxn modelId="{D890C094-CAB4-4BB7-A5AF-80C65CEC73B9}" type="presParOf" srcId="{18228B42-88F5-41F7-B1EE-333FE1984526}" destId="{3C8930C0-62B5-4455-8AAE-3268010DB8C8}" srcOrd="5" destOrd="0" presId="urn:microsoft.com/office/officeart/2005/8/layout/radial5"/>
    <dgm:cxn modelId="{BC1D84B5-D2FF-4F05-B38F-E3A3D7E1C12C}" type="presParOf" srcId="{3C8930C0-62B5-4455-8AAE-3268010DB8C8}" destId="{7C947D4E-A301-452E-AAFB-7E906E5E8C84}" srcOrd="0" destOrd="0" presId="urn:microsoft.com/office/officeart/2005/8/layout/radial5"/>
    <dgm:cxn modelId="{3FAB259B-469D-4B43-9CA8-F61253C3237D}" type="presParOf" srcId="{18228B42-88F5-41F7-B1EE-333FE1984526}" destId="{54D3C5F5-D675-4AA5-939D-A6F88CDF9E11}" srcOrd="6" destOrd="0" presId="urn:microsoft.com/office/officeart/2005/8/layout/radial5"/>
    <dgm:cxn modelId="{0E24F7E8-582B-40D6-A3AE-874DC705DDB8}" type="presParOf" srcId="{18228B42-88F5-41F7-B1EE-333FE1984526}" destId="{5308825D-363D-4F3B-A2A3-1BF87B208BC4}" srcOrd="7" destOrd="0" presId="urn:microsoft.com/office/officeart/2005/8/layout/radial5"/>
    <dgm:cxn modelId="{351741F5-54D2-4738-A942-6C02A6B71442}" type="presParOf" srcId="{5308825D-363D-4F3B-A2A3-1BF87B208BC4}" destId="{E29FA4B0-C639-43D1-A50C-AA313BD9ADFA}" srcOrd="0" destOrd="0" presId="urn:microsoft.com/office/officeart/2005/8/layout/radial5"/>
    <dgm:cxn modelId="{856E36CA-C3F4-4C73-9107-F2A49E206C9F}" type="presParOf" srcId="{18228B42-88F5-41F7-B1EE-333FE1984526}" destId="{B909F32B-C671-4249-9281-D66CAF42E09B}" srcOrd="8"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C6BEB59-D09E-47DB-A523-E0DD10B76A5A}"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s-CL"/>
        </a:p>
      </dgm:t>
    </dgm:pt>
    <dgm:pt modelId="{F27056FE-DE91-4E77-922E-0F94C68EDB99}">
      <dgm:prSet/>
      <dgm:spPr/>
      <dgm:t>
        <a:bodyPr/>
        <a:lstStyle/>
        <a:p>
          <a:pPr rtl="0"/>
          <a:r>
            <a:rPr lang="es-CL" b="1" dirty="0" smtClean="0"/>
            <a:t>Potencial interacción droga-droga. </a:t>
          </a:r>
          <a:endParaRPr lang="es-CL" b="1" dirty="0"/>
        </a:p>
      </dgm:t>
    </dgm:pt>
    <dgm:pt modelId="{6A65962A-6063-4BE9-8591-70BFB1297D08}" type="parTrans" cxnId="{957A4F1C-3878-4A40-AD64-292A7C00A481}">
      <dgm:prSet/>
      <dgm:spPr/>
      <dgm:t>
        <a:bodyPr/>
        <a:lstStyle/>
        <a:p>
          <a:endParaRPr lang="es-CL"/>
        </a:p>
      </dgm:t>
    </dgm:pt>
    <dgm:pt modelId="{67975B3B-D283-4304-AA88-631F3155982C}" type="sibTrans" cxnId="{957A4F1C-3878-4A40-AD64-292A7C00A481}">
      <dgm:prSet/>
      <dgm:spPr/>
      <dgm:t>
        <a:bodyPr/>
        <a:lstStyle/>
        <a:p>
          <a:endParaRPr lang="es-CL"/>
        </a:p>
      </dgm:t>
    </dgm:pt>
    <dgm:pt modelId="{550ABCAA-FC9C-4E68-B01A-D43887E5B6DB}">
      <dgm:prSet/>
      <dgm:spPr/>
      <dgm:t>
        <a:bodyPr/>
        <a:lstStyle/>
        <a:p>
          <a:pPr rtl="0"/>
          <a:r>
            <a:rPr lang="es-CL" b="1" dirty="0" smtClean="0"/>
            <a:t>↑ Sensibles a la acción anticolinérgica de los TCAs:</a:t>
          </a:r>
          <a:endParaRPr lang="es-CL" b="1" dirty="0"/>
        </a:p>
      </dgm:t>
    </dgm:pt>
    <dgm:pt modelId="{004CBF04-603F-4CF8-8C3B-5857B2DC876D}" type="parTrans" cxnId="{E6E6B089-EFAB-43B5-81E4-A4AC25376889}">
      <dgm:prSet/>
      <dgm:spPr/>
      <dgm:t>
        <a:bodyPr/>
        <a:lstStyle/>
        <a:p>
          <a:endParaRPr lang="es-CL"/>
        </a:p>
      </dgm:t>
    </dgm:pt>
    <dgm:pt modelId="{B65072D7-E6A8-4906-BCA2-A327CF944C04}" type="sibTrans" cxnId="{E6E6B089-EFAB-43B5-81E4-A4AC25376889}">
      <dgm:prSet/>
      <dgm:spPr/>
      <dgm:t>
        <a:bodyPr/>
        <a:lstStyle/>
        <a:p>
          <a:endParaRPr lang="es-CL"/>
        </a:p>
      </dgm:t>
    </dgm:pt>
    <dgm:pt modelId="{5CA3EE0D-0793-4AB7-BB5D-8AD702D5DB31}">
      <dgm:prSet/>
      <dgm:spPr/>
      <dgm:t>
        <a:bodyPr/>
        <a:lstStyle/>
        <a:p>
          <a:pPr rtl="0"/>
          <a:r>
            <a:rPr lang="es-CL" dirty="0" smtClean="0"/>
            <a:t>Leves: retención urinaria, constipación severa, xerostomía, glaucoma, y taquicardia.</a:t>
          </a:r>
          <a:endParaRPr lang="es-CL" dirty="0"/>
        </a:p>
      </dgm:t>
    </dgm:pt>
    <dgm:pt modelId="{551E4E12-132A-4045-B59E-2CF9382CC3B6}" type="parTrans" cxnId="{BD2FB442-4848-4A4E-88FA-33806E0998DF}">
      <dgm:prSet/>
      <dgm:spPr/>
      <dgm:t>
        <a:bodyPr/>
        <a:lstStyle/>
        <a:p>
          <a:endParaRPr lang="es-CL"/>
        </a:p>
      </dgm:t>
    </dgm:pt>
    <dgm:pt modelId="{CB3C1910-C971-4BF0-BF32-3A307E0D72BB}" type="sibTrans" cxnId="{BD2FB442-4848-4A4E-88FA-33806E0998DF}">
      <dgm:prSet/>
      <dgm:spPr/>
      <dgm:t>
        <a:bodyPr/>
        <a:lstStyle/>
        <a:p>
          <a:endParaRPr lang="es-CL"/>
        </a:p>
      </dgm:t>
    </dgm:pt>
    <dgm:pt modelId="{9F6A6D28-F0A5-4854-AF53-77139301BB11}">
      <dgm:prSet/>
      <dgm:spPr/>
      <dgm:t>
        <a:bodyPr/>
        <a:lstStyle/>
        <a:p>
          <a:pPr rtl="0"/>
          <a:r>
            <a:rPr lang="es-CL" dirty="0" smtClean="0"/>
            <a:t>Severos: confusión leve, discapacidad de memoria, empeoramiento de la depresión y delirio. </a:t>
          </a:r>
          <a:endParaRPr lang="es-CL" dirty="0"/>
        </a:p>
      </dgm:t>
    </dgm:pt>
    <dgm:pt modelId="{19E2BDF9-0526-46EE-B97B-6FEDBCB32051}" type="parTrans" cxnId="{15F7FB72-D1CC-4669-B9E7-711A04497F6C}">
      <dgm:prSet/>
      <dgm:spPr/>
      <dgm:t>
        <a:bodyPr/>
        <a:lstStyle/>
        <a:p>
          <a:endParaRPr lang="es-CL"/>
        </a:p>
      </dgm:t>
    </dgm:pt>
    <dgm:pt modelId="{30A077DA-C207-4B54-BB46-4E72EE49DB76}" type="sibTrans" cxnId="{15F7FB72-D1CC-4669-B9E7-711A04497F6C}">
      <dgm:prSet/>
      <dgm:spPr/>
      <dgm:t>
        <a:bodyPr/>
        <a:lstStyle/>
        <a:p>
          <a:endParaRPr lang="es-CL"/>
        </a:p>
      </dgm:t>
    </dgm:pt>
    <dgm:pt modelId="{893C8F8B-0405-42C6-8FA3-F774CB944F90}">
      <dgm:prSet/>
      <dgm:spPr/>
      <dgm:t>
        <a:bodyPr/>
        <a:lstStyle/>
        <a:p>
          <a:pPr rtl="0"/>
          <a:endParaRPr lang="es-CL" dirty="0"/>
        </a:p>
      </dgm:t>
    </dgm:pt>
    <dgm:pt modelId="{868F9011-E67A-4170-968B-F0A06AE53F15}" type="parTrans" cxnId="{0CCEF78D-23CD-4273-B19E-A23F79AA333C}">
      <dgm:prSet/>
      <dgm:spPr/>
      <dgm:t>
        <a:bodyPr/>
        <a:lstStyle/>
        <a:p>
          <a:endParaRPr lang="es-CL"/>
        </a:p>
      </dgm:t>
    </dgm:pt>
    <dgm:pt modelId="{7593485F-6025-42FD-BFD8-981E82621895}" type="sibTrans" cxnId="{0CCEF78D-23CD-4273-B19E-A23F79AA333C}">
      <dgm:prSet/>
      <dgm:spPr/>
      <dgm:t>
        <a:bodyPr/>
        <a:lstStyle/>
        <a:p>
          <a:endParaRPr lang="es-CL"/>
        </a:p>
      </dgm:t>
    </dgm:pt>
    <dgm:pt modelId="{77D550B5-84E2-4DC4-B98B-77460B25D22B}">
      <dgm:prSet/>
      <dgm:spPr/>
      <dgm:t>
        <a:bodyPr/>
        <a:lstStyle/>
        <a:p>
          <a:pPr rtl="0"/>
          <a:r>
            <a:rPr lang="es-CL" b="1" dirty="0" smtClean="0"/>
            <a:t>La perdida de los efectos muscarínicos hace a las SSRIs y algunos de acción mixta ser agentes más apropiados de primera línea en depresión en ancianos. </a:t>
          </a:r>
          <a:endParaRPr lang="es-CL" b="1" dirty="0"/>
        </a:p>
      </dgm:t>
    </dgm:pt>
    <dgm:pt modelId="{88032684-B8B6-45AC-B690-588290ECF14E}" type="parTrans" cxnId="{08592615-5E0A-400B-9FA2-5EEBA3DBC5D9}">
      <dgm:prSet/>
      <dgm:spPr/>
      <dgm:t>
        <a:bodyPr/>
        <a:lstStyle/>
        <a:p>
          <a:endParaRPr lang="es-CL"/>
        </a:p>
      </dgm:t>
    </dgm:pt>
    <dgm:pt modelId="{B9DD9827-7CEE-44AE-BB9C-9DA25514F7D8}" type="sibTrans" cxnId="{08592615-5E0A-400B-9FA2-5EEBA3DBC5D9}">
      <dgm:prSet/>
      <dgm:spPr/>
      <dgm:t>
        <a:bodyPr/>
        <a:lstStyle/>
        <a:p>
          <a:endParaRPr lang="es-CL"/>
        </a:p>
      </dgm:t>
    </dgm:pt>
    <dgm:pt modelId="{9653F402-6203-43BE-9D0A-B4BDA441582F}">
      <dgm:prSet/>
      <dgm:spPr/>
      <dgm:t>
        <a:bodyPr/>
        <a:lstStyle/>
        <a:p>
          <a:pPr rtl="0"/>
          <a:r>
            <a:rPr lang="es-CL" dirty="0" smtClean="0"/>
            <a:t>Solo la paroxetina tiene una sustancial actividad anticolinérgica (pero que según estudios solo seria 1/5 de los efectos anticolinérgicos de la nortriptilina (TCA). </a:t>
          </a:r>
          <a:endParaRPr lang="es-CL" dirty="0"/>
        </a:p>
      </dgm:t>
    </dgm:pt>
    <dgm:pt modelId="{25DC350E-6A35-42F8-919D-437A1BE7E45A}" type="parTrans" cxnId="{D6EEC39F-1BF2-4085-9177-8A7D6A7752D0}">
      <dgm:prSet/>
      <dgm:spPr/>
      <dgm:t>
        <a:bodyPr/>
        <a:lstStyle/>
        <a:p>
          <a:endParaRPr lang="es-CL"/>
        </a:p>
      </dgm:t>
    </dgm:pt>
    <dgm:pt modelId="{6D7D312E-5566-4456-8A89-8083B65CCAC7}" type="sibTrans" cxnId="{D6EEC39F-1BF2-4085-9177-8A7D6A7752D0}">
      <dgm:prSet/>
      <dgm:spPr/>
      <dgm:t>
        <a:bodyPr/>
        <a:lstStyle/>
        <a:p>
          <a:endParaRPr lang="es-CL"/>
        </a:p>
      </dgm:t>
    </dgm:pt>
    <dgm:pt modelId="{D4052D3A-9B99-4D50-9EFC-ACDDEFB23234}">
      <dgm:prSet/>
      <dgm:spPr/>
      <dgm:t>
        <a:bodyPr/>
        <a:lstStyle/>
        <a:p>
          <a:pPr rtl="0"/>
          <a:r>
            <a:rPr lang="es-CL" dirty="0" smtClean="0"/>
            <a:t>Precaución con otros medicamentos anticolinérgicos.</a:t>
          </a:r>
          <a:endParaRPr lang="es-CL" dirty="0"/>
        </a:p>
      </dgm:t>
    </dgm:pt>
    <dgm:pt modelId="{3A5690D3-A1A8-408E-94BD-633DD52E93BF}" type="parTrans" cxnId="{92C51D7E-A2D9-41B2-96F6-72C24A793D7A}">
      <dgm:prSet/>
      <dgm:spPr/>
      <dgm:t>
        <a:bodyPr/>
        <a:lstStyle/>
        <a:p>
          <a:endParaRPr lang="es-CL"/>
        </a:p>
      </dgm:t>
    </dgm:pt>
    <dgm:pt modelId="{66B11542-4810-461E-A1D8-22EDD9B4E7BE}" type="sibTrans" cxnId="{92C51D7E-A2D9-41B2-96F6-72C24A793D7A}">
      <dgm:prSet/>
      <dgm:spPr/>
      <dgm:t>
        <a:bodyPr/>
        <a:lstStyle/>
        <a:p>
          <a:endParaRPr lang="es-CL"/>
        </a:p>
      </dgm:t>
    </dgm:pt>
    <dgm:pt modelId="{CD760843-94BE-431D-8063-8A94A8FAB2F8}" type="pres">
      <dgm:prSet presAssocID="{8C6BEB59-D09E-47DB-A523-E0DD10B76A5A}" presName="Name0" presStyleCnt="0">
        <dgm:presLayoutVars>
          <dgm:dir/>
          <dgm:animLvl val="lvl"/>
          <dgm:resizeHandles val="exact"/>
        </dgm:presLayoutVars>
      </dgm:prSet>
      <dgm:spPr/>
      <dgm:t>
        <a:bodyPr/>
        <a:lstStyle/>
        <a:p>
          <a:endParaRPr lang="es-CL"/>
        </a:p>
      </dgm:t>
    </dgm:pt>
    <dgm:pt modelId="{D637336A-D12D-4E03-A120-D0BE372AA401}" type="pres">
      <dgm:prSet presAssocID="{F27056FE-DE91-4E77-922E-0F94C68EDB99}" presName="linNode" presStyleCnt="0"/>
      <dgm:spPr/>
    </dgm:pt>
    <dgm:pt modelId="{766C2C97-FAAD-4A4E-B004-E57451261DE1}" type="pres">
      <dgm:prSet presAssocID="{F27056FE-DE91-4E77-922E-0F94C68EDB99}" presName="parentText" presStyleLbl="node1" presStyleIdx="0" presStyleCnt="3">
        <dgm:presLayoutVars>
          <dgm:chMax val="1"/>
          <dgm:bulletEnabled val="1"/>
        </dgm:presLayoutVars>
      </dgm:prSet>
      <dgm:spPr/>
      <dgm:t>
        <a:bodyPr/>
        <a:lstStyle/>
        <a:p>
          <a:endParaRPr lang="es-CL"/>
        </a:p>
      </dgm:t>
    </dgm:pt>
    <dgm:pt modelId="{9424FD81-7F7F-48E7-9C56-B14CB8182855}" type="pres">
      <dgm:prSet presAssocID="{F27056FE-DE91-4E77-922E-0F94C68EDB99}" presName="descendantText" presStyleLbl="alignAccFollowNode1" presStyleIdx="0" presStyleCnt="3">
        <dgm:presLayoutVars>
          <dgm:bulletEnabled val="1"/>
        </dgm:presLayoutVars>
      </dgm:prSet>
      <dgm:spPr/>
      <dgm:t>
        <a:bodyPr/>
        <a:lstStyle/>
        <a:p>
          <a:endParaRPr lang="es-CL"/>
        </a:p>
      </dgm:t>
    </dgm:pt>
    <dgm:pt modelId="{427C3035-4871-4451-AE06-72E48132392B}" type="pres">
      <dgm:prSet presAssocID="{67975B3B-D283-4304-AA88-631F3155982C}" presName="sp" presStyleCnt="0"/>
      <dgm:spPr/>
    </dgm:pt>
    <dgm:pt modelId="{5F26D2F3-B7D2-4827-AAC3-B9E235BC6873}" type="pres">
      <dgm:prSet presAssocID="{550ABCAA-FC9C-4E68-B01A-D43887E5B6DB}" presName="linNode" presStyleCnt="0"/>
      <dgm:spPr/>
    </dgm:pt>
    <dgm:pt modelId="{755ADDCC-32C1-48C5-B8CE-861112DC6BDD}" type="pres">
      <dgm:prSet presAssocID="{550ABCAA-FC9C-4E68-B01A-D43887E5B6DB}" presName="parentText" presStyleLbl="node1" presStyleIdx="1" presStyleCnt="3">
        <dgm:presLayoutVars>
          <dgm:chMax val="1"/>
          <dgm:bulletEnabled val="1"/>
        </dgm:presLayoutVars>
      </dgm:prSet>
      <dgm:spPr/>
      <dgm:t>
        <a:bodyPr/>
        <a:lstStyle/>
        <a:p>
          <a:endParaRPr lang="es-CL"/>
        </a:p>
      </dgm:t>
    </dgm:pt>
    <dgm:pt modelId="{FA98D240-A22E-4161-ADE9-EEE1318EC271}" type="pres">
      <dgm:prSet presAssocID="{550ABCAA-FC9C-4E68-B01A-D43887E5B6DB}" presName="descendantText" presStyleLbl="alignAccFollowNode1" presStyleIdx="1" presStyleCnt="3">
        <dgm:presLayoutVars>
          <dgm:bulletEnabled val="1"/>
        </dgm:presLayoutVars>
      </dgm:prSet>
      <dgm:spPr/>
      <dgm:t>
        <a:bodyPr/>
        <a:lstStyle/>
        <a:p>
          <a:endParaRPr lang="es-CL"/>
        </a:p>
      </dgm:t>
    </dgm:pt>
    <dgm:pt modelId="{961E850E-F5F4-4FE9-AABC-9E0F9984BCC4}" type="pres">
      <dgm:prSet presAssocID="{B65072D7-E6A8-4906-BCA2-A327CF944C04}" presName="sp" presStyleCnt="0"/>
      <dgm:spPr/>
    </dgm:pt>
    <dgm:pt modelId="{7940A8ED-FB70-4879-A2BB-71249AD659D2}" type="pres">
      <dgm:prSet presAssocID="{77D550B5-84E2-4DC4-B98B-77460B25D22B}" presName="linNode" presStyleCnt="0"/>
      <dgm:spPr/>
    </dgm:pt>
    <dgm:pt modelId="{295EA952-3DD3-4EEE-A6E9-7112BFD2DE6A}" type="pres">
      <dgm:prSet presAssocID="{77D550B5-84E2-4DC4-B98B-77460B25D22B}" presName="parentText" presStyleLbl="node1" presStyleIdx="2" presStyleCnt="3">
        <dgm:presLayoutVars>
          <dgm:chMax val="1"/>
          <dgm:bulletEnabled val="1"/>
        </dgm:presLayoutVars>
      </dgm:prSet>
      <dgm:spPr/>
      <dgm:t>
        <a:bodyPr/>
        <a:lstStyle/>
        <a:p>
          <a:endParaRPr lang="es-CL"/>
        </a:p>
      </dgm:t>
    </dgm:pt>
    <dgm:pt modelId="{458DC032-F6E4-4B4C-8E46-95AF45A5C80D}" type="pres">
      <dgm:prSet presAssocID="{77D550B5-84E2-4DC4-B98B-77460B25D22B}" presName="descendantText" presStyleLbl="alignAccFollowNode1" presStyleIdx="2" presStyleCnt="3">
        <dgm:presLayoutVars>
          <dgm:bulletEnabled val="1"/>
        </dgm:presLayoutVars>
      </dgm:prSet>
      <dgm:spPr/>
      <dgm:t>
        <a:bodyPr/>
        <a:lstStyle/>
        <a:p>
          <a:endParaRPr lang="es-CL"/>
        </a:p>
      </dgm:t>
    </dgm:pt>
  </dgm:ptLst>
  <dgm:cxnLst>
    <dgm:cxn modelId="{B6AD8637-6FCF-48F2-B923-9C94CE9EEE77}" type="presOf" srcId="{77D550B5-84E2-4DC4-B98B-77460B25D22B}" destId="{295EA952-3DD3-4EEE-A6E9-7112BFD2DE6A}" srcOrd="0" destOrd="0" presId="urn:microsoft.com/office/officeart/2005/8/layout/vList5"/>
    <dgm:cxn modelId="{E6E6B089-EFAB-43B5-81E4-A4AC25376889}" srcId="{8C6BEB59-D09E-47DB-A523-E0DD10B76A5A}" destId="{550ABCAA-FC9C-4E68-B01A-D43887E5B6DB}" srcOrd="1" destOrd="0" parTransId="{004CBF04-603F-4CF8-8C3B-5857B2DC876D}" sibTransId="{B65072D7-E6A8-4906-BCA2-A327CF944C04}"/>
    <dgm:cxn modelId="{29FF0DD1-0C58-4253-844C-8EFEAFBA279E}" type="presOf" srcId="{893C8F8B-0405-42C6-8FA3-F774CB944F90}" destId="{FA98D240-A22E-4161-ADE9-EEE1318EC271}" srcOrd="0" destOrd="2" presId="urn:microsoft.com/office/officeart/2005/8/layout/vList5"/>
    <dgm:cxn modelId="{D6EEC39F-1BF2-4085-9177-8A7D6A7752D0}" srcId="{77D550B5-84E2-4DC4-B98B-77460B25D22B}" destId="{9653F402-6203-43BE-9D0A-B4BDA441582F}" srcOrd="0" destOrd="0" parTransId="{25DC350E-6A35-42F8-919D-437A1BE7E45A}" sibTransId="{6D7D312E-5566-4456-8A89-8083B65CCAC7}"/>
    <dgm:cxn modelId="{3B4FBFAB-932A-4293-8AE6-DC7ECC5EC4CC}" type="presOf" srcId="{5CA3EE0D-0793-4AB7-BB5D-8AD702D5DB31}" destId="{FA98D240-A22E-4161-ADE9-EEE1318EC271}" srcOrd="0" destOrd="0" presId="urn:microsoft.com/office/officeart/2005/8/layout/vList5"/>
    <dgm:cxn modelId="{13D00757-44AC-4536-8B9A-2475A0E93C26}" type="presOf" srcId="{D4052D3A-9B99-4D50-9EFC-ACDDEFB23234}" destId="{9424FD81-7F7F-48E7-9C56-B14CB8182855}" srcOrd="0" destOrd="0" presId="urn:microsoft.com/office/officeart/2005/8/layout/vList5"/>
    <dgm:cxn modelId="{92C51D7E-A2D9-41B2-96F6-72C24A793D7A}" srcId="{F27056FE-DE91-4E77-922E-0F94C68EDB99}" destId="{D4052D3A-9B99-4D50-9EFC-ACDDEFB23234}" srcOrd="0" destOrd="0" parTransId="{3A5690D3-A1A8-408E-94BD-633DD52E93BF}" sibTransId="{66B11542-4810-461E-A1D8-22EDD9B4E7BE}"/>
    <dgm:cxn modelId="{15F7FB72-D1CC-4669-B9E7-711A04497F6C}" srcId="{550ABCAA-FC9C-4E68-B01A-D43887E5B6DB}" destId="{9F6A6D28-F0A5-4854-AF53-77139301BB11}" srcOrd="1" destOrd="0" parTransId="{19E2BDF9-0526-46EE-B97B-6FEDBCB32051}" sibTransId="{30A077DA-C207-4B54-BB46-4E72EE49DB76}"/>
    <dgm:cxn modelId="{D158FF5C-B61E-47E0-BF04-61B6BCB4B6B0}" type="presOf" srcId="{550ABCAA-FC9C-4E68-B01A-D43887E5B6DB}" destId="{755ADDCC-32C1-48C5-B8CE-861112DC6BDD}" srcOrd="0" destOrd="0" presId="urn:microsoft.com/office/officeart/2005/8/layout/vList5"/>
    <dgm:cxn modelId="{957A4F1C-3878-4A40-AD64-292A7C00A481}" srcId="{8C6BEB59-D09E-47DB-A523-E0DD10B76A5A}" destId="{F27056FE-DE91-4E77-922E-0F94C68EDB99}" srcOrd="0" destOrd="0" parTransId="{6A65962A-6063-4BE9-8591-70BFB1297D08}" sibTransId="{67975B3B-D283-4304-AA88-631F3155982C}"/>
    <dgm:cxn modelId="{5390F091-E9D9-42A4-8BA7-EDB1629F1488}" type="presOf" srcId="{8C6BEB59-D09E-47DB-A523-E0DD10B76A5A}" destId="{CD760843-94BE-431D-8063-8A94A8FAB2F8}" srcOrd="0" destOrd="0" presId="urn:microsoft.com/office/officeart/2005/8/layout/vList5"/>
    <dgm:cxn modelId="{EDAE4649-2210-4ADC-9A56-8124A837DB39}" type="presOf" srcId="{9F6A6D28-F0A5-4854-AF53-77139301BB11}" destId="{FA98D240-A22E-4161-ADE9-EEE1318EC271}" srcOrd="0" destOrd="1" presId="urn:microsoft.com/office/officeart/2005/8/layout/vList5"/>
    <dgm:cxn modelId="{01165E72-AA0F-4B0A-97E9-D3E2E937F4D7}" type="presOf" srcId="{F27056FE-DE91-4E77-922E-0F94C68EDB99}" destId="{766C2C97-FAAD-4A4E-B004-E57451261DE1}" srcOrd="0" destOrd="0" presId="urn:microsoft.com/office/officeart/2005/8/layout/vList5"/>
    <dgm:cxn modelId="{0CCEF78D-23CD-4273-B19E-A23F79AA333C}" srcId="{550ABCAA-FC9C-4E68-B01A-D43887E5B6DB}" destId="{893C8F8B-0405-42C6-8FA3-F774CB944F90}" srcOrd="2" destOrd="0" parTransId="{868F9011-E67A-4170-968B-F0A06AE53F15}" sibTransId="{7593485F-6025-42FD-BFD8-981E82621895}"/>
    <dgm:cxn modelId="{BD2FB442-4848-4A4E-88FA-33806E0998DF}" srcId="{550ABCAA-FC9C-4E68-B01A-D43887E5B6DB}" destId="{5CA3EE0D-0793-4AB7-BB5D-8AD702D5DB31}" srcOrd="0" destOrd="0" parTransId="{551E4E12-132A-4045-B59E-2CF9382CC3B6}" sibTransId="{CB3C1910-C971-4BF0-BF32-3A307E0D72BB}"/>
    <dgm:cxn modelId="{8D6C158A-768F-44EF-AC77-A80D2061FE69}" type="presOf" srcId="{9653F402-6203-43BE-9D0A-B4BDA441582F}" destId="{458DC032-F6E4-4B4C-8E46-95AF45A5C80D}" srcOrd="0" destOrd="0" presId="urn:microsoft.com/office/officeart/2005/8/layout/vList5"/>
    <dgm:cxn modelId="{08592615-5E0A-400B-9FA2-5EEBA3DBC5D9}" srcId="{8C6BEB59-D09E-47DB-A523-E0DD10B76A5A}" destId="{77D550B5-84E2-4DC4-B98B-77460B25D22B}" srcOrd="2" destOrd="0" parTransId="{88032684-B8B6-45AC-B690-588290ECF14E}" sibTransId="{B9DD9827-7CEE-44AE-BB9C-9DA25514F7D8}"/>
    <dgm:cxn modelId="{9B3106C6-0BE5-4907-97CF-8F8FC8666DE5}" type="presParOf" srcId="{CD760843-94BE-431D-8063-8A94A8FAB2F8}" destId="{D637336A-D12D-4E03-A120-D0BE372AA401}" srcOrd="0" destOrd="0" presId="urn:microsoft.com/office/officeart/2005/8/layout/vList5"/>
    <dgm:cxn modelId="{A5429332-06F0-4E8B-AB19-DC253E63B0FE}" type="presParOf" srcId="{D637336A-D12D-4E03-A120-D0BE372AA401}" destId="{766C2C97-FAAD-4A4E-B004-E57451261DE1}" srcOrd="0" destOrd="0" presId="urn:microsoft.com/office/officeart/2005/8/layout/vList5"/>
    <dgm:cxn modelId="{74FF99CA-75EF-4BC2-9D30-A36A48D42056}" type="presParOf" srcId="{D637336A-D12D-4E03-A120-D0BE372AA401}" destId="{9424FD81-7F7F-48E7-9C56-B14CB8182855}" srcOrd="1" destOrd="0" presId="urn:microsoft.com/office/officeart/2005/8/layout/vList5"/>
    <dgm:cxn modelId="{AEB2019A-7282-4897-8FAA-FD8B1A568DE4}" type="presParOf" srcId="{CD760843-94BE-431D-8063-8A94A8FAB2F8}" destId="{427C3035-4871-4451-AE06-72E48132392B}" srcOrd="1" destOrd="0" presId="urn:microsoft.com/office/officeart/2005/8/layout/vList5"/>
    <dgm:cxn modelId="{3F564F0F-4A5B-487D-810D-E90E0E976D1E}" type="presParOf" srcId="{CD760843-94BE-431D-8063-8A94A8FAB2F8}" destId="{5F26D2F3-B7D2-4827-AAC3-B9E235BC6873}" srcOrd="2" destOrd="0" presId="urn:microsoft.com/office/officeart/2005/8/layout/vList5"/>
    <dgm:cxn modelId="{EAAADC7F-5D32-4D8D-8216-6BD9F0C7DE35}" type="presParOf" srcId="{5F26D2F3-B7D2-4827-AAC3-B9E235BC6873}" destId="{755ADDCC-32C1-48C5-B8CE-861112DC6BDD}" srcOrd="0" destOrd="0" presId="urn:microsoft.com/office/officeart/2005/8/layout/vList5"/>
    <dgm:cxn modelId="{9D76C5B2-14AD-4888-AA59-00272ECF58C2}" type="presParOf" srcId="{5F26D2F3-B7D2-4827-AAC3-B9E235BC6873}" destId="{FA98D240-A22E-4161-ADE9-EEE1318EC271}" srcOrd="1" destOrd="0" presId="urn:microsoft.com/office/officeart/2005/8/layout/vList5"/>
    <dgm:cxn modelId="{6D59972D-34F2-480E-9296-7C646D3D7543}" type="presParOf" srcId="{CD760843-94BE-431D-8063-8A94A8FAB2F8}" destId="{961E850E-F5F4-4FE9-AABC-9E0F9984BCC4}" srcOrd="3" destOrd="0" presId="urn:microsoft.com/office/officeart/2005/8/layout/vList5"/>
    <dgm:cxn modelId="{8AD020A1-E39B-48A9-809B-E7DC28D05B8D}" type="presParOf" srcId="{CD760843-94BE-431D-8063-8A94A8FAB2F8}" destId="{7940A8ED-FB70-4879-A2BB-71249AD659D2}" srcOrd="4" destOrd="0" presId="urn:microsoft.com/office/officeart/2005/8/layout/vList5"/>
    <dgm:cxn modelId="{474AFD36-BEF2-491E-9919-AF88EEBA1054}" type="presParOf" srcId="{7940A8ED-FB70-4879-A2BB-71249AD659D2}" destId="{295EA952-3DD3-4EEE-A6E9-7112BFD2DE6A}" srcOrd="0" destOrd="0" presId="urn:microsoft.com/office/officeart/2005/8/layout/vList5"/>
    <dgm:cxn modelId="{BB2A14EE-7A33-4470-BFFA-556DE668BEDD}" type="presParOf" srcId="{7940A8ED-FB70-4879-A2BB-71249AD659D2}" destId="{458DC032-F6E4-4B4C-8E46-95AF45A5C80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C6BEB59-D09E-47DB-A523-E0DD10B76A5A}"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s-CL"/>
        </a:p>
      </dgm:t>
    </dgm:pt>
    <dgm:pt modelId="{F27056FE-DE91-4E77-922E-0F94C68EDB99}">
      <dgm:prSet/>
      <dgm:spPr/>
      <dgm:t>
        <a:bodyPr/>
        <a:lstStyle/>
        <a:p>
          <a:pPr rtl="0"/>
          <a:r>
            <a:rPr lang="es-CL" b="1" dirty="0" smtClean="0">
              <a:latin typeface="Century Gothic"/>
            </a:rPr>
            <a:t>↑ Mortalidad asociada a problemas Cardiovasculares</a:t>
          </a:r>
          <a:endParaRPr lang="es-CL" b="1" dirty="0"/>
        </a:p>
      </dgm:t>
    </dgm:pt>
    <dgm:pt modelId="{6A65962A-6063-4BE9-8591-70BFB1297D08}" type="parTrans" cxnId="{957A4F1C-3878-4A40-AD64-292A7C00A481}">
      <dgm:prSet/>
      <dgm:spPr/>
      <dgm:t>
        <a:bodyPr/>
        <a:lstStyle/>
        <a:p>
          <a:endParaRPr lang="es-CL"/>
        </a:p>
      </dgm:t>
    </dgm:pt>
    <dgm:pt modelId="{67975B3B-D283-4304-AA88-631F3155982C}" type="sibTrans" cxnId="{957A4F1C-3878-4A40-AD64-292A7C00A481}">
      <dgm:prSet/>
      <dgm:spPr/>
      <dgm:t>
        <a:bodyPr/>
        <a:lstStyle/>
        <a:p>
          <a:endParaRPr lang="es-CL"/>
        </a:p>
      </dgm:t>
    </dgm:pt>
    <dgm:pt modelId="{5CA3EE0D-0793-4AB7-BB5D-8AD702D5DB31}">
      <dgm:prSet/>
      <dgm:spPr/>
      <dgm:t>
        <a:bodyPr/>
        <a:lstStyle/>
        <a:p>
          <a:pPr rtl="0"/>
          <a:r>
            <a:rPr lang="es-CL" b="1" dirty="0" smtClean="0">
              <a:latin typeface="Century Gothic"/>
            </a:rPr>
            <a:t>↓ Mortalidad después	 de un IM (infarto al miocardio).</a:t>
          </a:r>
          <a:r>
            <a:rPr lang="es-CL" dirty="0" smtClean="0">
              <a:latin typeface="Century Gothic"/>
            </a:rPr>
            <a:t>	</a:t>
          </a:r>
          <a:endParaRPr lang="es-CL" dirty="0"/>
        </a:p>
      </dgm:t>
    </dgm:pt>
    <dgm:pt modelId="{551E4E12-132A-4045-B59E-2CF9382CC3B6}" type="parTrans" cxnId="{BD2FB442-4848-4A4E-88FA-33806E0998DF}">
      <dgm:prSet/>
      <dgm:spPr/>
      <dgm:t>
        <a:bodyPr/>
        <a:lstStyle/>
        <a:p>
          <a:endParaRPr lang="es-CL"/>
        </a:p>
      </dgm:t>
    </dgm:pt>
    <dgm:pt modelId="{CB3C1910-C971-4BF0-BF32-3A307E0D72BB}" type="sibTrans" cxnId="{BD2FB442-4848-4A4E-88FA-33806E0998DF}">
      <dgm:prSet/>
      <dgm:spPr/>
      <dgm:t>
        <a:bodyPr/>
        <a:lstStyle/>
        <a:p>
          <a:endParaRPr lang="es-CL"/>
        </a:p>
      </dgm:t>
    </dgm:pt>
    <dgm:pt modelId="{9F6A6D28-F0A5-4854-AF53-77139301BB11}">
      <dgm:prSet/>
      <dgm:spPr/>
      <dgm:t>
        <a:bodyPr/>
        <a:lstStyle/>
        <a:p>
          <a:pPr rtl="0"/>
          <a:r>
            <a:rPr lang="es-CL" dirty="0" smtClean="0"/>
            <a:t>Estudios demuestran que en pacientes con depresión tras un IM, al tratarse con ISRS, estuvieron menos propensos a generar un nuevo IM.</a:t>
          </a:r>
          <a:endParaRPr lang="es-CL" dirty="0"/>
        </a:p>
      </dgm:t>
    </dgm:pt>
    <dgm:pt modelId="{19E2BDF9-0526-46EE-B97B-6FEDBCB32051}" type="parTrans" cxnId="{15F7FB72-D1CC-4669-B9E7-711A04497F6C}">
      <dgm:prSet/>
      <dgm:spPr/>
      <dgm:t>
        <a:bodyPr/>
        <a:lstStyle/>
        <a:p>
          <a:endParaRPr lang="es-CL"/>
        </a:p>
      </dgm:t>
    </dgm:pt>
    <dgm:pt modelId="{30A077DA-C207-4B54-BB46-4E72EE49DB76}" type="sibTrans" cxnId="{15F7FB72-D1CC-4669-B9E7-711A04497F6C}">
      <dgm:prSet/>
      <dgm:spPr/>
      <dgm:t>
        <a:bodyPr/>
        <a:lstStyle/>
        <a:p>
          <a:endParaRPr lang="es-CL"/>
        </a:p>
      </dgm:t>
    </dgm:pt>
    <dgm:pt modelId="{893C8F8B-0405-42C6-8FA3-F774CB944F90}">
      <dgm:prSet/>
      <dgm:spPr/>
      <dgm:t>
        <a:bodyPr/>
        <a:lstStyle/>
        <a:p>
          <a:pPr rtl="0"/>
          <a:r>
            <a:rPr lang="es-CL" b="1" dirty="0" smtClean="0"/>
            <a:t>Efectos adversos cardiovasculares de los ATC</a:t>
          </a:r>
          <a:endParaRPr lang="es-CL" b="1" dirty="0"/>
        </a:p>
      </dgm:t>
    </dgm:pt>
    <dgm:pt modelId="{868F9011-E67A-4170-968B-F0A06AE53F15}" type="parTrans" cxnId="{0CCEF78D-23CD-4273-B19E-A23F79AA333C}">
      <dgm:prSet/>
      <dgm:spPr/>
      <dgm:t>
        <a:bodyPr/>
        <a:lstStyle/>
        <a:p>
          <a:endParaRPr lang="es-CL"/>
        </a:p>
      </dgm:t>
    </dgm:pt>
    <dgm:pt modelId="{7593485F-6025-42FD-BFD8-981E82621895}" type="sibTrans" cxnId="{0CCEF78D-23CD-4273-B19E-A23F79AA333C}">
      <dgm:prSet/>
      <dgm:spPr/>
      <dgm:t>
        <a:bodyPr/>
        <a:lstStyle/>
        <a:p>
          <a:endParaRPr lang="es-CL"/>
        </a:p>
      </dgm:t>
    </dgm:pt>
    <dgm:pt modelId="{D4052D3A-9B99-4D50-9EFC-ACDDEFB23234}">
      <dgm:prSet/>
      <dgm:spPr/>
      <dgm:t>
        <a:bodyPr/>
        <a:lstStyle/>
        <a:p>
          <a:pPr rtl="0"/>
          <a:r>
            <a:rPr lang="es-CL" dirty="0" smtClean="0">
              <a:latin typeface="Century Gothic"/>
            </a:rPr>
            <a:t>↑ En mujeres con depresión tenían asociado fallas cardiacas (según estudios)</a:t>
          </a:r>
          <a:r>
            <a:rPr lang="es-CL" dirty="0" smtClean="0"/>
            <a:t>.</a:t>
          </a:r>
          <a:endParaRPr lang="es-CL" dirty="0"/>
        </a:p>
      </dgm:t>
    </dgm:pt>
    <dgm:pt modelId="{3A5690D3-A1A8-408E-94BD-633DD52E93BF}" type="parTrans" cxnId="{92C51D7E-A2D9-41B2-96F6-72C24A793D7A}">
      <dgm:prSet/>
      <dgm:spPr/>
      <dgm:t>
        <a:bodyPr/>
        <a:lstStyle/>
        <a:p>
          <a:endParaRPr lang="es-CL"/>
        </a:p>
      </dgm:t>
    </dgm:pt>
    <dgm:pt modelId="{66B11542-4810-461E-A1D8-22EDD9B4E7BE}" type="sibTrans" cxnId="{92C51D7E-A2D9-41B2-96F6-72C24A793D7A}">
      <dgm:prSet/>
      <dgm:spPr/>
      <dgm:t>
        <a:bodyPr/>
        <a:lstStyle/>
        <a:p>
          <a:endParaRPr lang="es-CL"/>
        </a:p>
      </dgm:t>
    </dgm:pt>
    <dgm:pt modelId="{6DF39F5F-E04E-404F-8BF3-C6BFE091F52B}">
      <dgm:prSet/>
      <dgm:spPr/>
      <dgm:t>
        <a:bodyPr/>
        <a:lstStyle/>
        <a:p>
          <a:pPr rtl="0"/>
          <a:r>
            <a:rPr lang="es-CL" dirty="0" smtClean="0"/>
            <a:t>Ej.: Inversión onda T e insuficiencia coronaria en pacientes tratados con amitriptilina.</a:t>
          </a:r>
          <a:endParaRPr lang="es-CL" dirty="0"/>
        </a:p>
      </dgm:t>
    </dgm:pt>
    <dgm:pt modelId="{00AEF536-2C3D-4FF3-9DC8-640D3C83BE54}" type="parTrans" cxnId="{7DEABE83-0EB7-4BC4-8851-633AFB01635F}">
      <dgm:prSet/>
      <dgm:spPr/>
      <dgm:t>
        <a:bodyPr/>
        <a:lstStyle/>
        <a:p>
          <a:endParaRPr lang="es-CL"/>
        </a:p>
      </dgm:t>
    </dgm:pt>
    <dgm:pt modelId="{4D3F998D-6764-46FC-A630-2581FBF6472C}" type="sibTrans" cxnId="{7DEABE83-0EB7-4BC4-8851-633AFB01635F}">
      <dgm:prSet/>
      <dgm:spPr/>
      <dgm:t>
        <a:bodyPr/>
        <a:lstStyle/>
        <a:p>
          <a:endParaRPr lang="es-CL"/>
        </a:p>
      </dgm:t>
    </dgm:pt>
    <dgm:pt modelId="{88A8B385-5FBC-45BC-B68E-C0E40436361A}">
      <dgm:prSet/>
      <dgm:spPr/>
      <dgm:t>
        <a:bodyPr/>
        <a:lstStyle/>
        <a:p>
          <a:r>
            <a:rPr lang="es-CL" dirty="0" smtClean="0"/>
            <a:t>presenta un gran riesgo en pacientes con isquemia miocárdica, una conclusión inferida de los ensayos de supresión de arritmia cardiaca.</a:t>
          </a:r>
          <a:endParaRPr lang="es-CL" dirty="0"/>
        </a:p>
      </dgm:t>
    </dgm:pt>
    <dgm:pt modelId="{55BFE928-3913-4611-94A2-E3F12A04E1C7}" type="parTrans" cxnId="{AE583912-4553-40A9-966C-C70B7E6BF4B4}">
      <dgm:prSet/>
      <dgm:spPr/>
      <dgm:t>
        <a:bodyPr/>
        <a:lstStyle/>
        <a:p>
          <a:endParaRPr lang="es-CL"/>
        </a:p>
      </dgm:t>
    </dgm:pt>
    <dgm:pt modelId="{02CF3561-FDE6-4BCC-857D-8F2B83010213}" type="sibTrans" cxnId="{AE583912-4553-40A9-966C-C70B7E6BF4B4}">
      <dgm:prSet/>
      <dgm:spPr/>
      <dgm:t>
        <a:bodyPr/>
        <a:lstStyle/>
        <a:p>
          <a:endParaRPr lang="es-CL"/>
        </a:p>
      </dgm:t>
    </dgm:pt>
    <dgm:pt modelId="{CD760843-94BE-431D-8063-8A94A8FAB2F8}" type="pres">
      <dgm:prSet presAssocID="{8C6BEB59-D09E-47DB-A523-E0DD10B76A5A}" presName="Name0" presStyleCnt="0">
        <dgm:presLayoutVars>
          <dgm:dir/>
          <dgm:animLvl val="lvl"/>
          <dgm:resizeHandles val="exact"/>
        </dgm:presLayoutVars>
      </dgm:prSet>
      <dgm:spPr/>
      <dgm:t>
        <a:bodyPr/>
        <a:lstStyle/>
        <a:p>
          <a:endParaRPr lang="es-CL"/>
        </a:p>
      </dgm:t>
    </dgm:pt>
    <dgm:pt modelId="{D637336A-D12D-4E03-A120-D0BE372AA401}" type="pres">
      <dgm:prSet presAssocID="{F27056FE-DE91-4E77-922E-0F94C68EDB99}" presName="linNode" presStyleCnt="0"/>
      <dgm:spPr/>
    </dgm:pt>
    <dgm:pt modelId="{766C2C97-FAAD-4A4E-B004-E57451261DE1}" type="pres">
      <dgm:prSet presAssocID="{F27056FE-DE91-4E77-922E-0F94C68EDB99}" presName="parentText" presStyleLbl="node1" presStyleIdx="0" presStyleCnt="3">
        <dgm:presLayoutVars>
          <dgm:chMax val="1"/>
          <dgm:bulletEnabled val="1"/>
        </dgm:presLayoutVars>
      </dgm:prSet>
      <dgm:spPr/>
      <dgm:t>
        <a:bodyPr/>
        <a:lstStyle/>
        <a:p>
          <a:endParaRPr lang="es-CL"/>
        </a:p>
      </dgm:t>
    </dgm:pt>
    <dgm:pt modelId="{9424FD81-7F7F-48E7-9C56-B14CB8182855}" type="pres">
      <dgm:prSet presAssocID="{F27056FE-DE91-4E77-922E-0F94C68EDB99}" presName="descendantText" presStyleLbl="alignAccFollowNode1" presStyleIdx="0" presStyleCnt="3">
        <dgm:presLayoutVars>
          <dgm:bulletEnabled val="1"/>
        </dgm:presLayoutVars>
      </dgm:prSet>
      <dgm:spPr/>
      <dgm:t>
        <a:bodyPr/>
        <a:lstStyle/>
        <a:p>
          <a:endParaRPr lang="es-CL"/>
        </a:p>
      </dgm:t>
    </dgm:pt>
    <dgm:pt modelId="{427C3035-4871-4451-AE06-72E48132392B}" type="pres">
      <dgm:prSet presAssocID="{67975B3B-D283-4304-AA88-631F3155982C}" presName="sp" presStyleCnt="0"/>
      <dgm:spPr/>
    </dgm:pt>
    <dgm:pt modelId="{ED8988BE-8DCD-4DBF-A09E-B05EAAAFE4B0}" type="pres">
      <dgm:prSet presAssocID="{5CA3EE0D-0793-4AB7-BB5D-8AD702D5DB31}" presName="linNode" presStyleCnt="0"/>
      <dgm:spPr/>
    </dgm:pt>
    <dgm:pt modelId="{F938580D-39C1-44D0-B11F-414A054EEEC2}" type="pres">
      <dgm:prSet presAssocID="{5CA3EE0D-0793-4AB7-BB5D-8AD702D5DB31}" presName="parentText" presStyleLbl="node1" presStyleIdx="1" presStyleCnt="3">
        <dgm:presLayoutVars>
          <dgm:chMax val="1"/>
          <dgm:bulletEnabled val="1"/>
        </dgm:presLayoutVars>
      </dgm:prSet>
      <dgm:spPr/>
      <dgm:t>
        <a:bodyPr/>
        <a:lstStyle/>
        <a:p>
          <a:endParaRPr lang="es-CL"/>
        </a:p>
      </dgm:t>
    </dgm:pt>
    <dgm:pt modelId="{6A9A6D6B-5D1C-4DB4-96D8-567DC3F3B2BB}" type="pres">
      <dgm:prSet presAssocID="{5CA3EE0D-0793-4AB7-BB5D-8AD702D5DB31}" presName="descendantText" presStyleLbl="alignAccFollowNode1" presStyleIdx="1" presStyleCnt="3" custLinFactNeighborX="2081">
        <dgm:presLayoutVars>
          <dgm:bulletEnabled val="1"/>
        </dgm:presLayoutVars>
      </dgm:prSet>
      <dgm:spPr/>
      <dgm:t>
        <a:bodyPr/>
        <a:lstStyle/>
        <a:p>
          <a:endParaRPr lang="es-CL"/>
        </a:p>
      </dgm:t>
    </dgm:pt>
    <dgm:pt modelId="{21169E70-AFED-400A-89E0-6F5F713CCA5D}" type="pres">
      <dgm:prSet presAssocID="{CB3C1910-C971-4BF0-BF32-3A307E0D72BB}" presName="sp" presStyleCnt="0"/>
      <dgm:spPr/>
    </dgm:pt>
    <dgm:pt modelId="{74B506CE-AD8C-46E9-8E2A-AF380A19EE6B}" type="pres">
      <dgm:prSet presAssocID="{893C8F8B-0405-42C6-8FA3-F774CB944F90}" presName="linNode" presStyleCnt="0"/>
      <dgm:spPr/>
    </dgm:pt>
    <dgm:pt modelId="{1C7F2F14-782D-4037-B572-1B98F01C8991}" type="pres">
      <dgm:prSet presAssocID="{893C8F8B-0405-42C6-8FA3-F774CB944F90}" presName="parentText" presStyleLbl="node1" presStyleIdx="2" presStyleCnt="3">
        <dgm:presLayoutVars>
          <dgm:chMax val="1"/>
          <dgm:bulletEnabled val="1"/>
        </dgm:presLayoutVars>
      </dgm:prSet>
      <dgm:spPr/>
      <dgm:t>
        <a:bodyPr/>
        <a:lstStyle/>
        <a:p>
          <a:endParaRPr lang="es-CL"/>
        </a:p>
      </dgm:t>
    </dgm:pt>
    <dgm:pt modelId="{EFF8D80D-1343-46D4-B65F-B0FEEC3BB2FE}" type="pres">
      <dgm:prSet presAssocID="{893C8F8B-0405-42C6-8FA3-F774CB944F90}" presName="descendantText" presStyleLbl="alignAccFollowNode1" presStyleIdx="2" presStyleCnt="3">
        <dgm:presLayoutVars>
          <dgm:bulletEnabled val="1"/>
        </dgm:presLayoutVars>
      </dgm:prSet>
      <dgm:spPr/>
      <dgm:t>
        <a:bodyPr/>
        <a:lstStyle/>
        <a:p>
          <a:endParaRPr lang="es-CL"/>
        </a:p>
      </dgm:t>
    </dgm:pt>
  </dgm:ptLst>
  <dgm:cxnLst>
    <dgm:cxn modelId="{DB8AED83-9404-45FB-9ECA-F70FF22B2212}" type="presOf" srcId="{893C8F8B-0405-42C6-8FA3-F774CB944F90}" destId="{1C7F2F14-782D-4037-B572-1B98F01C8991}" srcOrd="0" destOrd="0" presId="urn:microsoft.com/office/officeart/2005/8/layout/vList5"/>
    <dgm:cxn modelId="{7DEABE83-0EB7-4BC4-8851-633AFB01635F}" srcId="{893C8F8B-0405-42C6-8FA3-F774CB944F90}" destId="{6DF39F5F-E04E-404F-8BF3-C6BFE091F52B}" srcOrd="0" destOrd="0" parTransId="{00AEF536-2C3D-4FF3-9DC8-640D3C83BE54}" sibTransId="{4D3F998D-6764-46FC-A630-2581FBF6472C}"/>
    <dgm:cxn modelId="{7C3D2DAF-79CA-440C-B189-E692E5C5F10F}" type="presOf" srcId="{5CA3EE0D-0793-4AB7-BB5D-8AD702D5DB31}" destId="{F938580D-39C1-44D0-B11F-414A054EEEC2}" srcOrd="0" destOrd="0" presId="urn:microsoft.com/office/officeart/2005/8/layout/vList5"/>
    <dgm:cxn modelId="{32BEF4A5-5304-48FA-9004-A79CC3D89EC1}" type="presOf" srcId="{D4052D3A-9B99-4D50-9EFC-ACDDEFB23234}" destId="{9424FD81-7F7F-48E7-9C56-B14CB8182855}" srcOrd="0" destOrd="0" presId="urn:microsoft.com/office/officeart/2005/8/layout/vList5"/>
    <dgm:cxn modelId="{B8E79649-6602-4927-911F-72DCA32790A8}" type="presOf" srcId="{88A8B385-5FBC-45BC-B68E-C0E40436361A}" destId="{EFF8D80D-1343-46D4-B65F-B0FEEC3BB2FE}" srcOrd="0" destOrd="1" presId="urn:microsoft.com/office/officeart/2005/8/layout/vList5"/>
    <dgm:cxn modelId="{8597742E-9A78-4403-B3EF-2F14E073FCE9}" type="presOf" srcId="{6DF39F5F-E04E-404F-8BF3-C6BFE091F52B}" destId="{EFF8D80D-1343-46D4-B65F-B0FEEC3BB2FE}" srcOrd="0" destOrd="0" presId="urn:microsoft.com/office/officeart/2005/8/layout/vList5"/>
    <dgm:cxn modelId="{92C51D7E-A2D9-41B2-96F6-72C24A793D7A}" srcId="{F27056FE-DE91-4E77-922E-0F94C68EDB99}" destId="{D4052D3A-9B99-4D50-9EFC-ACDDEFB23234}" srcOrd="0" destOrd="0" parTransId="{3A5690D3-A1A8-408E-94BD-633DD52E93BF}" sibTransId="{66B11542-4810-461E-A1D8-22EDD9B4E7BE}"/>
    <dgm:cxn modelId="{15F7FB72-D1CC-4669-B9E7-711A04497F6C}" srcId="{5CA3EE0D-0793-4AB7-BB5D-8AD702D5DB31}" destId="{9F6A6D28-F0A5-4854-AF53-77139301BB11}" srcOrd="0" destOrd="0" parTransId="{19E2BDF9-0526-46EE-B97B-6FEDBCB32051}" sibTransId="{30A077DA-C207-4B54-BB46-4E72EE49DB76}"/>
    <dgm:cxn modelId="{A0E37BBA-805B-458C-A10D-22D4A70C6B8E}" type="presOf" srcId="{F27056FE-DE91-4E77-922E-0F94C68EDB99}" destId="{766C2C97-FAAD-4A4E-B004-E57451261DE1}" srcOrd="0" destOrd="0" presId="urn:microsoft.com/office/officeart/2005/8/layout/vList5"/>
    <dgm:cxn modelId="{957A4F1C-3878-4A40-AD64-292A7C00A481}" srcId="{8C6BEB59-D09E-47DB-A523-E0DD10B76A5A}" destId="{F27056FE-DE91-4E77-922E-0F94C68EDB99}" srcOrd="0" destOrd="0" parTransId="{6A65962A-6063-4BE9-8591-70BFB1297D08}" sibTransId="{67975B3B-D283-4304-AA88-631F3155982C}"/>
    <dgm:cxn modelId="{F0E2D54B-4D51-432D-B5C7-A5132BB37BB6}" type="presOf" srcId="{8C6BEB59-D09E-47DB-A523-E0DD10B76A5A}" destId="{CD760843-94BE-431D-8063-8A94A8FAB2F8}" srcOrd="0" destOrd="0" presId="urn:microsoft.com/office/officeart/2005/8/layout/vList5"/>
    <dgm:cxn modelId="{0CCEF78D-23CD-4273-B19E-A23F79AA333C}" srcId="{8C6BEB59-D09E-47DB-A523-E0DD10B76A5A}" destId="{893C8F8B-0405-42C6-8FA3-F774CB944F90}" srcOrd="2" destOrd="0" parTransId="{868F9011-E67A-4170-968B-F0A06AE53F15}" sibTransId="{7593485F-6025-42FD-BFD8-981E82621895}"/>
    <dgm:cxn modelId="{A6A33474-B834-4396-8EE6-6C255EB995A3}" type="presOf" srcId="{9F6A6D28-F0A5-4854-AF53-77139301BB11}" destId="{6A9A6D6B-5D1C-4DB4-96D8-567DC3F3B2BB}" srcOrd="0" destOrd="0" presId="urn:microsoft.com/office/officeart/2005/8/layout/vList5"/>
    <dgm:cxn modelId="{AE583912-4553-40A9-966C-C70B7E6BF4B4}" srcId="{893C8F8B-0405-42C6-8FA3-F774CB944F90}" destId="{88A8B385-5FBC-45BC-B68E-C0E40436361A}" srcOrd="1" destOrd="0" parTransId="{55BFE928-3913-4611-94A2-E3F12A04E1C7}" sibTransId="{02CF3561-FDE6-4BCC-857D-8F2B83010213}"/>
    <dgm:cxn modelId="{BD2FB442-4848-4A4E-88FA-33806E0998DF}" srcId="{8C6BEB59-D09E-47DB-A523-E0DD10B76A5A}" destId="{5CA3EE0D-0793-4AB7-BB5D-8AD702D5DB31}" srcOrd="1" destOrd="0" parTransId="{551E4E12-132A-4045-B59E-2CF9382CC3B6}" sibTransId="{CB3C1910-C971-4BF0-BF32-3A307E0D72BB}"/>
    <dgm:cxn modelId="{86424F22-71EB-4692-9078-3992E17842AA}" type="presParOf" srcId="{CD760843-94BE-431D-8063-8A94A8FAB2F8}" destId="{D637336A-D12D-4E03-A120-D0BE372AA401}" srcOrd="0" destOrd="0" presId="urn:microsoft.com/office/officeart/2005/8/layout/vList5"/>
    <dgm:cxn modelId="{4CD7390F-486F-4100-B1CC-1D4BCFF1F2A7}" type="presParOf" srcId="{D637336A-D12D-4E03-A120-D0BE372AA401}" destId="{766C2C97-FAAD-4A4E-B004-E57451261DE1}" srcOrd="0" destOrd="0" presId="urn:microsoft.com/office/officeart/2005/8/layout/vList5"/>
    <dgm:cxn modelId="{841917B1-4C7E-460F-A2D0-D3C9FF433CBF}" type="presParOf" srcId="{D637336A-D12D-4E03-A120-D0BE372AA401}" destId="{9424FD81-7F7F-48E7-9C56-B14CB8182855}" srcOrd="1" destOrd="0" presId="urn:microsoft.com/office/officeart/2005/8/layout/vList5"/>
    <dgm:cxn modelId="{2781EC51-4B4F-48DC-849B-9BBC96EEAB2B}" type="presParOf" srcId="{CD760843-94BE-431D-8063-8A94A8FAB2F8}" destId="{427C3035-4871-4451-AE06-72E48132392B}" srcOrd="1" destOrd="0" presId="urn:microsoft.com/office/officeart/2005/8/layout/vList5"/>
    <dgm:cxn modelId="{869804CC-60A1-4AF6-917D-A75966265730}" type="presParOf" srcId="{CD760843-94BE-431D-8063-8A94A8FAB2F8}" destId="{ED8988BE-8DCD-4DBF-A09E-B05EAAAFE4B0}" srcOrd="2" destOrd="0" presId="urn:microsoft.com/office/officeart/2005/8/layout/vList5"/>
    <dgm:cxn modelId="{D35ACFF1-C018-4ABB-8F8A-232412B07821}" type="presParOf" srcId="{ED8988BE-8DCD-4DBF-A09E-B05EAAAFE4B0}" destId="{F938580D-39C1-44D0-B11F-414A054EEEC2}" srcOrd="0" destOrd="0" presId="urn:microsoft.com/office/officeart/2005/8/layout/vList5"/>
    <dgm:cxn modelId="{6636EEA1-45DB-4560-AB68-57FE8D758039}" type="presParOf" srcId="{ED8988BE-8DCD-4DBF-A09E-B05EAAAFE4B0}" destId="{6A9A6D6B-5D1C-4DB4-96D8-567DC3F3B2BB}" srcOrd="1" destOrd="0" presId="urn:microsoft.com/office/officeart/2005/8/layout/vList5"/>
    <dgm:cxn modelId="{EBE0557F-5B5F-4B7A-B43A-0DD2F8EB5E79}" type="presParOf" srcId="{CD760843-94BE-431D-8063-8A94A8FAB2F8}" destId="{21169E70-AFED-400A-89E0-6F5F713CCA5D}" srcOrd="3" destOrd="0" presId="urn:microsoft.com/office/officeart/2005/8/layout/vList5"/>
    <dgm:cxn modelId="{410373C5-1728-4FA8-9E0A-DE47E46F255F}" type="presParOf" srcId="{CD760843-94BE-431D-8063-8A94A8FAB2F8}" destId="{74B506CE-AD8C-46E9-8E2A-AF380A19EE6B}" srcOrd="4" destOrd="0" presId="urn:microsoft.com/office/officeart/2005/8/layout/vList5"/>
    <dgm:cxn modelId="{9FD37A61-1275-4F6E-A351-0EB5B781AB52}" type="presParOf" srcId="{74B506CE-AD8C-46E9-8E2A-AF380A19EE6B}" destId="{1C7F2F14-782D-4037-B572-1B98F01C8991}" srcOrd="0" destOrd="0" presId="urn:microsoft.com/office/officeart/2005/8/layout/vList5"/>
    <dgm:cxn modelId="{745EA8AD-2A10-43EC-9187-BD548118EEE2}" type="presParOf" srcId="{74B506CE-AD8C-46E9-8E2A-AF380A19EE6B}" destId="{EFF8D80D-1343-46D4-B65F-B0FEEC3BB2FE}"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989516B-69AB-4792-95B1-7B10965FC2E0}"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s-CL"/>
        </a:p>
      </dgm:t>
    </dgm:pt>
    <dgm:pt modelId="{4F3A7B6C-B388-4169-830E-C98B182333C7}">
      <dgm:prSet custT="1"/>
      <dgm:spPr/>
      <dgm:t>
        <a:bodyPr/>
        <a:lstStyle/>
        <a:p>
          <a:pPr rtl="0"/>
          <a:r>
            <a:rPr lang="es-CL" sz="2400" dirty="0" smtClean="0"/>
            <a:t>Bloqueo de la actividad </a:t>
          </a:r>
        </a:p>
        <a:p>
          <a:pPr rtl="0"/>
          <a:r>
            <a:rPr lang="es-CL" sz="2400" dirty="0" smtClean="0"/>
            <a:t>-adrenérgica:</a:t>
          </a:r>
          <a:endParaRPr lang="es-CL" sz="2400" dirty="0"/>
        </a:p>
      </dgm:t>
    </dgm:pt>
    <dgm:pt modelId="{410FF185-3F71-4AF9-AF58-05515D228BB3}" type="parTrans" cxnId="{10BC8221-5913-482C-ABEF-8376B144FEF5}">
      <dgm:prSet/>
      <dgm:spPr/>
      <dgm:t>
        <a:bodyPr/>
        <a:lstStyle/>
        <a:p>
          <a:endParaRPr lang="es-CL"/>
        </a:p>
      </dgm:t>
    </dgm:pt>
    <dgm:pt modelId="{22446AD0-0299-417C-9CDE-194BE5278E20}" type="sibTrans" cxnId="{10BC8221-5913-482C-ABEF-8376B144FEF5}">
      <dgm:prSet/>
      <dgm:spPr/>
      <dgm:t>
        <a:bodyPr/>
        <a:lstStyle/>
        <a:p>
          <a:endParaRPr lang="es-CL"/>
        </a:p>
      </dgm:t>
    </dgm:pt>
    <dgm:pt modelId="{43B13A6F-1991-49F2-97C6-3995DF8A3B70}">
      <dgm:prSet/>
      <dgm:spPr/>
      <dgm:t>
        <a:bodyPr/>
        <a:lstStyle/>
        <a:p>
          <a:pPr rtl="0"/>
          <a:r>
            <a:rPr lang="es-CL" dirty="0" smtClean="0"/>
            <a:t>Asociada con TCAs e inhibidores de la mono amino oxidasa (IMAO). </a:t>
          </a:r>
          <a:endParaRPr lang="es-CL" dirty="0"/>
        </a:p>
      </dgm:t>
    </dgm:pt>
    <dgm:pt modelId="{3B6806D6-1BC0-48AF-AD9E-1682C661D5F7}" type="parTrans" cxnId="{4988F112-1170-424D-8146-310C87C09A99}">
      <dgm:prSet/>
      <dgm:spPr/>
      <dgm:t>
        <a:bodyPr/>
        <a:lstStyle/>
        <a:p>
          <a:endParaRPr lang="es-CL"/>
        </a:p>
      </dgm:t>
    </dgm:pt>
    <dgm:pt modelId="{A319FE9A-736A-47AA-A156-B991413C0078}" type="sibTrans" cxnId="{4988F112-1170-424D-8146-310C87C09A99}">
      <dgm:prSet/>
      <dgm:spPr/>
      <dgm:t>
        <a:bodyPr/>
        <a:lstStyle/>
        <a:p>
          <a:endParaRPr lang="es-CL"/>
        </a:p>
      </dgm:t>
    </dgm:pt>
    <dgm:pt modelId="{B30DFE63-D95A-4D1E-BB57-9437489BD239}">
      <dgm:prSet/>
      <dgm:spPr/>
      <dgm:t>
        <a:bodyPr/>
        <a:lstStyle/>
        <a:p>
          <a:pPr rtl="0"/>
          <a:r>
            <a:rPr lang="es-CL" dirty="0" smtClean="0"/>
            <a:t>De los TCAs la nortriptilina es la que tiene menos efecto. </a:t>
          </a:r>
          <a:endParaRPr lang="es-CL" dirty="0"/>
        </a:p>
      </dgm:t>
    </dgm:pt>
    <dgm:pt modelId="{B90F759B-56D5-4893-8D4B-FF5EE4E9E761}" type="parTrans" cxnId="{9DF70170-38B3-42D0-BB26-584CFAB9BDB6}">
      <dgm:prSet/>
      <dgm:spPr/>
      <dgm:t>
        <a:bodyPr/>
        <a:lstStyle/>
        <a:p>
          <a:endParaRPr lang="es-CL"/>
        </a:p>
      </dgm:t>
    </dgm:pt>
    <dgm:pt modelId="{9772C7C3-B1C4-4FC2-8AF4-F16E44BBB442}" type="sibTrans" cxnId="{9DF70170-38B3-42D0-BB26-584CFAB9BDB6}">
      <dgm:prSet/>
      <dgm:spPr/>
      <dgm:t>
        <a:bodyPr/>
        <a:lstStyle/>
        <a:p>
          <a:endParaRPr lang="es-CL"/>
        </a:p>
      </dgm:t>
    </dgm:pt>
    <dgm:pt modelId="{C1D59BA0-9EDB-4F73-9A9F-14C4F5D95DE3}">
      <dgm:prSet/>
      <dgm:spPr/>
      <dgm:t>
        <a:bodyPr/>
        <a:lstStyle/>
        <a:p>
          <a:pPr rtl="0"/>
          <a:r>
            <a:rPr lang="es-CL" dirty="0" smtClean="0"/>
            <a:t>Pero los ISSR también están asociados a caídas y fracturas.</a:t>
          </a:r>
          <a:endParaRPr lang="es-CL" dirty="0"/>
        </a:p>
      </dgm:t>
    </dgm:pt>
    <dgm:pt modelId="{94273D05-C066-48E8-A21C-DED82F386E5B}" type="parTrans" cxnId="{C5C63319-D4A7-4B2C-B02A-0FF031B7DC97}">
      <dgm:prSet/>
      <dgm:spPr/>
    </dgm:pt>
    <dgm:pt modelId="{E1C4B4E8-8F3F-4CBB-B529-472B2E58C893}" type="sibTrans" cxnId="{C5C63319-D4A7-4B2C-B02A-0FF031B7DC97}">
      <dgm:prSet/>
      <dgm:spPr/>
    </dgm:pt>
    <dgm:pt modelId="{5D6BF484-5DD8-4726-93FC-5D31706F226A}" type="pres">
      <dgm:prSet presAssocID="{C989516B-69AB-4792-95B1-7B10965FC2E0}" presName="Name0" presStyleCnt="0">
        <dgm:presLayoutVars>
          <dgm:dir/>
          <dgm:animLvl val="lvl"/>
          <dgm:resizeHandles val="exact"/>
        </dgm:presLayoutVars>
      </dgm:prSet>
      <dgm:spPr/>
      <dgm:t>
        <a:bodyPr/>
        <a:lstStyle/>
        <a:p>
          <a:endParaRPr lang="es-CL"/>
        </a:p>
      </dgm:t>
    </dgm:pt>
    <dgm:pt modelId="{9EDBE050-D99B-4314-801E-1FD2F77875B0}" type="pres">
      <dgm:prSet presAssocID="{4F3A7B6C-B388-4169-830E-C98B182333C7}" presName="linNode" presStyleCnt="0"/>
      <dgm:spPr/>
    </dgm:pt>
    <dgm:pt modelId="{100E40CB-CC25-40FC-85C1-E885F924CFF8}" type="pres">
      <dgm:prSet presAssocID="{4F3A7B6C-B388-4169-830E-C98B182333C7}" presName="parentText" presStyleLbl="node1" presStyleIdx="0" presStyleCnt="1">
        <dgm:presLayoutVars>
          <dgm:chMax val="1"/>
          <dgm:bulletEnabled val="1"/>
        </dgm:presLayoutVars>
      </dgm:prSet>
      <dgm:spPr/>
      <dgm:t>
        <a:bodyPr/>
        <a:lstStyle/>
        <a:p>
          <a:endParaRPr lang="es-CL"/>
        </a:p>
      </dgm:t>
    </dgm:pt>
    <dgm:pt modelId="{B6351FF6-930B-4FBC-B64B-D135A730B07E}" type="pres">
      <dgm:prSet presAssocID="{4F3A7B6C-B388-4169-830E-C98B182333C7}" presName="descendantText" presStyleLbl="alignAccFollowNode1" presStyleIdx="0" presStyleCnt="1">
        <dgm:presLayoutVars>
          <dgm:bulletEnabled val="1"/>
        </dgm:presLayoutVars>
      </dgm:prSet>
      <dgm:spPr/>
      <dgm:t>
        <a:bodyPr/>
        <a:lstStyle/>
        <a:p>
          <a:endParaRPr lang="es-CL"/>
        </a:p>
      </dgm:t>
    </dgm:pt>
  </dgm:ptLst>
  <dgm:cxnLst>
    <dgm:cxn modelId="{37B9A581-3205-45FC-BA49-FEBC67522721}" type="presOf" srcId="{C1D59BA0-9EDB-4F73-9A9F-14C4F5D95DE3}" destId="{B6351FF6-930B-4FBC-B64B-D135A730B07E}" srcOrd="0" destOrd="2" presId="urn:microsoft.com/office/officeart/2005/8/layout/vList5"/>
    <dgm:cxn modelId="{4988F112-1170-424D-8146-310C87C09A99}" srcId="{4F3A7B6C-B388-4169-830E-C98B182333C7}" destId="{43B13A6F-1991-49F2-97C6-3995DF8A3B70}" srcOrd="0" destOrd="0" parTransId="{3B6806D6-1BC0-48AF-AD9E-1682C661D5F7}" sibTransId="{A319FE9A-736A-47AA-A156-B991413C0078}"/>
    <dgm:cxn modelId="{CA24A456-703E-44AB-A150-6A2329E891F8}" type="presOf" srcId="{43B13A6F-1991-49F2-97C6-3995DF8A3B70}" destId="{B6351FF6-930B-4FBC-B64B-D135A730B07E}" srcOrd="0" destOrd="0" presId="urn:microsoft.com/office/officeart/2005/8/layout/vList5"/>
    <dgm:cxn modelId="{7E31CBE2-CF3F-41FD-8952-284141909FC6}" type="presOf" srcId="{B30DFE63-D95A-4D1E-BB57-9437489BD239}" destId="{B6351FF6-930B-4FBC-B64B-D135A730B07E}" srcOrd="0" destOrd="1" presId="urn:microsoft.com/office/officeart/2005/8/layout/vList5"/>
    <dgm:cxn modelId="{2E0B870C-ACDB-4CEA-AD43-C381F6522788}" type="presOf" srcId="{C989516B-69AB-4792-95B1-7B10965FC2E0}" destId="{5D6BF484-5DD8-4726-93FC-5D31706F226A}" srcOrd="0" destOrd="0" presId="urn:microsoft.com/office/officeart/2005/8/layout/vList5"/>
    <dgm:cxn modelId="{C5C63319-D4A7-4B2C-B02A-0FF031B7DC97}" srcId="{4F3A7B6C-B388-4169-830E-C98B182333C7}" destId="{C1D59BA0-9EDB-4F73-9A9F-14C4F5D95DE3}" srcOrd="2" destOrd="0" parTransId="{94273D05-C066-48E8-A21C-DED82F386E5B}" sibTransId="{E1C4B4E8-8F3F-4CBB-B529-472B2E58C893}"/>
    <dgm:cxn modelId="{7C526654-11E7-43C5-A15B-F80596A4F063}" type="presOf" srcId="{4F3A7B6C-B388-4169-830E-C98B182333C7}" destId="{100E40CB-CC25-40FC-85C1-E885F924CFF8}" srcOrd="0" destOrd="0" presId="urn:microsoft.com/office/officeart/2005/8/layout/vList5"/>
    <dgm:cxn modelId="{10BC8221-5913-482C-ABEF-8376B144FEF5}" srcId="{C989516B-69AB-4792-95B1-7B10965FC2E0}" destId="{4F3A7B6C-B388-4169-830E-C98B182333C7}" srcOrd="0" destOrd="0" parTransId="{410FF185-3F71-4AF9-AF58-05515D228BB3}" sibTransId="{22446AD0-0299-417C-9CDE-194BE5278E20}"/>
    <dgm:cxn modelId="{9DF70170-38B3-42D0-BB26-584CFAB9BDB6}" srcId="{4F3A7B6C-B388-4169-830E-C98B182333C7}" destId="{B30DFE63-D95A-4D1E-BB57-9437489BD239}" srcOrd="1" destOrd="0" parTransId="{B90F759B-56D5-4893-8D4B-FF5EE4E9E761}" sibTransId="{9772C7C3-B1C4-4FC2-8AF4-F16E44BBB442}"/>
    <dgm:cxn modelId="{A05D08CA-AE7D-4AD4-917D-DF3B412D63D4}" type="presParOf" srcId="{5D6BF484-5DD8-4726-93FC-5D31706F226A}" destId="{9EDBE050-D99B-4314-801E-1FD2F77875B0}" srcOrd="0" destOrd="0" presId="urn:microsoft.com/office/officeart/2005/8/layout/vList5"/>
    <dgm:cxn modelId="{6D7D9483-A04B-4104-9D50-2339AB705D64}" type="presParOf" srcId="{9EDBE050-D99B-4314-801E-1FD2F77875B0}" destId="{100E40CB-CC25-40FC-85C1-E885F924CFF8}" srcOrd="0" destOrd="0" presId="urn:microsoft.com/office/officeart/2005/8/layout/vList5"/>
    <dgm:cxn modelId="{33778D71-F641-413F-9B95-9AA6D3A467D5}" type="presParOf" srcId="{9EDBE050-D99B-4314-801E-1FD2F77875B0}" destId="{B6351FF6-930B-4FBC-B64B-D135A730B07E}"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01E8341-7C03-4F7A-B847-AE6EE79D5683}"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s-CL"/>
        </a:p>
      </dgm:t>
    </dgm:pt>
    <dgm:pt modelId="{60BCC9FC-F54B-4312-89AD-83AF7930AD00}">
      <dgm:prSet/>
      <dgm:spPr/>
      <dgm:t>
        <a:bodyPr/>
        <a:lstStyle/>
        <a:p>
          <a:pPr rtl="0"/>
          <a:r>
            <a:rPr lang="es-CL" b="1" dirty="0" smtClean="0"/>
            <a:t>Efectos</a:t>
          </a:r>
          <a:r>
            <a:rPr lang="es-CL" dirty="0" smtClean="0"/>
            <a:t> </a:t>
          </a:r>
          <a:r>
            <a:rPr lang="es-CL" b="1" dirty="0" smtClean="0"/>
            <a:t>Extrapiramidales </a:t>
          </a:r>
          <a:endParaRPr lang="es-CL" b="1" dirty="0"/>
        </a:p>
      </dgm:t>
    </dgm:pt>
    <dgm:pt modelId="{1FAB7038-CAAA-405B-A7D7-8AFC56B76C91}" type="parTrans" cxnId="{8C7ED035-1BD2-4CC8-802E-09442969DBCE}">
      <dgm:prSet/>
      <dgm:spPr/>
      <dgm:t>
        <a:bodyPr/>
        <a:lstStyle/>
        <a:p>
          <a:endParaRPr lang="es-CL"/>
        </a:p>
      </dgm:t>
    </dgm:pt>
    <dgm:pt modelId="{B3D22AE5-3A6B-4669-9652-4B571E858424}" type="sibTrans" cxnId="{8C7ED035-1BD2-4CC8-802E-09442969DBCE}">
      <dgm:prSet/>
      <dgm:spPr/>
      <dgm:t>
        <a:bodyPr/>
        <a:lstStyle/>
        <a:p>
          <a:endParaRPr lang="es-CL"/>
        </a:p>
      </dgm:t>
    </dgm:pt>
    <dgm:pt modelId="{84ABC396-18CC-485C-B09D-7DB71121788E}">
      <dgm:prSet/>
      <dgm:spPr/>
      <dgm:t>
        <a:bodyPr/>
        <a:lstStyle/>
        <a:p>
          <a:pPr rtl="0"/>
          <a:r>
            <a:rPr lang="es-CL" dirty="0" smtClean="0"/>
            <a:t>Asociados a ISRR (fluoxetina)</a:t>
          </a:r>
          <a:endParaRPr lang="es-CL" dirty="0"/>
        </a:p>
      </dgm:t>
    </dgm:pt>
    <dgm:pt modelId="{FFD811A1-04D4-43CC-AA97-A1D57B0D4433}" type="parTrans" cxnId="{7E19F516-DB14-4C16-AEE8-38E741E1DE9E}">
      <dgm:prSet/>
      <dgm:spPr/>
      <dgm:t>
        <a:bodyPr/>
        <a:lstStyle/>
        <a:p>
          <a:endParaRPr lang="es-CL"/>
        </a:p>
      </dgm:t>
    </dgm:pt>
    <dgm:pt modelId="{3F6F5330-8D21-45F5-B409-5F1161DB6E6E}" type="sibTrans" cxnId="{7E19F516-DB14-4C16-AEE8-38E741E1DE9E}">
      <dgm:prSet/>
      <dgm:spPr/>
      <dgm:t>
        <a:bodyPr/>
        <a:lstStyle/>
        <a:p>
          <a:endParaRPr lang="es-CL"/>
        </a:p>
      </dgm:t>
    </dgm:pt>
    <dgm:pt modelId="{AE576D63-8DAA-4E00-864A-32D7E415799C}">
      <dgm:prSet/>
      <dgm:spPr/>
      <dgm:t>
        <a:bodyPr/>
        <a:lstStyle/>
        <a:p>
          <a:pPr rtl="0"/>
          <a:r>
            <a:rPr lang="es-CL" dirty="0" smtClean="0"/>
            <a:t>Debido a una ↓ del tono dopaminérgico (envejecimiento) y por el efecto serotoninérgico sobre la actividad de la dopamina.</a:t>
          </a:r>
          <a:endParaRPr lang="es-CL" dirty="0"/>
        </a:p>
      </dgm:t>
    </dgm:pt>
    <dgm:pt modelId="{E9808366-74CF-4B29-AD53-3ED0FFBD2F97}" type="parTrans" cxnId="{32413266-1B8F-495D-95D4-CB2310661327}">
      <dgm:prSet/>
      <dgm:spPr/>
      <dgm:t>
        <a:bodyPr/>
        <a:lstStyle/>
        <a:p>
          <a:endParaRPr lang="es-CL"/>
        </a:p>
      </dgm:t>
    </dgm:pt>
    <dgm:pt modelId="{23D65EBF-D860-4C64-B8C5-DB5E840B4DB6}" type="sibTrans" cxnId="{32413266-1B8F-495D-95D4-CB2310661327}">
      <dgm:prSet/>
      <dgm:spPr/>
      <dgm:t>
        <a:bodyPr/>
        <a:lstStyle/>
        <a:p>
          <a:endParaRPr lang="es-CL"/>
        </a:p>
      </dgm:t>
    </dgm:pt>
    <dgm:pt modelId="{9F5012DE-E2D5-4DA7-A548-350477D466A9}">
      <dgm:prSet/>
      <dgm:spPr/>
      <dgm:t>
        <a:bodyPr/>
        <a:lstStyle/>
        <a:p>
          <a:pPr rtl="0"/>
          <a:r>
            <a:rPr lang="es-CL" dirty="0" smtClean="0"/>
            <a:t>Desbalance DA y Ach. </a:t>
          </a:r>
          <a:endParaRPr lang="es-CL" dirty="0"/>
        </a:p>
      </dgm:t>
    </dgm:pt>
    <dgm:pt modelId="{4452DD66-3A3B-4A55-8253-D2DE116B0A17}" type="parTrans" cxnId="{E40848CE-8871-4E56-9A13-FA5058F21D1D}">
      <dgm:prSet/>
      <dgm:spPr/>
      <dgm:t>
        <a:bodyPr/>
        <a:lstStyle/>
        <a:p>
          <a:endParaRPr lang="es-CL"/>
        </a:p>
      </dgm:t>
    </dgm:pt>
    <dgm:pt modelId="{957C5EEC-E86E-4EBF-BDE6-7E0B8E914429}" type="sibTrans" cxnId="{E40848CE-8871-4E56-9A13-FA5058F21D1D}">
      <dgm:prSet/>
      <dgm:spPr/>
      <dgm:t>
        <a:bodyPr/>
        <a:lstStyle/>
        <a:p>
          <a:endParaRPr lang="es-CL"/>
        </a:p>
      </dgm:t>
    </dgm:pt>
    <dgm:pt modelId="{50CDE1B9-FBE4-41FC-B058-E80B42069E38}">
      <dgm:prSet/>
      <dgm:spPr/>
      <dgm:t>
        <a:bodyPr/>
        <a:lstStyle/>
        <a:p>
          <a:pPr rtl="0"/>
          <a:r>
            <a:rPr lang="es-CL" dirty="0" smtClean="0"/>
            <a:t>Bloqueo DA produce parkinsonismo, distónia, acatisia.</a:t>
          </a:r>
          <a:endParaRPr lang="es-CL" dirty="0"/>
        </a:p>
      </dgm:t>
    </dgm:pt>
    <dgm:pt modelId="{92B54AE9-3877-415E-B740-F66515835500}" type="parTrans" cxnId="{EBFB1EF4-634A-435D-BE3C-CF43893240CF}">
      <dgm:prSet/>
      <dgm:spPr/>
      <dgm:t>
        <a:bodyPr/>
        <a:lstStyle/>
        <a:p>
          <a:endParaRPr lang="es-CL"/>
        </a:p>
      </dgm:t>
    </dgm:pt>
    <dgm:pt modelId="{FBB0FC31-9C47-45CB-8326-0412DEE73DB9}" type="sibTrans" cxnId="{EBFB1EF4-634A-435D-BE3C-CF43893240CF}">
      <dgm:prSet/>
      <dgm:spPr/>
      <dgm:t>
        <a:bodyPr/>
        <a:lstStyle/>
        <a:p>
          <a:endParaRPr lang="es-CL"/>
        </a:p>
      </dgm:t>
    </dgm:pt>
    <dgm:pt modelId="{EE81BA72-B68C-4CDE-B09D-2F2CDDF377C7}">
      <dgm:prSet/>
      <dgm:spPr/>
      <dgm:t>
        <a:bodyPr/>
        <a:lstStyle/>
        <a:p>
          <a:pPr rtl="0"/>
          <a:endParaRPr lang="es-CL" dirty="0"/>
        </a:p>
      </dgm:t>
    </dgm:pt>
    <dgm:pt modelId="{8E713B29-E95D-453C-9593-385873F215BC}" type="parTrans" cxnId="{33897121-8042-40BC-BC40-3E12C03DB898}">
      <dgm:prSet/>
      <dgm:spPr/>
      <dgm:t>
        <a:bodyPr/>
        <a:lstStyle/>
        <a:p>
          <a:endParaRPr lang="es-CL"/>
        </a:p>
      </dgm:t>
    </dgm:pt>
    <dgm:pt modelId="{D838700E-DA6F-43B2-BDAD-A7842C9E66CB}" type="sibTrans" cxnId="{33897121-8042-40BC-BC40-3E12C03DB898}">
      <dgm:prSet/>
      <dgm:spPr/>
      <dgm:t>
        <a:bodyPr/>
        <a:lstStyle/>
        <a:p>
          <a:endParaRPr lang="es-CL"/>
        </a:p>
      </dgm:t>
    </dgm:pt>
    <dgm:pt modelId="{985688CD-3D2F-40F8-84F5-3CDDD3675695}">
      <dgm:prSet/>
      <dgm:spPr/>
      <dgm:t>
        <a:bodyPr/>
        <a:lstStyle/>
        <a:p>
          <a:pPr rtl="0"/>
          <a:r>
            <a:rPr lang="es-CL" b="1" dirty="0" smtClean="0"/>
            <a:t>El síndrome de secreción inadecuada de hormona antidiurética (SIADH):</a:t>
          </a:r>
          <a:endParaRPr lang="es-CL" b="1" dirty="0"/>
        </a:p>
      </dgm:t>
    </dgm:pt>
    <dgm:pt modelId="{994532BE-8314-4827-AFE4-094C856A11D0}" type="parTrans" cxnId="{7F576DBD-1180-44F1-9270-4D9ABBB492A0}">
      <dgm:prSet/>
      <dgm:spPr/>
      <dgm:t>
        <a:bodyPr/>
        <a:lstStyle/>
        <a:p>
          <a:endParaRPr lang="es-CL"/>
        </a:p>
      </dgm:t>
    </dgm:pt>
    <dgm:pt modelId="{C6925E6F-399E-4040-8848-2957541AA26E}" type="sibTrans" cxnId="{7F576DBD-1180-44F1-9270-4D9ABBB492A0}">
      <dgm:prSet/>
      <dgm:spPr/>
      <dgm:t>
        <a:bodyPr/>
        <a:lstStyle/>
        <a:p>
          <a:endParaRPr lang="es-CL"/>
        </a:p>
      </dgm:t>
    </dgm:pt>
    <dgm:pt modelId="{0140C3F1-1A29-46CD-AD55-098F4A4DD2A5}">
      <dgm:prSet/>
      <dgm:spPr/>
      <dgm:t>
        <a:bodyPr/>
        <a:lstStyle/>
        <a:p>
          <a:pPr rtl="0"/>
          <a:r>
            <a:rPr lang="es-CL" dirty="0" smtClean="0"/>
            <a:t>Infrecuente, con serios efectos adversos de la terapia antidepresiva, la cual es más común en la vejez. </a:t>
          </a:r>
          <a:endParaRPr lang="es-CL" dirty="0"/>
        </a:p>
      </dgm:t>
    </dgm:pt>
    <dgm:pt modelId="{E9530FD4-ECDF-4499-9D6F-D4638DD797F6}" type="parTrans" cxnId="{96B48F61-E1D5-490D-9991-5BB35FB48F51}">
      <dgm:prSet/>
      <dgm:spPr/>
      <dgm:t>
        <a:bodyPr/>
        <a:lstStyle/>
        <a:p>
          <a:endParaRPr lang="es-CL"/>
        </a:p>
      </dgm:t>
    </dgm:pt>
    <dgm:pt modelId="{791473C9-30BF-48E9-92BA-5A43803C56BC}" type="sibTrans" cxnId="{96B48F61-E1D5-490D-9991-5BB35FB48F51}">
      <dgm:prSet/>
      <dgm:spPr/>
      <dgm:t>
        <a:bodyPr/>
        <a:lstStyle/>
        <a:p>
          <a:endParaRPr lang="es-CL"/>
        </a:p>
      </dgm:t>
    </dgm:pt>
    <dgm:pt modelId="{5829C165-5732-49BE-BE83-F209CC1D58F8}">
      <dgm:prSet/>
      <dgm:spPr/>
      <dgm:t>
        <a:bodyPr/>
        <a:lstStyle/>
        <a:p>
          <a:pPr rtl="0"/>
          <a:r>
            <a:rPr lang="es-CL" dirty="0" smtClean="0"/>
            <a:t>Los principales casos se han dado de la siguiente manera: de un total de 736 casos (1980-1995), 75.3% por fluoxetina, 12.4% por paroxetina, 11.7% sertralina y 1.5% por fluvoxamina. </a:t>
          </a:r>
          <a:endParaRPr lang="es-CL" dirty="0"/>
        </a:p>
      </dgm:t>
    </dgm:pt>
    <dgm:pt modelId="{677E2B4C-E301-4667-AECB-C7C2CCB85D63}" type="parTrans" cxnId="{F9160CF6-582F-45AF-B023-2EEA30501972}">
      <dgm:prSet/>
      <dgm:spPr/>
      <dgm:t>
        <a:bodyPr/>
        <a:lstStyle/>
        <a:p>
          <a:endParaRPr lang="es-CL"/>
        </a:p>
      </dgm:t>
    </dgm:pt>
    <dgm:pt modelId="{BD3BCA8C-8CEB-4E01-9510-F75C38407EBC}" type="sibTrans" cxnId="{F9160CF6-582F-45AF-B023-2EEA30501972}">
      <dgm:prSet/>
      <dgm:spPr/>
      <dgm:t>
        <a:bodyPr/>
        <a:lstStyle/>
        <a:p>
          <a:endParaRPr lang="es-CL"/>
        </a:p>
      </dgm:t>
    </dgm:pt>
    <dgm:pt modelId="{8054ACDD-B87C-4FDF-BC6E-4DE8BACEFE64}">
      <dgm:prSet/>
      <dgm:spPr/>
      <dgm:t>
        <a:bodyPr/>
        <a:lstStyle/>
        <a:p>
          <a:pPr rtl="0"/>
          <a:r>
            <a:rPr lang="es-CL" dirty="0" smtClean="0"/>
            <a:t>Esto se caracteriza por hiponatremia, delirio, desorientación, letargia, calambres musculares, que pueden derivar en coma. </a:t>
          </a:r>
          <a:endParaRPr lang="es-CL" dirty="0"/>
        </a:p>
      </dgm:t>
    </dgm:pt>
    <dgm:pt modelId="{2389D253-C7DC-46BD-AB04-BE972E7FD7ED}" type="parTrans" cxnId="{BF810350-CC37-4CFE-BF2E-67D1E8B1AA7F}">
      <dgm:prSet/>
      <dgm:spPr/>
      <dgm:t>
        <a:bodyPr/>
        <a:lstStyle/>
        <a:p>
          <a:endParaRPr lang="es-CL"/>
        </a:p>
      </dgm:t>
    </dgm:pt>
    <dgm:pt modelId="{CFE43597-A264-4456-B53C-1136C115D044}" type="sibTrans" cxnId="{BF810350-CC37-4CFE-BF2E-67D1E8B1AA7F}">
      <dgm:prSet/>
      <dgm:spPr/>
      <dgm:t>
        <a:bodyPr/>
        <a:lstStyle/>
        <a:p>
          <a:endParaRPr lang="es-CL"/>
        </a:p>
      </dgm:t>
    </dgm:pt>
    <dgm:pt modelId="{1AF14E93-E062-47BA-9B04-D215F6C43903}">
      <dgm:prSet/>
      <dgm:spPr/>
      <dgm:t>
        <a:bodyPr/>
        <a:lstStyle/>
        <a:p>
          <a:pPr rtl="0"/>
          <a:r>
            <a:rPr lang="es-CL" dirty="0" smtClean="0"/>
            <a:t>Seguimiento de los niveles de sodio.</a:t>
          </a:r>
          <a:endParaRPr lang="es-CL" dirty="0"/>
        </a:p>
      </dgm:t>
    </dgm:pt>
    <dgm:pt modelId="{A6792A61-19C5-46E1-BBF0-1BBF6D759CE3}" type="parTrans" cxnId="{931D0CE4-5791-4B31-9214-ED7CFF2A4603}">
      <dgm:prSet/>
      <dgm:spPr/>
      <dgm:t>
        <a:bodyPr/>
        <a:lstStyle/>
        <a:p>
          <a:endParaRPr lang="es-CL"/>
        </a:p>
      </dgm:t>
    </dgm:pt>
    <dgm:pt modelId="{076F3BB8-EAEE-464F-A97E-8A6B43C8F21F}" type="sibTrans" cxnId="{931D0CE4-5791-4B31-9214-ED7CFF2A4603}">
      <dgm:prSet/>
      <dgm:spPr/>
      <dgm:t>
        <a:bodyPr/>
        <a:lstStyle/>
        <a:p>
          <a:endParaRPr lang="es-CL"/>
        </a:p>
      </dgm:t>
    </dgm:pt>
    <dgm:pt modelId="{AEA5C3FC-28AB-459B-9A91-9C7B71E81B46}" type="pres">
      <dgm:prSet presAssocID="{A01E8341-7C03-4F7A-B847-AE6EE79D5683}" presName="Name0" presStyleCnt="0">
        <dgm:presLayoutVars>
          <dgm:dir/>
          <dgm:animLvl val="lvl"/>
          <dgm:resizeHandles val="exact"/>
        </dgm:presLayoutVars>
      </dgm:prSet>
      <dgm:spPr/>
      <dgm:t>
        <a:bodyPr/>
        <a:lstStyle/>
        <a:p>
          <a:endParaRPr lang="es-CL"/>
        </a:p>
      </dgm:t>
    </dgm:pt>
    <dgm:pt modelId="{7CB65D0C-0958-4D59-9E57-9643A94E1664}" type="pres">
      <dgm:prSet presAssocID="{60BCC9FC-F54B-4312-89AD-83AF7930AD00}" presName="linNode" presStyleCnt="0"/>
      <dgm:spPr/>
    </dgm:pt>
    <dgm:pt modelId="{9D6E4230-6C9F-4B30-B958-BC7A1CFC5705}" type="pres">
      <dgm:prSet presAssocID="{60BCC9FC-F54B-4312-89AD-83AF7930AD00}" presName="parentText" presStyleLbl="node1" presStyleIdx="0" presStyleCnt="2" custLinFactNeighborX="196" custLinFactNeighborY="-2">
        <dgm:presLayoutVars>
          <dgm:chMax val="1"/>
          <dgm:bulletEnabled val="1"/>
        </dgm:presLayoutVars>
      </dgm:prSet>
      <dgm:spPr/>
      <dgm:t>
        <a:bodyPr/>
        <a:lstStyle/>
        <a:p>
          <a:endParaRPr lang="es-CL"/>
        </a:p>
      </dgm:t>
    </dgm:pt>
    <dgm:pt modelId="{3B9E5E8F-71AE-45BE-AEC9-9AC7885CF744}" type="pres">
      <dgm:prSet presAssocID="{60BCC9FC-F54B-4312-89AD-83AF7930AD00}" presName="descendantText" presStyleLbl="alignAccFollowNode1" presStyleIdx="0" presStyleCnt="2">
        <dgm:presLayoutVars>
          <dgm:bulletEnabled val="1"/>
        </dgm:presLayoutVars>
      </dgm:prSet>
      <dgm:spPr/>
      <dgm:t>
        <a:bodyPr/>
        <a:lstStyle/>
        <a:p>
          <a:endParaRPr lang="es-CL"/>
        </a:p>
      </dgm:t>
    </dgm:pt>
    <dgm:pt modelId="{1616216C-6A91-4822-A92F-A1582BE98255}" type="pres">
      <dgm:prSet presAssocID="{B3D22AE5-3A6B-4669-9652-4B571E858424}" presName="sp" presStyleCnt="0"/>
      <dgm:spPr/>
    </dgm:pt>
    <dgm:pt modelId="{CFAE516F-AB5E-40AB-B05B-125FE670858F}" type="pres">
      <dgm:prSet presAssocID="{985688CD-3D2F-40F8-84F5-3CDDD3675695}" presName="linNode" presStyleCnt="0"/>
      <dgm:spPr/>
    </dgm:pt>
    <dgm:pt modelId="{7F526A06-E66E-432A-AAA3-B3F6037F4D2B}" type="pres">
      <dgm:prSet presAssocID="{985688CD-3D2F-40F8-84F5-3CDDD3675695}" presName="parentText" presStyleLbl="node1" presStyleIdx="1" presStyleCnt="2">
        <dgm:presLayoutVars>
          <dgm:chMax val="1"/>
          <dgm:bulletEnabled val="1"/>
        </dgm:presLayoutVars>
      </dgm:prSet>
      <dgm:spPr/>
      <dgm:t>
        <a:bodyPr/>
        <a:lstStyle/>
        <a:p>
          <a:endParaRPr lang="es-CL"/>
        </a:p>
      </dgm:t>
    </dgm:pt>
    <dgm:pt modelId="{D774F286-FB04-4884-B085-446DF24B1A7E}" type="pres">
      <dgm:prSet presAssocID="{985688CD-3D2F-40F8-84F5-3CDDD3675695}" presName="descendantText" presStyleLbl="alignAccFollowNode1" presStyleIdx="1" presStyleCnt="2">
        <dgm:presLayoutVars>
          <dgm:bulletEnabled val="1"/>
        </dgm:presLayoutVars>
      </dgm:prSet>
      <dgm:spPr/>
      <dgm:t>
        <a:bodyPr/>
        <a:lstStyle/>
        <a:p>
          <a:endParaRPr lang="es-CL"/>
        </a:p>
      </dgm:t>
    </dgm:pt>
  </dgm:ptLst>
  <dgm:cxnLst>
    <dgm:cxn modelId="{45C040FD-B27C-4335-9E60-E0470770AE9E}" type="presOf" srcId="{985688CD-3D2F-40F8-84F5-3CDDD3675695}" destId="{7F526A06-E66E-432A-AAA3-B3F6037F4D2B}" srcOrd="0" destOrd="0" presId="urn:microsoft.com/office/officeart/2005/8/layout/vList5"/>
    <dgm:cxn modelId="{E40848CE-8871-4E56-9A13-FA5058F21D1D}" srcId="{60BCC9FC-F54B-4312-89AD-83AF7930AD00}" destId="{9F5012DE-E2D5-4DA7-A548-350477D466A9}" srcOrd="2" destOrd="0" parTransId="{4452DD66-3A3B-4A55-8253-D2DE116B0A17}" sibTransId="{957C5EEC-E86E-4EBF-BDE6-7E0B8E914429}"/>
    <dgm:cxn modelId="{B99EE32F-A4EB-4F40-88EC-71D70019B5F2}" type="presOf" srcId="{1AF14E93-E062-47BA-9B04-D215F6C43903}" destId="{D774F286-FB04-4884-B085-446DF24B1A7E}" srcOrd="0" destOrd="3" presId="urn:microsoft.com/office/officeart/2005/8/layout/vList5"/>
    <dgm:cxn modelId="{770C78D4-FCBD-4F5C-9413-F9BCFCC7D8EC}" type="presOf" srcId="{AE576D63-8DAA-4E00-864A-32D7E415799C}" destId="{3B9E5E8F-71AE-45BE-AEC9-9AC7885CF744}" srcOrd="0" destOrd="1" presId="urn:microsoft.com/office/officeart/2005/8/layout/vList5"/>
    <dgm:cxn modelId="{3B246382-AF93-4A55-87A2-C57F616C80CC}" type="presOf" srcId="{9F5012DE-E2D5-4DA7-A548-350477D466A9}" destId="{3B9E5E8F-71AE-45BE-AEC9-9AC7885CF744}" srcOrd="0" destOrd="2" presId="urn:microsoft.com/office/officeart/2005/8/layout/vList5"/>
    <dgm:cxn modelId="{A6D5FB6C-EB36-40FD-A4B7-2D553EC53F10}" type="presOf" srcId="{84ABC396-18CC-485C-B09D-7DB71121788E}" destId="{3B9E5E8F-71AE-45BE-AEC9-9AC7885CF744}" srcOrd="0" destOrd="0" presId="urn:microsoft.com/office/officeart/2005/8/layout/vList5"/>
    <dgm:cxn modelId="{EBFB1EF4-634A-435D-BE3C-CF43893240CF}" srcId="{60BCC9FC-F54B-4312-89AD-83AF7930AD00}" destId="{50CDE1B9-FBE4-41FC-B058-E80B42069E38}" srcOrd="3" destOrd="0" parTransId="{92B54AE9-3877-415E-B740-F66515835500}" sibTransId="{FBB0FC31-9C47-45CB-8326-0412DEE73DB9}"/>
    <dgm:cxn modelId="{EC66A105-3DCF-49CA-91A3-96C98B5DD43E}" type="presOf" srcId="{EE81BA72-B68C-4CDE-B09D-2F2CDDF377C7}" destId="{3B9E5E8F-71AE-45BE-AEC9-9AC7885CF744}" srcOrd="0" destOrd="4" presId="urn:microsoft.com/office/officeart/2005/8/layout/vList5"/>
    <dgm:cxn modelId="{33897121-8042-40BC-BC40-3E12C03DB898}" srcId="{60BCC9FC-F54B-4312-89AD-83AF7930AD00}" destId="{EE81BA72-B68C-4CDE-B09D-2F2CDDF377C7}" srcOrd="4" destOrd="0" parTransId="{8E713B29-E95D-453C-9593-385873F215BC}" sibTransId="{D838700E-DA6F-43B2-BDAD-A7842C9E66CB}"/>
    <dgm:cxn modelId="{7E19F516-DB14-4C16-AEE8-38E741E1DE9E}" srcId="{60BCC9FC-F54B-4312-89AD-83AF7930AD00}" destId="{84ABC396-18CC-485C-B09D-7DB71121788E}" srcOrd="0" destOrd="0" parTransId="{FFD811A1-04D4-43CC-AA97-A1D57B0D4433}" sibTransId="{3F6F5330-8D21-45F5-B409-5F1161DB6E6E}"/>
    <dgm:cxn modelId="{AD2FB9FF-9EC3-4F78-85E6-1E5FB6E1E92E}" type="presOf" srcId="{8054ACDD-B87C-4FDF-BC6E-4DE8BACEFE64}" destId="{D774F286-FB04-4884-B085-446DF24B1A7E}" srcOrd="0" destOrd="2" presId="urn:microsoft.com/office/officeart/2005/8/layout/vList5"/>
    <dgm:cxn modelId="{30D48321-2246-4257-80A1-EF088AEA6A1B}" type="presOf" srcId="{60BCC9FC-F54B-4312-89AD-83AF7930AD00}" destId="{9D6E4230-6C9F-4B30-B958-BC7A1CFC5705}" srcOrd="0" destOrd="0" presId="urn:microsoft.com/office/officeart/2005/8/layout/vList5"/>
    <dgm:cxn modelId="{931D0CE4-5791-4B31-9214-ED7CFF2A4603}" srcId="{985688CD-3D2F-40F8-84F5-3CDDD3675695}" destId="{1AF14E93-E062-47BA-9B04-D215F6C43903}" srcOrd="3" destOrd="0" parTransId="{A6792A61-19C5-46E1-BBF0-1BBF6D759CE3}" sibTransId="{076F3BB8-EAEE-464F-A97E-8A6B43C8F21F}"/>
    <dgm:cxn modelId="{32413266-1B8F-495D-95D4-CB2310661327}" srcId="{60BCC9FC-F54B-4312-89AD-83AF7930AD00}" destId="{AE576D63-8DAA-4E00-864A-32D7E415799C}" srcOrd="1" destOrd="0" parTransId="{E9808366-74CF-4B29-AD53-3ED0FFBD2F97}" sibTransId="{23D65EBF-D860-4C64-B8C5-DB5E840B4DB6}"/>
    <dgm:cxn modelId="{F9160CF6-582F-45AF-B023-2EEA30501972}" srcId="{985688CD-3D2F-40F8-84F5-3CDDD3675695}" destId="{5829C165-5732-49BE-BE83-F209CC1D58F8}" srcOrd="1" destOrd="0" parTransId="{677E2B4C-E301-4667-AECB-C7C2CCB85D63}" sibTransId="{BD3BCA8C-8CEB-4E01-9510-F75C38407EBC}"/>
    <dgm:cxn modelId="{0C3B565A-C930-467E-A1D1-9188C9395335}" type="presOf" srcId="{5829C165-5732-49BE-BE83-F209CC1D58F8}" destId="{D774F286-FB04-4884-B085-446DF24B1A7E}" srcOrd="0" destOrd="1" presId="urn:microsoft.com/office/officeart/2005/8/layout/vList5"/>
    <dgm:cxn modelId="{96B48F61-E1D5-490D-9991-5BB35FB48F51}" srcId="{985688CD-3D2F-40F8-84F5-3CDDD3675695}" destId="{0140C3F1-1A29-46CD-AD55-098F4A4DD2A5}" srcOrd="0" destOrd="0" parTransId="{E9530FD4-ECDF-4499-9D6F-D4638DD797F6}" sibTransId="{791473C9-30BF-48E9-92BA-5A43803C56BC}"/>
    <dgm:cxn modelId="{8B1BB37D-73DC-42B5-A7B1-9670E2CD1076}" type="presOf" srcId="{A01E8341-7C03-4F7A-B847-AE6EE79D5683}" destId="{AEA5C3FC-28AB-459B-9A91-9C7B71E81B46}" srcOrd="0" destOrd="0" presId="urn:microsoft.com/office/officeart/2005/8/layout/vList5"/>
    <dgm:cxn modelId="{BF810350-CC37-4CFE-BF2E-67D1E8B1AA7F}" srcId="{985688CD-3D2F-40F8-84F5-3CDDD3675695}" destId="{8054ACDD-B87C-4FDF-BC6E-4DE8BACEFE64}" srcOrd="2" destOrd="0" parTransId="{2389D253-C7DC-46BD-AB04-BE972E7FD7ED}" sibTransId="{CFE43597-A264-4456-B53C-1136C115D044}"/>
    <dgm:cxn modelId="{458445D3-B68A-46E8-8CE0-C552B02796A9}" type="presOf" srcId="{0140C3F1-1A29-46CD-AD55-098F4A4DD2A5}" destId="{D774F286-FB04-4884-B085-446DF24B1A7E}" srcOrd="0" destOrd="0" presId="urn:microsoft.com/office/officeart/2005/8/layout/vList5"/>
    <dgm:cxn modelId="{7F576DBD-1180-44F1-9270-4D9ABBB492A0}" srcId="{A01E8341-7C03-4F7A-B847-AE6EE79D5683}" destId="{985688CD-3D2F-40F8-84F5-3CDDD3675695}" srcOrd="1" destOrd="0" parTransId="{994532BE-8314-4827-AFE4-094C856A11D0}" sibTransId="{C6925E6F-399E-4040-8848-2957541AA26E}"/>
    <dgm:cxn modelId="{6B1ED5FA-DED6-4F40-ADFC-D171684B1251}" type="presOf" srcId="{50CDE1B9-FBE4-41FC-B058-E80B42069E38}" destId="{3B9E5E8F-71AE-45BE-AEC9-9AC7885CF744}" srcOrd="0" destOrd="3" presId="urn:microsoft.com/office/officeart/2005/8/layout/vList5"/>
    <dgm:cxn modelId="{8C7ED035-1BD2-4CC8-802E-09442969DBCE}" srcId="{A01E8341-7C03-4F7A-B847-AE6EE79D5683}" destId="{60BCC9FC-F54B-4312-89AD-83AF7930AD00}" srcOrd="0" destOrd="0" parTransId="{1FAB7038-CAAA-405B-A7D7-8AFC56B76C91}" sibTransId="{B3D22AE5-3A6B-4669-9652-4B571E858424}"/>
    <dgm:cxn modelId="{6EEBFB5D-17B7-4E39-AD71-76084B921422}" type="presParOf" srcId="{AEA5C3FC-28AB-459B-9A91-9C7B71E81B46}" destId="{7CB65D0C-0958-4D59-9E57-9643A94E1664}" srcOrd="0" destOrd="0" presId="urn:microsoft.com/office/officeart/2005/8/layout/vList5"/>
    <dgm:cxn modelId="{A338077E-6ACD-49E5-AAFF-7A09FD70DDAC}" type="presParOf" srcId="{7CB65D0C-0958-4D59-9E57-9643A94E1664}" destId="{9D6E4230-6C9F-4B30-B958-BC7A1CFC5705}" srcOrd="0" destOrd="0" presId="urn:microsoft.com/office/officeart/2005/8/layout/vList5"/>
    <dgm:cxn modelId="{29731680-70CE-4C48-A280-D787E882D713}" type="presParOf" srcId="{7CB65D0C-0958-4D59-9E57-9643A94E1664}" destId="{3B9E5E8F-71AE-45BE-AEC9-9AC7885CF744}" srcOrd="1" destOrd="0" presId="urn:microsoft.com/office/officeart/2005/8/layout/vList5"/>
    <dgm:cxn modelId="{D20B8277-6249-4CBA-BF1E-EB767695AA91}" type="presParOf" srcId="{AEA5C3FC-28AB-459B-9A91-9C7B71E81B46}" destId="{1616216C-6A91-4822-A92F-A1582BE98255}" srcOrd="1" destOrd="0" presId="urn:microsoft.com/office/officeart/2005/8/layout/vList5"/>
    <dgm:cxn modelId="{1EF63D6C-25CC-4D1F-AD58-6D1BF27412EE}" type="presParOf" srcId="{AEA5C3FC-28AB-459B-9A91-9C7B71E81B46}" destId="{CFAE516F-AB5E-40AB-B05B-125FE670858F}" srcOrd="2" destOrd="0" presId="urn:microsoft.com/office/officeart/2005/8/layout/vList5"/>
    <dgm:cxn modelId="{BD45E131-C569-49BB-B27D-BAAFD9A270AE}" type="presParOf" srcId="{CFAE516F-AB5E-40AB-B05B-125FE670858F}" destId="{7F526A06-E66E-432A-AAA3-B3F6037F4D2B}" srcOrd="0" destOrd="0" presId="urn:microsoft.com/office/officeart/2005/8/layout/vList5"/>
    <dgm:cxn modelId="{683EC35E-54F3-4F16-8881-78EA1AC63433}" type="presParOf" srcId="{CFAE516F-AB5E-40AB-B05B-125FE670858F}" destId="{D774F286-FB04-4884-B085-446DF24B1A7E}"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53C275D-D4BA-4F48-872D-1A101A778A29}" type="doc">
      <dgm:prSet loTypeId="urn:microsoft.com/office/officeart/2005/8/layout/vList5" loCatId="list" qsTypeId="urn:microsoft.com/office/officeart/2005/8/quickstyle/simple5" qsCatId="simple" csTypeId="urn:microsoft.com/office/officeart/2005/8/colors/colorful5" csCatId="colorful" phldr="1"/>
      <dgm:spPr/>
      <dgm:t>
        <a:bodyPr/>
        <a:lstStyle/>
        <a:p>
          <a:endParaRPr lang="es-CL"/>
        </a:p>
      </dgm:t>
    </dgm:pt>
    <dgm:pt modelId="{7177175F-AC04-4978-A573-59D7D4A8A24D}">
      <dgm:prSet/>
      <dgm:spPr/>
      <dgm:t>
        <a:bodyPr/>
        <a:lstStyle/>
        <a:p>
          <a:pPr rtl="0"/>
          <a:r>
            <a:rPr lang="es-CL" b="1" dirty="0" smtClean="0"/>
            <a:t>SSRIs son los antidepresivos geriátricos de primera línea para la depresión mayor. </a:t>
          </a:r>
          <a:endParaRPr lang="es-CL" b="1" dirty="0"/>
        </a:p>
      </dgm:t>
    </dgm:pt>
    <dgm:pt modelId="{ABEF7D4F-3EA5-423C-A71A-2BD8DFDD0D6F}" type="parTrans" cxnId="{6BDA84A8-4351-45BD-9574-B7A7D7E3720C}">
      <dgm:prSet/>
      <dgm:spPr/>
      <dgm:t>
        <a:bodyPr/>
        <a:lstStyle/>
        <a:p>
          <a:endParaRPr lang="es-CL"/>
        </a:p>
      </dgm:t>
    </dgm:pt>
    <dgm:pt modelId="{B008B009-3BDA-450B-8D61-B1D8E191B74B}" type="sibTrans" cxnId="{6BDA84A8-4351-45BD-9574-B7A7D7E3720C}">
      <dgm:prSet/>
      <dgm:spPr/>
      <dgm:t>
        <a:bodyPr/>
        <a:lstStyle/>
        <a:p>
          <a:endParaRPr lang="es-CL"/>
        </a:p>
      </dgm:t>
    </dgm:pt>
    <dgm:pt modelId="{110CE891-EC35-4240-9480-30F54ACD5973}">
      <dgm:prSet/>
      <dgm:spPr/>
      <dgm:t>
        <a:bodyPr/>
        <a:lstStyle/>
        <a:p>
          <a:pPr rtl="0"/>
          <a:r>
            <a:rPr lang="es-CL" b="1" dirty="0" smtClean="0"/>
            <a:t>Sertralina, fluoxetina, fluvoxamina, paroxetina, citalopram.</a:t>
          </a:r>
          <a:endParaRPr lang="es-CL" b="1" dirty="0"/>
        </a:p>
      </dgm:t>
    </dgm:pt>
    <dgm:pt modelId="{6C11497F-90E2-438B-8093-C537DBFD3EC0}" type="parTrans" cxnId="{9BE9250C-E8EA-4604-9545-18B7C2D3BAEA}">
      <dgm:prSet/>
      <dgm:spPr/>
      <dgm:t>
        <a:bodyPr/>
        <a:lstStyle/>
        <a:p>
          <a:endParaRPr lang="es-CL"/>
        </a:p>
      </dgm:t>
    </dgm:pt>
    <dgm:pt modelId="{B767D8B4-8255-46F7-BA8B-24BFA04896EB}" type="sibTrans" cxnId="{9BE9250C-E8EA-4604-9545-18B7C2D3BAEA}">
      <dgm:prSet/>
      <dgm:spPr/>
      <dgm:t>
        <a:bodyPr/>
        <a:lstStyle/>
        <a:p>
          <a:endParaRPr lang="es-CL"/>
        </a:p>
      </dgm:t>
    </dgm:pt>
    <dgm:pt modelId="{73414DD2-D751-465E-BE70-70DB527945AB}">
      <dgm:prSet/>
      <dgm:spPr/>
      <dgm:t>
        <a:bodyPr/>
        <a:lstStyle/>
        <a:p>
          <a:pPr rtl="0"/>
          <a:r>
            <a:rPr lang="es-CL" b="1" dirty="0" smtClean="0"/>
            <a:t>Tienen eficacia equivalente con TCA pero con menos efectos adversos.</a:t>
          </a:r>
          <a:endParaRPr lang="es-CL" b="1" dirty="0"/>
        </a:p>
      </dgm:t>
    </dgm:pt>
    <dgm:pt modelId="{900662DC-7F19-411F-9BEA-2AE22AA36B13}" type="parTrans" cxnId="{37E76EF7-2103-43BE-AA66-2F9A17EEAC72}">
      <dgm:prSet/>
      <dgm:spPr/>
      <dgm:t>
        <a:bodyPr/>
        <a:lstStyle/>
        <a:p>
          <a:endParaRPr lang="es-CL"/>
        </a:p>
      </dgm:t>
    </dgm:pt>
    <dgm:pt modelId="{2511CEBF-E4E9-49D1-B784-3D02D0BD675A}" type="sibTrans" cxnId="{37E76EF7-2103-43BE-AA66-2F9A17EEAC72}">
      <dgm:prSet/>
      <dgm:spPr/>
      <dgm:t>
        <a:bodyPr/>
        <a:lstStyle/>
        <a:p>
          <a:endParaRPr lang="es-CL"/>
        </a:p>
      </dgm:t>
    </dgm:pt>
    <dgm:pt modelId="{40177E4E-2274-439B-B8E5-CE4A6C8B476F}">
      <dgm:prSet/>
      <dgm:spPr/>
      <dgm:t>
        <a:bodyPr/>
        <a:lstStyle/>
        <a:p>
          <a:pPr rtl="0"/>
          <a:r>
            <a:rPr lang="es-CL" b="1" dirty="0" smtClean="0">
              <a:effectLst>
                <a:outerShdw blurRad="38100" dist="38100" dir="2700000" algn="tl">
                  <a:srgbClr val="000000">
                    <a:alpha val="43137"/>
                  </a:srgbClr>
                </a:outerShdw>
              </a:effectLst>
            </a:rPr>
            <a:t>Menor efectos adversos que IMAO</a:t>
          </a:r>
          <a:endParaRPr lang="es-CL" b="1" dirty="0">
            <a:effectLst>
              <a:outerShdw blurRad="38100" dist="38100" dir="2700000" algn="tl">
                <a:srgbClr val="000000">
                  <a:alpha val="43137"/>
                </a:srgbClr>
              </a:outerShdw>
            </a:effectLst>
          </a:endParaRPr>
        </a:p>
      </dgm:t>
    </dgm:pt>
    <dgm:pt modelId="{F45712BB-37E2-40BC-92E5-980B595A987F}" type="parTrans" cxnId="{DF178B91-E688-4A6F-8DEC-72E39EB21AA7}">
      <dgm:prSet/>
      <dgm:spPr/>
      <dgm:t>
        <a:bodyPr/>
        <a:lstStyle/>
        <a:p>
          <a:endParaRPr lang="es-CL"/>
        </a:p>
      </dgm:t>
    </dgm:pt>
    <dgm:pt modelId="{C311DA28-5628-4174-8065-2170C4D25036}" type="sibTrans" cxnId="{DF178B91-E688-4A6F-8DEC-72E39EB21AA7}">
      <dgm:prSet/>
      <dgm:spPr/>
      <dgm:t>
        <a:bodyPr/>
        <a:lstStyle/>
        <a:p>
          <a:endParaRPr lang="es-CL"/>
        </a:p>
      </dgm:t>
    </dgm:pt>
    <dgm:pt modelId="{B4D2F24E-2037-4FDB-BC93-42324E329061}">
      <dgm:prSet/>
      <dgm:spPr/>
      <dgm:t>
        <a:bodyPr/>
        <a:lstStyle/>
        <a:p>
          <a:pPr rtl="0"/>
          <a:r>
            <a:rPr lang="es-CL" b="1" dirty="0" smtClean="0"/>
            <a:t>Menor efecto sedante</a:t>
          </a:r>
          <a:endParaRPr lang="es-CL" b="1" dirty="0"/>
        </a:p>
      </dgm:t>
    </dgm:pt>
    <dgm:pt modelId="{7BC8CE75-CC14-41DF-8F21-585252AC175D}" type="parTrans" cxnId="{94E935C8-786D-4087-B87E-B1C7CA6FBA3E}">
      <dgm:prSet/>
      <dgm:spPr/>
    </dgm:pt>
    <dgm:pt modelId="{1EFCEDFA-2DAF-4441-9AE4-17664CF0D93B}" type="sibTrans" cxnId="{94E935C8-786D-4087-B87E-B1C7CA6FBA3E}">
      <dgm:prSet/>
      <dgm:spPr/>
    </dgm:pt>
    <dgm:pt modelId="{7644879A-E5B5-462B-A388-9BCA79C7E411}" type="pres">
      <dgm:prSet presAssocID="{053C275D-D4BA-4F48-872D-1A101A778A29}" presName="Name0" presStyleCnt="0">
        <dgm:presLayoutVars>
          <dgm:dir/>
          <dgm:animLvl val="lvl"/>
          <dgm:resizeHandles val="exact"/>
        </dgm:presLayoutVars>
      </dgm:prSet>
      <dgm:spPr/>
      <dgm:t>
        <a:bodyPr/>
        <a:lstStyle/>
        <a:p>
          <a:endParaRPr lang="es-CL"/>
        </a:p>
      </dgm:t>
    </dgm:pt>
    <dgm:pt modelId="{113E9D50-8851-4AD3-B821-DC7634E5A53F}" type="pres">
      <dgm:prSet presAssocID="{7177175F-AC04-4978-A573-59D7D4A8A24D}" presName="linNode" presStyleCnt="0"/>
      <dgm:spPr/>
    </dgm:pt>
    <dgm:pt modelId="{6ECEE597-E422-426E-9474-872102548F13}" type="pres">
      <dgm:prSet presAssocID="{7177175F-AC04-4978-A573-59D7D4A8A24D}" presName="parentText" presStyleLbl="node1" presStyleIdx="0" presStyleCnt="5" custScaleX="267357">
        <dgm:presLayoutVars>
          <dgm:chMax val="1"/>
          <dgm:bulletEnabled val="1"/>
        </dgm:presLayoutVars>
      </dgm:prSet>
      <dgm:spPr/>
      <dgm:t>
        <a:bodyPr/>
        <a:lstStyle/>
        <a:p>
          <a:endParaRPr lang="es-CL"/>
        </a:p>
      </dgm:t>
    </dgm:pt>
    <dgm:pt modelId="{C0A8C1FD-9B6D-4399-A93B-F3606B6B9CCA}" type="pres">
      <dgm:prSet presAssocID="{B008B009-3BDA-450B-8D61-B1D8E191B74B}" presName="sp" presStyleCnt="0"/>
      <dgm:spPr/>
    </dgm:pt>
    <dgm:pt modelId="{24D4B79A-6619-487F-B7C4-16FF344F5D5C}" type="pres">
      <dgm:prSet presAssocID="{110CE891-EC35-4240-9480-30F54ACD5973}" presName="linNode" presStyleCnt="0"/>
      <dgm:spPr/>
    </dgm:pt>
    <dgm:pt modelId="{252AC202-8368-4250-A47E-C18AA099EF8E}" type="pres">
      <dgm:prSet presAssocID="{110CE891-EC35-4240-9480-30F54ACD5973}" presName="parentText" presStyleLbl="node1" presStyleIdx="1" presStyleCnt="5" custScaleX="267357">
        <dgm:presLayoutVars>
          <dgm:chMax val="1"/>
          <dgm:bulletEnabled val="1"/>
        </dgm:presLayoutVars>
      </dgm:prSet>
      <dgm:spPr/>
      <dgm:t>
        <a:bodyPr/>
        <a:lstStyle/>
        <a:p>
          <a:endParaRPr lang="es-CL"/>
        </a:p>
      </dgm:t>
    </dgm:pt>
    <dgm:pt modelId="{C249A6D3-2BCC-474D-A49C-5CC65898B7E1}" type="pres">
      <dgm:prSet presAssocID="{B767D8B4-8255-46F7-BA8B-24BFA04896EB}" presName="sp" presStyleCnt="0"/>
      <dgm:spPr/>
    </dgm:pt>
    <dgm:pt modelId="{44420BA9-A7D6-4500-9108-4987CCDA0ED5}" type="pres">
      <dgm:prSet presAssocID="{73414DD2-D751-465E-BE70-70DB527945AB}" presName="linNode" presStyleCnt="0"/>
      <dgm:spPr/>
    </dgm:pt>
    <dgm:pt modelId="{D5398275-A526-419C-9237-B030B0C5BCCD}" type="pres">
      <dgm:prSet presAssocID="{73414DD2-D751-465E-BE70-70DB527945AB}" presName="parentText" presStyleLbl="node1" presStyleIdx="2" presStyleCnt="5" custScaleX="267357">
        <dgm:presLayoutVars>
          <dgm:chMax val="1"/>
          <dgm:bulletEnabled val="1"/>
        </dgm:presLayoutVars>
      </dgm:prSet>
      <dgm:spPr/>
      <dgm:t>
        <a:bodyPr/>
        <a:lstStyle/>
        <a:p>
          <a:endParaRPr lang="es-CL"/>
        </a:p>
      </dgm:t>
    </dgm:pt>
    <dgm:pt modelId="{3389C513-7259-4A15-A8C6-EFB52F34A7B6}" type="pres">
      <dgm:prSet presAssocID="{2511CEBF-E4E9-49D1-B784-3D02D0BD675A}" presName="sp" presStyleCnt="0"/>
      <dgm:spPr/>
    </dgm:pt>
    <dgm:pt modelId="{51189C7F-5291-4B38-BFAC-A80872A0F08D}" type="pres">
      <dgm:prSet presAssocID="{40177E4E-2274-439B-B8E5-CE4A6C8B476F}" presName="linNode" presStyleCnt="0"/>
      <dgm:spPr/>
    </dgm:pt>
    <dgm:pt modelId="{81A8EA23-74BD-48D1-81AC-A4F772AE4222}" type="pres">
      <dgm:prSet presAssocID="{40177E4E-2274-439B-B8E5-CE4A6C8B476F}" presName="parentText" presStyleLbl="node1" presStyleIdx="3" presStyleCnt="5" custScaleX="267357">
        <dgm:presLayoutVars>
          <dgm:chMax val="1"/>
          <dgm:bulletEnabled val="1"/>
        </dgm:presLayoutVars>
      </dgm:prSet>
      <dgm:spPr/>
      <dgm:t>
        <a:bodyPr/>
        <a:lstStyle/>
        <a:p>
          <a:endParaRPr lang="es-CL"/>
        </a:p>
      </dgm:t>
    </dgm:pt>
    <dgm:pt modelId="{3D7E195F-E203-487A-B605-A3871DD6AFF9}" type="pres">
      <dgm:prSet presAssocID="{C311DA28-5628-4174-8065-2170C4D25036}" presName="sp" presStyleCnt="0"/>
      <dgm:spPr/>
    </dgm:pt>
    <dgm:pt modelId="{B3FB3515-2C7A-47C1-A550-58E991F06465}" type="pres">
      <dgm:prSet presAssocID="{B4D2F24E-2037-4FDB-BC93-42324E329061}" presName="linNode" presStyleCnt="0"/>
      <dgm:spPr/>
    </dgm:pt>
    <dgm:pt modelId="{A76F0F63-BAFE-46B5-95F1-21825DA30CA8}" type="pres">
      <dgm:prSet presAssocID="{B4D2F24E-2037-4FDB-BC93-42324E329061}" presName="parentText" presStyleLbl="node1" presStyleIdx="4" presStyleCnt="5" custScaleX="267086" custLinFactNeighborX="0" custLinFactNeighborY="1696">
        <dgm:presLayoutVars>
          <dgm:chMax val="1"/>
          <dgm:bulletEnabled val="1"/>
        </dgm:presLayoutVars>
      </dgm:prSet>
      <dgm:spPr/>
      <dgm:t>
        <a:bodyPr/>
        <a:lstStyle/>
        <a:p>
          <a:endParaRPr lang="es-CL"/>
        </a:p>
      </dgm:t>
    </dgm:pt>
  </dgm:ptLst>
  <dgm:cxnLst>
    <dgm:cxn modelId="{0EBBC58E-6694-4609-B61E-566757C47B85}" type="presOf" srcId="{7177175F-AC04-4978-A573-59D7D4A8A24D}" destId="{6ECEE597-E422-426E-9474-872102548F13}" srcOrd="0" destOrd="0" presId="urn:microsoft.com/office/officeart/2005/8/layout/vList5"/>
    <dgm:cxn modelId="{9BE9250C-E8EA-4604-9545-18B7C2D3BAEA}" srcId="{053C275D-D4BA-4F48-872D-1A101A778A29}" destId="{110CE891-EC35-4240-9480-30F54ACD5973}" srcOrd="1" destOrd="0" parTransId="{6C11497F-90E2-438B-8093-C537DBFD3EC0}" sibTransId="{B767D8B4-8255-46F7-BA8B-24BFA04896EB}"/>
    <dgm:cxn modelId="{D5D0A545-482C-47FC-B8E5-062F9604A6C2}" type="presOf" srcId="{40177E4E-2274-439B-B8E5-CE4A6C8B476F}" destId="{81A8EA23-74BD-48D1-81AC-A4F772AE4222}" srcOrd="0" destOrd="0" presId="urn:microsoft.com/office/officeart/2005/8/layout/vList5"/>
    <dgm:cxn modelId="{DF178B91-E688-4A6F-8DEC-72E39EB21AA7}" srcId="{053C275D-D4BA-4F48-872D-1A101A778A29}" destId="{40177E4E-2274-439B-B8E5-CE4A6C8B476F}" srcOrd="3" destOrd="0" parTransId="{F45712BB-37E2-40BC-92E5-980B595A987F}" sibTransId="{C311DA28-5628-4174-8065-2170C4D25036}"/>
    <dgm:cxn modelId="{39772837-033F-4FA5-AE36-4568AA346E1D}" type="presOf" srcId="{B4D2F24E-2037-4FDB-BC93-42324E329061}" destId="{A76F0F63-BAFE-46B5-95F1-21825DA30CA8}" srcOrd="0" destOrd="0" presId="urn:microsoft.com/office/officeart/2005/8/layout/vList5"/>
    <dgm:cxn modelId="{37E76EF7-2103-43BE-AA66-2F9A17EEAC72}" srcId="{053C275D-D4BA-4F48-872D-1A101A778A29}" destId="{73414DD2-D751-465E-BE70-70DB527945AB}" srcOrd="2" destOrd="0" parTransId="{900662DC-7F19-411F-9BEA-2AE22AA36B13}" sibTransId="{2511CEBF-E4E9-49D1-B784-3D02D0BD675A}"/>
    <dgm:cxn modelId="{6BDA84A8-4351-45BD-9574-B7A7D7E3720C}" srcId="{053C275D-D4BA-4F48-872D-1A101A778A29}" destId="{7177175F-AC04-4978-A573-59D7D4A8A24D}" srcOrd="0" destOrd="0" parTransId="{ABEF7D4F-3EA5-423C-A71A-2BD8DFDD0D6F}" sibTransId="{B008B009-3BDA-450B-8D61-B1D8E191B74B}"/>
    <dgm:cxn modelId="{3F9FB772-389F-4089-AD15-09EB3DD2CB7E}" type="presOf" srcId="{73414DD2-D751-465E-BE70-70DB527945AB}" destId="{D5398275-A526-419C-9237-B030B0C5BCCD}" srcOrd="0" destOrd="0" presId="urn:microsoft.com/office/officeart/2005/8/layout/vList5"/>
    <dgm:cxn modelId="{B6EE33F0-CB4A-4837-AE97-B9BEF44F7AA0}" type="presOf" srcId="{053C275D-D4BA-4F48-872D-1A101A778A29}" destId="{7644879A-E5B5-462B-A388-9BCA79C7E411}" srcOrd="0" destOrd="0" presId="urn:microsoft.com/office/officeart/2005/8/layout/vList5"/>
    <dgm:cxn modelId="{C3F78B62-B96A-467E-B633-CF6A08564518}" type="presOf" srcId="{110CE891-EC35-4240-9480-30F54ACD5973}" destId="{252AC202-8368-4250-A47E-C18AA099EF8E}" srcOrd="0" destOrd="0" presId="urn:microsoft.com/office/officeart/2005/8/layout/vList5"/>
    <dgm:cxn modelId="{94E935C8-786D-4087-B87E-B1C7CA6FBA3E}" srcId="{053C275D-D4BA-4F48-872D-1A101A778A29}" destId="{B4D2F24E-2037-4FDB-BC93-42324E329061}" srcOrd="4" destOrd="0" parTransId="{7BC8CE75-CC14-41DF-8F21-585252AC175D}" sibTransId="{1EFCEDFA-2DAF-4441-9AE4-17664CF0D93B}"/>
    <dgm:cxn modelId="{86B59A96-385E-443C-BE8E-1F59FAF6C6AF}" type="presParOf" srcId="{7644879A-E5B5-462B-A388-9BCA79C7E411}" destId="{113E9D50-8851-4AD3-B821-DC7634E5A53F}" srcOrd="0" destOrd="0" presId="urn:microsoft.com/office/officeart/2005/8/layout/vList5"/>
    <dgm:cxn modelId="{92D03658-D4B6-424E-A5B8-E588F1DE198B}" type="presParOf" srcId="{113E9D50-8851-4AD3-B821-DC7634E5A53F}" destId="{6ECEE597-E422-426E-9474-872102548F13}" srcOrd="0" destOrd="0" presId="urn:microsoft.com/office/officeart/2005/8/layout/vList5"/>
    <dgm:cxn modelId="{A20DFA76-8848-468F-AD0C-2E1A910AA08B}" type="presParOf" srcId="{7644879A-E5B5-462B-A388-9BCA79C7E411}" destId="{C0A8C1FD-9B6D-4399-A93B-F3606B6B9CCA}" srcOrd="1" destOrd="0" presId="urn:microsoft.com/office/officeart/2005/8/layout/vList5"/>
    <dgm:cxn modelId="{C479F267-5445-4EA0-ABDF-D2FBC1C2BE77}" type="presParOf" srcId="{7644879A-E5B5-462B-A388-9BCA79C7E411}" destId="{24D4B79A-6619-487F-B7C4-16FF344F5D5C}" srcOrd="2" destOrd="0" presId="urn:microsoft.com/office/officeart/2005/8/layout/vList5"/>
    <dgm:cxn modelId="{628E78E3-3186-4F9C-841E-908E03AAAEA1}" type="presParOf" srcId="{24D4B79A-6619-487F-B7C4-16FF344F5D5C}" destId="{252AC202-8368-4250-A47E-C18AA099EF8E}" srcOrd="0" destOrd="0" presId="urn:microsoft.com/office/officeart/2005/8/layout/vList5"/>
    <dgm:cxn modelId="{46E21801-72FD-47C8-9E1D-A2E11B1B3C89}" type="presParOf" srcId="{7644879A-E5B5-462B-A388-9BCA79C7E411}" destId="{C249A6D3-2BCC-474D-A49C-5CC65898B7E1}" srcOrd="3" destOrd="0" presId="urn:microsoft.com/office/officeart/2005/8/layout/vList5"/>
    <dgm:cxn modelId="{21C29F2F-9B7C-403C-BDF9-285A12DD1D49}" type="presParOf" srcId="{7644879A-E5B5-462B-A388-9BCA79C7E411}" destId="{44420BA9-A7D6-4500-9108-4987CCDA0ED5}" srcOrd="4" destOrd="0" presId="urn:microsoft.com/office/officeart/2005/8/layout/vList5"/>
    <dgm:cxn modelId="{1A69E032-06E9-40EA-9415-55E23F70D5D4}" type="presParOf" srcId="{44420BA9-A7D6-4500-9108-4987CCDA0ED5}" destId="{D5398275-A526-419C-9237-B030B0C5BCCD}" srcOrd="0" destOrd="0" presId="urn:microsoft.com/office/officeart/2005/8/layout/vList5"/>
    <dgm:cxn modelId="{8CAFFECD-2AF6-444E-B0E5-A56216175F3F}" type="presParOf" srcId="{7644879A-E5B5-462B-A388-9BCA79C7E411}" destId="{3389C513-7259-4A15-A8C6-EFB52F34A7B6}" srcOrd="5" destOrd="0" presId="urn:microsoft.com/office/officeart/2005/8/layout/vList5"/>
    <dgm:cxn modelId="{8847BA98-A0DB-4F95-A859-1C970F0BE7F3}" type="presParOf" srcId="{7644879A-E5B5-462B-A388-9BCA79C7E411}" destId="{51189C7F-5291-4B38-BFAC-A80872A0F08D}" srcOrd="6" destOrd="0" presId="urn:microsoft.com/office/officeart/2005/8/layout/vList5"/>
    <dgm:cxn modelId="{B740652E-63A1-447F-8161-65521AA98C99}" type="presParOf" srcId="{51189C7F-5291-4B38-BFAC-A80872A0F08D}" destId="{81A8EA23-74BD-48D1-81AC-A4F772AE4222}" srcOrd="0" destOrd="0" presId="urn:microsoft.com/office/officeart/2005/8/layout/vList5"/>
    <dgm:cxn modelId="{10AF636E-4D85-4803-AD09-BD99FBF71D57}" type="presParOf" srcId="{7644879A-E5B5-462B-A388-9BCA79C7E411}" destId="{3D7E195F-E203-487A-B605-A3871DD6AFF9}" srcOrd="7" destOrd="0" presId="urn:microsoft.com/office/officeart/2005/8/layout/vList5"/>
    <dgm:cxn modelId="{32F1931A-088D-4D62-A234-99468A5CE681}" type="presParOf" srcId="{7644879A-E5B5-462B-A388-9BCA79C7E411}" destId="{B3FB3515-2C7A-47C1-A550-58E991F06465}" srcOrd="8" destOrd="0" presId="urn:microsoft.com/office/officeart/2005/8/layout/vList5"/>
    <dgm:cxn modelId="{1D6826A3-7B97-4015-A1E4-A96850BB2DAC}" type="presParOf" srcId="{B3FB3515-2C7A-47C1-A550-58E991F06465}" destId="{A76F0F63-BAFE-46B5-95F1-21825DA30CA8}"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80CE8CC-F898-44F1-B23D-F6145A8B072C}" type="doc">
      <dgm:prSet loTypeId="urn:microsoft.com/office/officeart/2005/8/layout/vList5" loCatId="list" qsTypeId="urn:microsoft.com/office/officeart/2005/8/quickstyle/simple5" qsCatId="simple" csTypeId="urn:microsoft.com/office/officeart/2005/8/colors/colorful2" csCatId="colorful" phldr="1"/>
      <dgm:spPr/>
      <dgm:t>
        <a:bodyPr/>
        <a:lstStyle/>
        <a:p>
          <a:endParaRPr lang="es-CL"/>
        </a:p>
      </dgm:t>
    </dgm:pt>
    <dgm:pt modelId="{4A56940D-0144-489E-A4EC-CD5FCFEBA23C}">
      <dgm:prSet/>
      <dgm:spPr/>
      <dgm:t>
        <a:bodyPr/>
        <a:lstStyle/>
        <a:p>
          <a:pPr rtl="0"/>
          <a:r>
            <a:rPr lang="es-CL" dirty="0" smtClean="0"/>
            <a:t>Efectos adversos ISRS</a:t>
          </a:r>
          <a:endParaRPr lang="es-CL" dirty="0"/>
        </a:p>
      </dgm:t>
    </dgm:pt>
    <dgm:pt modelId="{E2D25133-D2CE-46C0-9582-5C9D0E485EED}" type="parTrans" cxnId="{A7B9B1A3-0B6A-41C9-862A-D12DBC801DAD}">
      <dgm:prSet/>
      <dgm:spPr/>
      <dgm:t>
        <a:bodyPr/>
        <a:lstStyle/>
        <a:p>
          <a:endParaRPr lang="es-CL"/>
        </a:p>
      </dgm:t>
    </dgm:pt>
    <dgm:pt modelId="{3096AD9B-5069-4C83-8E7D-7091728801C4}" type="sibTrans" cxnId="{A7B9B1A3-0B6A-41C9-862A-D12DBC801DAD}">
      <dgm:prSet/>
      <dgm:spPr/>
      <dgm:t>
        <a:bodyPr/>
        <a:lstStyle/>
        <a:p>
          <a:endParaRPr lang="es-CL"/>
        </a:p>
      </dgm:t>
    </dgm:pt>
    <dgm:pt modelId="{50B041FF-C248-4D9B-882E-0494CE71DE6E}">
      <dgm:prSet/>
      <dgm:spPr/>
      <dgm:t>
        <a:bodyPr/>
        <a:lstStyle/>
        <a:p>
          <a:pPr rtl="0"/>
          <a:r>
            <a:rPr lang="es-CL" dirty="0" smtClean="0"/>
            <a:t>Nauseas</a:t>
          </a:r>
          <a:endParaRPr lang="es-CL" dirty="0"/>
        </a:p>
      </dgm:t>
    </dgm:pt>
    <dgm:pt modelId="{BA506305-F61B-40CD-A3A8-889E8B8022FE}" type="parTrans" cxnId="{348C6420-65D0-4A39-9CDC-84BBBD7E2898}">
      <dgm:prSet/>
      <dgm:spPr/>
      <dgm:t>
        <a:bodyPr/>
        <a:lstStyle/>
        <a:p>
          <a:endParaRPr lang="es-CL"/>
        </a:p>
      </dgm:t>
    </dgm:pt>
    <dgm:pt modelId="{4AD81591-FDC7-4C37-B64B-618D57AD1516}" type="sibTrans" cxnId="{348C6420-65D0-4A39-9CDC-84BBBD7E2898}">
      <dgm:prSet/>
      <dgm:spPr/>
      <dgm:t>
        <a:bodyPr/>
        <a:lstStyle/>
        <a:p>
          <a:endParaRPr lang="es-CL"/>
        </a:p>
      </dgm:t>
    </dgm:pt>
    <dgm:pt modelId="{2C21F5FA-E58B-47D9-B656-92AC6C710B8C}">
      <dgm:prSet/>
      <dgm:spPr/>
      <dgm:t>
        <a:bodyPr/>
        <a:lstStyle/>
        <a:p>
          <a:pPr rtl="0"/>
          <a:r>
            <a:rPr lang="es-CL" dirty="0" smtClean="0"/>
            <a:t>Vómitos</a:t>
          </a:r>
          <a:endParaRPr lang="es-CL" dirty="0"/>
        </a:p>
      </dgm:t>
    </dgm:pt>
    <dgm:pt modelId="{15210BF7-6127-4354-90FE-33980AE6698C}" type="parTrans" cxnId="{407B95A7-D901-482C-A38D-CBA60ADBFF9E}">
      <dgm:prSet/>
      <dgm:spPr/>
      <dgm:t>
        <a:bodyPr/>
        <a:lstStyle/>
        <a:p>
          <a:endParaRPr lang="es-CL"/>
        </a:p>
      </dgm:t>
    </dgm:pt>
    <dgm:pt modelId="{9E2F491A-1EB2-42DB-B844-CE7292119BCD}" type="sibTrans" cxnId="{407B95A7-D901-482C-A38D-CBA60ADBFF9E}">
      <dgm:prSet/>
      <dgm:spPr/>
      <dgm:t>
        <a:bodyPr/>
        <a:lstStyle/>
        <a:p>
          <a:endParaRPr lang="es-CL"/>
        </a:p>
      </dgm:t>
    </dgm:pt>
    <dgm:pt modelId="{4252E8D0-A31A-4A39-9889-A0A1918B862B}">
      <dgm:prSet/>
      <dgm:spPr/>
      <dgm:t>
        <a:bodyPr/>
        <a:lstStyle/>
        <a:p>
          <a:pPr rtl="0"/>
          <a:r>
            <a:rPr lang="es-CL" dirty="0" smtClean="0"/>
            <a:t>Disfunción sexual</a:t>
          </a:r>
          <a:endParaRPr lang="es-CL" dirty="0"/>
        </a:p>
      </dgm:t>
    </dgm:pt>
    <dgm:pt modelId="{8BEFA42A-8E59-43B1-9858-96CDDB26CFA2}" type="parTrans" cxnId="{F26D284C-04F0-4469-ABB0-08B125CFCD7C}">
      <dgm:prSet/>
      <dgm:spPr/>
      <dgm:t>
        <a:bodyPr/>
        <a:lstStyle/>
        <a:p>
          <a:endParaRPr lang="es-CL"/>
        </a:p>
      </dgm:t>
    </dgm:pt>
    <dgm:pt modelId="{1A269650-0375-4FEC-9DCA-A43B3F7C46AF}" type="sibTrans" cxnId="{F26D284C-04F0-4469-ABB0-08B125CFCD7C}">
      <dgm:prSet/>
      <dgm:spPr/>
      <dgm:t>
        <a:bodyPr/>
        <a:lstStyle/>
        <a:p>
          <a:endParaRPr lang="es-CL"/>
        </a:p>
      </dgm:t>
    </dgm:pt>
    <dgm:pt modelId="{BD12725E-4AB2-4B6A-8A00-12F2336F0094}">
      <dgm:prSet/>
      <dgm:spPr/>
      <dgm:t>
        <a:bodyPr/>
        <a:lstStyle/>
        <a:p>
          <a:pPr rtl="0"/>
          <a:r>
            <a:rPr lang="es-CL" dirty="0" smtClean="0"/>
            <a:t>Anorgasmia</a:t>
          </a:r>
          <a:endParaRPr lang="es-CL" dirty="0"/>
        </a:p>
      </dgm:t>
    </dgm:pt>
    <dgm:pt modelId="{E476AB93-FF95-4E62-8FE6-A0C3FF73C265}" type="parTrans" cxnId="{9F02F17A-40C2-4A7D-9840-17280E7ECB28}">
      <dgm:prSet/>
      <dgm:spPr/>
      <dgm:t>
        <a:bodyPr/>
        <a:lstStyle/>
        <a:p>
          <a:endParaRPr lang="es-CL"/>
        </a:p>
      </dgm:t>
    </dgm:pt>
    <dgm:pt modelId="{272DF20D-0C78-4B5B-BFDC-B51CDE7FC359}" type="sibTrans" cxnId="{9F02F17A-40C2-4A7D-9840-17280E7ECB28}">
      <dgm:prSet/>
      <dgm:spPr/>
      <dgm:t>
        <a:bodyPr/>
        <a:lstStyle/>
        <a:p>
          <a:endParaRPr lang="es-CL"/>
        </a:p>
      </dgm:t>
    </dgm:pt>
    <dgm:pt modelId="{51B5BDAA-F773-4635-B514-BB21BB3FCA9B}">
      <dgm:prSet/>
      <dgm:spPr/>
      <dgm:t>
        <a:bodyPr/>
        <a:lstStyle/>
        <a:p>
          <a:pPr rtl="0"/>
          <a:r>
            <a:rPr lang="es-CL" dirty="0" smtClean="0"/>
            <a:t>Inhibición CYP 450 (CYP2D6)(</a:t>
          </a:r>
          <a:r>
            <a:rPr lang="es-CL" dirty="0" smtClean="0">
              <a:latin typeface="Century Gothic"/>
            </a:rPr>
            <a:t>↓sertralina</a:t>
          </a:r>
          <a:r>
            <a:rPr lang="es-CL" dirty="0" smtClean="0"/>
            <a:t>)</a:t>
          </a:r>
          <a:endParaRPr lang="es-CL" dirty="0"/>
        </a:p>
      </dgm:t>
    </dgm:pt>
    <dgm:pt modelId="{29E64FBF-B40F-42F8-98F7-74266396F49C}" type="parTrans" cxnId="{D14BF12E-B594-4B48-954B-8EC3203959C2}">
      <dgm:prSet/>
      <dgm:spPr/>
      <dgm:t>
        <a:bodyPr/>
        <a:lstStyle/>
        <a:p>
          <a:endParaRPr lang="es-CL"/>
        </a:p>
      </dgm:t>
    </dgm:pt>
    <dgm:pt modelId="{6A22BB31-BD5C-4E3D-9671-48F7790B6E31}" type="sibTrans" cxnId="{D14BF12E-B594-4B48-954B-8EC3203959C2}">
      <dgm:prSet/>
      <dgm:spPr/>
      <dgm:t>
        <a:bodyPr/>
        <a:lstStyle/>
        <a:p>
          <a:endParaRPr lang="es-CL"/>
        </a:p>
      </dgm:t>
    </dgm:pt>
    <dgm:pt modelId="{775642C9-8B83-4476-918B-C3377450FA20}">
      <dgm:prSet/>
      <dgm:spPr/>
      <dgm:t>
        <a:bodyPr/>
        <a:lstStyle/>
        <a:p>
          <a:pPr rtl="0"/>
          <a:endParaRPr lang="es-CL" dirty="0"/>
        </a:p>
      </dgm:t>
    </dgm:pt>
    <dgm:pt modelId="{DEEB7855-1EFD-4350-B160-AEB3960EB448}" type="parTrans" cxnId="{CE7F941E-200C-4303-8359-89718ACCEECA}">
      <dgm:prSet/>
      <dgm:spPr/>
      <dgm:t>
        <a:bodyPr/>
        <a:lstStyle/>
        <a:p>
          <a:endParaRPr lang="es-CL"/>
        </a:p>
      </dgm:t>
    </dgm:pt>
    <dgm:pt modelId="{73C68476-3CAF-4B3B-B0C1-E4613B0F1706}" type="sibTrans" cxnId="{CE7F941E-200C-4303-8359-89718ACCEECA}">
      <dgm:prSet/>
      <dgm:spPr/>
      <dgm:t>
        <a:bodyPr/>
        <a:lstStyle/>
        <a:p>
          <a:endParaRPr lang="es-CL"/>
        </a:p>
      </dgm:t>
    </dgm:pt>
    <dgm:pt modelId="{682E695E-0D69-4A98-A4C3-8E3AAD6C513B}">
      <dgm:prSet/>
      <dgm:spPr/>
      <dgm:t>
        <a:bodyPr/>
        <a:lstStyle/>
        <a:p>
          <a:pPr rtl="0"/>
          <a:r>
            <a:rPr lang="es-CL" dirty="0" smtClean="0"/>
            <a:t>En conjunto con IMAO         “reacción serotoninérgica”</a:t>
          </a:r>
          <a:endParaRPr lang="es-CL" dirty="0"/>
        </a:p>
      </dgm:t>
    </dgm:pt>
    <dgm:pt modelId="{B50F09CC-B2BD-4556-80E7-3974C14AC056}" type="parTrans" cxnId="{D84CE185-033A-4FC9-97CE-089400EDE564}">
      <dgm:prSet/>
      <dgm:spPr/>
      <dgm:t>
        <a:bodyPr/>
        <a:lstStyle/>
        <a:p>
          <a:endParaRPr lang="es-CL"/>
        </a:p>
      </dgm:t>
    </dgm:pt>
    <dgm:pt modelId="{F05894BE-BD0D-4194-9849-AF33AA459E49}" type="sibTrans" cxnId="{D84CE185-033A-4FC9-97CE-089400EDE564}">
      <dgm:prSet/>
      <dgm:spPr/>
      <dgm:t>
        <a:bodyPr/>
        <a:lstStyle/>
        <a:p>
          <a:endParaRPr lang="es-CL"/>
        </a:p>
      </dgm:t>
    </dgm:pt>
    <dgm:pt modelId="{AB35F460-E3D7-4154-B882-EE891C192BAA}" type="pres">
      <dgm:prSet presAssocID="{B80CE8CC-F898-44F1-B23D-F6145A8B072C}" presName="Name0" presStyleCnt="0">
        <dgm:presLayoutVars>
          <dgm:dir/>
          <dgm:animLvl val="lvl"/>
          <dgm:resizeHandles val="exact"/>
        </dgm:presLayoutVars>
      </dgm:prSet>
      <dgm:spPr/>
      <dgm:t>
        <a:bodyPr/>
        <a:lstStyle/>
        <a:p>
          <a:endParaRPr lang="es-CL"/>
        </a:p>
      </dgm:t>
    </dgm:pt>
    <dgm:pt modelId="{30F74E28-218B-42BE-A720-CB0AE9186317}" type="pres">
      <dgm:prSet presAssocID="{4A56940D-0144-489E-A4EC-CD5FCFEBA23C}" presName="linNode" presStyleCnt="0"/>
      <dgm:spPr/>
    </dgm:pt>
    <dgm:pt modelId="{E6394942-0B36-4D5C-B919-AB9874FA9B91}" type="pres">
      <dgm:prSet presAssocID="{4A56940D-0144-489E-A4EC-CD5FCFEBA23C}" presName="parentText" presStyleLbl="node1" presStyleIdx="0" presStyleCnt="1">
        <dgm:presLayoutVars>
          <dgm:chMax val="1"/>
          <dgm:bulletEnabled val="1"/>
        </dgm:presLayoutVars>
      </dgm:prSet>
      <dgm:spPr/>
      <dgm:t>
        <a:bodyPr/>
        <a:lstStyle/>
        <a:p>
          <a:endParaRPr lang="es-CL"/>
        </a:p>
      </dgm:t>
    </dgm:pt>
    <dgm:pt modelId="{F6A6598D-1D72-4F7D-94AC-39EFDEA4F6ED}" type="pres">
      <dgm:prSet presAssocID="{4A56940D-0144-489E-A4EC-CD5FCFEBA23C}" presName="descendantText" presStyleLbl="alignAccFollowNode1" presStyleIdx="0" presStyleCnt="1">
        <dgm:presLayoutVars>
          <dgm:bulletEnabled val="1"/>
        </dgm:presLayoutVars>
      </dgm:prSet>
      <dgm:spPr/>
      <dgm:t>
        <a:bodyPr/>
        <a:lstStyle/>
        <a:p>
          <a:endParaRPr lang="es-CL"/>
        </a:p>
      </dgm:t>
    </dgm:pt>
  </dgm:ptLst>
  <dgm:cxnLst>
    <dgm:cxn modelId="{21A40664-5631-4471-A971-C0CDBBC437C8}" type="presOf" srcId="{B80CE8CC-F898-44F1-B23D-F6145A8B072C}" destId="{AB35F460-E3D7-4154-B882-EE891C192BAA}" srcOrd="0" destOrd="0" presId="urn:microsoft.com/office/officeart/2005/8/layout/vList5"/>
    <dgm:cxn modelId="{B52FFBF1-DE6A-47B3-8985-671F3D713BF9}" type="presOf" srcId="{2C21F5FA-E58B-47D9-B656-92AC6C710B8C}" destId="{F6A6598D-1D72-4F7D-94AC-39EFDEA4F6ED}" srcOrd="0" destOrd="1" presId="urn:microsoft.com/office/officeart/2005/8/layout/vList5"/>
    <dgm:cxn modelId="{D14BF12E-B594-4B48-954B-8EC3203959C2}" srcId="{4A56940D-0144-489E-A4EC-CD5FCFEBA23C}" destId="{51B5BDAA-F773-4635-B514-BB21BB3FCA9B}" srcOrd="4" destOrd="0" parTransId="{29E64FBF-B40F-42F8-98F7-74266396F49C}" sibTransId="{6A22BB31-BD5C-4E3D-9671-48F7790B6E31}"/>
    <dgm:cxn modelId="{D7B36215-C1B1-49AC-ABED-05C2D48F0E9F}" type="presOf" srcId="{682E695E-0D69-4A98-A4C3-8E3AAD6C513B}" destId="{F6A6598D-1D72-4F7D-94AC-39EFDEA4F6ED}" srcOrd="0" destOrd="6" presId="urn:microsoft.com/office/officeart/2005/8/layout/vList5"/>
    <dgm:cxn modelId="{CE7F941E-200C-4303-8359-89718ACCEECA}" srcId="{4A56940D-0144-489E-A4EC-CD5FCFEBA23C}" destId="{775642C9-8B83-4476-918B-C3377450FA20}" srcOrd="5" destOrd="0" parTransId="{DEEB7855-1EFD-4350-B160-AEB3960EB448}" sibTransId="{73C68476-3CAF-4B3B-B0C1-E4613B0F1706}"/>
    <dgm:cxn modelId="{9F02F17A-40C2-4A7D-9840-17280E7ECB28}" srcId="{4A56940D-0144-489E-A4EC-CD5FCFEBA23C}" destId="{BD12725E-4AB2-4B6A-8A00-12F2336F0094}" srcOrd="3" destOrd="0" parTransId="{E476AB93-FF95-4E62-8FE6-A0C3FF73C265}" sibTransId="{272DF20D-0C78-4B5B-BFDC-B51CDE7FC359}"/>
    <dgm:cxn modelId="{348C6420-65D0-4A39-9CDC-84BBBD7E2898}" srcId="{4A56940D-0144-489E-A4EC-CD5FCFEBA23C}" destId="{50B041FF-C248-4D9B-882E-0494CE71DE6E}" srcOrd="0" destOrd="0" parTransId="{BA506305-F61B-40CD-A3A8-889E8B8022FE}" sibTransId="{4AD81591-FDC7-4C37-B64B-618D57AD1516}"/>
    <dgm:cxn modelId="{F26D284C-04F0-4469-ABB0-08B125CFCD7C}" srcId="{4A56940D-0144-489E-A4EC-CD5FCFEBA23C}" destId="{4252E8D0-A31A-4A39-9889-A0A1918B862B}" srcOrd="2" destOrd="0" parTransId="{8BEFA42A-8E59-43B1-9858-96CDDB26CFA2}" sibTransId="{1A269650-0375-4FEC-9DCA-A43B3F7C46AF}"/>
    <dgm:cxn modelId="{D84CE185-033A-4FC9-97CE-089400EDE564}" srcId="{4A56940D-0144-489E-A4EC-CD5FCFEBA23C}" destId="{682E695E-0D69-4A98-A4C3-8E3AAD6C513B}" srcOrd="6" destOrd="0" parTransId="{B50F09CC-B2BD-4556-80E7-3974C14AC056}" sibTransId="{F05894BE-BD0D-4194-9849-AF33AA459E49}"/>
    <dgm:cxn modelId="{01C3856B-E707-44BF-97B6-BC442B02E2F4}" type="presOf" srcId="{775642C9-8B83-4476-918B-C3377450FA20}" destId="{F6A6598D-1D72-4F7D-94AC-39EFDEA4F6ED}" srcOrd="0" destOrd="5" presId="urn:microsoft.com/office/officeart/2005/8/layout/vList5"/>
    <dgm:cxn modelId="{77F45814-5F84-4FEA-A547-9491B805AE0A}" type="presOf" srcId="{4A56940D-0144-489E-A4EC-CD5FCFEBA23C}" destId="{E6394942-0B36-4D5C-B919-AB9874FA9B91}" srcOrd="0" destOrd="0" presId="urn:microsoft.com/office/officeart/2005/8/layout/vList5"/>
    <dgm:cxn modelId="{6EE40A88-D8C4-43D1-B786-449E5D92221D}" type="presOf" srcId="{4252E8D0-A31A-4A39-9889-A0A1918B862B}" destId="{F6A6598D-1D72-4F7D-94AC-39EFDEA4F6ED}" srcOrd="0" destOrd="2" presId="urn:microsoft.com/office/officeart/2005/8/layout/vList5"/>
    <dgm:cxn modelId="{6C48CA34-0C02-4E6B-8045-8E455804CFF4}" type="presOf" srcId="{BD12725E-4AB2-4B6A-8A00-12F2336F0094}" destId="{F6A6598D-1D72-4F7D-94AC-39EFDEA4F6ED}" srcOrd="0" destOrd="3" presId="urn:microsoft.com/office/officeart/2005/8/layout/vList5"/>
    <dgm:cxn modelId="{A7B9B1A3-0B6A-41C9-862A-D12DBC801DAD}" srcId="{B80CE8CC-F898-44F1-B23D-F6145A8B072C}" destId="{4A56940D-0144-489E-A4EC-CD5FCFEBA23C}" srcOrd="0" destOrd="0" parTransId="{E2D25133-D2CE-46C0-9582-5C9D0E485EED}" sibTransId="{3096AD9B-5069-4C83-8E7D-7091728801C4}"/>
    <dgm:cxn modelId="{9114F456-4EAE-471A-9116-2083650D8678}" type="presOf" srcId="{50B041FF-C248-4D9B-882E-0494CE71DE6E}" destId="{F6A6598D-1D72-4F7D-94AC-39EFDEA4F6ED}" srcOrd="0" destOrd="0" presId="urn:microsoft.com/office/officeart/2005/8/layout/vList5"/>
    <dgm:cxn modelId="{6D1A00F6-9D42-4B7B-98DC-B0ABAD113FF7}" type="presOf" srcId="{51B5BDAA-F773-4635-B514-BB21BB3FCA9B}" destId="{F6A6598D-1D72-4F7D-94AC-39EFDEA4F6ED}" srcOrd="0" destOrd="4" presId="urn:microsoft.com/office/officeart/2005/8/layout/vList5"/>
    <dgm:cxn modelId="{407B95A7-D901-482C-A38D-CBA60ADBFF9E}" srcId="{4A56940D-0144-489E-A4EC-CD5FCFEBA23C}" destId="{2C21F5FA-E58B-47D9-B656-92AC6C710B8C}" srcOrd="1" destOrd="0" parTransId="{15210BF7-6127-4354-90FE-33980AE6698C}" sibTransId="{9E2F491A-1EB2-42DB-B844-CE7292119BCD}"/>
    <dgm:cxn modelId="{415C0603-D5AE-4134-B7C2-A11E919E27C9}" type="presParOf" srcId="{AB35F460-E3D7-4154-B882-EE891C192BAA}" destId="{30F74E28-218B-42BE-A720-CB0AE9186317}" srcOrd="0" destOrd="0" presId="urn:microsoft.com/office/officeart/2005/8/layout/vList5"/>
    <dgm:cxn modelId="{CA175336-789C-41DC-B0D1-AE3553DE7D85}" type="presParOf" srcId="{30F74E28-218B-42BE-A720-CB0AE9186317}" destId="{E6394942-0B36-4D5C-B919-AB9874FA9B91}" srcOrd="0" destOrd="0" presId="urn:microsoft.com/office/officeart/2005/8/layout/vList5"/>
    <dgm:cxn modelId="{FD6EF24E-9952-4EC9-987A-282E002B0A0C}" type="presParOf" srcId="{30F74E28-218B-42BE-A720-CB0AE9186317}" destId="{F6A6598D-1D72-4F7D-94AC-39EFDEA4F6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11459C6-E7C6-4E04-B22F-15CC84043D78}"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s-ES"/>
        </a:p>
      </dgm:t>
    </dgm:pt>
    <dgm:pt modelId="{964D4247-E87F-4057-B46D-DCF3A679D354}">
      <dgm:prSet phldrT="[Texto]">
        <dgm:style>
          <a:lnRef idx="0">
            <a:schemeClr val="accent2"/>
          </a:lnRef>
          <a:fillRef idx="3">
            <a:schemeClr val="accent2"/>
          </a:fillRef>
          <a:effectRef idx="3">
            <a:schemeClr val="accent2"/>
          </a:effectRef>
          <a:fontRef idx="minor">
            <a:schemeClr val="lt1"/>
          </a:fontRef>
        </dgm:style>
      </dgm:prSet>
      <dgm:spPr/>
      <dgm:t>
        <a:bodyPr/>
        <a:lstStyle/>
        <a:p>
          <a:r>
            <a:rPr lang="es-ES" dirty="0" smtClean="0"/>
            <a:t>TRICÍCLICOS                         No son considerados la línea farmacológica de primera </a:t>
          </a:r>
          <a:endParaRPr lang="es-ES" dirty="0"/>
        </a:p>
      </dgm:t>
    </dgm:pt>
    <dgm:pt modelId="{576426DF-2BF4-4172-BBD8-8426CF60E758}" type="parTrans" cxnId="{B0681E7F-DEB4-4D29-98DD-6DEC6CC50CAD}">
      <dgm:prSet/>
      <dgm:spPr/>
      <dgm:t>
        <a:bodyPr/>
        <a:lstStyle/>
        <a:p>
          <a:endParaRPr lang="es-ES"/>
        </a:p>
      </dgm:t>
    </dgm:pt>
    <dgm:pt modelId="{D2ECF4F5-18FF-4590-982F-FD67DC3A7019}" type="sibTrans" cxnId="{B0681E7F-DEB4-4D29-98DD-6DEC6CC50CAD}">
      <dgm:prSet/>
      <dgm:spPr/>
      <dgm:t>
        <a:bodyPr/>
        <a:lstStyle/>
        <a:p>
          <a:endParaRPr lang="es-ES"/>
        </a:p>
      </dgm:t>
    </dgm:pt>
    <dgm:pt modelId="{FE906194-D1FF-4D76-8895-759697FC5D61}">
      <dgm:prSet phldrT="[Texto]" custT="1">
        <dgm:style>
          <a:lnRef idx="0">
            <a:schemeClr val="accent5"/>
          </a:lnRef>
          <a:fillRef idx="3">
            <a:schemeClr val="accent5"/>
          </a:fillRef>
          <a:effectRef idx="3">
            <a:schemeClr val="accent5"/>
          </a:effectRef>
          <a:fontRef idx="minor">
            <a:schemeClr val="lt1"/>
          </a:fontRef>
        </dgm:style>
      </dgm:prSet>
      <dgm:spPr/>
      <dgm:t>
        <a:bodyPr/>
        <a:lstStyle/>
        <a:p>
          <a:pPr algn="l"/>
          <a:r>
            <a:rPr lang="es-ES" sz="1800" dirty="0" smtClean="0"/>
            <a:t>Amitriptilina, clomipramina, doxepina,  imipramina y trimipramina.</a:t>
          </a:r>
          <a:endParaRPr lang="es-ES" sz="1800" dirty="0"/>
        </a:p>
      </dgm:t>
    </dgm:pt>
    <dgm:pt modelId="{ACDC296F-E61F-4D00-B336-D2368035229D}" type="parTrans" cxnId="{7FCE9E01-C61D-4B60-8C7A-4394DF4FC37D}">
      <dgm:prSet/>
      <dgm:spPr/>
      <dgm:t>
        <a:bodyPr/>
        <a:lstStyle/>
        <a:p>
          <a:endParaRPr lang="es-ES"/>
        </a:p>
      </dgm:t>
    </dgm:pt>
    <dgm:pt modelId="{49A6830D-C56F-4D60-B5D8-766DF1D251F0}" type="sibTrans" cxnId="{7FCE9E01-C61D-4B60-8C7A-4394DF4FC37D}">
      <dgm:prSet/>
      <dgm:spPr/>
      <dgm:t>
        <a:bodyPr/>
        <a:lstStyle/>
        <a:p>
          <a:endParaRPr lang="es-ES"/>
        </a:p>
      </dgm:t>
    </dgm:pt>
    <dgm:pt modelId="{092284F3-8A4E-4D0B-8652-CEE7FFCB9F5B}">
      <dgm:prSet phldrT="[Texto]" custT="1">
        <dgm:style>
          <a:lnRef idx="0">
            <a:schemeClr val="accent5"/>
          </a:lnRef>
          <a:fillRef idx="3">
            <a:schemeClr val="accent5"/>
          </a:fillRef>
          <a:effectRef idx="3">
            <a:schemeClr val="accent5"/>
          </a:effectRef>
          <a:fontRef idx="minor">
            <a:schemeClr val="lt1"/>
          </a:fontRef>
        </dgm:style>
      </dgm:prSet>
      <dgm:spPr/>
      <dgm:t>
        <a:bodyPr/>
        <a:lstStyle/>
        <a:p>
          <a:pPr algn="just"/>
          <a:r>
            <a:rPr lang="es-ES" sz="1800" dirty="0" smtClean="0"/>
            <a:t>Frecuencia e intensidad de sus efectos adversos (hipotensión ortostática, sedación, problemas urinarios y discapacidad cognitiva)</a:t>
          </a:r>
          <a:endParaRPr lang="es-ES" sz="1800" dirty="0"/>
        </a:p>
      </dgm:t>
    </dgm:pt>
    <dgm:pt modelId="{B2004B3E-670A-441D-B3E0-E8BFD1DFBABB}" type="parTrans" cxnId="{CFD071B6-58DB-4ADD-945A-CC6540D53BD3}">
      <dgm:prSet/>
      <dgm:spPr/>
      <dgm:t>
        <a:bodyPr/>
        <a:lstStyle/>
        <a:p>
          <a:endParaRPr lang="es-ES"/>
        </a:p>
      </dgm:t>
    </dgm:pt>
    <dgm:pt modelId="{48778C37-1D38-48F2-81E8-B208CDA0E560}" type="sibTrans" cxnId="{CFD071B6-58DB-4ADD-945A-CC6540D53BD3}">
      <dgm:prSet/>
      <dgm:spPr/>
      <dgm:t>
        <a:bodyPr/>
        <a:lstStyle/>
        <a:p>
          <a:endParaRPr lang="es-ES"/>
        </a:p>
      </dgm:t>
    </dgm:pt>
    <dgm:pt modelId="{76F27910-A920-437F-9DAC-DF35B656599E}">
      <dgm:prSet phldrT="[Texto]">
        <dgm:style>
          <a:lnRef idx="0">
            <a:schemeClr val="accent5"/>
          </a:lnRef>
          <a:fillRef idx="3">
            <a:schemeClr val="accent5"/>
          </a:fillRef>
          <a:effectRef idx="3">
            <a:schemeClr val="accent5"/>
          </a:effectRef>
          <a:fontRef idx="minor">
            <a:schemeClr val="lt1"/>
          </a:fontRef>
        </dgm:style>
      </dgm:prSet>
      <dgm:spPr/>
      <dgm:t>
        <a:bodyPr/>
        <a:lstStyle/>
        <a:p>
          <a:pPr algn="l"/>
          <a:r>
            <a:rPr lang="es-ES" sz="1800" dirty="0" smtClean="0"/>
            <a:t>Aminas Terciarias</a:t>
          </a:r>
          <a:endParaRPr lang="es-ES" sz="1800" dirty="0"/>
        </a:p>
      </dgm:t>
    </dgm:pt>
    <dgm:pt modelId="{70C9C3C4-E86F-4A36-8E4D-5F2FAA5D5A63}" type="sibTrans" cxnId="{76B295D6-CC5F-487C-AC7C-B6C40AF9B67B}">
      <dgm:prSet/>
      <dgm:spPr/>
      <dgm:t>
        <a:bodyPr/>
        <a:lstStyle/>
        <a:p>
          <a:endParaRPr lang="es-ES"/>
        </a:p>
      </dgm:t>
    </dgm:pt>
    <dgm:pt modelId="{FF819D42-4103-479A-B304-FD4F4286633C}" type="parTrans" cxnId="{76B295D6-CC5F-487C-AC7C-B6C40AF9B67B}">
      <dgm:prSet/>
      <dgm:spPr/>
      <dgm:t>
        <a:bodyPr/>
        <a:lstStyle/>
        <a:p>
          <a:endParaRPr lang="es-ES"/>
        </a:p>
      </dgm:t>
    </dgm:pt>
    <dgm:pt modelId="{4542737A-A529-4231-B947-59AEF725C92A}">
      <dgm:prSet phldrT="[Texto]">
        <dgm:style>
          <a:lnRef idx="0">
            <a:schemeClr val="accent4"/>
          </a:lnRef>
          <a:fillRef idx="3">
            <a:schemeClr val="accent4"/>
          </a:fillRef>
          <a:effectRef idx="3">
            <a:schemeClr val="accent4"/>
          </a:effectRef>
          <a:fontRef idx="minor">
            <a:schemeClr val="lt1"/>
          </a:fontRef>
        </dgm:style>
      </dgm:prSet>
      <dgm:spPr/>
      <dgm:t>
        <a:bodyPr/>
        <a:lstStyle/>
        <a:p>
          <a:pPr algn="just"/>
          <a:r>
            <a:rPr lang="es-ES" dirty="0" smtClean="0"/>
            <a:t>Aminas Secundarias </a:t>
          </a:r>
        </a:p>
        <a:p>
          <a:pPr algn="just"/>
          <a:r>
            <a:rPr lang="es-ES" dirty="0" smtClean="0"/>
            <a:t>Desipramina y nortriptilina             </a:t>
          </a:r>
        </a:p>
        <a:p>
          <a:pPr algn="just"/>
          <a:r>
            <a:rPr lang="es-ES" dirty="0" smtClean="0"/>
            <a:t>Son ampliamente usadas en todas aquellas terapias que no responden a otros antidepresivos que no sean los tricíclicos</a:t>
          </a:r>
          <a:endParaRPr lang="es-ES" dirty="0"/>
        </a:p>
      </dgm:t>
    </dgm:pt>
    <dgm:pt modelId="{F5D4507F-B25B-4EAF-9E62-51B0CFFC0852}" type="parTrans" cxnId="{E18857AF-551C-4908-BB04-AAADD9982218}">
      <dgm:prSet/>
      <dgm:spPr/>
      <dgm:t>
        <a:bodyPr/>
        <a:lstStyle/>
        <a:p>
          <a:endParaRPr lang="es-ES"/>
        </a:p>
      </dgm:t>
    </dgm:pt>
    <dgm:pt modelId="{3ADABD53-9300-4E4F-A5A5-3E76B2A5ED66}" type="sibTrans" cxnId="{E18857AF-551C-4908-BB04-AAADD9982218}">
      <dgm:prSet/>
      <dgm:spPr/>
      <dgm:t>
        <a:bodyPr/>
        <a:lstStyle/>
        <a:p>
          <a:endParaRPr lang="es-ES"/>
        </a:p>
      </dgm:t>
    </dgm:pt>
    <dgm:pt modelId="{C825B004-F943-404E-AB34-589A02510E18}" type="pres">
      <dgm:prSet presAssocID="{D11459C6-E7C6-4E04-B22F-15CC84043D78}" presName="Name0" presStyleCnt="0">
        <dgm:presLayoutVars>
          <dgm:dir/>
          <dgm:resizeHandles val="exact"/>
        </dgm:presLayoutVars>
      </dgm:prSet>
      <dgm:spPr/>
      <dgm:t>
        <a:bodyPr/>
        <a:lstStyle/>
        <a:p>
          <a:endParaRPr lang="es-CL"/>
        </a:p>
      </dgm:t>
    </dgm:pt>
    <dgm:pt modelId="{01EF95A4-A7F5-49A5-8CB9-3044272DEE65}" type="pres">
      <dgm:prSet presAssocID="{964D4247-E87F-4057-B46D-DCF3A679D354}" presName="node" presStyleLbl="node1" presStyleIdx="0" presStyleCnt="3" custScaleX="74162">
        <dgm:presLayoutVars>
          <dgm:bulletEnabled val="1"/>
        </dgm:presLayoutVars>
      </dgm:prSet>
      <dgm:spPr/>
      <dgm:t>
        <a:bodyPr/>
        <a:lstStyle/>
        <a:p>
          <a:endParaRPr lang="es-ES"/>
        </a:p>
      </dgm:t>
    </dgm:pt>
    <dgm:pt modelId="{24FCE66A-8B77-4227-9184-FFF14A0FB06A}" type="pres">
      <dgm:prSet presAssocID="{D2ECF4F5-18FF-4590-982F-FD67DC3A7019}" presName="sibTrans" presStyleCnt="0"/>
      <dgm:spPr/>
    </dgm:pt>
    <dgm:pt modelId="{68303F29-6895-4C14-957F-AC8155233935}" type="pres">
      <dgm:prSet presAssocID="{76F27910-A920-437F-9DAC-DF35B656599E}" presName="node" presStyleLbl="node1" presStyleIdx="1" presStyleCnt="3" custScaleX="102067">
        <dgm:presLayoutVars>
          <dgm:bulletEnabled val="1"/>
        </dgm:presLayoutVars>
      </dgm:prSet>
      <dgm:spPr/>
      <dgm:t>
        <a:bodyPr/>
        <a:lstStyle/>
        <a:p>
          <a:endParaRPr lang="es-ES"/>
        </a:p>
      </dgm:t>
    </dgm:pt>
    <dgm:pt modelId="{9C674D2C-C39D-46F2-92C9-659C029289A8}" type="pres">
      <dgm:prSet presAssocID="{70C9C3C4-E86F-4A36-8E4D-5F2FAA5D5A63}" presName="sibTrans" presStyleCnt="0"/>
      <dgm:spPr/>
    </dgm:pt>
    <dgm:pt modelId="{9B817E54-A192-4A44-B6E8-C94355C156FE}" type="pres">
      <dgm:prSet presAssocID="{4542737A-A529-4231-B947-59AEF725C92A}" presName="node" presStyleLbl="node1" presStyleIdx="2" presStyleCnt="3">
        <dgm:presLayoutVars>
          <dgm:bulletEnabled val="1"/>
        </dgm:presLayoutVars>
      </dgm:prSet>
      <dgm:spPr/>
      <dgm:t>
        <a:bodyPr/>
        <a:lstStyle/>
        <a:p>
          <a:endParaRPr lang="es-ES"/>
        </a:p>
      </dgm:t>
    </dgm:pt>
  </dgm:ptLst>
  <dgm:cxnLst>
    <dgm:cxn modelId="{CFD071B6-58DB-4ADD-945A-CC6540D53BD3}" srcId="{76F27910-A920-437F-9DAC-DF35B656599E}" destId="{092284F3-8A4E-4D0B-8652-CEE7FFCB9F5B}" srcOrd="1" destOrd="0" parTransId="{B2004B3E-670A-441D-B3E0-E8BFD1DFBABB}" sibTransId="{48778C37-1D38-48F2-81E8-B208CDA0E560}"/>
    <dgm:cxn modelId="{2E26F073-EA61-4148-8DC0-17ADF90B2F1E}" type="presOf" srcId="{4542737A-A529-4231-B947-59AEF725C92A}" destId="{9B817E54-A192-4A44-B6E8-C94355C156FE}" srcOrd="0" destOrd="0" presId="urn:microsoft.com/office/officeart/2005/8/layout/hList6"/>
    <dgm:cxn modelId="{211C73C5-EDAA-49DD-B4E7-5EC4040E7474}" type="presOf" srcId="{964D4247-E87F-4057-B46D-DCF3A679D354}" destId="{01EF95A4-A7F5-49A5-8CB9-3044272DEE65}" srcOrd="0" destOrd="0" presId="urn:microsoft.com/office/officeart/2005/8/layout/hList6"/>
    <dgm:cxn modelId="{E18857AF-551C-4908-BB04-AAADD9982218}" srcId="{D11459C6-E7C6-4E04-B22F-15CC84043D78}" destId="{4542737A-A529-4231-B947-59AEF725C92A}" srcOrd="2" destOrd="0" parTransId="{F5D4507F-B25B-4EAF-9E62-51B0CFFC0852}" sibTransId="{3ADABD53-9300-4E4F-A5A5-3E76B2A5ED66}"/>
    <dgm:cxn modelId="{7FCE9E01-C61D-4B60-8C7A-4394DF4FC37D}" srcId="{76F27910-A920-437F-9DAC-DF35B656599E}" destId="{FE906194-D1FF-4D76-8895-759697FC5D61}" srcOrd="0" destOrd="0" parTransId="{ACDC296F-E61F-4D00-B336-D2368035229D}" sibTransId="{49A6830D-C56F-4D60-B5D8-766DF1D251F0}"/>
    <dgm:cxn modelId="{3CFF9E28-EB1F-4440-AFB0-ABA74161BAB8}" type="presOf" srcId="{D11459C6-E7C6-4E04-B22F-15CC84043D78}" destId="{C825B004-F943-404E-AB34-589A02510E18}" srcOrd="0" destOrd="0" presId="urn:microsoft.com/office/officeart/2005/8/layout/hList6"/>
    <dgm:cxn modelId="{48E9B2C8-A4DC-4070-871A-886146E2A2BB}" type="presOf" srcId="{FE906194-D1FF-4D76-8895-759697FC5D61}" destId="{68303F29-6895-4C14-957F-AC8155233935}" srcOrd="0" destOrd="1" presId="urn:microsoft.com/office/officeart/2005/8/layout/hList6"/>
    <dgm:cxn modelId="{B0681E7F-DEB4-4D29-98DD-6DEC6CC50CAD}" srcId="{D11459C6-E7C6-4E04-B22F-15CC84043D78}" destId="{964D4247-E87F-4057-B46D-DCF3A679D354}" srcOrd="0" destOrd="0" parTransId="{576426DF-2BF4-4172-BBD8-8426CF60E758}" sibTransId="{D2ECF4F5-18FF-4590-982F-FD67DC3A7019}"/>
    <dgm:cxn modelId="{D21FE227-0648-4189-AAA7-F2E4ACB47B18}" type="presOf" srcId="{76F27910-A920-437F-9DAC-DF35B656599E}" destId="{68303F29-6895-4C14-957F-AC8155233935}" srcOrd="0" destOrd="0" presId="urn:microsoft.com/office/officeart/2005/8/layout/hList6"/>
    <dgm:cxn modelId="{A19B7304-A70C-4701-B2AF-C2A054D117BC}" type="presOf" srcId="{092284F3-8A4E-4D0B-8652-CEE7FFCB9F5B}" destId="{68303F29-6895-4C14-957F-AC8155233935}" srcOrd="0" destOrd="2" presId="urn:microsoft.com/office/officeart/2005/8/layout/hList6"/>
    <dgm:cxn modelId="{76B295D6-CC5F-487C-AC7C-B6C40AF9B67B}" srcId="{D11459C6-E7C6-4E04-B22F-15CC84043D78}" destId="{76F27910-A920-437F-9DAC-DF35B656599E}" srcOrd="1" destOrd="0" parTransId="{FF819D42-4103-479A-B304-FD4F4286633C}" sibTransId="{70C9C3C4-E86F-4A36-8E4D-5F2FAA5D5A63}"/>
    <dgm:cxn modelId="{50BEFB98-087C-44D8-BF17-7A4846C755B2}" type="presParOf" srcId="{C825B004-F943-404E-AB34-589A02510E18}" destId="{01EF95A4-A7F5-49A5-8CB9-3044272DEE65}" srcOrd="0" destOrd="0" presId="urn:microsoft.com/office/officeart/2005/8/layout/hList6"/>
    <dgm:cxn modelId="{15D077F4-4B74-4A79-8B31-85F8D99865B7}" type="presParOf" srcId="{C825B004-F943-404E-AB34-589A02510E18}" destId="{24FCE66A-8B77-4227-9184-FFF14A0FB06A}" srcOrd="1" destOrd="0" presId="urn:microsoft.com/office/officeart/2005/8/layout/hList6"/>
    <dgm:cxn modelId="{78D69C2F-8697-4298-98B7-BA35E652E5A0}" type="presParOf" srcId="{C825B004-F943-404E-AB34-589A02510E18}" destId="{68303F29-6895-4C14-957F-AC8155233935}" srcOrd="2" destOrd="0" presId="urn:microsoft.com/office/officeart/2005/8/layout/hList6"/>
    <dgm:cxn modelId="{0782FA35-ADFD-409B-9171-336F05D38F6A}" type="presParOf" srcId="{C825B004-F943-404E-AB34-589A02510E18}" destId="{9C674D2C-C39D-46F2-92C9-659C029289A8}" srcOrd="3" destOrd="0" presId="urn:microsoft.com/office/officeart/2005/8/layout/hList6"/>
    <dgm:cxn modelId="{7A08FBDA-6D00-4623-93EE-32AA7FE19D30}" type="presParOf" srcId="{C825B004-F943-404E-AB34-589A02510E18}" destId="{9B817E54-A192-4A44-B6E8-C94355C156FE}" srcOrd="4" destOrd="0" presId="urn:microsoft.com/office/officeart/2005/8/layout/h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FF22F5E-E197-4F04-B02B-05146887F42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64648A85-8317-4FBE-8E69-06B45E14242F}">
      <dgm:prSet phldrT="[Texto]">
        <dgm:style>
          <a:lnRef idx="0">
            <a:schemeClr val="accent5"/>
          </a:lnRef>
          <a:fillRef idx="3">
            <a:schemeClr val="accent5"/>
          </a:fillRef>
          <a:effectRef idx="3">
            <a:schemeClr val="accent5"/>
          </a:effectRef>
          <a:fontRef idx="minor">
            <a:schemeClr val="lt1"/>
          </a:fontRef>
        </dgm:style>
      </dgm:prSet>
      <dgm:spPr/>
      <dgm:t>
        <a:bodyPr/>
        <a:lstStyle/>
        <a:p>
          <a:r>
            <a:rPr lang="es-ES" b="1" dirty="0" smtClean="0"/>
            <a:t>Uso Clínico de TCAs</a:t>
          </a:r>
          <a:endParaRPr lang="es-ES" dirty="0"/>
        </a:p>
      </dgm:t>
    </dgm:pt>
    <dgm:pt modelId="{4B14481C-95B6-47B1-AA09-5C600AE4F3CF}" type="parTrans" cxnId="{285A6E26-5D6E-47FD-9459-08012E6DE2FF}">
      <dgm:prSet/>
      <dgm:spPr/>
      <dgm:t>
        <a:bodyPr/>
        <a:lstStyle/>
        <a:p>
          <a:endParaRPr lang="es-ES"/>
        </a:p>
      </dgm:t>
    </dgm:pt>
    <dgm:pt modelId="{D947DE21-3B42-412C-B6E4-3CBCEEAC45BD}" type="sibTrans" cxnId="{285A6E26-5D6E-47FD-9459-08012E6DE2FF}">
      <dgm:prSet/>
      <dgm:spPr/>
      <dgm:t>
        <a:bodyPr/>
        <a:lstStyle/>
        <a:p>
          <a:endParaRPr lang="es-ES"/>
        </a:p>
      </dgm:t>
    </dgm:pt>
    <dgm:pt modelId="{26FDF381-F32B-4F9B-89AC-3BA87AFF72AE}">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dirty="0" smtClean="0"/>
            <a:t>El anciano debiera ser evaluado por enfermedades cardiacas, cerebro vasculares o enfermedad degenerativa cerebral, glaucoma e hipertrofia prostática.</a:t>
          </a:r>
          <a:endParaRPr lang="es-ES" dirty="0"/>
        </a:p>
      </dgm:t>
    </dgm:pt>
    <dgm:pt modelId="{5FE416F1-4A54-4C01-AFB6-3CF48FF97FA2}" type="sibTrans" cxnId="{5150327C-399D-4592-A155-AECD042AE50C}">
      <dgm:prSet/>
      <dgm:spPr/>
      <dgm:t>
        <a:bodyPr/>
        <a:lstStyle/>
        <a:p>
          <a:endParaRPr lang="es-ES"/>
        </a:p>
      </dgm:t>
    </dgm:pt>
    <dgm:pt modelId="{001CC522-5E4E-4787-9E93-3370E657CB96}" type="parTrans" cxnId="{5150327C-399D-4592-A155-AECD042AE50C}">
      <dgm:prSet/>
      <dgm:spPr/>
      <dgm:t>
        <a:bodyPr/>
        <a:lstStyle/>
        <a:p>
          <a:endParaRPr lang="es-ES"/>
        </a:p>
      </dgm:t>
    </dgm:pt>
    <dgm:pt modelId="{B2D2D9D7-D224-42CF-A28F-905B2B524C51}">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dirty="0" smtClean="0"/>
            <a:t>El efecto adverso mas común de esta clase de drogas son la hipotensión ortostática, la sedación y los efectos </a:t>
          </a:r>
          <a:r>
            <a:rPr lang="es-ES" b="1" dirty="0" smtClean="0">
              <a:effectLst>
                <a:outerShdw blurRad="38100" dist="38100" dir="2700000" algn="tl">
                  <a:srgbClr val="000000">
                    <a:alpha val="43137"/>
                  </a:srgbClr>
                </a:outerShdw>
              </a:effectLst>
            </a:rPr>
            <a:t>anti colinérgicos </a:t>
          </a:r>
          <a:r>
            <a:rPr lang="es-ES" dirty="0" smtClean="0"/>
            <a:t>(boca seca, constipación, visión borrosa, dificultad para orinar y deterioro cognitivo)</a:t>
          </a:r>
          <a:endParaRPr lang="es-ES" dirty="0"/>
        </a:p>
      </dgm:t>
    </dgm:pt>
    <dgm:pt modelId="{64FE1EB0-38C0-4939-BFD7-2935C6831109}" type="sibTrans" cxnId="{9D34462E-F0CA-4F63-818D-2AD84FF32D67}">
      <dgm:prSet/>
      <dgm:spPr/>
      <dgm:t>
        <a:bodyPr/>
        <a:lstStyle/>
        <a:p>
          <a:endParaRPr lang="es-ES"/>
        </a:p>
      </dgm:t>
    </dgm:pt>
    <dgm:pt modelId="{2B038B8C-E8FA-4FF5-8068-81324A972ABD}" type="parTrans" cxnId="{9D34462E-F0CA-4F63-818D-2AD84FF32D67}">
      <dgm:prSet/>
      <dgm:spPr/>
      <dgm:t>
        <a:bodyPr/>
        <a:lstStyle/>
        <a:p>
          <a:endParaRPr lang="es-ES"/>
        </a:p>
      </dgm:t>
    </dgm:pt>
    <dgm:pt modelId="{EB38F7CF-08A8-47A6-A829-DF4340ABE8AD}" type="pres">
      <dgm:prSet presAssocID="{DFF22F5E-E197-4F04-B02B-05146887F42B}" presName="Name0" presStyleCnt="0">
        <dgm:presLayoutVars>
          <dgm:dir/>
          <dgm:animLvl val="lvl"/>
          <dgm:resizeHandles val="exact"/>
        </dgm:presLayoutVars>
      </dgm:prSet>
      <dgm:spPr/>
      <dgm:t>
        <a:bodyPr/>
        <a:lstStyle/>
        <a:p>
          <a:endParaRPr lang="es-CL"/>
        </a:p>
      </dgm:t>
    </dgm:pt>
    <dgm:pt modelId="{37A8418B-430E-4F7E-82F2-166AF934389B}" type="pres">
      <dgm:prSet presAssocID="{64648A85-8317-4FBE-8E69-06B45E14242F}" presName="linNode" presStyleCnt="0"/>
      <dgm:spPr/>
    </dgm:pt>
    <dgm:pt modelId="{2DD0570D-F6ED-4480-B4DF-12D71A7F6FD8}" type="pres">
      <dgm:prSet presAssocID="{64648A85-8317-4FBE-8E69-06B45E14242F}" presName="parentText" presStyleLbl="node1" presStyleIdx="0" presStyleCnt="1">
        <dgm:presLayoutVars>
          <dgm:chMax val="1"/>
          <dgm:bulletEnabled val="1"/>
        </dgm:presLayoutVars>
      </dgm:prSet>
      <dgm:spPr/>
      <dgm:t>
        <a:bodyPr/>
        <a:lstStyle/>
        <a:p>
          <a:endParaRPr lang="es-ES"/>
        </a:p>
      </dgm:t>
    </dgm:pt>
    <dgm:pt modelId="{E4901716-9B13-4A67-893D-5560A3924243}" type="pres">
      <dgm:prSet presAssocID="{64648A85-8317-4FBE-8E69-06B45E14242F}" presName="descendantText" presStyleLbl="alignAccFollowNode1" presStyleIdx="0" presStyleCnt="1" custScaleY="471792" custLinFactNeighborX="-37" custLinFactNeighborY="3252">
        <dgm:presLayoutVars>
          <dgm:bulletEnabled val="1"/>
        </dgm:presLayoutVars>
      </dgm:prSet>
      <dgm:spPr/>
      <dgm:t>
        <a:bodyPr/>
        <a:lstStyle/>
        <a:p>
          <a:endParaRPr lang="es-ES"/>
        </a:p>
      </dgm:t>
    </dgm:pt>
  </dgm:ptLst>
  <dgm:cxnLst>
    <dgm:cxn modelId="{9219D79F-6286-46C4-ACFF-0539EBB632CA}" type="presOf" srcId="{26FDF381-F32B-4F9B-89AC-3BA87AFF72AE}" destId="{E4901716-9B13-4A67-893D-5560A3924243}" srcOrd="0" destOrd="0" presId="urn:microsoft.com/office/officeart/2005/8/layout/vList5"/>
    <dgm:cxn modelId="{620AE159-3406-45F8-A084-66378CE254A2}" type="presOf" srcId="{64648A85-8317-4FBE-8E69-06B45E14242F}" destId="{2DD0570D-F6ED-4480-B4DF-12D71A7F6FD8}" srcOrd="0" destOrd="0" presId="urn:microsoft.com/office/officeart/2005/8/layout/vList5"/>
    <dgm:cxn modelId="{285A6E26-5D6E-47FD-9459-08012E6DE2FF}" srcId="{DFF22F5E-E197-4F04-B02B-05146887F42B}" destId="{64648A85-8317-4FBE-8E69-06B45E14242F}" srcOrd="0" destOrd="0" parTransId="{4B14481C-95B6-47B1-AA09-5C600AE4F3CF}" sibTransId="{D947DE21-3B42-412C-B6E4-3CBCEEAC45BD}"/>
    <dgm:cxn modelId="{3915C5D9-2DAB-4CF7-9D47-EE2E60B3D704}" type="presOf" srcId="{B2D2D9D7-D224-42CF-A28F-905B2B524C51}" destId="{E4901716-9B13-4A67-893D-5560A3924243}" srcOrd="0" destOrd="1" presId="urn:microsoft.com/office/officeart/2005/8/layout/vList5"/>
    <dgm:cxn modelId="{5150327C-399D-4592-A155-AECD042AE50C}" srcId="{64648A85-8317-4FBE-8E69-06B45E14242F}" destId="{26FDF381-F32B-4F9B-89AC-3BA87AFF72AE}" srcOrd="0" destOrd="0" parTransId="{001CC522-5E4E-4787-9E93-3370E657CB96}" sibTransId="{5FE416F1-4A54-4C01-AFB6-3CF48FF97FA2}"/>
    <dgm:cxn modelId="{44FDBADC-71D6-4584-A955-C7510BD1B836}" type="presOf" srcId="{DFF22F5E-E197-4F04-B02B-05146887F42B}" destId="{EB38F7CF-08A8-47A6-A829-DF4340ABE8AD}" srcOrd="0" destOrd="0" presId="urn:microsoft.com/office/officeart/2005/8/layout/vList5"/>
    <dgm:cxn modelId="{9D34462E-F0CA-4F63-818D-2AD84FF32D67}" srcId="{64648A85-8317-4FBE-8E69-06B45E14242F}" destId="{B2D2D9D7-D224-42CF-A28F-905B2B524C51}" srcOrd="1" destOrd="0" parTransId="{2B038B8C-E8FA-4FF5-8068-81324A972ABD}" sibTransId="{64FE1EB0-38C0-4939-BFD7-2935C6831109}"/>
    <dgm:cxn modelId="{7A5B0972-7B52-4B4D-9959-251BC6EEA9F6}" type="presParOf" srcId="{EB38F7CF-08A8-47A6-A829-DF4340ABE8AD}" destId="{37A8418B-430E-4F7E-82F2-166AF934389B}" srcOrd="0" destOrd="0" presId="urn:microsoft.com/office/officeart/2005/8/layout/vList5"/>
    <dgm:cxn modelId="{56F671D1-EC5A-46C2-A0D0-290F5A2B91EC}" type="presParOf" srcId="{37A8418B-430E-4F7E-82F2-166AF934389B}" destId="{2DD0570D-F6ED-4480-B4DF-12D71A7F6FD8}" srcOrd="0" destOrd="0" presId="urn:microsoft.com/office/officeart/2005/8/layout/vList5"/>
    <dgm:cxn modelId="{3613AB72-F621-4F05-892E-E4E5356BD086}" type="presParOf" srcId="{37A8418B-430E-4F7E-82F2-166AF934389B}" destId="{E4901716-9B13-4A67-893D-5560A3924243}"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8ED105-8DBF-4C9F-BB27-EB42E98D013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EE822511-870B-4310-A993-5BAB9E76A2BE}">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dirty="0" smtClean="0"/>
            <a:t>Depresión junto a Sustancias de Abuso</a:t>
          </a:r>
          <a:endParaRPr lang="es-ES" dirty="0"/>
        </a:p>
      </dgm:t>
    </dgm:pt>
    <dgm:pt modelId="{A40B7196-03A9-47A5-8525-94853EAA8C2C}" type="parTrans" cxnId="{FC34D589-0361-4795-A128-188F586B2052}">
      <dgm:prSet/>
      <dgm:spPr/>
      <dgm:t>
        <a:bodyPr/>
        <a:lstStyle/>
        <a:p>
          <a:endParaRPr lang="es-ES"/>
        </a:p>
      </dgm:t>
    </dgm:pt>
    <dgm:pt modelId="{8498AD3D-5E98-4A01-9C4B-C70BF6E90B6F}" type="sibTrans" cxnId="{FC34D589-0361-4795-A128-188F586B2052}">
      <dgm:prSet/>
      <dgm:spPr/>
      <dgm:t>
        <a:bodyPr/>
        <a:lstStyle/>
        <a:p>
          <a:endParaRPr lang="es-ES"/>
        </a:p>
      </dgm:t>
    </dgm:pt>
    <dgm:pt modelId="{8D0F5E4C-92BE-4064-AD9C-43C1B60C3C15}">
      <dgm:prSet phldrT="[Texto]">
        <dgm:style>
          <a:lnRef idx="1">
            <a:schemeClr val="accent1"/>
          </a:lnRef>
          <a:fillRef idx="2">
            <a:schemeClr val="accent1"/>
          </a:fillRef>
          <a:effectRef idx="1">
            <a:schemeClr val="accent1"/>
          </a:effectRef>
          <a:fontRef idx="minor">
            <a:schemeClr val="dk1"/>
          </a:fontRef>
        </dgm:style>
      </dgm:prSet>
      <dgm:spPr/>
      <dgm:t>
        <a:bodyPr/>
        <a:lstStyle/>
        <a:p>
          <a:r>
            <a:rPr lang="es-ES" dirty="0" smtClean="0"/>
            <a:t>Las sustancias de abuso pueden causar depresión y a su vez la depresión puede llevar al consumo de sustancias de abuso.</a:t>
          </a:r>
          <a:endParaRPr lang="es-ES" dirty="0"/>
        </a:p>
      </dgm:t>
    </dgm:pt>
    <dgm:pt modelId="{6AE9C694-84A8-4416-BDFB-795B1B11059C}" type="parTrans" cxnId="{E6E84159-C206-4CAA-B7DF-8891CB27430E}">
      <dgm:prSet/>
      <dgm:spPr/>
      <dgm:t>
        <a:bodyPr/>
        <a:lstStyle/>
        <a:p>
          <a:endParaRPr lang="es-ES"/>
        </a:p>
      </dgm:t>
    </dgm:pt>
    <dgm:pt modelId="{F2D94348-310C-44E6-B47F-7C37FD3F5971}" type="sibTrans" cxnId="{E6E84159-C206-4CAA-B7DF-8891CB27430E}">
      <dgm:prSet/>
      <dgm:spPr/>
      <dgm:t>
        <a:bodyPr/>
        <a:lstStyle/>
        <a:p>
          <a:endParaRPr lang="es-ES"/>
        </a:p>
      </dgm:t>
    </dgm:pt>
    <dgm:pt modelId="{68B75975-22DD-4FBF-B45B-F796F0D8BA20}">
      <dgm:prSet phldrT="[Texto]">
        <dgm:style>
          <a:lnRef idx="1">
            <a:schemeClr val="accent2"/>
          </a:lnRef>
          <a:fillRef idx="2">
            <a:schemeClr val="accent2"/>
          </a:fillRef>
          <a:effectRef idx="1">
            <a:schemeClr val="accent2"/>
          </a:effectRef>
          <a:fontRef idx="minor">
            <a:schemeClr val="dk1"/>
          </a:fontRef>
        </dgm:style>
      </dgm:prSet>
      <dgm:spPr/>
      <dgm:t>
        <a:bodyPr/>
        <a:lstStyle/>
        <a:p>
          <a:r>
            <a:rPr lang="es-ES" dirty="0" smtClean="0"/>
            <a:t>Depresión con ansiedad</a:t>
          </a:r>
          <a:endParaRPr lang="es-ES" dirty="0"/>
        </a:p>
      </dgm:t>
    </dgm:pt>
    <dgm:pt modelId="{D6C9503D-D046-4D67-A3DF-B5BC30F8828F}" type="parTrans" cxnId="{D8D95B2B-6965-417A-9231-950D0AF020E0}">
      <dgm:prSet/>
      <dgm:spPr/>
      <dgm:t>
        <a:bodyPr/>
        <a:lstStyle/>
        <a:p>
          <a:endParaRPr lang="es-ES"/>
        </a:p>
      </dgm:t>
    </dgm:pt>
    <dgm:pt modelId="{C21E9A69-ED55-4C48-9811-7B0DC6D94805}" type="sibTrans" cxnId="{D8D95B2B-6965-417A-9231-950D0AF020E0}">
      <dgm:prSet/>
      <dgm:spPr/>
      <dgm:t>
        <a:bodyPr/>
        <a:lstStyle/>
        <a:p>
          <a:endParaRPr lang="es-ES"/>
        </a:p>
      </dgm:t>
    </dgm:pt>
    <dgm:pt modelId="{D7181A85-80C9-4060-8542-2E3DCCFCD4AD}">
      <dgm:prSet phldrT="[Texto]">
        <dgm:style>
          <a:lnRef idx="1">
            <a:schemeClr val="accent2"/>
          </a:lnRef>
          <a:fillRef idx="2">
            <a:schemeClr val="accent2"/>
          </a:fillRef>
          <a:effectRef idx="1">
            <a:schemeClr val="accent2"/>
          </a:effectRef>
          <a:fontRef idx="minor">
            <a:schemeClr val="dk1"/>
          </a:fontRef>
        </dgm:style>
      </dgm:prSet>
      <dgm:spPr/>
      <dgm:t>
        <a:bodyPr/>
        <a:lstStyle/>
        <a:p>
          <a:r>
            <a:rPr lang="es-ES" dirty="0" smtClean="0"/>
            <a:t>No parece disminuir la respuesta al tratamiento con antidepresivos en el anciano</a:t>
          </a:r>
          <a:endParaRPr lang="es-ES" dirty="0"/>
        </a:p>
      </dgm:t>
    </dgm:pt>
    <dgm:pt modelId="{F0C5FC2F-3311-4994-A3F7-76011AE597A1}" type="parTrans" cxnId="{56206A60-B17F-42B2-8D06-4561EC778AB2}">
      <dgm:prSet/>
      <dgm:spPr/>
      <dgm:t>
        <a:bodyPr/>
        <a:lstStyle/>
        <a:p>
          <a:endParaRPr lang="es-ES"/>
        </a:p>
      </dgm:t>
    </dgm:pt>
    <dgm:pt modelId="{0DB225A1-EAAA-4FB3-A9DA-73DCC1F6E365}" type="sibTrans" cxnId="{56206A60-B17F-42B2-8D06-4561EC778AB2}">
      <dgm:prSet/>
      <dgm:spPr/>
      <dgm:t>
        <a:bodyPr/>
        <a:lstStyle/>
        <a:p>
          <a:endParaRPr lang="es-ES"/>
        </a:p>
      </dgm:t>
    </dgm:pt>
    <dgm:pt modelId="{347903D9-16C4-4F6B-AEE9-D0F252EAE124}">
      <dgm:prSet phldrT="[Texto]">
        <dgm:style>
          <a:lnRef idx="1">
            <a:schemeClr val="accent4"/>
          </a:lnRef>
          <a:fillRef idx="2">
            <a:schemeClr val="accent4"/>
          </a:fillRef>
          <a:effectRef idx="1">
            <a:schemeClr val="accent4"/>
          </a:effectRef>
          <a:fontRef idx="minor">
            <a:schemeClr val="dk1"/>
          </a:fontRef>
        </dgm:style>
      </dgm:prSet>
      <dgm:spPr/>
      <dgm:t>
        <a:bodyPr/>
        <a:lstStyle/>
        <a:p>
          <a:r>
            <a:rPr lang="es-ES" dirty="0" err="1" smtClean="0"/>
            <a:t>Comorbilidad</a:t>
          </a:r>
          <a:r>
            <a:rPr lang="es-ES" dirty="0" smtClean="0"/>
            <a:t> y desordenes de </a:t>
          </a:r>
          <a:r>
            <a:rPr lang="es-ES" dirty="0" smtClean="0"/>
            <a:t>personalidad</a:t>
          </a:r>
        </a:p>
      </dgm:t>
    </dgm:pt>
    <dgm:pt modelId="{E624A09A-7B2F-413E-8638-D91A54599493}" type="parTrans" cxnId="{B2FAC7EA-D18B-439F-B7A3-42C993394AD2}">
      <dgm:prSet/>
      <dgm:spPr/>
      <dgm:t>
        <a:bodyPr/>
        <a:lstStyle/>
        <a:p>
          <a:endParaRPr lang="es-ES"/>
        </a:p>
      </dgm:t>
    </dgm:pt>
    <dgm:pt modelId="{C9EDEB7C-CC6B-403C-B949-970C54740D55}" type="sibTrans" cxnId="{B2FAC7EA-D18B-439F-B7A3-42C993394AD2}">
      <dgm:prSet/>
      <dgm:spPr/>
      <dgm:t>
        <a:bodyPr/>
        <a:lstStyle/>
        <a:p>
          <a:endParaRPr lang="es-ES"/>
        </a:p>
      </dgm:t>
    </dgm:pt>
    <dgm:pt modelId="{98D82CE3-C4D4-46A7-8A1F-1A169191123D}">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smtClean="0"/>
            <a:t>Desafío de </a:t>
          </a:r>
          <a:r>
            <a:rPr lang="es-ES" dirty="0" smtClean="0"/>
            <a:t>diagnóstico </a:t>
          </a:r>
          <a:r>
            <a:rPr lang="es-ES" dirty="0" smtClean="0"/>
            <a:t>porque el criterio usado en psiquiatría para determinar depresión cuenta con síntomas físicos comunes para ambos</a:t>
          </a:r>
          <a:endParaRPr lang="es-ES" dirty="0"/>
        </a:p>
      </dgm:t>
    </dgm:pt>
    <dgm:pt modelId="{9C2B28DF-3883-4771-9E9C-3F7C86922B30}" type="parTrans" cxnId="{1FC1DBD4-6B3E-4843-95DE-6CE6DF246EDE}">
      <dgm:prSet/>
      <dgm:spPr/>
      <dgm:t>
        <a:bodyPr/>
        <a:lstStyle/>
        <a:p>
          <a:endParaRPr lang="es-ES"/>
        </a:p>
      </dgm:t>
    </dgm:pt>
    <dgm:pt modelId="{A536D59F-70BF-4ADA-8B43-02544C385E7F}" type="sibTrans" cxnId="{1FC1DBD4-6B3E-4843-95DE-6CE6DF246EDE}">
      <dgm:prSet/>
      <dgm:spPr/>
      <dgm:t>
        <a:bodyPr/>
        <a:lstStyle/>
        <a:p>
          <a:endParaRPr lang="es-ES"/>
        </a:p>
      </dgm:t>
    </dgm:pt>
    <dgm:pt modelId="{D21B8249-1484-4E9A-822F-6DBFFAFF3643}">
      <dgm:prSet phldrT="[Texto]">
        <dgm:style>
          <a:lnRef idx="1">
            <a:schemeClr val="accent6"/>
          </a:lnRef>
          <a:fillRef idx="2">
            <a:schemeClr val="accent6"/>
          </a:fillRef>
          <a:effectRef idx="1">
            <a:schemeClr val="accent6"/>
          </a:effectRef>
          <a:fontRef idx="minor">
            <a:schemeClr val="dk1"/>
          </a:fontRef>
        </dgm:style>
      </dgm:prSet>
      <dgm:spPr/>
      <dgm:t>
        <a:bodyPr/>
        <a:lstStyle/>
        <a:p>
          <a:r>
            <a:rPr lang="es-ES" dirty="0" smtClean="0"/>
            <a:t>Depresión y </a:t>
          </a:r>
          <a:r>
            <a:rPr lang="es-ES" dirty="0" smtClean="0"/>
            <a:t>Enfermedades Físicas</a:t>
          </a:r>
          <a:endParaRPr lang="es-ES" dirty="0"/>
        </a:p>
      </dgm:t>
    </dgm:pt>
    <dgm:pt modelId="{4FBD21FE-0682-45F6-9AFA-9689834B4E49}" type="parTrans" cxnId="{D573D19F-1CB8-4323-9869-E28AB0B9BCE1}">
      <dgm:prSet/>
      <dgm:spPr/>
      <dgm:t>
        <a:bodyPr/>
        <a:lstStyle/>
        <a:p>
          <a:endParaRPr lang="es-ES"/>
        </a:p>
      </dgm:t>
    </dgm:pt>
    <dgm:pt modelId="{A7B5930D-A369-44C0-9722-88CDD5C54521}" type="sibTrans" cxnId="{D573D19F-1CB8-4323-9869-E28AB0B9BCE1}">
      <dgm:prSet/>
      <dgm:spPr/>
      <dgm:t>
        <a:bodyPr/>
        <a:lstStyle/>
        <a:p>
          <a:endParaRPr lang="es-ES"/>
        </a:p>
      </dgm:t>
    </dgm:pt>
    <dgm:pt modelId="{445A41FB-38F0-4755-BCA6-C4B9A99A3714}">
      <dgm:prSet phldrT="[Texto]">
        <dgm:style>
          <a:lnRef idx="1">
            <a:schemeClr val="accent4"/>
          </a:lnRef>
          <a:fillRef idx="2">
            <a:schemeClr val="accent4"/>
          </a:fillRef>
          <a:effectRef idx="1">
            <a:schemeClr val="accent4"/>
          </a:effectRef>
          <a:fontRef idx="minor">
            <a:schemeClr val="dk1"/>
          </a:fontRef>
        </dgm:style>
      </dgm:prSet>
      <dgm:spPr/>
      <dgm:t>
        <a:bodyPr/>
        <a:lstStyle/>
        <a:p>
          <a:endParaRPr lang="es-ES" dirty="0" smtClean="0"/>
        </a:p>
        <a:p>
          <a:r>
            <a:rPr lang="es-ES" dirty="0" smtClean="0"/>
            <a:t>Depresión y Demencia</a:t>
          </a:r>
        </a:p>
        <a:p>
          <a:endParaRPr lang="es-ES" dirty="0" smtClean="0"/>
        </a:p>
      </dgm:t>
    </dgm:pt>
    <dgm:pt modelId="{686B3977-FED8-4F23-BB28-EFD46E46BEA6}" type="parTrans" cxnId="{D8FE7BCF-981A-4B17-BF2B-F0B4065A59C7}">
      <dgm:prSet/>
      <dgm:spPr/>
      <dgm:t>
        <a:bodyPr/>
        <a:lstStyle/>
        <a:p>
          <a:endParaRPr lang="es-ES"/>
        </a:p>
      </dgm:t>
    </dgm:pt>
    <dgm:pt modelId="{A4864B9C-1AA5-4F25-A01F-D6C7C0CE1332}" type="sibTrans" cxnId="{D8FE7BCF-981A-4B17-BF2B-F0B4065A59C7}">
      <dgm:prSet/>
      <dgm:spPr/>
      <dgm:t>
        <a:bodyPr/>
        <a:lstStyle/>
        <a:p>
          <a:endParaRPr lang="es-ES"/>
        </a:p>
      </dgm:t>
    </dgm:pt>
    <dgm:pt modelId="{E122FFF0-DCCB-4958-B22B-6639A4B99D6E}" type="pres">
      <dgm:prSet presAssocID="{818ED105-8DBF-4C9F-BB27-EB42E98D013E}" presName="Name0" presStyleCnt="0">
        <dgm:presLayoutVars>
          <dgm:dir/>
          <dgm:animLvl val="lvl"/>
          <dgm:resizeHandles val="exact"/>
        </dgm:presLayoutVars>
      </dgm:prSet>
      <dgm:spPr/>
      <dgm:t>
        <a:bodyPr/>
        <a:lstStyle/>
        <a:p>
          <a:endParaRPr lang="es-CL"/>
        </a:p>
      </dgm:t>
    </dgm:pt>
    <dgm:pt modelId="{940CB687-257E-4A97-BFB7-07A4D5168505}" type="pres">
      <dgm:prSet presAssocID="{EE822511-870B-4310-A993-5BAB9E76A2BE}" presName="linNode" presStyleCnt="0"/>
      <dgm:spPr/>
    </dgm:pt>
    <dgm:pt modelId="{9BDAD77F-47B8-4B3A-82B5-40D1C5BCF720}" type="pres">
      <dgm:prSet presAssocID="{EE822511-870B-4310-A993-5BAB9E76A2BE}" presName="parentText" presStyleLbl="node1" presStyleIdx="0" presStyleCnt="5">
        <dgm:presLayoutVars>
          <dgm:chMax val="1"/>
          <dgm:bulletEnabled val="1"/>
        </dgm:presLayoutVars>
      </dgm:prSet>
      <dgm:spPr/>
      <dgm:t>
        <a:bodyPr/>
        <a:lstStyle/>
        <a:p>
          <a:endParaRPr lang="es-ES"/>
        </a:p>
      </dgm:t>
    </dgm:pt>
    <dgm:pt modelId="{5A92BD1C-AAE6-4532-9DC9-6851A3695797}" type="pres">
      <dgm:prSet presAssocID="{EE822511-870B-4310-A993-5BAB9E76A2BE}" presName="descendantText" presStyleLbl="alignAccFollowNode1" presStyleIdx="0" presStyleCnt="3">
        <dgm:presLayoutVars>
          <dgm:bulletEnabled val="1"/>
        </dgm:presLayoutVars>
      </dgm:prSet>
      <dgm:spPr/>
      <dgm:t>
        <a:bodyPr/>
        <a:lstStyle/>
        <a:p>
          <a:endParaRPr lang="es-ES"/>
        </a:p>
      </dgm:t>
    </dgm:pt>
    <dgm:pt modelId="{183DB217-89BA-41B7-9FBE-0ED15FB096EF}" type="pres">
      <dgm:prSet presAssocID="{8498AD3D-5E98-4A01-9C4B-C70BF6E90B6F}" presName="sp" presStyleCnt="0"/>
      <dgm:spPr/>
    </dgm:pt>
    <dgm:pt modelId="{5E371BCA-F4C0-44C5-9206-DC7FCF09C59F}" type="pres">
      <dgm:prSet presAssocID="{68B75975-22DD-4FBF-B45B-F796F0D8BA20}" presName="linNode" presStyleCnt="0"/>
      <dgm:spPr/>
    </dgm:pt>
    <dgm:pt modelId="{2F976B83-FD78-48FA-BF0D-D18E78DADA6C}" type="pres">
      <dgm:prSet presAssocID="{68B75975-22DD-4FBF-B45B-F796F0D8BA20}" presName="parentText" presStyleLbl="node1" presStyleIdx="1" presStyleCnt="5" custLinFactNeighborY="18380">
        <dgm:presLayoutVars>
          <dgm:chMax val="1"/>
          <dgm:bulletEnabled val="1"/>
        </dgm:presLayoutVars>
      </dgm:prSet>
      <dgm:spPr/>
      <dgm:t>
        <a:bodyPr/>
        <a:lstStyle/>
        <a:p>
          <a:endParaRPr lang="es-ES"/>
        </a:p>
      </dgm:t>
    </dgm:pt>
    <dgm:pt modelId="{72EB841E-6C72-476B-9633-7E98E916B232}" type="pres">
      <dgm:prSet presAssocID="{68B75975-22DD-4FBF-B45B-F796F0D8BA20}" presName="descendantText" presStyleLbl="alignAccFollowNode1" presStyleIdx="1" presStyleCnt="3" custLinFactNeighborY="24325">
        <dgm:presLayoutVars>
          <dgm:bulletEnabled val="1"/>
        </dgm:presLayoutVars>
      </dgm:prSet>
      <dgm:spPr/>
      <dgm:t>
        <a:bodyPr/>
        <a:lstStyle/>
        <a:p>
          <a:endParaRPr lang="es-ES"/>
        </a:p>
      </dgm:t>
    </dgm:pt>
    <dgm:pt modelId="{8DD67B83-5EA9-4B4B-88ED-BEFA3988A902}" type="pres">
      <dgm:prSet presAssocID="{C21E9A69-ED55-4C48-9811-7B0DC6D94805}" presName="sp" presStyleCnt="0"/>
      <dgm:spPr/>
    </dgm:pt>
    <dgm:pt modelId="{80337A27-176F-43CC-A36C-2858A7085C55}" type="pres">
      <dgm:prSet presAssocID="{347903D9-16C4-4F6B-AEE9-D0F252EAE124}" presName="linNode" presStyleCnt="0"/>
      <dgm:spPr/>
    </dgm:pt>
    <dgm:pt modelId="{02BADD3D-B2C8-4BFE-8828-F9275B2702E0}" type="pres">
      <dgm:prSet presAssocID="{347903D9-16C4-4F6B-AEE9-D0F252EAE124}" presName="parentText" presStyleLbl="node1" presStyleIdx="2" presStyleCnt="5" custLinFactNeighborY="34574">
        <dgm:presLayoutVars>
          <dgm:chMax val="1"/>
          <dgm:bulletEnabled val="1"/>
        </dgm:presLayoutVars>
      </dgm:prSet>
      <dgm:spPr/>
      <dgm:t>
        <a:bodyPr/>
        <a:lstStyle/>
        <a:p>
          <a:endParaRPr lang="es-ES"/>
        </a:p>
      </dgm:t>
    </dgm:pt>
    <dgm:pt modelId="{898FB9F3-142B-4735-9020-009D4DF390F1}" type="pres">
      <dgm:prSet presAssocID="{C9EDEB7C-CC6B-403C-B949-970C54740D55}" presName="sp" presStyleCnt="0"/>
      <dgm:spPr/>
    </dgm:pt>
    <dgm:pt modelId="{22D216B7-C431-4C66-A291-85215690D07D}" type="pres">
      <dgm:prSet presAssocID="{445A41FB-38F0-4755-BCA6-C4B9A99A3714}" presName="linNode" presStyleCnt="0"/>
      <dgm:spPr/>
    </dgm:pt>
    <dgm:pt modelId="{AFE8E401-78DC-4037-8BE2-B8EAA06E4F61}" type="pres">
      <dgm:prSet presAssocID="{445A41FB-38F0-4755-BCA6-C4B9A99A3714}" presName="parentText" presStyleLbl="node1" presStyleIdx="3" presStyleCnt="5" custLinFactX="37443" custLinFactNeighborX="100000" custLinFactNeighborY="-70426">
        <dgm:presLayoutVars>
          <dgm:chMax val="1"/>
          <dgm:bulletEnabled val="1"/>
        </dgm:presLayoutVars>
      </dgm:prSet>
      <dgm:spPr/>
      <dgm:t>
        <a:bodyPr/>
        <a:lstStyle/>
        <a:p>
          <a:endParaRPr lang="es-ES"/>
        </a:p>
      </dgm:t>
    </dgm:pt>
    <dgm:pt modelId="{14310335-6322-476B-9CCD-E7E2F3BC2FA3}" type="pres">
      <dgm:prSet presAssocID="{A4864B9C-1AA5-4F25-A01F-D6C7C0CE1332}" presName="sp" presStyleCnt="0"/>
      <dgm:spPr/>
    </dgm:pt>
    <dgm:pt modelId="{0A37065F-1170-45E3-875A-032FB8C06D5E}" type="pres">
      <dgm:prSet presAssocID="{D21B8249-1484-4E9A-822F-6DBFFAFF3643}" presName="linNode" presStyleCnt="0"/>
      <dgm:spPr/>
    </dgm:pt>
    <dgm:pt modelId="{42F30369-8BBD-4674-BFF3-012421AC83BC}" type="pres">
      <dgm:prSet presAssocID="{D21B8249-1484-4E9A-822F-6DBFFAFF3643}" presName="parentText" presStyleLbl="node1" presStyleIdx="4" presStyleCnt="5" custLinFactNeighborY="-49403">
        <dgm:presLayoutVars>
          <dgm:chMax val="1"/>
          <dgm:bulletEnabled val="1"/>
        </dgm:presLayoutVars>
      </dgm:prSet>
      <dgm:spPr/>
      <dgm:t>
        <a:bodyPr/>
        <a:lstStyle/>
        <a:p>
          <a:endParaRPr lang="es-ES"/>
        </a:p>
      </dgm:t>
    </dgm:pt>
    <dgm:pt modelId="{FA41FD5D-A44D-4DE3-8B03-8D8119EAD67C}" type="pres">
      <dgm:prSet presAssocID="{D21B8249-1484-4E9A-822F-6DBFFAFF3643}" presName="descendantText" presStyleLbl="alignAccFollowNode1" presStyleIdx="2" presStyleCnt="3" custLinFactNeighborX="-1533" custLinFactNeighborY="-57989">
        <dgm:presLayoutVars>
          <dgm:bulletEnabled val="1"/>
        </dgm:presLayoutVars>
      </dgm:prSet>
      <dgm:spPr/>
      <dgm:t>
        <a:bodyPr/>
        <a:lstStyle/>
        <a:p>
          <a:endParaRPr lang="es-ES"/>
        </a:p>
      </dgm:t>
    </dgm:pt>
  </dgm:ptLst>
  <dgm:cxnLst>
    <dgm:cxn modelId="{E4E3BA84-7D03-46B5-90F4-E0D2A315ABD7}" type="presOf" srcId="{D7181A85-80C9-4060-8542-2E3DCCFCD4AD}" destId="{72EB841E-6C72-476B-9633-7E98E916B232}" srcOrd="0" destOrd="0" presId="urn:microsoft.com/office/officeart/2005/8/layout/vList5"/>
    <dgm:cxn modelId="{1FC1DBD4-6B3E-4843-95DE-6CE6DF246EDE}" srcId="{D21B8249-1484-4E9A-822F-6DBFFAFF3643}" destId="{98D82CE3-C4D4-46A7-8A1F-1A169191123D}" srcOrd="0" destOrd="0" parTransId="{9C2B28DF-3883-4771-9E9C-3F7C86922B30}" sibTransId="{A536D59F-70BF-4ADA-8B43-02544C385E7F}"/>
    <dgm:cxn modelId="{D573D19F-1CB8-4323-9869-E28AB0B9BCE1}" srcId="{818ED105-8DBF-4C9F-BB27-EB42E98D013E}" destId="{D21B8249-1484-4E9A-822F-6DBFFAFF3643}" srcOrd="4" destOrd="0" parTransId="{4FBD21FE-0682-45F6-9AFA-9689834B4E49}" sibTransId="{A7B5930D-A369-44C0-9722-88CDD5C54521}"/>
    <dgm:cxn modelId="{FC34D589-0361-4795-A128-188F586B2052}" srcId="{818ED105-8DBF-4C9F-BB27-EB42E98D013E}" destId="{EE822511-870B-4310-A993-5BAB9E76A2BE}" srcOrd="0" destOrd="0" parTransId="{A40B7196-03A9-47A5-8525-94853EAA8C2C}" sibTransId="{8498AD3D-5E98-4A01-9C4B-C70BF6E90B6F}"/>
    <dgm:cxn modelId="{B2FAC7EA-D18B-439F-B7A3-42C993394AD2}" srcId="{818ED105-8DBF-4C9F-BB27-EB42E98D013E}" destId="{347903D9-16C4-4F6B-AEE9-D0F252EAE124}" srcOrd="2" destOrd="0" parTransId="{E624A09A-7B2F-413E-8638-D91A54599493}" sibTransId="{C9EDEB7C-CC6B-403C-B949-970C54740D55}"/>
    <dgm:cxn modelId="{04A740CE-266B-441A-9F10-B8D4CCB900DC}" type="presOf" srcId="{D21B8249-1484-4E9A-822F-6DBFFAFF3643}" destId="{42F30369-8BBD-4674-BFF3-012421AC83BC}" srcOrd="0" destOrd="0" presId="urn:microsoft.com/office/officeart/2005/8/layout/vList5"/>
    <dgm:cxn modelId="{B330A3CB-270F-4656-B5EE-D9F48F88D920}" type="presOf" srcId="{347903D9-16C4-4F6B-AEE9-D0F252EAE124}" destId="{02BADD3D-B2C8-4BFE-8828-F9275B2702E0}" srcOrd="0" destOrd="0" presId="urn:microsoft.com/office/officeart/2005/8/layout/vList5"/>
    <dgm:cxn modelId="{BACB8E5E-6D01-432B-9984-A5EAA265F47B}" type="presOf" srcId="{EE822511-870B-4310-A993-5BAB9E76A2BE}" destId="{9BDAD77F-47B8-4B3A-82B5-40D1C5BCF720}" srcOrd="0" destOrd="0" presId="urn:microsoft.com/office/officeart/2005/8/layout/vList5"/>
    <dgm:cxn modelId="{E6E84159-C206-4CAA-B7DF-8891CB27430E}" srcId="{EE822511-870B-4310-A993-5BAB9E76A2BE}" destId="{8D0F5E4C-92BE-4064-AD9C-43C1B60C3C15}" srcOrd="0" destOrd="0" parTransId="{6AE9C694-84A8-4416-BDFB-795B1B11059C}" sibTransId="{F2D94348-310C-44E6-B47F-7C37FD3F5971}"/>
    <dgm:cxn modelId="{A332F631-04AB-4736-9524-37A1AD1086A1}" type="presOf" srcId="{8D0F5E4C-92BE-4064-AD9C-43C1B60C3C15}" destId="{5A92BD1C-AAE6-4532-9DC9-6851A3695797}" srcOrd="0" destOrd="0" presId="urn:microsoft.com/office/officeart/2005/8/layout/vList5"/>
    <dgm:cxn modelId="{55322EE0-4619-4C9E-B3D1-00770A9FE2B1}" type="presOf" srcId="{98D82CE3-C4D4-46A7-8A1F-1A169191123D}" destId="{FA41FD5D-A44D-4DE3-8B03-8D8119EAD67C}" srcOrd="0" destOrd="0" presId="urn:microsoft.com/office/officeart/2005/8/layout/vList5"/>
    <dgm:cxn modelId="{56206A60-B17F-42B2-8D06-4561EC778AB2}" srcId="{68B75975-22DD-4FBF-B45B-F796F0D8BA20}" destId="{D7181A85-80C9-4060-8542-2E3DCCFCD4AD}" srcOrd="0" destOrd="0" parTransId="{F0C5FC2F-3311-4994-A3F7-76011AE597A1}" sibTransId="{0DB225A1-EAAA-4FB3-A9DA-73DCC1F6E365}"/>
    <dgm:cxn modelId="{D8D95B2B-6965-417A-9231-950D0AF020E0}" srcId="{818ED105-8DBF-4C9F-BB27-EB42E98D013E}" destId="{68B75975-22DD-4FBF-B45B-F796F0D8BA20}" srcOrd="1" destOrd="0" parTransId="{D6C9503D-D046-4D67-A3DF-B5BC30F8828F}" sibTransId="{C21E9A69-ED55-4C48-9811-7B0DC6D94805}"/>
    <dgm:cxn modelId="{D8FE7BCF-981A-4B17-BF2B-F0B4065A59C7}" srcId="{818ED105-8DBF-4C9F-BB27-EB42E98D013E}" destId="{445A41FB-38F0-4755-BCA6-C4B9A99A3714}" srcOrd="3" destOrd="0" parTransId="{686B3977-FED8-4F23-BB28-EFD46E46BEA6}" sibTransId="{A4864B9C-1AA5-4F25-A01F-D6C7C0CE1332}"/>
    <dgm:cxn modelId="{B9EEEF78-5590-4933-AD26-A6FA916D03F5}" type="presOf" srcId="{818ED105-8DBF-4C9F-BB27-EB42E98D013E}" destId="{E122FFF0-DCCB-4958-B22B-6639A4B99D6E}" srcOrd="0" destOrd="0" presId="urn:microsoft.com/office/officeart/2005/8/layout/vList5"/>
    <dgm:cxn modelId="{DEAB92BC-809C-4E0A-9BFA-AA7BE5646C89}" type="presOf" srcId="{68B75975-22DD-4FBF-B45B-F796F0D8BA20}" destId="{2F976B83-FD78-48FA-BF0D-D18E78DADA6C}" srcOrd="0" destOrd="0" presId="urn:microsoft.com/office/officeart/2005/8/layout/vList5"/>
    <dgm:cxn modelId="{A07AE52C-ABFF-432F-9B65-C13E7D1D872A}" type="presOf" srcId="{445A41FB-38F0-4755-BCA6-C4B9A99A3714}" destId="{AFE8E401-78DC-4037-8BE2-B8EAA06E4F61}" srcOrd="0" destOrd="0" presId="urn:microsoft.com/office/officeart/2005/8/layout/vList5"/>
    <dgm:cxn modelId="{97EDBA4A-097F-42C0-BAE0-284284A16F42}" type="presParOf" srcId="{E122FFF0-DCCB-4958-B22B-6639A4B99D6E}" destId="{940CB687-257E-4A97-BFB7-07A4D5168505}" srcOrd="0" destOrd="0" presId="urn:microsoft.com/office/officeart/2005/8/layout/vList5"/>
    <dgm:cxn modelId="{155F0E60-4204-4661-936E-4DB89619B595}" type="presParOf" srcId="{940CB687-257E-4A97-BFB7-07A4D5168505}" destId="{9BDAD77F-47B8-4B3A-82B5-40D1C5BCF720}" srcOrd="0" destOrd="0" presId="urn:microsoft.com/office/officeart/2005/8/layout/vList5"/>
    <dgm:cxn modelId="{A041AF8B-F06E-4725-88FB-522571F27474}" type="presParOf" srcId="{940CB687-257E-4A97-BFB7-07A4D5168505}" destId="{5A92BD1C-AAE6-4532-9DC9-6851A3695797}" srcOrd="1" destOrd="0" presId="urn:microsoft.com/office/officeart/2005/8/layout/vList5"/>
    <dgm:cxn modelId="{005FB5FE-8EBC-4B56-A4DD-039F976F02C6}" type="presParOf" srcId="{E122FFF0-DCCB-4958-B22B-6639A4B99D6E}" destId="{183DB217-89BA-41B7-9FBE-0ED15FB096EF}" srcOrd="1" destOrd="0" presId="urn:microsoft.com/office/officeart/2005/8/layout/vList5"/>
    <dgm:cxn modelId="{FB74CC79-D9B1-4F0F-A895-A2CE4A5CBF0B}" type="presParOf" srcId="{E122FFF0-DCCB-4958-B22B-6639A4B99D6E}" destId="{5E371BCA-F4C0-44C5-9206-DC7FCF09C59F}" srcOrd="2" destOrd="0" presId="urn:microsoft.com/office/officeart/2005/8/layout/vList5"/>
    <dgm:cxn modelId="{6B576911-4D31-4D00-AB67-78A0E90C85E0}" type="presParOf" srcId="{5E371BCA-F4C0-44C5-9206-DC7FCF09C59F}" destId="{2F976B83-FD78-48FA-BF0D-D18E78DADA6C}" srcOrd="0" destOrd="0" presId="urn:microsoft.com/office/officeart/2005/8/layout/vList5"/>
    <dgm:cxn modelId="{4F76EB50-5B39-4619-ABF8-4ACE8E18898E}" type="presParOf" srcId="{5E371BCA-F4C0-44C5-9206-DC7FCF09C59F}" destId="{72EB841E-6C72-476B-9633-7E98E916B232}" srcOrd="1" destOrd="0" presId="urn:microsoft.com/office/officeart/2005/8/layout/vList5"/>
    <dgm:cxn modelId="{3A9A3D68-87D4-4813-8CB5-E23B9A519F89}" type="presParOf" srcId="{E122FFF0-DCCB-4958-B22B-6639A4B99D6E}" destId="{8DD67B83-5EA9-4B4B-88ED-BEFA3988A902}" srcOrd="3" destOrd="0" presId="urn:microsoft.com/office/officeart/2005/8/layout/vList5"/>
    <dgm:cxn modelId="{F9C708C1-C84F-46BE-9B37-586D01D5FD92}" type="presParOf" srcId="{E122FFF0-DCCB-4958-B22B-6639A4B99D6E}" destId="{80337A27-176F-43CC-A36C-2858A7085C55}" srcOrd="4" destOrd="0" presId="urn:microsoft.com/office/officeart/2005/8/layout/vList5"/>
    <dgm:cxn modelId="{99B5CA2B-BA60-4E93-B453-1526A91DC41E}" type="presParOf" srcId="{80337A27-176F-43CC-A36C-2858A7085C55}" destId="{02BADD3D-B2C8-4BFE-8828-F9275B2702E0}" srcOrd="0" destOrd="0" presId="urn:microsoft.com/office/officeart/2005/8/layout/vList5"/>
    <dgm:cxn modelId="{7BD27236-924D-44B9-9C19-F17C0176AC51}" type="presParOf" srcId="{E122FFF0-DCCB-4958-B22B-6639A4B99D6E}" destId="{898FB9F3-142B-4735-9020-009D4DF390F1}" srcOrd="5" destOrd="0" presId="urn:microsoft.com/office/officeart/2005/8/layout/vList5"/>
    <dgm:cxn modelId="{45CA4CEC-1CBF-476E-92EC-E8A8084B76EE}" type="presParOf" srcId="{E122FFF0-DCCB-4958-B22B-6639A4B99D6E}" destId="{22D216B7-C431-4C66-A291-85215690D07D}" srcOrd="6" destOrd="0" presId="urn:microsoft.com/office/officeart/2005/8/layout/vList5"/>
    <dgm:cxn modelId="{CFC7B43F-3EEB-4757-BAC9-127AD0473B03}" type="presParOf" srcId="{22D216B7-C431-4C66-A291-85215690D07D}" destId="{AFE8E401-78DC-4037-8BE2-B8EAA06E4F61}" srcOrd="0" destOrd="0" presId="urn:microsoft.com/office/officeart/2005/8/layout/vList5"/>
    <dgm:cxn modelId="{A3B20104-FD5C-4062-BD7C-43D3F51041CF}" type="presParOf" srcId="{E122FFF0-DCCB-4958-B22B-6639A4B99D6E}" destId="{14310335-6322-476B-9CCD-E7E2F3BC2FA3}" srcOrd="7" destOrd="0" presId="urn:microsoft.com/office/officeart/2005/8/layout/vList5"/>
    <dgm:cxn modelId="{154D0AE5-2B3A-4783-B25C-F08B102A805A}" type="presParOf" srcId="{E122FFF0-DCCB-4958-B22B-6639A4B99D6E}" destId="{0A37065F-1170-45E3-875A-032FB8C06D5E}" srcOrd="8" destOrd="0" presId="urn:microsoft.com/office/officeart/2005/8/layout/vList5"/>
    <dgm:cxn modelId="{0CE6F692-C955-4100-A600-B9E5C96DF8BE}" type="presParOf" srcId="{0A37065F-1170-45E3-875A-032FB8C06D5E}" destId="{42F30369-8BBD-4674-BFF3-012421AC83BC}" srcOrd="0" destOrd="0" presId="urn:microsoft.com/office/officeart/2005/8/layout/vList5"/>
    <dgm:cxn modelId="{87CBC4FF-FEC3-4752-A79C-1CBED79310D3}" type="presParOf" srcId="{0A37065F-1170-45E3-875A-032FB8C06D5E}" destId="{FA41FD5D-A44D-4DE3-8B03-8D8119EAD67C}"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D90E1DCE-B19A-4438-B81F-0B57A56F789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9DD0603D-5CFA-4753-A4A0-D190453D1E66}">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i="1" dirty="0" smtClean="0"/>
            <a:t>Tratamiento para la </a:t>
          </a:r>
          <a:r>
            <a:rPr lang="es-ES" b="1" i="1" dirty="0" err="1" smtClean="0"/>
            <a:t>distimia</a:t>
          </a:r>
          <a:r>
            <a:rPr lang="es-ES" b="1" i="1" dirty="0" smtClean="0"/>
            <a:t> y depresión </a:t>
          </a:r>
          <a:r>
            <a:rPr lang="es-ES" b="1" i="1" dirty="0" err="1" smtClean="0"/>
            <a:t>subsindromica</a:t>
          </a:r>
          <a:endParaRPr lang="es-ES" dirty="0"/>
        </a:p>
      </dgm:t>
    </dgm:pt>
    <dgm:pt modelId="{8DD3DCA6-49AB-4E70-824E-EDE889D2ACFA}" type="parTrans" cxnId="{9576C547-8F7F-4534-A399-DC0C6851E0A4}">
      <dgm:prSet/>
      <dgm:spPr/>
      <dgm:t>
        <a:bodyPr/>
        <a:lstStyle/>
        <a:p>
          <a:endParaRPr lang="es-ES"/>
        </a:p>
      </dgm:t>
    </dgm:pt>
    <dgm:pt modelId="{5FC24ED0-EDE1-4FC3-8426-ACF8FE3F48E3}" type="sibTrans" cxnId="{9576C547-8F7F-4534-A399-DC0C6851E0A4}">
      <dgm:prSet/>
      <dgm:spPr/>
      <dgm:t>
        <a:bodyPr/>
        <a:lstStyle/>
        <a:p>
          <a:endParaRPr lang="es-ES"/>
        </a:p>
      </dgm:t>
    </dgm:pt>
    <dgm:pt modelId="{32D4575A-553C-44D5-B83F-A5353E92F2BB}">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1.- Psicoterapia si los síntomas preceden pocas semanas y un cuidadosos seguimiento.</a:t>
          </a:r>
          <a:endParaRPr lang="es-ES" dirty="0"/>
        </a:p>
      </dgm:t>
    </dgm:pt>
    <dgm:pt modelId="{160C4CB7-7732-41BA-94D6-6E9D57AF780F}" type="parTrans" cxnId="{4D356F41-9D80-4941-B165-640DCC444C34}">
      <dgm:prSet/>
      <dgm:spPr/>
      <dgm:t>
        <a:bodyPr/>
        <a:lstStyle/>
        <a:p>
          <a:endParaRPr lang="es-ES"/>
        </a:p>
      </dgm:t>
    </dgm:pt>
    <dgm:pt modelId="{3154B7FF-F8D0-441F-B9D6-6F889AFA053A}" type="sibTrans" cxnId="{4D356F41-9D80-4941-B165-640DCC444C34}">
      <dgm:prSet/>
      <dgm:spPr/>
      <dgm:t>
        <a:bodyPr/>
        <a:lstStyle/>
        <a:p>
          <a:endParaRPr lang="es-ES"/>
        </a:p>
      </dgm:t>
    </dgm:pt>
    <dgm:pt modelId="{ED6039D3-7A67-4E38-98EB-F47B9112C197}">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2.- Si el enfoque anterior falla dentro de un periodo razonable de tiempo, se administra un antidepresivo. Sin embargo ningún </a:t>
          </a:r>
          <a:r>
            <a:rPr lang="es-ES" dirty="0" err="1" smtClean="0"/>
            <a:t>antridepresivo</a:t>
          </a:r>
          <a:r>
            <a:rPr lang="es-ES" dirty="0" smtClean="0"/>
            <a:t> ha demostrado tener una eficacia superior.</a:t>
          </a:r>
          <a:endParaRPr lang="es-ES" dirty="0"/>
        </a:p>
      </dgm:t>
    </dgm:pt>
    <dgm:pt modelId="{2881832A-3C3E-4D39-ABFB-688FBCBD00CF}" type="parTrans" cxnId="{55D46493-DD2F-4E55-A7B7-657BD1A08375}">
      <dgm:prSet/>
      <dgm:spPr/>
      <dgm:t>
        <a:bodyPr/>
        <a:lstStyle/>
        <a:p>
          <a:endParaRPr lang="es-ES"/>
        </a:p>
      </dgm:t>
    </dgm:pt>
    <dgm:pt modelId="{F7DBC0D4-2DA7-4026-A46B-1739F35843FD}" type="sibTrans" cxnId="{55D46493-DD2F-4E55-A7B7-657BD1A08375}">
      <dgm:prSet/>
      <dgm:spPr/>
      <dgm:t>
        <a:bodyPr/>
        <a:lstStyle/>
        <a:p>
          <a:endParaRPr lang="es-ES"/>
        </a:p>
      </dgm:t>
    </dgm:pt>
    <dgm:pt modelId="{C48A1198-14BB-42CD-9BA0-1E0BB1C482C9}">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b="1" i="1" dirty="0" smtClean="0"/>
            <a:t>Tratamiento de la depresión después de un accidente </a:t>
          </a:r>
          <a:r>
            <a:rPr lang="es-ES" b="1" i="1" dirty="0" err="1" smtClean="0"/>
            <a:t>cerebrovascular</a:t>
          </a:r>
          <a:endParaRPr lang="es-ES" dirty="0"/>
        </a:p>
      </dgm:t>
    </dgm:pt>
    <dgm:pt modelId="{B9897311-B02A-4BEE-B9DC-1D19AB56DD8C}" type="parTrans" cxnId="{B024B3F0-1CC8-4F6B-BF2A-F54FF44A7448}">
      <dgm:prSet/>
      <dgm:spPr/>
      <dgm:t>
        <a:bodyPr/>
        <a:lstStyle/>
        <a:p>
          <a:endParaRPr lang="es-ES"/>
        </a:p>
      </dgm:t>
    </dgm:pt>
    <dgm:pt modelId="{09B5B7F8-DC25-43AF-A107-7AEBC6346644}" type="sibTrans" cxnId="{B024B3F0-1CC8-4F6B-BF2A-F54FF44A7448}">
      <dgm:prSet/>
      <dgm:spPr/>
      <dgm:t>
        <a:bodyPr/>
        <a:lstStyle/>
        <a:p>
          <a:endParaRPr lang="es-ES"/>
        </a:p>
      </dgm:t>
    </dgm:pt>
    <dgm:pt modelId="{B91832E8-7F6E-44C2-94B7-B349FF3DE783}">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dirty="0" smtClean="0"/>
            <a:t>Puede ser tratado efectivamente usando antidepresivos </a:t>
          </a:r>
          <a:r>
            <a:rPr lang="es-ES" dirty="0" err="1" smtClean="0"/>
            <a:t>TCAs</a:t>
          </a:r>
          <a:r>
            <a:rPr lang="es-ES" dirty="0" smtClean="0"/>
            <a:t> y </a:t>
          </a:r>
          <a:r>
            <a:rPr lang="es-ES" dirty="0" err="1" smtClean="0"/>
            <a:t>SSRIs</a:t>
          </a:r>
          <a:r>
            <a:rPr lang="es-ES" dirty="0" smtClean="0"/>
            <a:t>.</a:t>
          </a:r>
          <a:endParaRPr lang="es-ES" dirty="0"/>
        </a:p>
      </dgm:t>
    </dgm:pt>
    <dgm:pt modelId="{78E80ED2-E439-4304-AD4D-F3045A6CCA21}" type="parTrans" cxnId="{F455F668-6906-49F5-BB13-14211CF87E94}">
      <dgm:prSet/>
      <dgm:spPr/>
      <dgm:t>
        <a:bodyPr/>
        <a:lstStyle/>
        <a:p>
          <a:endParaRPr lang="es-ES"/>
        </a:p>
      </dgm:t>
    </dgm:pt>
    <dgm:pt modelId="{00A36C2F-5AA3-43CA-B986-5415B3688578}" type="sibTrans" cxnId="{F455F668-6906-49F5-BB13-14211CF87E94}">
      <dgm:prSet/>
      <dgm:spPr/>
      <dgm:t>
        <a:bodyPr/>
        <a:lstStyle/>
        <a:p>
          <a:endParaRPr lang="es-ES"/>
        </a:p>
      </dgm:t>
    </dgm:pt>
    <dgm:pt modelId="{8FF380CB-169C-4541-99C9-4B6685D33101}">
      <dgm:prSet phldrT="[Texto]">
        <dgm:style>
          <a:lnRef idx="0">
            <a:schemeClr val="accent6"/>
          </a:lnRef>
          <a:fillRef idx="3">
            <a:schemeClr val="accent6"/>
          </a:fillRef>
          <a:effectRef idx="3">
            <a:schemeClr val="accent6"/>
          </a:effectRef>
          <a:fontRef idx="minor">
            <a:schemeClr val="lt1"/>
          </a:fontRef>
        </dgm:style>
      </dgm:prSet>
      <dgm:spPr/>
      <dgm:t>
        <a:bodyPr/>
        <a:lstStyle/>
        <a:p>
          <a:r>
            <a:rPr lang="es-ES" dirty="0" smtClean="0"/>
            <a:t>Son bien tolerados y efectivos sin embargo el uso de SSRI es de primera elección</a:t>
          </a:r>
          <a:endParaRPr lang="es-ES" dirty="0"/>
        </a:p>
      </dgm:t>
    </dgm:pt>
    <dgm:pt modelId="{D2636F59-7FAA-40EC-A508-C078CBBA5A15}" type="parTrans" cxnId="{965E8CCE-C5B7-47FD-AFD0-F9F588801AEA}">
      <dgm:prSet/>
      <dgm:spPr/>
      <dgm:t>
        <a:bodyPr/>
        <a:lstStyle/>
        <a:p>
          <a:endParaRPr lang="es-ES"/>
        </a:p>
      </dgm:t>
    </dgm:pt>
    <dgm:pt modelId="{10FACE6F-9A89-4341-8AAF-4E08757E6E9A}" type="sibTrans" cxnId="{965E8CCE-C5B7-47FD-AFD0-F9F588801AEA}">
      <dgm:prSet/>
      <dgm:spPr/>
      <dgm:t>
        <a:bodyPr/>
        <a:lstStyle/>
        <a:p>
          <a:endParaRPr lang="es-ES"/>
        </a:p>
      </dgm:t>
    </dgm:pt>
    <dgm:pt modelId="{5573670A-B265-41A0-8E28-3632C470A6EF}">
      <dgm:prSet phldrT="[Texto]">
        <dgm:style>
          <a:lnRef idx="0">
            <a:schemeClr val="accent5"/>
          </a:lnRef>
          <a:fillRef idx="3">
            <a:schemeClr val="accent5"/>
          </a:fillRef>
          <a:effectRef idx="3">
            <a:schemeClr val="accent5"/>
          </a:effectRef>
          <a:fontRef idx="minor">
            <a:schemeClr val="lt1"/>
          </a:fontRef>
        </dgm:style>
      </dgm:prSet>
      <dgm:spPr/>
      <dgm:t>
        <a:bodyPr/>
        <a:lstStyle/>
        <a:p>
          <a:r>
            <a:rPr lang="es-ES" b="1" i="1" dirty="0" smtClean="0"/>
            <a:t>Tratamiento después de un Infarto al Miocardio</a:t>
          </a:r>
          <a:endParaRPr lang="es-ES" dirty="0"/>
        </a:p>
      </dgm:t>
    </dgm:pt>
    <dgm:pt modelId="{F1D3B70C-F779-4DEA-BB62-18B87A7895B5}" type="parTrans" cxnId="{F1E2497E-950F-4BF7-ACF6-1BFD22115151}">
      <dgm:prSet/>
      <dgm:spPr/>
      <dgm:t>
        <a:bodyPr/>
        <a:lstStyle/>
        <a:p>
          <a:endParaRPr lang="es-ES"/>
        </a:p>
      </dgm:t>
    </dgm:pt>
    <dgm:pt modelId="{A6C74921-FB6B-43D7-A405-B265B2F05B36}" type="sibTrans" cxnId="{F1E2497E-950F-4BF7-ACF6-1BFD22115151}">
      <dgm:prSet/>
      <dgm:spPr/>
      <dgm:t>
        <a:bodyPr/>
        <a:lstStyle/>
        <a:p>
          <a:endParaRPr lang="es-ES"/>
        </a:p>
      </dgm:t>
    </dgm:pt>
    <dgm:pt modelId="{4828F876-206C-446C-9F22-0E5B5995392D}">
      <dgm:prSet phldrT="[Texto]">
        <dgm:style>
          <a:lnRef idx="0">
            <a:schemeClr val="accent5"/>
          </a:lnRef>
          <a:fillRef idx="3">
            <a:schemeClr val="accent5"/>
          </a:fillRef>
          <a:effectRef idx="3">
            <a:schemeClr val="accent5"/>
          </a:effectRef>
          <a:fontRef idx="minor">
            <a:schemeClr val="lt1"/>
          </a:fontRef>
        </dgm:style>
      </dgm:prSet>
      <dgm:spPr/>
      <dgm:t>
        <a:bodyPr/>
        <a:lstStyle/>
        <a:p>
          <a:r>
            <a:rPr lang="es-ES" dirty="0" smtClean="0"/>
            <a:t>La depresión aumenta el riesgo de enfermedades isquémicas del corazón y la mortalidad que sigue a un infarto al miocardio. Por lo cual no se usan  los </a:t>
          </a:r>
          <a:r>
            <a:rPr lang="es-ES" dirty="0" err="1" smtClean="0"/>
            <a:t>TCAs</a:t>
          </a:r>
          <a:endParaRPr lang="es-ES" dirty="0"/>
        </a:p>
      </dgm:t>
    </dgm:pt>
    <dgm:pt modelId="{A2971BED-546A-429D-9EC3-6C800AF409B8}" type="parTrans" cxnId="{7806D860-997A-4182-A90F-12206AF37F8A}">
      <dgm:prSet/>
      <dgm:spPr/>
      <dgm:t>
        <a:bodyPr/>
        <a:lstStyle/>
        <a:p>
          <a:endParaRPr lang="es-ES"/>
        </a:p>
      </dgm:t>
    </dgm:pt>
    <dgm:pt modelId="{5C408F02-35C5-4988-8088-34C8D137CEA3}" type="sibTrans" cxnId="{7806D860-997A-4182-A90F-12206AF37F8A}">
      <dgm:prSet/>
      <dgm:spPr/>
      <dgm:t>
        <a:bodyPr/>
        <a:lstStyle/>
        <a:p>
          <a:endParaRPr lang="es-ES"/>
        </a:p>
      </dgm:t>
    </dgm:pt>
    <dgm:pt modelId="{AAE434CB-8DFD-4E0C-84BD-373FC2C90383}" type="pres">
      <dgm:prSet presAssocID="{D90E1DCE-B19A-4438-B81F-0B57A56F7893}" presName="Name0" presStyleCnt="0">
        <dgm:presLayoutVars>
          <dgm:dir/>
          <dgm:animLvl val="lvl"/>
          <dgm:resizeHandles val="exact"/>
        </dgm:presLayoutVars>
      </dgm:prSet>
      <dgm:spPr/>
      <dgm:t>
        <a:bodyPr/>
        <a:lstStyle/>
        <a:p>
          <a:endParaRPr lang="es-CL"/>
        </a:p>
      </dgm:t>
    </dgm:pt>
    <dgm:pt modelId="{F1384758-F605-4B8B-AAA8-A94DC804EF4E}" type="pres">
      <dgm:prSet presAssocID="{9DD0603D-5CFA-4753-A4A0-D190453D1E66}" presName="linNode" presStyleCnt="0"/>
      <dgm:spPr/>
    </dgm:pt>
    <dgm:pt modelId="{D25F56FD-E69E-43C9-8BBF-D54C5272069F}" type="pres">
      <dgm:prSet presAssocID="{9DD0603D-5CFA-4753-A4A0-D190453D1E66}" presName="parentText" presStyleLbl="node1" presStyleIdx="0" presStyleCnt="3" custScaleX="77625">
        <dgm:presLayoutVars>
          <dgm:chMax val="1"/>
          <dgm:bulletEnabled val="1"/>
        </dgm:presLayoutVars>
      </dgm:prSet>
      <dgm:spPr/>
      <dgm:t>
        <a:bodyPr/>
        <a:lstStyle/>
        <a:p>
          <a:endParaRPr lang="es-ES"/>
        </a:p>
      </dgm:t>
    </dgm:pt>
    <dgm:pt modelId="{F045A221-CE97-44D1-B5B7-DDE388EE5C7C}" type="pres">
      <dgm:prSet presAssocID="{9DD0603D-5CFA-4753-A4A0-D190453D1E66}" presName="descendantText" presStyleLbl="alignAccFollowNode1" presStyleIdx="0" presStyleCnt="3">
        <dgm:presLayoutVars>
          <dgm:bulletEnabled val="1"/>
        </dgm:presLayoutVars>
      </dgm:prSet>
      <dgm:spPr/>
      <dgm:t>
        <a:bodyPr/>
        <a:lstStyle/>
        <a:p>
          <a:endParaRPr lang="es-ES"/>
        </a:p>
      </dgm:t>
    </dgm:pt>
    <dgm:pt modelId="{812A4949-E0B7-406D-99E8-F40B06994CA6}" type="pres">
      <dgm:prSet presAssocID="{5FC24ED0-EDE1-4FC3-8426-ACF8FE3F48E3}" presName="sp" presStyleCnt="0"/>
      <dgm:spPr/>
    </dgm:pt>
    <dgm:pt modelId="{408B9562-A1FE-4272-B5F7-E082C084E3ED}" type="pres">
      <dgm:prSet presAssocID="{C48A1198-14BB-42CD-9BA0-1E0BB1C482C9}" presName="linNode" presStyleCnt="0"/>
      <dgm:spPr/>
    </dgm:pt>
    <dgm:pt modelId="{7060E49E-F47B-47AF-B646-89D8186E9F07}" type="pres">
      <dgm:prSet presAssocID="{C48A1198-14BB-42CD-9BA0-1E0BB1C482C9}" presName="parentText" presStyleLbl="node1" presStyleIdx="1" presStyleCnt="3" custScaleX="82349">
        <dgm:presLayoutVars>
          <dgm:chMax val="1"/>
          <dgm:bulletEnabled val="1"/>
        </dgm:presLayoutVars>
      </dgm:prSet>
      <dgm:spPr/>
      <dgm:t>
        <a:bodyPr/>
        <a:lstStyle/>
        <a:p>
          <a:endParaRPr lang="es-ES"/>
        </a:p>
      </dgm:t>
    </dgm:pt>
    <dgm:pt modelId="{FFF521F9-B7BB-4A22-A17A-8A5D107B987A}" type="pres">
      <dgm:prSet presAssocID="{C48A1198-14BB-42CD-9BA0-1E0BB1C482C9}" presName="descendantText" presStyleLbl="alignAccFollowNode1" presStyleIdx="1" presStyleCnt="3">
        <dgm:presLayoutVars>
          <dgm:bulletEnabled val="1"/>
        </dgm:presLayoutVars>
      </dgm:prSet>
      <dgm:spPr/>
      <dgm:t>
        <a:bodyPr/>
        <a:lstStyle/>
        <a:p>
          <a:endParaRPr lang="es-ES"/>
        </a:p>
      </dgm:t>
    </dgm:pt>
    <dgm:pt modelId="{EFBED374-3AAA-4854-B097-1D4E3281B207}" type="pres">
      <dgm:prSet presAssocID="{09B5B7F8-DC25-43AF-A107-7AEBC6346644}" presName="sp" presStyleCnt="0"/>
      <dgm:spPr/>
    </dgm:pt>
    <dgm:pt modelId="{7410D6DF-D9F0-4660-B4AA-E09BA8F61BDF}" type="pres">
      <dgm:prSet presAssocID="{5573670A-B265-41A0-8E28-3632C470A6EF}" presName="linNode" presStyleCnt="0"/>
      <dgm:spPr/>
    </dgm:pt>
    <dgm:pt modelId="{3646B70A-7FDA-4484-8C53-5E1A8AF7A806}" type="pres">
      <dgm:prSet presAssocID="{5573670A-B265-41A0-8E28-3632C470A6EF}" presName="parentText" presStyleLbl="node1" presStyleIdx="2" presStyleCnt="3" custScaleX="87073">
        <dgm:presLayoutVars>
          <dgm:chMax val="1"/>
          <dgm:bulletEnabled val="1"/>
        </dgm:presLayoutVars>
      </dgm:prSet>
      <dgm:spPr/>
      <dgm:t>
        <a:bodyPr/>
        <a:lstStyle/>
        <a:p>
          <a:endParaRPr lang="es-ES"/>
        </a:p>
      </dgm:t>
    </dgm:pt>
    <dgm:pt modelId="{2542FE66-490A-4884-A593-6F85F090416E}" type="pres">
      <dgm:prSet presAssocID="{5573670A-B265-41A0-8E28-3632C470A6EF}" presName="descendantText" presStyleLbl="alignAccFollowNode1" presStyleIdx="2" presStyleCnt="3">
        <dgm:presLayoutVars>
          <dgm:bulletEnabled val="1"/>
        </dgm:presLayoutVars>
      </dgm:prSet>
      <dgm:spPr/>
      <dgm:t>
        <a:bodyPr/>
        <a:lstStyle/>
        <a:p>
          <a:endParaRPr lang="es-ES"/>
        </a:p>
      </dgm:t>
    </dgm:pt>
  </dgm:ptLst>
  <dgm:cxnLst>
    <dgm:cxn modelId="{B024B3F0-1CC8-4F6B-BF2A-F54FF44A7448}" srcId="{D90E1DCE-B19A-4438-B81F-0B57A56F7893}" destId="{C48A1198-14BB-42CD-9BA0-1E0BB1C482C9}" srcOrd="1" destOrd="0" parTransId="{B9897311-B02A-4BEE-B9DC-1D19AB56DD8C}" sibTransId="{09B5B7F8-DC25-43AF-A107-7AEBC6346644}"/>
    <dgm:cxn modelId="{97F3190F-9C1B-486C-8D59-5197F47A1ED4}" type="presOf" srcId="{4828F876-206C-446C-9F22-0E5B5995392D}" destId="{2542FE66-490A-4884-A593-6F85F090416E}" srcOrd="0" destOrd="0" presId="urn:microsoft.com/office/officeart/2005/8/layout/vList5"/>
    <dgm:cxn modelId="{FA896DED-BEC4-4006-851A-5F08AC7D8645}" type="presOf" srcId="{9DD0603D-5CFA-4753-A4A0-D190453D1E66}" destId="{D25F56FD-E69E-43C9-8BBF-D54C5272069F}" srcOrd="0" destOrd="0" presId="urn:microsoft.com/office/officeart/2005/8/layout/vList5"/>
    <dgm:cxn modelId="{F455F668-6906-49F5-BB13-14211CF87E94}" srcId="{C48A1198-14BB-42CD-9BA0-1E0BB1C482C9}" destId="{B91832E8-7F6E-44C2-94B7-B349FF3DE783}" srcOrd="0" destOrd="0" parTransId="{78E80ED2-E439-4304-AD4D-F3045A6CCA21}" sibTransId="{00A36C2F-5AA3-43CA-B986-5415B3688578}"/>
    <dgm:cxn modelId="{F1E2497E-950F-4BF7-ACF6-1BFD22115151}" srcId="{D90E1DCE-B19A-4438-B81F-0B57A56F7893}" destId="{5573670A-B265-41A0-8E28-3632C470A6EF}" srcOrd="2" destOrd="0" parTransId="{F1D3B70C-F779-4DEA-BB62-18B87A7895B5}" sibTransId="{A6C74921-FB6B-43D7-A405-B265B2F05B36}"/>
    <dgm:cxn modelId="{5EA48152-D7DE-4222-BC00-2FF11699AD77}" type="presOf" srcId="{8FF380CB-169C-4541-99C9-4B6685D33101}" destId="{FFF521F9-B7BB-4A22-A17A-8A5D107B987A}" srcOrd="0" destOrd="1" presId="urn:microsoft.com/office/officeart/2005/8/layout/vList5"/>
    <dgm:cxn modelId="{55D46493-DD2F-4E55-A7B7-657BD1A08375}" srcId="{9DD0603D-5CFA-4753-A4A0-D190453D1E66}" destId="{ED6039D3-7A67-4E38-98EB-F47B9112C197}" srcOrd="1" destOrd="0" parTransId="{2881832A-3C3E-4D39-ABFB-688FBCBD00CF}" sibTransId="{F7DBC0D4-2DA7-4026-A46B-1739F35843FD}"/>
    <dgm:cxn modelId="{5A11BB2E-9154-419B-993A-4989DC76DDED}" type="presOf" srcId="{D90E1DCE-B19A-4438-B81F-0B57A56F7893}" destId="{AAE434CB-8DFD-4E0C-84BD-373FC2C90383}" srcOrd="0" destOrd="0" presId="urn:microsoft.com/office/officeart/2005/8/layout/vList5"/>
    <dgm:cxn modelId="{7DB7CEF5-6876-45B9-BC4F-18FACBDEF401}" type="presOf" srcId="{B91832E8-7F6E-44C2-94B7-B349FF3DE783}" destId="{FFF521F9-B7BB-4A22-A17A-8A5D107B987A}" srcOrd="0" destOrd="0" presId="urn:microsoft.com/office/officeart/2005/8/layout/vList5"/>
    <dgm:cxn modelId="{076359E2-2E9F-4F4A-89F8-EAC285017291}" type="presOf" srcId="{32D4575A-553C-44D5-B83F-A5353E92F2BB}" destId="{F045A221-CE97-44D1-B5B7-DDE388EE5C7C}" srcOrd="0" destOrd="0" presId="urn:microsoft.com/office/officeart/2005/8/layout/vList5"/>
    <dgm:cxn modelId="{8A0D19EE-D3D5-4BCD-ADC6-FCAEDE2CD121}" type="presOf" srcId="{ED6039D3-7A67-4E38-98EB-F47B9112C197}" destId="{F045A221-CE97-44D1-B5B7-DDE388EE5C7C}" srcOrd="0" destOrd="1" presId="urn:microsoft.com/office/officeart/2005/8/layout/vList5"/>
    <dgm:cxn modelId="{7806D860-997A-4182-A90F-12206AF37F8A}" srcId="{5573670A-B265-41A0-8E28-3632C470A6EF}" destId="{4828F876-206C-446C-9F22-0E5B5995392D}" srcOrd="0" destOrd="0" parTransId="{A2971BED-546A-429D-9EC3-6C800AF409B8}" sibTransId="{5C408F02-35C5-4988-8088-34C8D137CEA3}"/>
    <dgm:cxn modelId="{8BFD99A3-0D8C-49F1-BDFA-2005EC09396E}" type="presOf" srcId="{5573670A-B265-41A0-8E28-3632C470A6EF}" destId="{3646B70A-7FDA-4484-8C53-5E1A8AF7A806}" srcOrd="0" destOrd="0" presId="urn:microsoft.com/office/officeart/2005/8/layout/vList5"/>
    <dgm:cxn modelId="{FD39C82C-20A4-4F4E-8410-B468AF6BCAAA}" type="presOf" srcId="{C48A1198-14BB-42CD-9BA0-1E0BB1C482C9}" destId="{7060E49E-F47B-47AF-B646-89D8186E9F07}" srcOrd="0" destOrd="0" presId="urn:microsoft.com/office/officeart/2005/8/layout/vList5"/>
    <dgm:cxn modelId="{9576C547-8F7F-4534-A399-DC0C6851E0A4}" srcId="{D90E1DCE-B19A-4438-B81F-0B57A56F7893}" destId="{9DD0603D-5CFA-4753-A4A0-D190453D1E66}" srcOrd="0" destOrd="0" parTransId="{8DD3DCA6-49AB-4E70-824E-EDE889D2ACFA}" sibTransId="{5FC24ED0-EDE1-4FC3-8426-ACF8FE3F48E3}"/>
    <dgm:cxn modelId="{965E8CCE-C5B7-47FD-AFD0-F9F588801AEA}" srcId="{C48A1198-14BB-42CD-9BA0-1E0BB1C482C9}" destId="{8FF380CB-169C-4541-99C9-4B6685D33101}" srcOrd="1" destOrd="0" parTransId="{D2636F59-7FAA-40EC-A508-C078CBBA5A15}" sibTransId="{10FACE6F-9A89-4341-8AAF-4E08757E6E9A}"/>
    <dgm:cxn modelId="{4D356F41-9D80-4941-B165-640DCC444C34}" srcId="{9DD0603D-5CFA-4753-A4A0-D190453D1E66}" destId="{32D4575A-553C-44D5-B83F-A5353E92F2BB}" srcOrd="0" destOrd="0" parTransId="{160C4CB7-7732-41BA-94D6-6E9D57AF780F}" sibTransId="{3154B7FF-F8D0-441F-B9D6-6F889AFA053A}"/>
    <dgm:cxn modelId="{B1DB886A-313D-483A-91DD-F43EF7D24DFE}" type="presParOf" srcId="{AAE434CB-8DFD-4E0C-84BD-373FC2C90383}" destId="{F1384758-F605-4B8B-AAA8-A94DC804EF4E}" srcOrd="0" destOrd="0" presId="urn:microsoft.com/office/officeart/2005/8/layout/vList5"/>
    <dgm:cxn modelId="{180C1C77-28D2-40FF-8941-F6853BAE1921}" type="presParOf" srcId="{F1384758-F605-4B8B-AAA8-A94DC804EF4E}" destId="{D25F56FD-E69E-43C9-8BBF-D54C5272069F}" srcOrd="0" destOrd="0" presId="urn:microsoft.com/office/officeart/2005/8/layout/vList5"/>
    <dgm:cxn modelId="{FA04A2A6-4FCD-485A-9E71-2A552C8C7F04}" type="presParOf" srcId="{F1384758-F605-4B8B-AAA8-A94DC804EF4E}" destId="{F045A221-CE97-44D1-B5B7-DDE388EE5C7C}" srcOrd="1" destOrd="0" presId="urn:microsoft.com/office/officeart/2005/8/layout/vList5"/>
    <dgm:cxn modelId="{2E065299-1214-4783-AF74-4F32B983E983}" type="presParOf" srcId="{AAE434CB-8DFD-4E0C-84BD-373FC2C90383}" destId="{812A4949-E0B7-406D-99E8-F40B06994CA6}" srcOrd="1" destOrd="0" presId="urn:microsoft.com/office/officeart/2005/8/layout/vList5"/>
    <dgm:cxn modelId="{BE30E294-51EF-42B5-A68F-A0D5A519CBAB}" type="presParOf" srcId="{AAE434CB-8DFD-4E0C-84BD-373FC2C90383}" destId="{408B9562-A1FE-4272-B5F7-E082C084E3ED}" srcOrd="2" destOrd="0" presId="urn:microsoft.com/office/officeart/2005/8/layout/vList5"/>
    <dgm:cxn modelId="{FE76F0A2-A6E8-433F-9A0A-1E8A4F36BE89}" type="presParOf" srcId="{408B9562-A1FE-4272-B5F7-E082C084E3ED}" destId="{7060E49E-F47B-47AF-B646-89D8186E9F07}" srcOrd="0" destOrd="0" presId="urn:microsoft.com/office/officeart/2005/8/layout/vList5"/>
    <dgm:cxn modelId="{3481B8E5-5821-4346-AE2D-D99AE2CF632E}" type="presParOf" srcId="{408B9562-A1FE-4272-B5F7-E082C084E3ED}" destId="{FFF521F9-B7BB-4A22-A17A-8A5D107B987A}" srcOrd="1" destOrd="0" presId="urn:microsoft.com/office/officeart/2005/8/layout/vList5"/>
    <dgm:cxn modelId="{450EEA60-17D7-4E11-8B71-EE9121D2B16C}" type="presParOf" srcId="{AAE434CB-8DFD-4E0C-84BD-373FC2C90383}" destId="{EFBED374-3AAA-4854-B097-1D4E3281B207}" srcOrd="3" destOrd="0" presId="urn:microsoft.com/office/officeart/2005/8/layout/vList5"/>
    <dgm:cxn modelId="{8EABFD44-7056-409F-9EB3-4C18110ECC9A}" type="presParOf" srcId="{AAE434CB-8DFD-4E0C-84BD-373FC2C90383}" destId="{7410D6DF-D9F0-4660-B4AA-E09BA8F61BDF}" srcOrd="4" destOrd="0" presId="urn:microsoft.com/office/officeart/2005/8/layout/vList5"/>
    <dgm:cxn modelId="{07339DC8-CE92-4678-B3B2-9C78BB7D2E84}" type="presParOf" srcId="{7410D6DF-D9F0-4660-B4AA-E09BA8F61BDF}" destId="{3646B70A-7FDA-4484-8C53-5E1A8AF7A806}" srcOrd="0" destOrd="0" presId="urn:microsoft.com/office/officeart/2005/8/layout/vList5"/>
    <dgm:cxn modelId="{5EBCBEE1-7806-4521-8B30-3AFCA253B4DD}" type="presParOf" srcId="{7410D6DF-D9F0-4660-B4AA-E09BA8F61BDF}" destId="{2542FE66-490A-4884-A593-6F85F090416E}"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62E86A2-8608-4609-A3AE-DC19CD616BF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D828A850-CDD9-4B55-A103-425D36BA6C42}">
      <dgm:prSet phldrT="[Texto]">
        <dgm:style>
          <a:lnRef idx="0">
            <a:schemeClr val="accent4"/>
          </a:lnRef>
          <a:fillRef idx="3">
            <a:schemeClr val="accent4"/>
          </a:fillRef>
          <a:effectRef idx="3">
            <a:schemeClr val="accent4"/>
          </a:effectRef>
          <a:fontRef idx="minor">
            <a:schemeClr val="lt1"/>
          </a:fontRef>
        </dgm:style>
      </dgm:prSet>
      <dgm:spPr/>
      <dgm:t>
        <a:bodyPr/>
        <a:lstStyle/>
        <a:p>
          <a:r>
            <a:rPr lang="es-ES" b="1" i="1" dirty="0" smtClean="0"/>
            <a:t>Tratamiento de la depresión vascular</a:t>
          </a:r>
          <a:endParaRPr lang="es-ES" dirty="0"/>
        </a:p>
      </dgm:t>
    </dgm:pt>
    <dgm:pt modelId="{97423577-1D3C-4673-BB11-4B2852301BDC}" type="parTrans" cxnId="{64D1DE1F-1B9C-405E-92FD-19CB291982C3}">
      <dgm:prSet/>
      <dgm:spPr/>
      <dgm:t>
        <a:bodyPr/>
        <a:lstStyle/>
        <a:p>
          <a:endParaRPr lang="es-ES"/>
        </a:p>
      </dgm:t>
    </dgm:pt>
    <dgm:pt modelId="{CDDAF043-0739-460B-AE17-E1F2D9C7E6E1}" type="sibTrans" cxnId="{64D1DE1F-1B9C-405E-92FD-19CB291982C3}">
      <dgm:prSet/>
      <dgm:spPr/>
      <dgm:t>
        <a:bodyPr/>
        <a:lstStyle/>
        <a:p>
          <a:endParaRPr lang="es-ES"/>
        </a:p>
      </dgm:t>
    </dgm:pt>
    <dgm:pt modelId="{54456314-AF9B-4ADF-A8DB-0C1C78FD7FD9}">
      <dgm:prSet phldrT="[Texto]">
        <dgm:style>
          <a:lnRef idx="0">
            <a:schemeClr val="accent4"/>
          </a:lnRef>
          <a:fillRef idx="3">
            <a:schemeClr val="accent4"/>
          </a:fillRef>
          <a:effectRef idx="3">
            <a:schemeClr val="accent4"/>
          </a:effectRef>
          <a:fontRef idx="minor">
            <a:schemeClr val="lt1"/>
          </a:fontRef>
        </dgm:style>
      </dgm:prSet>
      <dgm:spPr/>
      <dgm:t>
        <a:bodyPr/>
        <a:lstStyle/>
        <a:p>
          <a:r>
            <a:rPr lang="es-ES" dirty="0" smtClean="0"/>
            <a:t>Bupropion, el metilfenidato y la dextroanfetamina </a:t>
          </a:r>
          <a:endParaRPr lang="es-ES" dirty="0"/>
        </a:p>
      </dgm:t>
    </dgm:pt>
    <dgm:pt modelId="{F8E6EC09-C89B-44A7-9934-DBE589C6274B}" type="parTrans" cxnId="{C026021F-2A58-43A6-B562-E54CECF5B7C0}">
      <dgm:prSet/>
      <dgm:spPr/>
      <dgm:t>
        <a:bodyPr/>
        <a:lstStyle/>
        <a:p>
          <a:endParaRPr lang="es-ES"/>
        </a:p>
      </dgm:t>
    </dgm:pt>
    <dgm:pt modelId="{31C45328-90A6-4B59-AF76-F3BE94808A5B}" type="sibTrans" cxnId="{C026021F-2A58-43A6-B562-E54CECF5B7C0}">
      <dgm:prSet/>
      <dgm:spPr/>
      <dgm:t>
        <a:bodyPr/>
        <a:lstStyle/>
        <a:p>
          <a:endParaRPr lang="es-ES"/>
        </a:p>
      </dgm:t>
    </dgm:pt>
    <dgm:pt modelId="{6C9B1129-4D76-4282-8FE0-38FC563FD9D6}">
      <dgm:prSet phldrT="[Texto]">
        <dgm:style>
          <a:lnRef idx="0">
            <a:schemeClr val="accent5"/>
          </a:lnRef>
          <a:fillRef idx="3">
            <a:schemeClr val="accent5"/>
          </a:fillRef>
          <a:effectRef idx="3">
            <a:schemeClr val="accent5"/>
          </a:effectRef>
          <a:fontRef idx="minor">
            <a:schemeClr val="lt1"/>
          </a:fontRef>
        </dgm:style>
      </dgm:prSet>
      <dgm:spPr/>
      <dgm:t>
        <a:bodyPr/>
        <a:lstStyle/>
        <a:p>
          <a:r>
            <a:rPr lang="es-ES" b="1" i="1" dirty="0" smtClean="0"/>
            <a:t>ECT</a:t>
          </a:r>
          <a:endParaRPr lang="es-ES" dirty="0"/>
        </a:p>
      </dgm:t>
    </dgm:pt>
    <dgm:pt modelId="{32DAAA4B-D640-432D-BA67-00FEACD44F1C}" type="parTrans" cxnId="{51D08B42-97B1-4E4E-AD60-E6C852FB4417}">
      <dgm:prSet/>
      <dgm:spPr/>
      <dgm:t>
        <a:bodyPr/>
        <a:lstStyle/>
        <a:p>
          <a:endParaRPr lang="es-ES"/>
        </a:p>
      </dgm:t>
    </dgm:pt>
    <dgm:pt modelId="{6D36AB75-8C5B-4551-A142-96701C614851}" type="sibTrans" cxnId="{51D08B42-97B1-4E4E-AD60-E6C852FB4417}">
      <dgm:prSet/>
      <dgm:spPr/>
      <dgm:t>
        <a:bodyPr/>
        <a:lstStyle/>
        <a:p>
          <a:endParaRPr lang="es-ES"/>
        </a:p>
      </dgm:t>
    </dgm:pt>
    <dgm:pt modelId="{FF2041B9-017D-4B68-9D29-F84C3646C5C9}">
      <dgm:prSet phldrT="[Texto]">
        <dgm:style>
          <a:lnRef idx="0">
            <a:schemeClr val="accent5"/>
          </a:lnRef>
          <a:fillRef idx="3">
            <a:schemeClr val="accent5"/>
          </a:fillRef>
          <a:effectRef idx="3">
            <a:schemeClr val="accent5"/>
          </a:effectRef>
          <a:fontRef idx="minor">
            <a:schemeClr val="lt1"/>
          </a:fontRef>
        </dgm:style>
      </dgm:prSet>
      <dgm:spPr/>
      <dgm:t>
        <a:bodyPr/>
        <a:lstStyle/>
        <a:p>
          <a:r>
            <a:rPr lang="es-ES" dirty="0" smtClean="0"/>
            <a:t>Es eficaz y bien tolerado en pacientes ancianos</a:t>
          </a:r>
          <a:endParaRPr lang="es-ES" dirty="0"/>
        </a:p>
      </dgm:t>
    </dgm:pt>
    <dgm:pt modelId="{15DA4635-CAE6-4729-8758-EAF2D59302D6}" type="parTrans" cxnId="{A5B3747D-2C5D-449E-B2F4-2074FB96BEB3}">
      <dgm:prSet/>
      <dgm:spPr/>
      <dgm:t>
        <a:bodyPr/>
        <a:lstStyle/>
        <a:p>
          <a:endParaRPr lang="es-ES"/>
        </a:p>
      </dgm:t>
    </dgm:pt>
    <dgm:pt modelId="{CE87C58A-E1A2-433D-B32D-5D97F5C2B1B7}" type="sibTrans" cxnId="{A5B3747D-2C5D-449E-B2F4-2074FB96BEB3}">
      <dgm:prSet/>
      <dgm:spPr/>
      <dgm:t>
        <a:bodyPr/>
        <a:lstStyle/>
        <a:p>
          <a:endParaRPr lang="es-ES"/>
        </a:p>
      </dgm:t>
    </dgm:pt>
    <dgm:pt modelId="{C568BBB9-01F3-4D6C-81D7-4DFC1CDBE755}">
      <dgm:prSet phldrT="[Texto]" phldr="1">
        <dgm:style>
          <a:lnRef idx="0">
            <a:schemeClr val="accent5"/>
          </a:lnRef>
          <a:fillRef idx="3">
            <a:schemeClr val="accent5"/>
          </a:fillRef>
          <a:effectRef idx="3">
            <a:schemeClr val="accent5"/>
          </a:effectRef>
          <a:fontRef idx="minor">
            <a:schemeClr val="lt1"/>
          </a:fontRef>
        </dgm:style>
      </dgm:prSet>
      <dgm:spPr/>
      <dgm:t>
        <a:bodyPr/>
        <a:lstStyle/>
        <a:p>
          <a:endParaRPr lang="es-ES" dirty="0"/>
        </a:p>
      </dgm:t>
    </dgm:pt>
    <dgm:pt modelId="{666C9709-4364-4668-BC5D-EA577A70FE3F}" type="parTrans" cxnId="{0D4761ED-514A-47D9-B7B1-5FC1E579A7F8}">
      <dgm:prSet/>
      <dgm:spPr/>
      <dgm:t>
        <a:bodyPr/>
        <a:lstStyle/>
        <a:p>
          <a:endParaRPr lang="es-ES"/>
        </a:p>
      </dgm:t>
    </dgm:pt>
    <dgm:pt modelId="{7EA8F7D1-9F47-4305-8CC3-44C7831777A8}" type="sibTrans" cxnId="{0D4761ED-514A-47D9-B7B1-5FC1E579A7F8}">
      <dgm:prSet/>
      <dgm:spPr/>
      <dgm:t>
        <a:bodyPr/>
        <a:lstStyle/>
        <a:p>
          <a:endParaRPr lang="es-ES"/>
        </a:p>
      </dgm:t>
    </dgm:pt>
    <dgm:pt modelId="{F4F9C125-D1A6-40A9-9FE9-FE859240F114}">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b="1" i="1" dirty="0" smtClean="0"/>
            <a:t>Tratamiento Psicosocial</a:t>
          </a:r>
          <a:endParaRPr lang="es-ES" dirty="0"/>
        </a:p>
      </dgm:t>
    </dgm:pt>
    <dgm:pt modelId="{71285102-22AF-4304-A2B6-23E4A1D0F456}" type="parTrans" cxnId="{7CFBA391-6AE9-4727-B0A7-311EC900F7EB}">
      <dgm:prSet/>
      <dgm:spPr/>
      <dgm:t>
        <a:bodyPr/>
        <a:lstStyle/>
        <a:p>
          <a:endParaRPr lang="es-ES"/>
        </a:p>
      </dgm:t>
    </dgm:pt>
    <dgm:pt modelId="{7244341F-E403-4A2A-8ADE-903FA882451A}" type="sibTrans" cxnId="{7CFBA391-6AE9-4727-B0A7-311EC900F7EB}">
      <dgm:prSet/>
      <dgm:spPr/>
      <dgm:t>
        <a:bodyPr/>
        <a:lstStyle/>
        <a:p>
          <a:endParaRPr lang="es-ES"/>
        </a:p>
      </dgm:t>
    </dgm:pt>
    <dgm:pt modelId="{D6ABFF5F-8AAB-4BAF-94C4-671DEF0FBA3C}">
      <dgm:prSet phldrT="[Texto]">
        <dgm:style>
          <a:lnRef idx="0">
            <a:schemeClr val="accent3"/>
          </a:lnRef>
          <a:fillRef idx="3">
            <a:schemeClr val="accent3"/>
          </a:fillRef>
          <a:effectRef idx="3">
            <a:schemeClr val="accent3"/>
          </a:effectRef>
          <a:fontRef idx="minor">
            <a:schemeClr val="lt1"/>
          </a:fontRef>
        </dgm:style>
      </dgm:prSet>
      <dgm:spPr/>
      <dgm:t>
        <a:bodyPr/>
        <a:lstStyle/>
        <a:p>
          <a:r>
            <a:rPr lang="es-ES" dirty="0" smtClean="0"/>
            <a:t>Demostraron ser útiles en el tratamiento de la depresión en el paciente geriátrico con o sin consumo de antidepresivos. </a:t>
          </a:r>
          <a:endParaRPr lang="es-ES" dirty="0"/>
        </a:p>
      </dgm:t>
    </dgm:pt>
    <dgm:pt modelId="{59503147-9CB8-49BC-A3B9-9F94E341C924}" type="parTrans" cxnId="{47E3B262-FA37-467C-8E6D-4D940BF181EA}">
      <dgm:prSet/>
      <dgm:spPr/>
      <dgm:t>
        <a:bodyPr/>
        <a:lstStyle/>
        <a:p>
          <a:endParaRPr lang="es-ES"/>
        </a:p>
      </dgm:t>
    </dgm:pt>
    <dgm:pt modelId="{5804E5B8-06B8-44CF-8AF7-9B3DA1196752}" type="sibTrans" cxnId="{47E3B262-FA37-467C-8E6D-4D940BF181EA}">
      <dgm:prSet/>
      <dgm:spPr/>
      <dgm:t>
        <a:bodyPr/>
        <a:lstStyle/>
        <a:p>
          <a:endParaRPr lang="es-ES"/>
        </a:p>
      </dgm:t>
    </dgm:pt>
    <dgm:pt modelId="{F6CA9CF8-9026-4547-9989-FC0FB33C0FE9}" type="pres">
      <dgm:prSet presAssocID="{262E86A2-8608-4609-A3AE-DC19CD616BFC}" presName="Name0" presStyleCnt="0">
        <dgm:presLayoutVars>
          <dgm:dir/>
          <dgm:animLvl val="lvl"/>
          <dgm:resizeHandles val="exact"/>
        </dgm:presLayoutVars>
      </dgm:prSet>
      <dgm:spPr/>
      <dgm:t>
        <a:bodyPr/>
        <a:lstStyle/>
        <a:p>
          <a:endParaRPr lang="es-CL"/>
        </a:p>
      </dgm:t>
    </dgm:pt>
    <dgm:pt modelId="{F1C099BD-67C4-475C-A80D-897478C9D751}" type="pres">
      <dgm:prSet presAssocID="{D828A850-CDD9-4B55-A103-425D36BA6C42}" presName="linNode" presStyleCnt="0"/>
      <dgm:spPr/>
    </dgm:pt>
    <dgm:pt modelId="{120D1B9D-B713-49EB-B5F2-944428578CAB}" type="pres">
      <dgm:prSet presAssocID="{D828A850-CDD9-4B55-A103-425D36BA6C42}" presName="parentText" presStyleLbl="node1" presStyleIdx="0" presStyleCnt="3">
        <dgm:presLayoutVars>
          <dgm:chMax val="1"/>
          <dgm:bulletEnabled val="1"/>
        </dgm:presLayoutVars>
      </dgm:prSet>
      <dgm:spPr/>
      <dgm:t>
        <a:bodyPr/>
        <a:lstStyle/>
        <a:p>
          <a:endParaRPr lang="es-ES"/>
        </a:p>
      </dgm:t>
    </dgm:pt>
    <dgm:pt modelId="{207B859A-BF2D-4E76-9CE3-7B3704174F87}" type="pres">
      <dgm:prSet presAssocID="{D828A850-CDD9-4B55-A103-425D36BA6C42}" presName="descendantText" presStyleLbl="alignAccFollowNode1" presStyleIdx="0" presStyleCnt="3">
        <dgm:presLayoutVars>
          <dgm:bulletEnabled val="1"/>
        </dgm:presLayoutVars>
      </dgm:prSet>
      <dgm:spPr/>
      <dgm:t>
        <a:bodyPr/>
        <a:lstStyle/>
        <a:p>
          <a:endParaRPr lang="es-ES"/>
        </a:p>
      </dgm:t>
    </dgm:pt>
    <dgm:pt modelId="{7721F9D2-47C2-4AD9-99BF-A411F2371256}" type="pres">
      <dgm:prSet presAssocID="{CDDAF043-0739-460B-AE17-E1F2D9C7E6E1}" presName="sp" presStyleCnt="0"/>
      <dgm:spPr/>
    </dgm:pt>
    <dgm:pt modelId="{1130B5AD-49AB-4A90-A441-368D397B1485}" type="pres">
      <dgm:prSet presAssocID="{6C9B1129-4D76-4282-8FE0-38FC563FD9D6}" presName="linNode" presStyleCnt="0"/>
      <dgm:spPr/>
    </dgm:pt>
    <dgm:pt modelId="{B7C2FC73-4C4E-4BB3-8D3F-0A1434439CD5}" type="pres">
      <dgm:prSet presAssocID="{6C9B1129-4D76-4282-8FE0-38FC563FD9D6}" presName="parentText" presStyleLbl="node1" presStyleIdx="1" presStyleCnt="3">
        <dgm:presLayoutVars>
          <dgm:chMax val="1"/>
          <dgm:bulletEnabled val="1"/>
        </dgm:presLayoutVars>
      </dgm:prSet>
      <dgm:spPr/>
      <dgm:t>
        <a:bodyPr/>
        <a:lstStyle/>
        <a:p>
          <a:endParaRPr lang="es-ES"/>
        </a:p>
      </dgm:t>
    </dgm:pt>
    <dgm:pt modelId="{9F8EAE3E-B453-4082-B6A3-38CA3A9AF101}" type="pres">
      <dgm:prSet presAssocID="{6C9B1129-4D76-4282-8FE0-38FC563FD9D6}" presName="descendantText" presStyleLbl="alignAccFollowNode1" presStyleIdx="1" presStyleCnt="3">
        <dgm:presLayoutVars>
          <dgm:bulletEnabled val="1"/>
        </dgm:presLayoutVars>
      </dgm:prSet>
      <dgm:spPr/>
      <dgm:t>
        <a:bodyPr/>
        <a:lstStyle/>
        <a:p>
          <a:endParaRPr lang="es-ES"/>
        </a:p>
      </dgm:t>
    </dgm:pt>
    <dgm:pt modelId="{13CFDE31-8755-4CD7-B360-37A0DE4FD035}" type="pres">
      <dgm:prSet presAssocID="{6D36AB75-8C5B-4551-A142-96701C614851}" presName="sp" presStyleCnt="0"/>
      <dgm:spPr/>
    </dgm:pt>
    <dgm:pt modelId="{68EFEF1C-1052-4674-8453-542901D6ED96}" type="pres">
      <dgm:prSet presAssocID="{F4F9C125-D1A6-40A9-9FE9-FE859240F114}" presName="linNode" presStyleCnt="0"/>
      <dgm:spPr/>
    </dgm:pt>
    <dgm:pt modelId="{22EA8A9E-7B8E-4D59-87AF-9ABBB99F70ED}" type="pres">
      <dgm:prSet presAssocID="{F4F9C125-D1A6-40A9-9FE9-FE859240F114}" presName="parentText" presStyleLbl="node1" presStyleIdx="2" presStyleCnt="3">
        <dgm:presLayoutVars>
          <dgm:chMax val="1"/>
          <dgm:bulletEnabled val="1"/>
        </dgm:presLayoutVars>
      </dgm:prSet>
      <dgm:spPr/>
      <dgm:t>
        <a:bodyPr/>
        <a:lstStyle/>
        <a:p>
          <a:endParaRPr lang="es-ES"/>
        </a:p>
      </dgm:t>
    </dgm:pt>
    <dgm:pt modelId="{E8C36F22-3A98-4B68-A6E0-549F5126B867}" type="pres">
      <dgm:prSet presAssocID="{F4F9C125-D1A6-40A9-9FE9-FE859240F114}" presName="descendantText" presStyleLbl="alignAccFollowNode1" presStyleIdx="2" presStyleCnt="3">
        <dgm:presLayoutVars>
          <dgm:bulletEnabled val="1"/>
        </dgm:presLayoutVars>
      </dgm:prSet>
      <dgm:spPr/>
      <dgm:t>
        <a:bodyPr/>
        <a:lstStyle/>
        <a:p>
          <a:endParaRPr lang="es-ES"/>
        </a:p>
      </dgm:t>
    </dgm:pt>
  </dgm:ptLst>
  <dgm:cxnLst>
    <dgm:cxn modelId="{421D1899-4032-437A-A1A9-79B90D64BFF7}" type="presOf" srcId="{C568BBB9-01F3-4D6C-81D7-4DFC1CDBE755}" destId="{9F8EAE3E-B453-4082-B6A3-38CA3A9AF101}" srcOrd="0" destOrd="1" presId="urn:microsoft.com/office/officeart/2005/8/layout/vList5"/>
    <dgm:cxn modelId="{84F91AF3-2DFD-4706-815E-C265AE503CC6}" type="presOf" srcId="{6C9B1129-4D76-4282-8FE0-38FC563FD9D6}" destId="{B7C2FC73-4C4E-4BB3-8D3F-0A1434439CD5}" srcOrd="0" destOrd="0" presId="urn:microsoft.com/office/officeart/2005/8/layout/vList5"/>
    <dgm:cxn modelId="{47E3B262-FA37-467C-8E6D-4D940BF181EA}" srcId="{F4F9C125-D1A6-40A9-9FE9-FE859240F114}" destId="{D6ABFF5F-8AAB-4BAF-94C4-671DEF0FBA3C}" srcOrd="0" destOrd="0" parTransId="{59503147-9CB8-49BC-A3B9-9F94E341C924}" sibTransId="{5804E5B8-06B8-44CF-8AF7-9B3DA1196752}"/>
    <dgm:cxn modelId="{A5B3747D-2C5D-449E-B2F4-2074FB96BEB3}" srcId="{6C9B1129-4D76-4282-8FE0-38FC563FD9D6}" destId="{FF2041B9-017D-4B68-9D29-F84C3646C5C9}" srcOrd="0" destOrd="0" parTransId="{15DA4635-CAE6-4729-8758-EAF2D59302D6}" sibTransId="{CE87C58A-E1A2-433D-B32D-5D97F5C2B1B7}"/>
    <dgm:cxn modelId="{0100F6F8-9F1D-41EE-94EB-4E2886647796}" type="presOf" srcId="{D828A850-CDD9-4B55-A103-425D36BA6C42}" destId="{120D1B9D-B713-49EB-B5F2-944428578CAB}" srcOrd="0" destOrd="0" presId="urn:microsoft.com/office/officeart/2005/8/layout/vList5"/>
    <dgm:cxn modelId="{51D08B42-97B1-4E4E-AD60-E6C852FB4417}" srcId="{262E86A2-8608-4609-A3AE-DC19CD616BFC}" destId="{6C9B1129-4D76-4282-8FE0-38FC563FD9D6}" srcOrd="1" destOrd="0" parTransId="{32DAAA4B-D640-432D-BA67-00FEACD44F1C}" sibTransId="{6D36AB75-8C5B-4551-A142-96701C614851}"/>
    <dgm:cxn modelId="{E750E4BF-8692-40EE-97F2-799E372A4FB0}" type="presOf" srcId="{F4F9C125-D1A6-40A9-9FE9-FE859240F114}" destId="{22EA8A9E-7B8E-4D59-87AF-9ABBB99F70ED}" srcOrd="0" destOrd="0" presId="urn:microsoft.com/office/officeart/2005/8/layout/vList5"/>
    <dgm:cxn modelId="{4360501F-3908-4AFC-BB0E-39D19A092CFD}" type="presOf" srcId="{262E86A2-8608-4609-A3AE-DC19CD616BFC}" destId="{F6CA9CF8-9026-4547-9989-FC0FB33C0FE9}" srcOrd="0" destOrd="0" presId="urn:microsoft.com/office/officeart/2005/8/layout/vList5"/>
    <dgm:cxn modelId="{86B2A527-EFC6-480B-BDFA-8D8ED6BFA6D2}" type="presOf" srcId="{FF2041B9-017D-4B68-9D29-F84C3646C5C9}" destId="{9F8EAE3E-B453-4082-B6A3-38CA3A9AF101}" srcOrd="0" destOrd="0" presId="urn:microsoft.com/office/officeart/2005/8/layout/vList5"/>
    <dgm:cxn modelId="{0D4761ED-514A-47D9-B7B1-5FC1E579A7F8}" srcId="{6C9B1129-4D76-4282-8FE0-38FC563FD9D6}" destId="{C568BBB9-01F3-4D6C-81D7-4DFC1CDBE755}" srcOrd="1" destOrd="0" parTransId="{666C9709-4364-4668-BC5D-EA577A70FE3F}" sibTransId="{7EA8F7D1-9F47-4305-8CC3-44C7831777A8}"/>
    <dgm:cxn modelId="{64D1DE1F-1B9C-405E-92FD-19CB291982C3}" srcId="{262E86A2-8608-4609-A3AE-DC19CD616BFC}" destId="{D828A850-CDD9-4B55-A103-425D36BA6C42}" srcOrd="0" destOrd="0" parTransId="{97423577-1D3C-4673-BB11-4B2852301BDC}" sibTransId="{CDDAF043-0739-460B-AE17-E1F2D9C7E6E1}"/>
    <dgm:cxn modelId="{D8FAB32F-4FB2-4778-91B5-11449EA47C46}" type="presOf" srcId="{54456314-AF9B-4ADF-A8DB-0C1C78FD7FD9}" destId="{207B859A-BF2D-4E76-9CE3-7B3704174F87}" srcOrd="0" destOrd="0" presId="urn:microsoft.com/office/officeart/2005/8/layout/vList5"/>
    <dgm:cxn modelId="{C026021F-2A58-43A6-B562-E54CECF5B7C0}" srcId="{D828A850-CDD9-4B55-A103-425D36BA6C42}" destId="{54456314-AF9B-4ADF-A8DB-0C1C78FD7FD9}" srcOrd="0" destOrd="0" parTransId="{F8E6EC09-C89B-44A7-9934-DBE589C6274B}" sibTransId="{31C45328-90A6-4B59-AF76-F3BE94808A5B}"/>
    <dgm:cxn modelId="{7CFBA391-6AE9-4727-B0A7-311EC900F7EB}" srcId="{262E86A2-8608-4609-A3AE-DC19CD616BFC}" destId="{F4F9C125-D1A6-40A9-9FE9-FE859240F114}" srcOrd="2" destOrd="0" parTransId="{71285102-22AF-4304-A2B6-23E4A1D0F456}" sibTransId="{7244341F-E403-4A2A-8ADE-903FA882451A}"/>
    <dgm:cxn modelId="{66613BFE-5058-4B99-A9E0-36C9D93C321C}" type="presOf" srcId="{D6ABFF5F-8AAB-4BAF-94C4-671DEF0FBA3C}" destId="{E8C36F22-3A98-4B68-A6E0-549F5126B867}" srcOrd="0" destOrd="0" presId="urn:microsoft.com/office/officeart/2005/8/layout/vList5"/>
    <dgm:cxn modelId="{754DF58A-60F7-443E-BDD8-620D652F4898}" type="presParOf" srcId="{F6CA9CF8-9026-4547-9989-FC0FB33C0FE9}" destId="{F1C099BD-67C4-475C-A80D-897478C9D751}" srcOrd="0" destOrd="0" presId="urn:microsoft.com/office/officeart/2005/8/layout/vList5"/>
    <dgm:cxn modelId="{3EB870CA-4212-4CA0-80F9-193305349A1C}" type="presParOf" srcId="{F1C099BD-67C4-475C-A80D-897478C9D751}" destId="{120D1B9D-B713-49EB-B5F2-944428578CAB}" srcOrd="0" destOrd="0" presId="urn:microsoft.com/office/officeart/2005/8/layout/vList5"/>
    <dgm:cxn modelId="{9FD28B37-EA84-4F3E-8A91-14C6C60B50E1}" type="presParOf" srcId="{F1C099BD-67C4-475C-A80D-897478C9D751}" destId="{207B859A-BF2D-4E76-9CE3-7B3704174F87}" srcOrd="1" destOrd="0" presId="urn:microsoft.com/office/officeart/2005/8/layout/vList5"/>
    <dgm:cxn modelId="{4CEA6A49-7D72-478B-B284-ED8C3BF187B4}" type="presParOf" srcId="{F6CA9CF8-9026-4547-9989-FC0FB33C0FE9}" destId="{7721F9D2-47C2-4AD9-99BF-A411F2371256}" srcOrd="1" destOrd="0" presId="urn:microsoft.com/office/officeart/2005/8/layout/vList5"/>
    <dgm:cxn modelId="{485BF956-CA51-4036-960B-4E4F75E46DAB}" type="presParOf" srcId="{F6CA9CF8-9026-4547-9989-FC0FB33C0FE9}" destId="{1130B5AD-49AB-4A90-A441-368D397B1485}" srcOrd="2" destOrd="0" presId="urn:microsoft.com/office/officeart/2005/8/layout/vList5"/>
    <dgm:cxn modelId="{837EC319-16DA-419F-B64C-E65412CB069C}" type="presParOf" srcId="{1130B5AD-49AB-4A90-A441-368D397B1485}" destId="{B7C2FC73-4C4E-4BB3-8D3F-0A1434439CD5}" srcOrd="0" destOrd="0" presId="urn:microsoft.com/office/officeart/2005/8/layout/vList5"/>
    <dgm:cxn modelId="{E2B7195A-AC70-4171-95BD-FF14B9ACD1D2}" type="presParOf" srcId="{1130B5AD-49AB-4A90-A441-368D397B1485}" destId="{9F8EAE3E-B453-4082-B6A3-38CA3A9AF101}" srcOrd="1" destOrd="0" presId="urn:microsoft.com/office/officeart/2005/8/layout/vList5"/>
    <dgm:cxn modelId="{54313F39-33E0-40B1-8248-CCD1D33CF9D3}" type="presParOf" srcId="{F6CA9CF8-9026-4547-9989-FC0FB33C0FE9}" destId="{13CFDE31-8755-4CD7-B360-37A0DE4FD035}" srcOrd="3" destOrd="0" presId="urn:microsoft.com/office/officeart/2005/8/layout/vList5"/>
    <dgm:cxn modelId="{8218862D-0E0B-45D9-BA7C-7C25CF0808AB}" type="presParOf" srcId="{F6CA9CF8-9026-4547-9989-FC0FB33C0FE9}" destId="{68EFEF1C-1052-4674-8453-542901D6ED96}" srcOrd="4" destOrd="0" presId="urn:microsoft.com/office/officeart/2005/8/layout/vList5"/>
    <dgm:cxn modelId="{93321A92-88AA-487C-9935-365ECC572587}" type="presParOf" srcId="{68EFEF1C-1052-4674-8453-542901D6ED96}" destId="{22EA8A9E-7B8E-4D59-87AF-9ABBB99F70ED}" srcOrd="0" destOrd="0" presId="urn:microsoft.com/office/officeart/2005/8/layout/vList5"/>
    <dgm:cxn modelId="{1D3D512C-DDA3-48FC-A21A-66BE149C4BAA}" type="presParOf" srcId="{68EFEF1C-1052-4674-8453-542901D6ED96}" destId="{E8C36F22-3A98-4B68-A6E0-549F5126B867}"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7883B9E7-F431-4B09-8B4E-E6E700F74B9C}" type="doc">
      <dgm:prSet loTypeId="urn:microsoft.com/office/officeart/2005/8/layout/vList2" loCatId="list" qsTypeId="urn:microsoft.com/office/officeart/2005/8/quickstyle/simple5" qsCatId="simple" csTypeId="urn:microsoft.com/office/officeart/2005/8/colors/colorful5" csCatId="colorful" phldr="1"/>
      <dgm:spPr/>
      <dgm:t>
        <a:bodyPr/>
        <a:lstStyle/>
        <a:p>
          <a:endParaRPr lang="es-CL"/>
        </a:p>
      </dgm:t>
    </dgm:pt>
    <dgm:pt modelId="{C9014008-509C-4795-AF7D-4D56D4192F2D}">
      <dgm:prSet/>
      <dgm:spPr/>
      <dgm:t>
        <a:bodyPr/>
        <a:lstStyle/>
        <a:p>
          <a:pPr rtl="0"/>
          <a:r>
            <a:rPr lang="es-ES" b="1" dirty="0" smtClean="0">
              <a:effectLst>
                <a:outerShdw blurRad="38100" dist="38100" dir="2700000" algn="tl">
                  <a:srgbClr val="000000">
                    <a:alpha val="43137"/>
                  </a:srgbClr>
                </a:outerShdw>
              </a:effectLst>
            </a:rPr>
            <a:t>Indicarle al paciente que puede asociar el horario de administración con actividades rutinarias como las comidas. (desayuno, almuerzo).</a:t>
          </a:r>
          <a:endParaRPr lang="es-CL" b="1" dirty="0">
            <a:effectLst>
              <a:outerShdw blurRad="38100" dist="38100" dir="2700000" algn="tl">
                <a:srgbClr val="000000">
                  <a:alpha val="43137"/>
                </a:srgbClr>
              </a:outerShdw>
            </a:effectLst>
          </a:endParaRPr>
        </a:p>
      </dgm:t>
    </dgm:pt>
    <dgm:pt modelId="{4272CB39-4A2B-4810-88E4-3CAEC31C522D}" type="parTrans" cxnId="{067647BD-33B5-467A-9CE3-6BBFC59FFDED}">
      <dgm:prSet/>
      <dgm:spPr/>
      <dgm:t>
        <a:bodyPr/>
        <a:lstStyle/>
        <a:p>
          <a:endParaRPr lang="es-CL"/>
        </a:p>
      </dgm:t>
    </dgm:pt>
    <dgm:pt modelId="{6F45E8BA-EFC9-405B-BD57-7616FF93267A}" type="sibTrans" cxnId="{067647BD-33B5-467A-9CE3-6BBFC59FFDED}">
      <dgm:prSet/>
      <dgm:spPr/>
      <dgm:t>
        <a:bodyPr/>
        <a:lstStyle/>
        <a:p>
          <a:endParaRPr lang="es-CL"/>
        </a:p>
      </dgm:t>
    </dgm:pt>
    <dgm:pt modelId="{98CB4A00-65A3-4D21-A42A-CD8BAE893B2C}">
      <dgm:prSet/>
      <dgm:spPr/>
      <dgm:t>
        <a:bodyPr/>
        <a:lstStyle/>
        <a:p>
          <a:pPr rtl="0"/>
          <a:r>
            <a:rPr lang="es-ES" b="1" dirty="0" smtClean="0">
              <a:effectLst>
                <a:outerShdw blurRad="38100" dist="38100" dir="2700000" algn="tl">
                  <a:srgbClr val="000000">
                    <a:alpha val="43137"/>
                  </a:srgbClr>
                </a:outerShdw>
              </a:effectLst>
            </a:rPr>
            <a:t>Los ancianos presentan dificultad al tragar fármacos, se debe facilitar la administración dando </a:t>
          </a:r>
          <a:r>
            <a:rPr lang="es-ES" b="1" dirty="0" err="1" smtClean="0">
              <a:effectLst>
                <a:outerShdw blurRad="38100" dist="38100" dir="2700000" algn="tl">
                  <a:srgbClr val="000000">
                    <a:alpha val="43137"/>
                  </a:srgbClr>
                </a:outerShdw>
              </a:effectLst>
            </a:rPr>
            <a:t>f.f.</a:t>
          </a:r>
          <a:r>
            <a:rPr lang="es-ES" b="1" dirty="0" smtClean="0">
              <a:effectLst>
                <a:outerShdw blurRad="38100" dist="38100" dir="2700000" algn="tl">
                  <a:srgbClr val="000000">
                    <a:alpha val="43137"/>
                  </a:srgbClr>
                </a:outerShdw>
              </a:effectLst>
            </a:rPr>
            <a:t> en jarabe y gotas.</a:t>
          </a:r>
          <a:endParaRPr lang="es-CL" b="1" dirty="0">
            <a:effectLst>
              <a:outerShdw blurRad="38100" dist="38100" dir="2700000" algn="tl">
                <a:srgbClr val="000000">
                  <a:alpha val="43137"/>
                </a:srgbClr>
              </a:outerShdw>
            </a:effectLst>
          </a:endParaRPr>
        </a:p>
      </dgm:t>
    </dgm:pt>
    <dgm:pt modelId="{701BF108-04CD-4C7D-A524-8D57EA36DF98}" type="parTrans" cxnId="{43118D97-276B-4980-B745-26A6A3264E29}">
      <dgm:prSet/>
      <dgm:spPr/>
      <dgm:t>
        <a:bodyPr/>
        <a:lstStyle/>
        <a:p>
          <a:endParaRPr lang="es-CL"/>
        </a:p>
      </dgm:t>
    </dgm:pt>
    <dgm:pt modelId="{DE11384C-C20D-4E2F-9F2C-3EB54DB5B179}" type="sibTrans" cxnId="{43118D97-276B-4980-B745-26A6A3264E29}">
      <dgm:prSet/>
      <dgm:spPr/>
      <dgm:t>
        <a:bodyPr/>
        <a:lstStyle/>
        <a:p>
          <a:endParaRPr lang="es-CL"/>
        </a:p>
      </dgm:t>
    </dgm:pt>
    <dgm:pt modelId="{96CDB52F-AB4D-40D1-8F87-586B1779FEEE}">
      <dgm:prSet/>
      <dgm:spPr/>
      <dgm:t>
        <a:bodyPr/>
        <a:lstStyle/>
        <a:p>
          <a:pPr rtl="0"/>
          <a:r>
            <a:rPr lang="es-ES" b="1" dirty="0" smtClean="0">
              <a:effectLst>
                <a:outerShdw blurRad="38100" dist="38100" dir="2700000" algn="tl">
                  <a:srgbClr val="000000">
                    <a:alpha val="43137"/>
                  </a:srgbClr>
                </a:outerShdw>
              </a:effectLst>
            </a:rPr>
            <a:t>Se debe explicar al adulto mayor claramente lo que indica la prescripción médica, qué fármaco se le está dando y para qué patología, si es necesario anotarlo en la caja del fármaco o subrayar las indicaciones en la receta, también el término del tratamiento.</a:t>
          </a:r>
          <a:endParaRPr lang="es-CL" b="1" dirty="0">
            <a:effectLst>
              <a:outerShdw blurRad="38100" dist="38100" dir="2700000" algn="tl">
                <a:srgbClr val="000000">
                  <a:alpha val="43137"/>
                </a:srgbClr>
              </a:outerShdw>
            </a:effectLst>
          </a:endParaRPr>
        </a:p>
      </dgm:t>
    </dgm:pt>
    <dgm:pt modelId="{5FF34A66-F9AC-40DB-9D18-932469749CE9}" type="parTrans" cxnId="{BC958EA7-DA25-40BD-9EED-6D775160B360}">
      <dgm:prSet/>
      <dgm:spPr/>
      <dgm:t>
        <a:bodyPr/>
        <a:lstStyle/>
        <a:p>
          <a:endParaRPr lang="es-CL"/>
        </a:p>
      </dgm:t>
    </dgm:pt>
    <dgm:pt modelId="{0CF72749-25C0-434B-8C4C-8CDC0B6E5965}" type="sibTrans" cxnId="{BC958EA7-DA25-40BD-9EED-6D775160B360}">
      <dgm:prSet/>
      <dgm:spPr/>
      <dgm:t>
        <a:bodyPr/>
        <a:lstStyle/>
        <a:p>
          <a:endParaRPr lang="es-CL"/>
        </a:p>
      </dgm:t>
    </dgm:pt>
    <dgm:pt modelId="{1F3DCB56-6435-43F6-91C8-DC5418D406E2}">
      <dgm:prSet/>
      <dgm:spPr/>
      <dgm:t>
        <a:bodyPr/>
        <a:lstStyle/>
        <a:p>
          <a:pPr rtl="0"/>
          <a:r>
            <a:rPr lang="es-ES" b="1" dirty="0" smtClean="0">
              <a:effectLst>
                <a:outerShdw blurRad="38100" dist="38100" dir="2700000" algn="tl">
                  <a:srgbClr val="000000">
                    <a:alpha val="43137"/>
                  </a:srgbClr>
                </a:outerShdw>
              </a:effectLst>
            </a:rPr>
            <a:t>Se debe utilizar un lenguaje claro y sencillo en la explicación de la patología, por ejemplo, para el corazón, presión alta, azúcar elevada, simulando daño cardiaco, hipertensión arterial y diabetes.</a:t>
          </a:r>
          <a:endParaRPr lang="es-CL" b="1" dirty="0">
            <a:effectLst>
              <a:outerShdw blurRad="38100" dist="38100" dir="2700000" algn="tl">
                <a:srgbClr val="000000">
                  <a:alpha val="43137"/>
                </a:srgbClr>
              </a:outerShdw>
            </a:effectLst>
          </a:endParaRPr>
        </a:p>
      </dgm:t>
    </dgm:pt>
    <dgm:pt modelId="{8B7FA685-2D16-422D-8FC3-8FA9D1712C0F}" type="parTrans" cxnId="{BCD0CA96-658A-4A80-A07C-2744466F907F}">
      <dgm:prSet/>
      <dgm:spPr/>
      <dgm:t>
        <a:bodyPr/>
        <a:lstStyle/>
        <a:p>
          <a:endParaRPr lang="es-CL"/>
        </a:p>
      </dgm:t>
    </dgm:pt>
    <dgm:pt modelId="{85F22C43-6FD6-4821-A134-B705F0D66179}" type="sibTrans" cxnId="{BCD0CA96-658A-4A80-A07C-2744466F907F}">
      <dgm:prSet/>
      <dgm:spPr/>
      <dgm:t>
        <a:bodyPr/>
        <a:lstStyle/>
        <a:p>
          <a:endParaRPr lang="es-CL"/>
        </a:p>
      </dgm:t>
    </dgm:pt>
    <dgm:pt modelId="{8EFA4DC3-9C9F-41E8-B9A3-7CAD71ED89D9}" type="pres">
      <dgm:prSet presAssocID="{7883B9E7-F431-4B09-8B4E-E6E700F74B9C}" presName="linear" presStyleCnt="0">
        <dgm:presLayoutVars>
          <dgm:animLvl val="lvl"/>
          <dgm:resizeHandles val="exact"/>
        </dgm:presLayoutVars>
      </dgm:prSet>
      <dgm:spPr/>
      <dgm:t>
        <a:bodyPr/>
        <a:lstStyle/>
        <a:p>
          <a:endParaRPr lang="es-CL"/>
        </a:p>
      </dgm:t>
    </dgm:pt>
    <dgm:pt modelId="{7CF48B90-960F-4757-93B0-3BA3AACC382B}" type="pres">
      <dgm:prSet presAssocID="{C9014008-509C-4795-AF7D-4D56D4192F2D}" presName="parentText" presStyleLbl="node1" presStyleIdx="0" presStyleCnt="4">
        <dgm:presLayoutVars>
          <dgm:chMax val="0"/>
          <dgm:bulletEnabled val="1"/>
        </dgm:presLayoutVars>
      </dgm:prSet>
      <dgm:spPr/>
      <dgm:t>
        <a:bodyPr/>
        <a:lstStyle/>
        <a:p>
          <a:endParaRPr lang="es-CL"/>
        </a:p>
      </dgm:t>
    </dgm:pt>
    <dgm:pt modelId="{330A5CE6-0611-4EFB-95E5-C0F22104B3DE}" type="pres">
      <dgm:prSet presAssocID="{6F45E8BA-EFC9-405B-BD57-7616FF93267A}" presName="spacer" presStyleCnt="0"/>
      <dgm:spPr/>
    </dgm:pt>
    <dgm:pt modelId="{328B40FA-2CBF-45E5-B74A-225CF59BB214}" type="pres">
      <dgm:prSet presAssocID="{98CB4A00-65A3-4D21-A42A-CD8BAE893B2C}" presName="parentText" presStyleLbl="node1" presStyleIdx="1" presStyleCnt="4">
        <dgm:presLayoutVars>
          <dgm:chMax val="0"/>
          <dgm:bulletEnabled val="1"/>
        </dgm:presLayoutVars>
      </dgm:prSet>
      <dgm:spPr/>
      <dgm:t>
        <a:bodyPr/>
        <a:lstStyle/>
        <a:p>
          <a:endParaRPr lang="es-CL"/>
        </a:p>
      </dgm:t>
    </dgm:pt>
    <dgm:pt modelId="{B2A9123A-6C54-4214-B7D9-FE579B72AAE9}" type="pres">
      <dgm:prSet presAssocID="{DE11384C-C20D-4E2F-9F2C-3EB54DB5B179}" presName="spacer" presStyleCnt="0"/>
      <dgm:spPr/>
    </dgm:pt>
    <dgm:pt modelId="{E06A903E-7770-420A-A06C-B70FC89960AA}" type="pres">
      <dgm:prSet presAssocID="{96CDB52F-AB4D-40D1-8F87-586B1779FEEE}" presName="parentText" presStyleLbl="node1" presStyleIdx="2" presStyleCnt="4">
        <dgm:presLayoutVars>
          <dgm:chMax val="0"/>
          <dgm:bulletEnabled val="1"/>
        </dgm:presLayoutVars>
      </dgm:prSet>
      <dgm:spPr/>
      <dgm:t>
        <a:bodyPr/>
        <a:lstStyle/>
        <a:p>
          <a:endParaRPr lang="es-CL"/>
        </a:p>
      </dgm:t>
    </dgm:pt>
    <dgm:pt modelId="{4FA56DFD-0067-4FFB-9CF6-F48FCFE3D08F}" type="pres">
      <dgm:prSet presAssocID="{0CF72749-25C0-434B-8C4C-8CDC0B6E5965}" presName="spacer" presStyleCnt="0"/>
      <dgm:spPr/>
    </dgm:pt>
    <dgm:pt modelId="{2D44B77B-C783-4DB7-8097-A0D6836BD103}" type="pres">
      <dgm:prSet presAssocID="{1F3DCB56-6435-43F6-91C8-DC5418D406E2}" presName="parentText" presStyleLbl="node1" presStyleIdx="3" presStyleCnt="4">
        <dgm:presLayoutVars>
          <dgm:chMax val="0"/>
          <dgm:bulletEnabled val="1"/>
        </dgm:presLayoutVars>
      </dgm:prSet>
      <dgm:spPr/>
      <dgm:t>
        <a:bodyPr/>
        <a:lstStyle/>
        <a:p>
          <a:endParaRPr lang="es-CL"/>
        </a:p>
      </dgm:t>
    </dgm:pt>
  </dgm:ptLst>
  <dgm:cxnLst>
    <dgm:cxn modelId="{43118D97-276B-4980-B745-26A6A3264E29}" srcId="{7883B9E7-F431-4B09-8B4E-E6E700F74B9C}" destId="{98CB4A00-65A3-4D21-A42A-CD8BAE893B2C}" srcOrd="1" destOrd="0" parTransId="{701BF108-04CD-4C7D-A524-8D57EA36DF98}" sibTransId="{DE11384C-C20D-4E2F-9F2C-3EB54DB5B179}"/>
    <dgm:cxn modelId="{5D38AFD9-A089-4728-A4ED-3EE4E2A8785F}" type="presOf" srcId="{1F3DCB56-6435-43F6-91C8-DC5418D406E2}" destId="{2D44B77B-C783-4DB7-8097-A0D6836BD103}" srcOrd="0" destOrd="0" presId="urn:microsoft.com/office/officeart/2005/8/layout/vList2"/>
    <dgm:cxn modelId="{F17F47AD-6F91-4F30-8FC4-BC3D444BBAA0}" type="presOf" srcId="{C9014008-509C-4795-AF7D-4D56D4192F2D}" destId="{7CF48B90-960F-4757-93B0-3BA3AACC382B}" srcOrd="0" destOrd="0" presId="urn:microsoft.com/office/officeart/2005/8/layout/vList2"/>
    <dgm:cxn modelId="{3466BA06-4B82-46EC-A2FC-2CF6709DF133}" type="presOf" srcId="{7883B9E7-F431-4B09-8B4E-E6E700F74B9C}" destId="{8EFA4DC3-9C9F-41E8-B9A3-7CAD71ED89D9}" srcOrd="0" destOrd="0" presId="urn:microsoft.com/office/officeart/2005/8/layout/vList2"/>
    <dgm:cxn modelId="{067647BD-33B5-467A-9CE3-6BBFC59FFDED}" srcId="{7883B9E7-F431-4B09-8B4E-E6E700F74B9C}" destId="{C9014008-509C-4795-AF7D-4D56D4192F2D}" srcOrd="0" destOrd="0" parTransId="{4272CB39-4A2B-4810-88E4-3CAEC31C522D}" sibTransId="{6F45E8BA-EFC9-405B-BD57-7616FF93267A}"/>
    <dgm:cxn modelId="{71EE0C7B-45F8-4CD1-8870-D594C687E4D7}" type="presOf" srcId="{96CDB52F-AB4D-40D1-8F87-586B1779FEEE}" destId="{E06A903E-7770-420A-A06C-B70FC89960AA}" srcOrd="0" destOrd="0" presId="urn:microsoft.com/office/officeart/2005/8/layout/vList2"/>
    <dgm:cxn modelId="{4568C3F4-D516-4A31-B1DC-7851DEB103C3}" type="presOf" srcId="{98CB4A00-65A3-4D21-A42A-CD8BAE893B2C}" destId="{328B40FA-2CBF-45E5-B74A-225CF59BB214}" srcOrd="0" destOrd="0" presId="urn:microsoft.com/office/officeart/2005/8/layout/vList2"/>
    <dgm:cxn modelId="{BC958EA7-DA25-40BD-9EED-6D775160B360}" srcId="{7883B9E7-F431-4B09-8B4E-E6E700F74B9C}" destId="{96CDB52F-AB4D-40D1-8F87-586B1779FEEE}" srcOrd="2" destOrd="0" parTransId="{5FF34A66-F9AC-40DB-9D18-932469749CE9}" sibTransId="{0CF72749-25C0-434B-8C4C-8CDC0B6E5965}"/>
    <dgm:cxn modelId="{BCD0CA96-658A-4A80-A07C-2744466F907F}" srcId="{7883B9E7-F431-4B09-8B4E-E6E700F74B9C}" destId="{1F3DCB56-6435-43F6-91C8-DC5418D406E2}" srcOrd="3" destOrd="0" parTransId="{8B7FA685-2D16-422D-8FC3-8FA9D1712C0F}" sibTransId="{85F22C43-6FD6-4821-A134-B705F0D66179}"/>
    <dgm:cxn modelId="{AC8DB051-4F82-4B5A-ABE5-5288EADAA903}" type="presParOf" srcId="{8EFA4DC3-9C9F-41E8-B9A3-7CAD71ED89D9}" destId="{7CF48B90-960F-4757-93B0-3BA3AACC382B}" srcOrd="0" destOrd="0" presId="urn:microsoft.com/office/officeart/2005/8/layout/vList2"/>
    <dgm:cxn modelId="{DDD96FDB-2AEA-46A0-82C8-FE33771718E3}" type="presParOf" srcId="{8EFA4DC3-9C9F-41E8-B9A3-7CAD71ED89D9}" destId="{330A5CE6-0611-4EFB-95E5-C0F22104B3DE}" srcOrd="1" destOrd="0" presId="urn:microsoft.com/office/officeart/2005/8/layout/vList2"/>
    <dgm:cxn modelId="{5385F804-1B89-42E1-9FC4-0660EF85ED9A}" type="presParOf" srcId="{8EFA4DC3-9C9F-41E8-B9A3-7CAD71ED89D9}" destId="{328B40FA-2CBF-45E5-B74A-225CF59BB214}" srcOrd="2" destOrd="0" presId="urn:microsoft.com/office/officeart/2005/8/layout/vList2"/>
    <dgm:cxn modelId="{8BDFC37F-ADE6-4D20-B6C9-2CA8737A15A9}" type="presParOf" srcId="{8EFA4DC3-9C9F-41E8-B9A3-7CAD71ED89D9}" destId="{B2A9123A-6C54-4214-B7D9-FE579B72AAE9}" srcOrd="3" destOrd="0" presId="urn:microsoft.com/office/officeart/2005/8/layout/vList2"/>
    <dgm:cxn modelId="{36F0F528-8E16-48B2-A53F-3D0DEFDE8D62}" type="presParOf" srcId="{8EFA4DC3-9C9F-41E8-B9A3-7CAD71ED89D9}" destId="{E06A903E-7770-420A-A06C-B70FC89960AA}" srcOrd="4" destOrd="0" presId="urn:microsoft.com/office/officeart/2005/8/layout/vList2"/>
    <dgm:cxn modelId="{9953C764-1EB2-4D99-A2A9-4206A1BCD2AA}" type="presParOf" srcId="{8EFA4DC3-9C9F-41E8-B9A3-7CAD71ED89D9}" destId="{4FA56DFD-0067-4FFB-9CF6-F48FCFE3D08F}" srcOrd="5" destOrd="0" presId="urn:microsoft.com/office/officeart/2005/8/layout/vList2"/>
    <dgm:cxn modelId="{C1F77C6F-7B25-4316-BF7B-45F9E8778381}" type="presParOf" srcId="{8EFA4DC3-9C9F-41E8-B9A3-7CAD71ED89D9}" destId="{2D44B77B-C783-4DB7-8097-A0D6836BD103}"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A9F35F41-E013-4765-94A0-A00076C6D9B1}" type="doc">
      <dgm:prSet loTypeId="urn:microsoft.com/office/officeart/2005/8/layout/vList2" loCatId="list" qsTypeId="urn:microsoft.com/office/officeart/2005/8/quickstyle/simple5" qsCatId="simple" csTypeId="urn:microsoft.com/office/officeart/2005/8/colors/colorful5" csCatId="colorful"/>
      <dgm:spPr/>
      <dgm:t>
        <a:bodyPr/>
        <a:lstStyle/>
        <a:p>
          <a:endParaRPr lang="es-CL"/>
        </a:p>
      </dgm:t>
    </dgm:pt>
    <dgm:pt modelId="{8B35ADD8-80B3-449B-AC94-CE58AB73A040}">
      <dgm:prSet/>
      <dgm:spPr/>
      <dgm:t>
        <a:bodyPr/>
        <a:lstStyle/>
        <a:p>
          <a:pPr rtl="0"/>
          <a:r>
            <a:rPr lang="es-ES" b="1" dirty="0" smtClean="0">
              <a:effectLst>
                <a:outerShdw blurRad="38100" dist="38100" dir="2700000" algn="tl">
                  <a:srgbClr val="000000">
                    <a:alpha val="43137"/>
                  </a:srgbClr>
                </a:outerShdw>
              </a:effectLst>
            </a:rPr>
            <a:t>Se debe mostrar el frasco o el </a:t>
          </a:r>
          <a:r>
            <a:rPr lang="es-ES" b="1" dirty="0" err="1" smtClean="0">
              <a:effectLst>
                <a:outerShdw blurRad="38100" dist="38100" dir="2700000" algn="tl">
                  <a:srgbClr val="000000">
                    <a:alpha val="43137"/>
                  </a:srgbClr>
                </a:outerShdw>
              </a:effectLst>
            </a:rPr>
            <a:t>sachet</a:t>
          </a:r>
          <a:r>
            <a:rPr lang="es-ES" b="1" dirty="0" smtClean="0">
              <a:effectLst>
                <a:outerShdw blurRad="38100" dist="38100" dir="2700000" algn="tl">
                  <a:srgbClr val="000000">
                    <a:alpha val="43137"/>
                  </a:srgbClr>
                </a:outerShdw>
              </a:effectLst>
            </a:rPr>
            <a:t>, enseñar a abrirlo y cerrarlo, si los fármacos son coloreados o de forma variada, se puede utilizar como ayuda memora para el anciano.</a:t>
          </a:r>
          <a:endParaRPr lang="es-CL" b="1" dirty="0">
            <a:effectLst>
              <a:outerShdw blurRad="38100" dist="38100" dir="2700000" algn="tl">
                <a:srgbClr val="000000">
                  <a:alpha val="43137"/>
                </a:srgbClr>
              </a:outerShdw>
            </a:effectLst>
          </a:endParaRPr>
        </a:p>
      </dgm:t>
    </dgm:pt>
    <dgm:pt modelId="{395AC4B4-E489-4C6C-8E7A-6B3F6BFDBB71}" type="parTrans" cxnId="{585A3B98-7A01-47BF-A529-8DB7603320F5}">
      <dgm:prSet/>
      <dgm:spPr/>
      <dgm:t>
        <a:bodyPr/>
        <a:lstStyle/>
        <a:p>
          <a:endParaRPr lang="es-CL" b="1">
            <a:effectLst>
              <a:outerShdw blurRad="38100" dist="38100" dir="2700000" algn="tl">
                <a:srgbClr val="000000">
                  <a:alpha val="43137"/>
                </a:srgbClr>
              </a:outerShdw>
            </a:effectLst>
          </a:endParaRPr>
        </a:p>
      </dgm:t>
    </dgm:pt>
    <dgm:pt modelId="{7E7A3C02-2178-44F9-B7FE-E5867C054F3C}" type="sibTrans" cxnId="{585A3B98-7A01-47BF-A529-8DB7603320F5}">
      <dgm:prSet/>
      <dgm:spPr/>
      <dgm:t>
        <a:bodyPr/>
        <a:lstStyle/>
        <a:p>
          <a:endParaRPr lang="es-CL" b="1">
            <a:effectLst>
              <a:outerShdw blurRad="38100" dist="38100" dir="2700000" algn="tl">
                <a:srgbClr val="000000">
                  <a:alpha val="43137"/>
                </a:srgbClr>
              </a:outerShdw>
            </a:effectLst>
          </a:endParaRPr>
        </a:p>
      </dgm:t>
    </dgm:pt>
    <dgm:pt modelId="{9CF16250-E507-44AB-AE36-17A6663708EF}">
      <dgm:prSet/>
      <dgm:spPr/>
      <dgm:t>
        <a:bodyPr/>
        <a:lstStyle/>
        <a:p>
          <a:pPr rtl="0"/>
          <a:r>
            <a:rPr lang="es-ES" b="1" dirty="0" smtClean="0">
              <a:effectLst>
                <a:outerShdw blurRad="38100" dist="38100" dir="2700000" algn="tl">
                  <a:srgbClr val="000000">
                    <a:alpha val="43137"/>
                  </a:srgbClr>
                </a:outerShdw>
              </a:effectLst>
            </a:rPr>
            <a:t>Si es posible, ofrecer envases medidores, que están diseñados especialmente para múltiples medicamentos y que pueden ser llenados por el anciano, enfermera o familiar, esto reduce la frecuencia de omisión hasta el 20%.</a:t>
          </a:r>
          <a:endParaRPr lang="es-CL" b="1" dirty="0">
            <a:effectLst>
              <a:outerShdw blurRad="38100" dist="38100" dir="2700000" algn="tl">
                <a:srgbClr val="000000">
                  <a:alpha val="43137"/>
                </a:srgbClr>
              </a:outerShdw>
            </a:effectLst>
          </a:endParaRPr>
        </a:p>
      </dgm:t>
    </dgm:pt>
    <dgm:pt modelId="{92FE336C-5138-425C-85AF-48D44411CB70}" type="parTrans" cxnId="{0726E763-15EA-4C84-9C84-6022152FE58E}">
      <dgm:prSet/>
      <dgm:spPr/>
      <dgm:t>
        <a:bodyPr/>
        <a:lstStyle/>
        <a:p>
          <a:endParaRPr lang="es-CL" b="1">
            <a:effectLst>
              <a:outerShdw blurRad="38100" dist="38100" dir="2700000" algn="tl">
                <a:srgbClr val="000000">
                  <a:alpha val="43137"/>
                </a:srgbClr>
              </a:outerShdw>
            </a:effectLst>
          </a:endParaRPr>
        </a:p>
      </dgm:t>
    </dgm:pt>
    <dgm:pt modelId="{EB6B4811-D08F-4ED4-A65B-48F6D8573201}" type="sibTrans" cxnId="{0726E763-15EA-4C84-9C84-6022152FE58E}">
      <dgm:prSet/>
      <dgm:spPr/>
      <dgm:t>
        <a:bodyPr/>
        <a:lstStyle/>
        <a:p>
          <a:endParaRPr lang="es-CL" b="1">
            <a:effectLst>
              <a:outerShdw blurRad="38100" dist="38100" dir="2700000" algn="tl">
                <a:srgbClr val="000000">
                  <a:alpha val="43137"/>
                </a:srgbClr>
              </a:outerShdw>
            </a:effectLst>
          </a:endParaRPr>
        </a:p>
      </dgm:t>
    </dgm:pt>
    <dgm:pt modelId="{EB799008-7DAF-489E-B950-B6C9D23A801B}">
      <dgm:prSet/>
      <dgm:spPr/>
      <dgm:t>
        <a:bodyPr/>
        <a:lstStyle/>
        <a:p>
          <a:pPr rtl="0"/>
          <a:r>
            <a:rPr lang="es-ES" b="1" dirty="0" smtClean="0">
              <a:effectLst>
                <a:outerShdw blurRad="38100" dist="38100" dir="2700000" algn="tl">
                  <a:srgbClr val="000000">
                    <a:alpha val="43137"/>
                  </a:srgbClr>
                </a:outerShdw>
              </a:effectLst>
            </a:rPr>
            <a:t>Se debe insistir en  que la aparición del efecto secundario debe ser reportado a la brevedad a su médico, para mejorar su tratamiento.</a:t>
          </a:r>
          <a:endParaRPr lang="es-CL" b="1" dirty="0">
            <a:effectLst>
              <a:outerShdw blurRad="38100" dist="38100" dir="2700000" algn="tl">
                <a:srgbClr val="000000">
                  <a:alpha val="43137"/>
                </a:srgbClr>
              </a:outerShdw>
            </a:effectLst>
          </a:endParaRPr>
        </a:p>
      </dgm:t>
    </dgm:pt>
    <dgm:pt modelId="{E4B41019-2BDF-4CC7-99B3-528694DD00D8}" type="parTrans" cxnId="{EA392705-5DFD-455F-90BC-3ADD8CF0EEDC}">
      <dgm:prSet/>
      <dgm:spPr/>
      <dgm:t>
        <a:bodyPr/>
        <a:lstStyle/>
        <a:p>
          <a:endParaRPr lang="es-CL" b="1">
            <a:effectLst>
              <a:outerShdw blurRad="38100" dist="38100" dir="2700000" algn="tl">
                <a:srgbClr val="000000">
                  <a:alpha val="43137"/>
                </a:srgbClr>
              </a:outerShdw>
            </a:effectLst>
          </a:endParaRPr>
        </a:p>
      </dgm:t>
    </dgm:pt>
    <dgm:pt modelId="{CCE261EA-51C3-4CB7-9424-EDCE7FCD0C2C}" type="sibTrans" cxnId="{EA392705-5DFD-455F-90BC-3ADD8CF0EEDC}">
      <dgm:prSet/>
      <dgm:spPr/>
      <dgm:t>
        <a:bodyPr/>
        <a:lstStyle/>
        <a:p>
          <a:endParaRPr lang="es-CL" b="1">
            <a:effectLst>
              <a:outerShdw blurRad="38100" dist="38100" dir="2700000" algn="tl">
                <a:srgbClr val="000000">
                  <a:alpha val="43137"/>
                </a:srgbClr>
              </a:outerShdw>
            </a:effectLst>
          </a:endParaRPr>
        </a:p>
      </dgm:t>
    </dgm:pt>
    <dgm:pt modelId="{F820CF11-5282-4FA8-A476-13D6E179BAD4}">
      <dgm:prSet/>
      <dgm:spPr/>
      <dgm:t>
        <a:bodyPr/>
        <a:lstStyle/>
        <a:p>
          <a:pPr rtl="0"/>
          <a:r>
            <a:rPr lang="es-ES" b="1" dirty="0" smtClean="0">
              <a:effectLst>
                <a:outerShdw blurRad="38100" dist="38100" dir="2700000" algn="tl">
                  <a:srgbClr val="000000">
                    <a:alpha val="43137"/>
                  </a:srgbClr>
                </a:outerShdw>
              </a:effectLst>
            </a:rPr>
            <a:t>Se debe indicar los posibles efectos secundarios que podrían aparecer  y enseñarles algunas medidas de mantención mientras se va al médico.</a:t>
          </a:r>
          <a:endParaRPr lang="es-CL" b="1" dirty="0">
            <a:effectLst>
              <a:outerShdw blurRad="38100" dist="38100" dir="2700000" algn="tl">
                <a:srgbClr val="000000">
                  <a:alpha val="43137"/>
                </a:srgbClr>
              </a:outerShdw>
            </a:effectLst>
          </a:endParaRPr>
        </a:p>
      </dgm:t>
    </dgm:pt>
    <dgm:pt modelId="{B4FCF9AC-6A4C-4F83-83DE-ADC977286793}" type="parTrans" cxnId="{83A8D2EE-E1A5-4142-9B4B-218D745FB287}">
      <dgm:prSet/>
      <dgm:spPr/>
      <dgm:t>
        <a:bodyPr/>
        <a:lstStyle/>
        <a:p>
          <a:endParaRPr lang="es-CL" b="1">
            <a:effectLst>
              <a:outerShdw blurRad="38100" dist="38100" dir="2700000" algn="tl">
                <a:srgbClr val="000000">
                  <a:alpha val="43137"/>
                </a:srgbClr>
              </a:outerShdw>
            </a:effectLst>
          </a:endParaRPr>
        </a:p>
      </dgm:t>
    </dgm:pt>
    <dgm:pt modelId="{FFF2CE03-2F03-4D49-934F-8C511068F165}" type="sibTrans" cxnId="{83A8D2EE-E1A5-4142-9B4B-218D745FB287}">
      <dgm:prSet/>
      <dgm:spPr/>
      <dgm:t>
        <a:bodyPr/>
        <a:lstStyle/>
        <a:p>
          <a:endParaRPr lang="es-CL" b="1">
            <a:effectLst>
              <a:outerShdw blurRad="38100" dist="38100" dir="2700000" algn="tl">
                <a:srgbClr val="000000">
                  <a:alpha val="43137"/>
                </a:srgbClr>
              </a:outerShdw>
            </a:effectLst>
          </a:endParaRPr>
        </a:p>
      </dgm:t>
    </dgm:pt>
    <dgm:pt modelId="{414E70A1-1B3C-4DF6-9327-959888632619}" type="pres">
      <dgm:prSet presAssocID="{A9F35F41-E013-4765-94A0-A00076C6D9B1}" presName="linear" presStyleCnt="0">
        <dgm:presLayoutVars>
          <dgm:animLvl val="lvl"/>
          <dgm:resizeHandles val="exact"/>
        </dgm:presLayoutVars>
      </dgm:prSet>
      <dgm:spPr/>
      <dgm:t>
        <a:bodyPr/>
        <a:lstStyle/>
        <a:p>
          <a:endParaRPr lang="es-CL"/>
        </a:p>
      </dgm:t>
    </dgm:pt>
    <dgm:pt modelId="{FE891351-822D-4195-B543-9D8FFD268928}" type="pres">
      <dgm:prSet presAssocID="{8B35ADD8-80B3-449B-AC94-CE58AB73A040}" presName="parentText" presStyleLbl="node1" presStyleIdx="0" presStyleCnt="4">
        <dgm:presLayoutVars>
          <dgm:chMax val="0"/>
          <dgm:bulletEnabled val="1"/>
        </dgm:presLayoutVars>
      </dgm:prSet>
      <dgm:spPr/>
      <dgm:t>
        <a:bodyPr/>
        <a:lstStyle/>
        <a:p>
          <a:endParaRPr lang="es-CL"/>
        </a:p>
      </dgm:t>
    </dgm:pt>
    <dgm:pt modelId="{E9622108-4C98-44C8-AF15-C778510D3AA7}" type="pres">
      <dgm:prSet presAssocID="{7E7A3C02-2178-44F9-B7FE-E5867C054F3C}" presName="spacer" presStyleCnt="0"/>
      <dgm:spPr/>
    </dgm:pt>
    <dgm:pt modelId="{02797518-E5B2-49FA-9959-4AC5ACE39987}" type="pres">
      <dgm:prSet presAssocID="{9CF16250-E507-44AB-AE36-17A6663708EF}" presName="parentText" presStyleLbl="node1" presStyleIdx="1" presStyleCnt="4">
        <dgm:presLayoutVars>
          <dgm:chMax val="0"/>
          <dgm:bulletEnabled val="1"/>
        </dgm:presLayoutVars>
      </dgm:prSet>
      <dgm:spPr/>
      <dgm:t>
        <a:bodyPr/>
        <a:lstStyle/>
        <a:p>
          <a:endParaRPr lang="es-CL"/>
        </a:p>
      </dgm:t>
    </dgm:pt>
    <dgm:pt modelId="{0388D208-D738-4949-80DA-AA2B6700531A}" type="pres">
      <dgm:prSet presAssocID="{EB6B4811-D08F-4ED4-A65B-48F6D8573201}" presName="spacer" presStyleCnt="0"/>
      <dgm:spPr/>
    </dgm:pt>
    <dgm:pt modelId="{6389680E-06E3-4FAD-98E1-6DE1D84EE880}" type="pres">
      <dgm:prSet presAssocID="{EB799008-7DAF-489E-B950-B6C9D23A801B}" presName="parentText" presStyleLbl="node1" presStyleIdx="2" presStyleCnt="4">
        <dgm:presLayoutVars>
          <dgm:chMax val="0"/>
          <dgm:bulletEnabled val="1"/>
        </dgm:presLayoutVars>
      </dgm:prSet>
      <dgm:spPr/>
      <dgm:t>
        <a:bodyPr/>
        <a:lstStyle/>
        <a:p>
          <a:endParaRPr lang="es-CL"/>
        </a:p>
      </dgm:t>
    </dgm:pt>
    <dgm:pt modelId="{F333E724-0FF9-468B-BD5A-155CF4F72B12}" type="pres">
      <dgm:prSet presAssocID="{CCE261EA-51C3-4CB7-9424-EDCE7FCD0C2C}" presName="spacer" presStyleCnt="0"/>
      <dgm:spPr/>
    </dgm:pt>
    <dgm:pt modelId="{0BFE4527-4418-4FBE-8A9D-DB6DA60E0730}" type="pres">
      <dgm:prSet presAssocID="{F820CF11-5282-4FA8-A476-13D6E179BAD4}" presName="parentText" presStyleLbl="node1" presStyleIdx="3" presStyleCnt="4">
        <dgm:presLayoutVars>
          <dgm:chMax val="0"/>
          <dgm:bulletEnabled val="1"/>
        </dgm:presLayoutVars>
      </dgm:prSet>
      <dgm:spPr/>
      <dgm:t>
        <a:bodyPr/>
        <a:lstStyle/>
        <a:p>
          <a:endParaRPr lang="es-CL"/>
        </a:p>
      </dgm:t>
    </dgm:pt>
  </dgm:ptLst>
  <dgm:cxnLst>
    <dgm:cxn modelId="{83A8D2EE-E1A5-4142-9B4B-218D745FB287}" srcId="{A9F35F41-E013-4765-94A0-A00076C6D9B1}" destId="{F820CF11-5282-4FA8-A476-13D6E179BAD4}" srcOrd="3" destOrd="0" parTransId="{B4FCF9AC-6A4C-4F83-83DE-ADC977286793}" sibTransId="{FFF2CE03-2F03-4D49-934F-8C511068F165}"/>
    <dgm:cxn modelId="{E58144FF-4B98-4801-AE37-6548EC17C5E1}" type="presOf" srcId="{9CF16250-E507-44AB-AE36-17A6663708EF}" destId="{02797518-E5B2-49FA-9959-4AC5ACE39987}" srcOrd="0" destOrd="0" presId="urn:microsoft.com/office/officeart/2005/8/layout/vList2"/>
    <dgm:cxn modelId="{EA392705-5DFD-455F-90BC-3ADD8CF0EEDC}" srcId="{A9F35F41-E013-4765-94A0-A00076C6D9B1}" destId="{EB799008-7DAF-489E-B950-B6C9D23A801B}" srcOrd="2" destOrd="0" parTransId="{E4B41019-2BDF-4CC7-99B3-528694DD00D8}" sibTransId="{CCE261EA-51C3-4CB7-9424-EDCE7FCD0C2C}"/>
    <dgm:cxn modelId="{740E2783-3C8F-4254-8EF7-87530604050D}" type="presOf" srcId="{8B35ADD8-80B3-449B-AC94-CE58AB73A040}" destId="{FE891351-822D-4195-B543-9D8FFD268928}" srcOrd="0" destOrd="0" presId="urn:microsoft.com/office/officeart/2005/8/layout/vList2"/>
    <dgm:cxn modelId="{0726E763-15EA-4C84-9C84-6022152FE58E}" srcId="{A9F35F41-E013-4765-94A0-A00076C6D9B1}" destId="{9CF16250-E507-44AB-AE36-17A6663708EF}" srcOrd="1" destOrd="0" parTransId="{92FE336C-5138-425C-85AF-48D44411CB70}" sibTransId="{EB6B4811-D08F-4ED4-A65B-48F6D8573201}"/>
    <dgm:cxn modelId="{D018A99F-BB22-4947-AE5D-469EA3A2D2A1}" type="presOf" srcId="{EB799008-7DAF-489E-B950-B6C9D23A801B}" destId="{6389680E-06E3-4FAD-98E1-6DE1D84EE880}" srcOrd="0" destOrd="0" presId="urn:microsoft.com/office/officeart/2005/8/layout/vList2"/>
    <dgm:cxn modelId="{F33DF174-8478-4F49-86DB-73C66EC2DA90}" type="presOf" srcId="{F820CF11-5282-4FA8-A476-13D6E179BAD4}" destId="{0BFE4527-4418-4FBE-8A9D-DB6DA60E0730}" srcOrd="0" destOrd="0" presId="urn:microsoft.com/office/officeart/2005/8/layout/vList2"/>
    <dgm:cxn modelId="{585A3B98-7A01-47BF-A529-8DB7603320F5}" srcId="{A9F35F41-E013-4765-94A0-A00076C6D9B1}" destId="{8B35ADD8-80B3-449B-AC94-CE58AB73A040}" srcOrd="0" destOrd="0" parTransId="{395AC4B4-E489-4C6C-8E7A-6B3F6BFDBB71}" sibTransId="{7E7A3C02-2178-44F9-B7FE-E5867C054F3C}"/>
    <dgm:cxn modelId="{4285A8F0-10B1-4E5D-BF82-EBA3756F9155}" type="presOf" srcId="{A9F35F41-E013-4765-94A0-A00076C6D9B1}" destId="{414E70A1-1B3C-4DF6-9327-959888632619}" srcOrd="0" destOrd="0" presId="urn:microsoft.com/office/officeart/2005/8/layout/vList2"/>
    <dgm:cxn modelId="{DAFF5B76-E000-4F98-B2F0-F3B43F097ECE}" type="presParOf" srcId="{414E70A1-1B3C-4DF6-9327-959888632619}" destId="{FE891351-822D-4195-B543-9D8FFD268928}" srcOrd="0" destOrd="0" presId="urn:microsoft.com/office/officeart/2005/8/layout/vList2"/>
    <dgm:cxn modelId="{F46162DA-BAB9-48B7-8CBF-BA255D63E2E8}" type="presParOf" srcId="{414E70A1-1B3C-4DF6-9327-959888632619}" destId="{E9622108-4C98-44C8-AF15-C778510D3AA7}" srcOrd="1" destOrd="0" presId="urn:microsoft.com/office/officeart/2005/8/layout/vList2"/>
    <dgm:cxn modelId="{57195B6F-9FEF-4546-9A17-DF0DB9C6AF17}" type="presParOf" srcId="{414E70A1-1B3C-4DF6-9327-959888632619}" destId="{02797518-E5B2-49FA-9959-4AC5ACE39987}" srcOrd="2" destOrd="0" presId="urn:microsoft.com/office/officeart/2005/8/layout/vList2"/>
    <dgm:cxn modelId="{7E4F1A1F-F92F-4C0A-A422-408DA1DF20B5}" type="presParOf" srcId="{414E70A1-1B3C-4DF6-9327-959888632619}" destId="{0388D208-D738-4949-80DA-AA2B6700531A}" srcOrd="3" destOrd="0" presId="urn:microsoft.com/office/officeart/2005/8/layout/vList2"/>
    <dgm:cxn modelId="{243C26A0-3619-4CFC-8421-A4FB3AC9E217}" type="presParOf" srcId="{414E70A1-1B3C-4DF6-9327-959888632619}" destId="{6389680E-06E3-4FAD-98E1-6DE1D84EE880}" srcOrd="4" destOrd="0" presId="urn:microsoft.com/office/officeart/2005/8/layout/vList2"/>
    <dgm:cxn modelId="{48509D34-95F8-440A-8D9B-A7B3070BC378}" type="presParOf" srcId="{414E70A1-1B3C-4DF6-9327-959888632619}" destId="{F333E724-0FF9-468B-BD5A-155CF4F72B12}" srcOrd="5" destOrd="0" presId="urn:microsoft.com/office/officeart/2005/8/layout/vList2"/>
    <dgm:cxn modelId="{6D477F23-CE8B-4F6E-8FE2-478829406761}" type="presParOf" srcId="{414E70A1-1B3C-4DF6-9327-959888632619}" destId="{0BFE4527-4418-4FBE-8A9D-DB6DA60E0730}"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C28A78-50B0-417A-9817-46F52B4A3CA0}" type="doc">
      <dgm:prSet loTypeId="urn:microsoft.com/office/officeart/2005/8/layout/hList1" loCatId="list" qsTypeId="urn:microsoft.com/office/officeart/2005/8/quickstyle/simple5" qsCatId="simple" csTypeId="urn:microsoft.com/office/officeart/2005/8/colors/colorful5" csCatId="colorful" phldr="1"/>
      <dgm:spPr/>
      <dgm:t>
        <a:bodyPr/>
        <a:lstStyle/>
        <a:p>
          <a:endParaRPr lang="es-CL"/>
        </a:p>
      </dgm:t>
    </dgm:pt>
    <dgm:pt modelId="{376959E1-DFF5-495B-87AE-6745BE5B29C6}">
      <dgm:prSet phldrT="[Texto]"/>
      <dgm:spPr/>
      <dgm:t>
        <a:bodyPr/>
        <a:lstStyle/>
        <a:p>
          <a:r>
            <a:rPr lang="es-CL" dirty="0" smtClean="0"/>
            <a:t>HOMEOSTASIS</a:t>
          </a:r>
          <a:endParaRPr lang="es-CL" dirty="0"/>
        </a:p>
      </dgm:t>
    </dgm:pt>
    <dgm:pt modelId="{8CD347C8-05B5-490E-8267-D76530661FA8}" type="parTrans" cxnId="{47C750DD-0815-4DC8-93CF-734F3706CF1A}">
      <dgm:prSet/>
      <dgm:spPr/>
      <dgm:t>
        <a:bodyPr/>
        <a:lstStyle/>
        <a:p>
          <a:endParaRPr lang="es-CL"/>
        </a:p>
      </dgm:t>
    </dgm:pt>
    <dgm:pt modelId="{C26FB4C2-8095-427B-B69B-C976253BD1CB}" type="sibTrans" cxnId="{47C750DD-0815-4DC8-93CF-734F3706CF1A}">
      <dgm:prSet/>
      <dgm:spPr/>
      <dgm:t>
        <a:bodyPr/>
        <a:lstStyle/>
        <a:p>
          <a:endParaRPr lang="es-CL"/>
        </a:p>
      </dgm:t>
    </dgm:pt>
    <dgm:pt modelId="{50E94F3A-FBF9-4B9E-9C81-A0714328D0A5}">
      <dgm:prSet phldrT="[Texto]" custT="1"/>
      <dgm:spPr/>
      <dgm:t>
        <a:bodyPr/>
        <a:lstStyle/>
        <a:p>
          <a:r>
            <a:rPr lang="es-CL" sz="1400" dirty="0" smtClean="0"/>
            <a:t>Hipotensión ortostática </a:t>
          </a:r>
          <a:endParaRPr lang="es-CL" sz="1400" dirty="0"/>
        </a:p>
      </dgm:t>
    </dgm:pt>
    <dgm:pt modelId="{F064B53D-59C0-4710-9739-CC9D78E215CB}" type="parTrans" cxnId="{4AF221F4-0734-40E5-9CBD-B3FB2DC38039}">
      <dgm:prSet/>
      <dgm:spPr/>
      <dgm:t>
        <a:bodyPr/>
        <a:lstStyle/>
        <a:p>
          <a:endParaRPr lang="es-CL"/>
        </a:p>
      </dgm:t>
    </dgm:pt>
    <dgm:pt modelId="{3EEDD526-6F1D-4946-BDF2-61AD36779927}" type="sibTrans" cxnId="{4AF221F4-0734-40E5-9CBD-B3FB2DC38039}">
      <dgm:prSet/>
      <dgm:spPr/>
      <dgm:t>
        <a:bodyPr/>
        <a:lstStyle/>
        <a:p>
          <a:endParaRPr lang="es-CL"/>
        </a:p>
      </dgm:t>
    </dgm:pt>
    <dgm:pt modelId="{D9847CAA-BAF2-4D03-98B2-2CA6057ADA3F}">
      <dgm:prSet phldrT="[Texto]" custT="1"/>
      <dgm:spPr/>
      <dgm:t>
        <a:bodyPr/>
        <a:lstStyle/>
        <a:p>
          <a:r>
            <a:rPr lang="es-CL" sz="1400" dirty="0" smtClean="0"/>
            <a:t>Regulación temperatura corporal</a:t>
          </a:r>
          <a:endParaRPr lang="es-CL" sz="1400" dirty="0"/>
        </a:p>
      </dgm:t>
    </dgm:pt>
    <dgm:pt modelId="{85D51DBB-F298-48E5-BF98-80C548DD342A}" type="parTrans" cxnId="{BB6521BD-27BD-4BCF-9ADA-43D9D7BA03DF}">
      <dgm:prSet/>
      <dgm:spPr/>
      <dgm:t>
        <a:bodyPr/>
        <a:lstStyle/>
        <a:p>
          <a:endParaRPr lang="es-CL"/>
        </a:p>
      </dgm:t>
    </dgm:pt>
    <dgm:pt modelId="{6B4042E8-AF0F-4DF1-8419-4E1956378098}" type="sibTrans" cxnId="{BB6521BD-27BD-4BCF-9ADA-43D9D7BA03DF}">
      <dgm:prSet/>
      <dgm:spPr/>
      <dgm:t>
        <a:bodyPr/>
        <a:lstStyle/>
        <a:p>
          <a:endParaRPr lang="es-CL"/>
        </a:p>
      </dgm:t>
    </dgm:pt>
    <dgm:pt modelId="{9C45C46C-589D-44F3-9752-5E6C51303251}">
      <dgm:prSet phldrT="[Texto]"/>
      <dgm:spPr/>
      <dgm:t>
        <a:bodyPr/>
        <a:lstStyle/>
        <a:p>
          <a:r>
            <a:rPr lang="es-CL" dirty="0" smtClean="0"/>
            <a:t>FARMACOCINÉTICA		</a:t>
          </a:r>
          <a:endParaRPr lang="es-CL" dirty="0"/>
        </a:p>
      </dgm:t>
    </dgm:pt>
    <dgm:pt modelId="{7C1E0CCD-EF20-42EF-BA6E-6482276B8CD2}" type="parTrans" cxnId="{B64E8167-2C71-4587-9818-D3ADD349D45E}">
      <dgm:prSet/>
      <dgm:spPr/>
      <dgm:t>
        <a:bodyPr/>
        <a:lstStyle/>
        <a:p>
          <a:endParaRPr lang="es-CL"/>
        </a:p>
      </dgm:t>
    </dgm:pt>
    <dgm:pt modelId="{84E1305C-7CA0-408E-BBF4-F51BFBA1BE1E}" type="sibTrans" cxnId="{B64E8167-2C71-4587-9818-D3ADD349D45E}">
      <dgm:prSet/>
      <dgm:spPr/>
      <dgm:t>
        <a:bodyPr/>
        <a:lstStyle/>
        <a:p>
          <a:endParaRPr lang="es-CL"/>
        </a:p>
      </dgm:t>
    </dgm:pt>
    <dgm:pt modelId="{2AF4F33B-AF1D-4F77-9B7C-93045F1EF240}">
      <dgm:prSet phldrT="[Texto]" custT="1"/>
      <dgm:spPr/>
      <dgm:t>
        <a:bodyPr/>
        <a:lstStyle/>
        <a:p>
          <a:r>
            <a:rPr lang="es-CL" sz="1400" dirty="0" smtClean="0"/>
            <a:t>Absorción	</a:t>
          </a:r>
          <a:endParaRPr lang="es-CL" sz="1400" dirty="0"/>
        </a:p>
      </dgm:t>
    </dgm:pt>
    <dgm:pt modelId="{9965CFAA-43D8-42FA-8B65-82948F68B9A4}" type="parTrans" cxnId="{0890FE55-D04B-4F54-A19A-C13D7523542A}">
      <dgm:prSet/>
      <dgm:spPr/>
      <dgm:t>
        <a:bodyPr/>
        <a:lstStyle/>
        <a:p>
          <a:endParaRPr lang="es-CL"/>
        </a:p>
      </dgm:t>
    </dgm:pt>
    <dgm:pt modelId="{B703D78D-4F13-4BBF-8696-5F6850E9690C}" type="sibTrans" cxnId="{0890FE55-D04B-4F54-A19A-C13D7523542A}">
      <dgm:prSet/>
      <dgm:spPr/>
      <dgm:t>
        <a:bodyPr/>
        <a:lstStyle/>
        <a:p>
          <a:endParaRPr lang="es-CL"/>
        </a:p>
      </dgm:t>
    </dgm:pt>
    <dgm:pt modelId="{565219EE-EA74-430C-8F7E-3F3552E8C3D3}">
      <dgm:prSet phldrT="[Texto]"/>
      <dgm:spPr/>
      <dgm:t>
        <a:bodyPr/>
        <a:lstStyle/>
        <a:p>
          <a:r>
            <a:rPr lang="es-CL" dirty="0" smtClean="0"/>
            <a:t>FARMACODINAMIA</a:t>
          </a:r>
          <a:endParaRPr lang="es-CL" dirty="0"/>
        </a:p>
      </dgm:t>
    </dgm:pt>
    <dgm:pt modelId="{02BE2513-5AAB-47D3-90BE-9FB09101D474}" type="parTrans" cxnId="{F53677FE-5991-4792-A4C3-F97E48AFE4CA}">
      <dgm:prSet/>
      <dgm:spPr/>
      <dgm:t>
        <a:bodyPr/>
        <a:lstStyle/>
        <a:p>
          <a:endParaRPr lang="es-CL"/>
        </a:p>
      </dgm:t>
    </dgm:pt>
    <dgm:pt modelId="{81853DA3-3935-487B-880F-24A010D6CECD}" type="sibTrans" cxnId="{F53677FE-5991-4792-A4C3-F97E48AFE4CA}">
      <dgm:prSet/>
      <dgm:spPr/>
      <dgm:t>
        <a:bodyPr/>
        <a:lstStyle/>
        <a:p>
          <a:endParaRPr lang="es-CL"/>
        </a:p>
      </dgm:t>
    </dgm:pt>
    <dgm:pt modelId="{2D7DE46A-8EE0-42CC-BE4B-62E26ED59AD4}">
      <dgm:prSet phldrT="[Texto]" custT="1"/>
      <dgm:spPr/>
      <dgm:t>
        <a:bodyPr/>
        <a:lstStyle/>
        <a:p>
          <a:r>
            <a:rPr lang="es-CL" sz="1400" dirty="0" smtClean="0"/>
            <a:t>↓ ó ↑ en la respuesta</a:t>
          </a:r>
          <a:endParaRPr lang="es-CL" sz="1400" dirty="0"/>
        </a:p>
      </dgm:t>
    </dgm:pt>
    <dgm:pt modelId="{D4B975BD-DD81-4E9A-9680-8D656242068A}" type="parTrans" cxnId="{AF51E73B-FFD4-41BF-9CAF-3F2FEE6EEC37}">
      <dgm:prSet/>
      <dgm:spPr/>
      <dgm:t>
        <a:bodyPr/>
        <a:lstStyle/>
        <a:p>
          <a:endParaRPr lang="es-CL"/>
        </a:p>
      </dgm:t>
    </dgm:pt>
    <dgm:pt modelId="{5845DB51-F05A-4FB4-A53A-B4E2A90FF176}" type="sibTrans" cxnId="{AF51E73B-FFD4-41BF-9CAF-3F2FEE6EEC37}">
      <dgm:prSet/>
      <dgm:spPr/>
      <dgm:t>
        <a:bodyPr/>
        <a:lstStyle/>
        <a:p>
          <a:endParaRPr lang="es-CL"/>
        </a:p>
      </dgm:t>
    </dgm:pt>
    <dgm:pt modelId="{0841AFD4-92DA-4CC7-A4D9-282D3DF5B0B6}">
      <dgm:prSet phldrT="[Texto]" custT="1"/>
      <dgm:spPr/>
      <dgm:t>
        <a:bodyPr/>
        <a:lstStyle/>
        <a:p>
          <a:r>
            <a:rPr lang="es-CL" sz="1400" dirty="0" smtClean="0"/>
            <a:t>Efectos adversos</a:t>
          </a:r>
          <a:endParaRPr lang="es-CL" sz="1400" dirty="0"/>
        </a:p>
      </dgm:t>
    </dgm:pt>
    <dgm:pt modelId="{81B5B426-52F3-4FD6-A723-231E93F67EB2}" type="parTrans" cxnId="{F8AE17C4-8531-4960-87FF-D24DCC07DC08}">
      <dgm:prSet/>
      <dgm:spPr/>
      <dgm:t>
        <a:bodyPr/>
        <a:lstStyle/>
        <a:p>
          <a:endParaRPr lang="es-CL"/>
        </a:p>
      </dgm:t>
    </dgm:pt>
    <dgm:pt modelId="{628F55F8-FFCB-4326-B59F-48289F72A833}" type="sibTrans" cxnId="{F8AE17C4-8531-4960-87FF-D24DCC07DC08}">
      <dgm:prSet/>
      <dgm:spPr/>
      <dgm:t>
        <a:bodyPr/>
        <a:lstStyle/>
        <a:p>
          <a:endParaRPr lang="es-CL"/>
        </a:p>
      </dgm:t>
    </dgm:pt>
    <dgm:pt modelId="{AA99BD80-CF4C-42D1-B7E3-03B492B193A0}">
      <dgm:prSet phldrT="[Texto]" custT="1"/>
      <dgm:spPr/>
      <dgm:t>
        <a:bodyPr/>
        <a:lstStyle/>
        <a:p>
          <a:r>
            <a:rPr lang="es-CL" sz="1400" dirty="0" smtClean="0"/>
            <a:t>Disfunción de la vejiga </a:t>
          </a:r>
          <a:endParaRPr lang="es-CL" sz="1400" dirty="0"/>
        </a:p>
      </dgm:t>
    </dgm:pt>
    <dgm:pt modelId="{900C3FB3-DE5D-4DA2-9CF6-0FC44DC20605}" type="parTrans" cxnId="{8138862B-7E9D-487F-BDCC-E25A9B577E9C}">
      <dgm:prSet/>
      <dgm:spPr/>
      <dgm:t>
        <a:bodyPr/>
        <a:lstStyle/>
        <a:p>
          <a:endParaRPr lang="es-CL"/>
        </a:p>
      </dgm:t>
    </dgm:pt>
    <dgm:pt modelId="{36553E2A-4303-40EC-BC60-71B7DBAE5F86}" type="sibTrans" cxnId="{8138862B-7E9D-487F-BDCC-E25A9B577E9C}">
      <dgm:prSet/>
      <dgm:spPr/>
      <dgm:t>
        <a:bodyPr/>
        <a:lstStyle/>
        <a:p>
          <a:endParaRPr lang="es-CL"/>
        </a:p>
      </dgm:t>
    </dgm:pt>
    <dgm:pt modelId="{2B3C9297-9EB2-4CA2-84D8-A489676F1DE2}">
      <dgm:prSet phldrT="[Texto]" custT="1"/>
      <dgm:spPr/>
      <dgm:t>
        <a:bodyPr/>
        <a:lstStyle/>
        <a:p>
          <a:r>
            <a:rPr lang="es-CL" sz="1400" dirty="0" smtClean="0"/>
            <a:t>Disfunción de los intestinos</a:t>
          </a:r>
          <a:endParaRPr lang="es-CL" sz="1400" dirty="0"/>
        </a:p>
      </dgm:t>
    </dgm:pt>
    <dgm:pt modelId="{DA030DFB-71C6-40FD-9E7A-CE77296CFB39}" type="parTrans" cxnId="{147099F4-88BE-4832-A023-4C4497BB9672}">
      <dgm:prSet/>
      <dgm:spPr/>
      <dgm:t>
        <a:bodyPr/>
        <a:lstStyle/>
        <a:p>
          <a:endParaRPr lang="es-CL"/>
        </a:p>
      </dgm:t>
    </dgm:pt>
    <dgm:pt modelId="{77327A58-4DBD-47D3-A219-997391BCF675}" type="sibTrans" cxnId="{147099F4-88BE-4832-A023-4C4497BB9672}">
      <dgm:prSet/>
      <dgm:spPr/>
      <dgm:t>
        <a:bodyPr/>
        <a:lstStyle/>
        <a:p>
          <a:endParaRPr lang="es-CL"/>
        </a:p>
      </dgm:t>
    </dgm:pt>
    <dgm:pt modelId="{53C8B3A9-399C-427A-83D3-EFD1A324E04C}">
      <dgm:prSet phldrT="[Texto]" custT="1"/>
      <dgm:spPr/>
      <dgm:t>
        <a:bodyPr/>
        <a:lstStyle/>
        <a:p>
          <a:r>
            <a:rPr lang="es-CL" sz="1400" dirty="0" smtClean="0"/>
            <a:t>Inestabilidad ambulatoria</a:t>
          </a:r>
          <a:r>
            <a:rPr lang="es-CL" sz="1600" dirty="0" smtClean="0"/>
            <a:t>.</a:t>
          </a:r>
          <a:endParaRPr lang="es-CL" sz="1600" dirty="0"/>
        </a:p>
      </dgm:t>
    </dgm:pt>
    <dgm:pt modelId="{8FDBE7DB-943A-4111-ADD5-0AEC31875902}" type="parTrans" cxnId="{96F4F962-1ADE-4AA7-862A-3A23C5931FA6}">
      <dgm:prSet/>
      <dgm:spPr/>
      <dgm:t>
        <a:bodyPr/>
        <a:lstStyle/>
        <a:p>
          <a:endParaRPr lang="es-CL"/>
        </a:p>
      </dgm:t>
    </dgm:pt>
    <dgm:pt modelId="{A8235A59-8140-4F42-923D-DB87E5AE3DDB}" type="sibTrans" cxnId="{96F4F962-1ADE-4AA7-862A-3A23C5931FA6}">
      <dgm:prSet/>
      <dgm:spPr/>
      <dgm:t>
        <a:bodyPr/>
        <a:lstStyle/>
        <a:p>
          <a:endParaRPr lang="es-CL"/>
        </a:p>
      </dgm:t>
    </dgm:pt>
    <dgm:pt modelId="{4E573BDB-0760-4455-85BE-B9AB0E3AC00E}">
      <dgm:prSet phldrT="[Texto]" custT="1"/>
      <dgm:spPr/>
      <dgm:t>
        <a:bodyPr/>
        <a:lstStyle/>
        <a:p>
          <a:endParaRPr lang="es-CL" sz="1400" dirty="0"/>
        </a:p>
      </dgm:t>
    </dgm:pt>
    <dgm:pt modelId="{1BA25014-76F8-4F95-AF55-5483D4E340C3}" type="parTrans" cxnId="{C6DB7989-28A9-410B-95A8-B46C4B52A80B}">
      <dgm:prSet/>
      <dgm:spPr/>
      <dgm:t>
        <a:bodyPr/>
        <a:lstStyle/>
        <a:p>
          <a:endParaRPr lang="es-CL"/>
        </a:p>
      </dgm:t>
    </dgm:pt>
    <dgm:pt modelId="{BC2E2A41-9705-41FE-A69D-7363CBFC0748}" type="sibTrans" cxnId="{C6DB7989-28A9-410B-95A8-B46C4B52A80B}">
      <dgm:prSet/>
      <dgm:spPr/>
      <dgm:t>
        <a:bodyPr/>
        <a:lstStyle/>
        <a:p>
          <a:endParaRPr lang="es-CL"/>
        </a:p>
      </dgm:t>
    </dgm:pt>
    <dgm:pt modelId="{6C53D236-1457-4791-BA33-CFE042589EC5}">
      <dgm:prSet phldrT="[Texto]" custT="1"/>
      <dgm:spPr/>
      <dgm:t>
        <a:bodyPr/>
        <a:lstStyle/>
        <a:p>
          <a:endParaRPr lang="es-CL" sz="1400" dirty="0"/>
        </a:p>
      </dgm:t>
    </dgm:pt>
    <dgm:pt modelId="{4CC12BE5-0473-40B3-A6BB-04E2D5B06EBD}" type="parTrans" cxnId="{A7DD4A1A-C501-49AB-B3F2-41F7F762C2EB}">
      <dgm:prSet/>
      <dgm:spPr/>
      <dgm:t>
        <a:bodyPr/>
        <a:lstStyle/>
        <a:p>
          <a:endParaRPr lang="es-CL"/>
        </a:p>
      </dgm:t>
    </dgm:pt>
    <dgm:pt modelId="{64CD6CBB-ED4D-4DAC-96E6-3350FACB12DF}" type="sibTrans" cxnId="{A7DD4A1A-C501-49AB-B3F2-41F7F762C2EB}">
      <dgm:prSet/>
      <dgm:spPr/>
      <dgm:t>
        <a:bodyPr/>
        <a:lstStyle/>
        <a:p>
          <a:endParaRPr lang="es-CL"/>
        </a:p>
      </dgm:t>
    </dgm:pt>
    <dgm:pt modelId="{D57D12C9-DD95-4B72-83FF-B7FBDA3CC488}">
      <dgm:prSet phldrT="[Texto]" custT="1"/>
      <dgm:spPr/>
      <dgm:t>
        <a:bodyPr/>
        <a:lstStyle/>
        <a:p>
          <a:endParaRPr lang="es-CL" sz="1400" dirty="0"/>
        </a:p>
      </dgm:t>
    </dgm:pt>
    <dgm:pt modelId="{F0787A0C-6E04-4CC6-83E4-22D2AC09A8AA}" type="parTrans" cxnId="{89D6EF9F-BCD9-4738-8425-B91E2EEEA0D8}">
      <dgm:prSet/>
      <dgm:spPr/>
      <dgm:t>
        <a:bodyPr/>
        <a:lstStyle/>
        <a:p>
          <a:endParaRPr lang="es-CL"/>
        </a:p>
      </dgm:t>
    </dgm:pt>
    <dgm:pt modelId="{DB92FA25-AB0E-4C63-BE72-599CF4E56286}" type="sibTrans" cxnId="{89D6EF9F-BCD9-4738-8425-B91E2EEEA0D8}">
      <dgm:prSet/>
      <dgm:spPr/>
      <dgm:t>
        <a:bodyPr/>
        <a:lstStyle/>
        <a:p>
          <a:endParaRPr lang="es-CL"/>
        </a:p>
      </dgm:t>
    </dgm:pt>
    <dgm:pt modelId="{681B31B9-0187-46E8-8496-AEA4185C3A94}">
      <dgm:prSet phldrT="[Texto]" custT="1"/>
      <dgm:spPr/>
      <dgm:t>
        <a:bodyPr/>
        <a:lstStyle/>
        <a:p>
          <a:endParaRPr lang="es-CL" sz="1400" dirty="0"/>
        </a:p>
      </dgm:t>
    </dgm:pt>
    <dgm:pt modelId="{313F9CB1-D397-4814-81F1-A669F0FD0789}" type="parTrans" cxnId="{EF72C435-3C36-4543-AC51-BA82EE8C73CB}">
      <dgm:prSet/>
      <dgm:spPr/>
      <dgm:t>
        <a:bodyPr/>
        <a:lstStyle/>
        <a:p>
          <a:endParaRPr lang="es-CL"/>
        </a:p>
      </dgm:t>
    </dgm:pt>
    <dgm:pt modelId="{0ADA7EA9-718D-42B3-AE21-4FF42427EE7E}" type="sibTrans" cxnId="{EF72C435-3C36-4543-AC51-BA82EE8C73CB}">
      <dgm:prSet/>
      <dgm:spPr/>
      <dgm:t>
        <a:bodyPr/>
        <a:lstStyle/>
        <a:p>
          <a:endParaRPr lang="es-CL"/>
        </a:p>
      </dgm:t>
    </dgm:pt>
    <dgm:pt modelId="{6CF3B58C-F82C-4269-A29D-F200C4BE594F}">
      <dgm:prSet phldrT="[Texto]" custT="1"/>
      <dgm:spPr/>
      <dgm:t>
        <a:bodyPr/>
        <a:lstStyle/>
        <a:p>
          <a:r>
            <a:rPr lang="es-CL" sz="1400" dirty="0" smtClean="0"/>
            <a:t>Distribución	</a:t>
          </a:r>
          <a:endParaRPr lang="es-CL" sz="1400" dirty="0"/>
        </a:p>
      </dgm:t>
    </dgm:pt>
    <dgm:pt modelId="{34E0B690-847B-4763-9AEE-1ED19FB9817D}" type="parTrans" cxnId="{4C3FD15C-7B22-4C95-BE42-A77960EC7E33}">
      <dgm:prSet/>
      <dgm:spPr/>
      <dgm:t>
        <a:bodyPr/>
        <a:lstStyle/>
        <a:p>
          <a:endParaRPr lang="es-CL"/>
        </a:p>
      </dgm:t>
    </dgm:pt>
    <dgm:pt modelId="{22A0E69A-D07E-4CDA-9A64-B224FDB0F421}" type="sibTrans" cxnId="{4C3FD15C-7B22-4C95-BE42-A77960EC7E33}">
      <dgm:prSet/>
      <dgm:spPr/>
      <dgm:t>
        <a:bodyPr/>
        <a:lstStyle/>
        <a:p>
          <a:endParaRPr lang="es-CL"/>
        </a:p>
      </dgm:t>
    </dgm:pt>
    <dgm:pt modelId="{327A0FB1-F6BA-45FD-85A4-1A3A15C7CFB7}">
      <dgm:prSet phldrT="[Texto]" custT="1"/>
      <dgm:spPr/>
      <dgm:t>
        <a:bodyPr/>
        <a:lstStyle/>
        <a:p>
          <a:r>
            <a:rPr lang="es-CL" sz="1400" dirty="0" smtClean="0"/>
            <a:t>Metabolismo</a:t>
          </a:r>
          <a:endParaRPr lang="es-CL" sz="1400" dirty="0"/>
        </a:p>
      </dgm:t>
    </dgm:pt>
    <dgm:pt modelId="{19FC8CE5-3600-4114-9BA7-1CBCF027D1F6}" type="parTrans" cxnId="{B180B9BC-9060-449D-8DE1-23B8DC571606}">
      <dgm:prSet/>
      <dgm:spPr/>
      <dgm:t>
        <a:bodyPr/>
        <a:lstStyle/>
        <a:p>
          <a:endParaRPr lang="es-CL"/>
        </a:p>
      </dgm:t>
    </dgm:pt>
    <dgm:pt modelId="{EB1D563D-7FBB-476A-AB0B-E49788EC4EE3}" type="sibTrans" cxnId="{B180B9BC-9060-449D-8DE1-23B8DC571606}">
      <dgm:prSet/>
      <dgm:spPr/>
      <dgm:t>
        <a:bodyPr/>
        <a:lstStyle/>
        <a:p>
          <a:endParaRPr lang="es-CL"/>
        </a:p>
      </dgm:t>
    </dgm:pt>
    <dgm:pt modelId="{4D3F465F-BAEF-4246-812F-3CB824EF4957}">
      <dgm:prSet phldrT="[Texto]" custT="1"/>
      <dgm:spPr/>
      <dgm:t>
        <a:bodyPr/>
        <a:lstStyle/>
        <a:p>
          <a:r>
            <a:rPr lang="es-CL" sz="1400" dirty="0" smtClean="0"/>
            <a:t>Excreción</a:t>
          </a:r>
          <a:endParaRPr lang="es-CL" sz="1400" dirty="0"/>
        </a:p>
      </dgm:t>
    </dgm:pt>
    <dgm:pt modelId="{A13C4A5F-A608-4A8C-943A-2C8D1BE6BFA2}" type="parTrans" cxnId="{8B90AC7F-C8E9-4F64-8F3C-6F9AE6548AF3}">
      <dgm:prSet/>
      <dgm:spPr/>
      <dgm:t>
        <a:bodyPr/>
        <a:lstStyle/>
        <a:p>
          <a:endParaRPr lang="es-CL"/>
        </a:p>
      </dgm:t>
    </dgm:pt>
    <dgm:pt modelId="{FD459668-6B63-4A66-9D2C-A865D62CC422}" type="sibTrans" cxnId="{8B90AC7F-C8E9-4F64-8F3C-6F9AE6548AF3}">
      <dgm:prSet/>
      <dgm:spPr/>
      <dgm:t>
        <a:bodyPr/>
        <a:lstStyle/>
        <a:p>
          <a:endParaRPr lang="es-CL"/>
        </a:p>
      </dgm:t>
    </dgm:pt>
    <dgm:pt modelId="{D8CD96D2-60A5-488D-8BB1-710AACC77FE3}">
      <dgm:prSet phldrT="[Texto]" custT="1"/>
      <dgm:spPr/>
      <dgm:t>
        <a:bodyPr/>
        <a:lstStyle/>
        <a:p>
          <a:endParaRPr lang="es-CL" sz="1400" dirty="0"/>
        </a:p>
      </dgm:t>
    </dgm:pt>
    <dgm:pt modelId="{C2E88C25-EDE7-4D6E-9E96-E2E3CE7D2E6C}" type="parTrans" cxnId="{C1C11947-45CF-44F0-AB9E-EF09723D5E44}">
      <dgm:prSet/>
      <dgm:spPr/>
      <dgm:t>
        <a:bodyPr/>
        <a:lstStyle/>
        <a:p>
          <a:endParaRPr lang="es-CL"/>
        </a:p>
      </dgm:t>
    </dgm:pt>
    <dgm:pt modelId="{C28B0BDE-ED3B-4CE6-A4B8-A11A93CC5EC1}" type="sibTrans" cxnId="{C1C11947-45CF-44F0-AB9E-EF09723D5E44}">
      <dgm:prSet/>
      <dgm:spPr/>
      <dgm:t>
        <a:bodyPr/>
        <a:lstStyle/>
        <a:p>
          <a:endParaRPr lang="es-CL"/>
        </a:p>
      </dgm:t>
    </dgm:pt>
    <dgm:pt modelId="{9413D727-2608-4BB8-9A90-B2C2E8DBE175}">
      <dgm:prSet phldrT="[Texto]" custT="1"/>
      <dgm:spPr/>
      <dgm:t>
        <a:bodyPr/>
        <a:lstStyle/>
        <a:p>
          <a:endParaRPr lang="es-CL" sz="1400" dirty="0"/>
        </a:p>
      </dgm:t>
    </dgm:pt>
    <dgm:pt modelId="{B9F8265C-077E-4D3D-BDA1-24DFE1BF3BA8}" type="parTrans" cxnId="{6DBB6E02-6228-4BA5-BF37-DFDC7F4B9ABB}">
      <dgm:prSet/>
      <dgm:spPr/>
      <dgm:t>
        <a:bodyPr/>
        <a:lstStyle/>
        <a:p>
          <a:endParaRPr lang="es-CL"/>
        </a:p>
      </dgm:t>
    </dgm:pt>
    <dgm:pt modelId="{5B69076F-D83F-49BE-A0AC-D37B26B5A031}" type="sibTrans" cxnId="{6DBB6E02-6228-4BA5-BF37-DFDC7F4B9ABB}">
      <dgm:prSet/>
      <dgm:spPr/>
      <dgm:t>
        <a:bodyPr/>
        <a:lstStyle/>
        <a:p>
          <a:endParaRPr lang="es-CL"/>
        </a:p>
      </dgm:t>
    </dgm:pt>
    <dgm:pt modelId="{730E02F8-7A9C-4560-AB5F-54F4C994AB75}">
      <dgm:prSet phldrT="[Texto]" custT="1"/>
      <dgm:spPr/>
      <dgm:t>
        <a:bodyPr/>
        <a:lstStyle/>
        <a:p>
          <a:endParaRPr lang="es-CL" sz="1400" dirty="0"/>
        </a:p>
      </dgm:t>
    </dgm:pt>
    <dgm:pt modelId="{44050282-FA84-4401-9ABD-C879EAB77B78}" type="parTrans" cxnId="{C0BE3509-2361-438D-84CB-493A88726897}">
      <dgm:prSet/>
      <dgm:spPr/>
      <dgm:t>
        <a:bodyPr/>
        <a:lstStyle/>
        <a:p>
          <a:endParaRPr lang="es-CL"/>
        </a:p>
      </dgm:t>
    </dgm:pt>
    <dgm:pt modelId="{781BC7F6-57F4-4D69-B70C-02DB0BC47C9C}" type="sibTrans" cxnId="{C0BE3509-2361-438D-84CB-493A88726897}">
      <dgm:prSet/>
      <dgm:spPr/>
      <dgm:t>
        <a:bodyPr/>
        <a:lstStyle/>
        <a:p>
          <a:endParaRPr lang="es-CL"/>
        </a:p>
      </dgm:t>
    </dgm:pt>
    <dgm:pt modelId="{27228FA9-24A0-41C2-9703-81BEFAF650CD}">
      <dgm:prSet phldrT="[Texto]" custT="1"/>
      <dgm:spPr/>
      <dgm:t>
        <a:bodyPr/>
        <a:lstStyle/>
        <a:p>
          <a:endParaRPr lang="es-CL" sz="1400" dirty="0"/>
        </a:p>
      </dgm:t>
    </dgm:pt>
    <dgm:pt modelId="{F85320A9-3CEF-4A17-BF69-059441ED174D}" type="parTrans" cxnId="{C61AA382-42FC-49D7-82BD-DFE0A28566B4}">
      <dgm:prSet/>
      <dgm:spPr/>
      <dgm:t>
        <a:bodyPr/>
        <a:lstStyle/>
        <a:p>
          <a:endParaRPr lang="es-CL"/>
        </a:p>
      </dgm:t>
    </dgm:pt>
    <dgm:pt modelId="{E10C16C6-71EE-43B7-BE46-2ABAFD651E0A}" type="sibTrans" cxnId="{C61AA382-42FC-49D7-82BD-DFE0A28566B4}">
      <dgm:prSet/>
      <dgm:spPr/>
      <dgm:t>
        <a:bodyPr/>
        <a:lstStyle/>
        <a:p>
          <a:endParaRPr lang="es-CL"/>
        </a:p>
      </dgm:t>
    </dgm:pt>
    <dgm:pt modelId="{049BA6B8-7010-4A11-968E-BD5D8160ACAD}" type="pres">
      <dgm:prSet presAssocID="{1DC28A78-50B0-417A-9817-46F52B4A3CA0}" presName="Name0" presStyleCnt="0">
        <dgm:presLayoutVars>
          <dgm:dir/>
          <dgm:animLvl val="lvl"/>
          <dgm:resizeHandles val="exact"/>
        </dgm:presLayoutVars>
      </dgm:prSet>
      <dgm:spPr/>
      <dgm:t>
        <a:bodyPr/>
        <a:lstStyle/>
        <a:p>
          <a:endParaRPr lang="es-CL"/>
        </a:p>
      </dgm:t>
    </dgm:pt>
    <dgm:pt modelId="{B892673F-140A-44B2-8C7E-7097CDFAFE09}" type="pres">
      <dgm:prSet presAssocID="{376959E1-DFF5-495B-87AE-6745BE5B29C6}" presName="composite" presStyleCnt="0"/>
      <dgm:spPr/>
    </dgm:pt>
    <dgm:pt modelId="{46DB74A2-5EC0-4F47-AC95-FE0ADF14B386}" type="pres">
      <dgm:prSet presAssocID="{376959E1-DFF5-495B-87AE-6745BE5B29C6}" presName="parTx" presStyleLbl="alignNode1" presStyleIdx="0" presStyleCnt="3">
        <dgm:presLayoutVars>
          <dgm:chMax val="0"/>
          <dgm:chPref val="0"/>
          <dgm:bulletEnabled val="1"/>
        </dgm:presLayoutVars>
      </dgm:prSet>
      <dgm:spPr/>
      <dgm:t>
        <a:bodyPr/>
        <a:lstStyle/>
        <a:p>
          <a:endParaRPr lang="es-CL"/>
        </a:p>
      </dgm:t>
    </dgm:pt>
    <dgm:pt modelId="{BF408F0A-1AEE-43F7-9CA6-2A7D85FBDF57}" type="pres">
      <dgm:prSet presAssocID="{376959E1-DFF5-495B-87AE-6745BE5B29C6}" presName="desTx" presStyleLbl="alignAccFollowNode1" presStyleIdx="0" presStyleCnt="3">
        <dgm:presLayoutVars>
          <dgm:bulletEnabled val="1"/>
        </dgm:presLayoutVars>
      </dgm:prSet>
      <dgm:spPr/>
      <dgm:t>
        <a:bodyPr/>
        <a:lstStyle/>
        <a:p>
          <a:endParaRPr lang="es-CL"/>
        </a:p>
      </dgm:t>
    </dgm:pt>
    <dgm:pt modelId="{54540FB8-F1FE-459A-AD49-674A6AC08980}" type="pres">
      <dgm:prSet presAssocID="{C26FB4C2-8095-427B-B69B-C976253BD1CB}" presName="space" presStyleCnt="0"/>
      <dgm:spPr/>
    </dgm:pt>
    <dgm:pt modelId="{11D5EA43-3EBC-44B8-ACA1-5589AC8E6453}" type="pres">
      <dgm:prSet presAssocID="{9C45C46C-589D-44F3-9752-5E6C51303251}" presName="composite" presStyleCnt="0"/>
      <dgm:spPr/>
    </dgm:pt>
    <dgm:pt modelId="{7EF83711-4C2A-4495-8E55-12F7573F7F31}" type="pres">
      <dgm:prSet presAssocID="{9C45C46C-589D-44F3-9752-5E6C51303251}" presName="parTx" presStyleLbl="alignNode1" presStyleIdx="1" presStyleCnt="3">
        <dgm:presLayoutVars>
          <dgm:chMax val="0"/>
          <dgm:chPref val="0"/>
          <dgm:bulletEnabled val="1"/>
        </dgm:presLayoutVars>
      </dgm:prSet>
      <dgm:spPr/>
      <dgm:t>
        <a:bodyPr/>
        <a:lstStyle/>
        <a:p>
          <a:endParaRPr lang="es-CL"/>
        </a:p>
      </dgm:t>
    </dgm:pt>
    <dgm:pt modelId="{CDBB4BA0-C2A9-4A4A-8C66-452FF630D830}" type="pres">
      <dgm:prSet presAssocID="{9C45C46C-589D-44F3-9752-5E6C51303251}" presName="desTx" presStyleLbl="alignAccFollowNode1" presStyleIdx="1" presStyleCnt="3">
        <dgm:presLayoutVars>
          <dgm:bulletEnabled val="1"/>
        </dgm:presLayoutVars>
      </dgm:prSet>
      <dgm:spPr/>
      <dgm:t>
        <a:bodyPr/>
        <a:lstStyle/>
        <a:p>
          <a:endParaRPr lang="es-CL"/>
        </a:p>
      </dgm:t>
    </dgm:pt>
    <dgm:pt modelId="{3888F69D-FC70-4249-ADBB-D8DFFB42F37B}" type="pres">
      <dgm:prSet presAssocID="{84E1305C-7CA0-408E-BBF4-F51BFBA1BE1E}" presName="space" presStyleCnt="0"/>
      <dgm:spPr/>
    </dgm:pt>
    <dgm:pt modelId="{3F1282B2-0A5E-4088-A7D4-7D21C17AB5A5}" type="pres">
      <dgm:prSet presAssocID="{565219EE-EA74-430C-8F7E-3F3552E8C3D3}" presName="composite" presStyleCnt="0"/>
      <dgm:spPr/>
    </dgm:pt>
    <dgm:pt modelId="{CDF3C971-FA21-463E-978D-3E8875F49B5F}" type="pres">
      <dgm:prSet presAssocID="{565219EE-EA74-430C-8F7E-3F3552E8C3D3}" presName="parTx" presStyleLbl="alignNode1" presStyleIdx="2" presStyleCnt="3">
        <dgm:presLayoutVars>
          <dgm:chMax val="0"/>
          <dgm:chPref val="0"/>
          <dgm:bulletEnabled val="1"/>
        </dgm:presLayoutVars>
      </dgm:prSet>
      <dgm:spPr/>
      <dgm:t>
        <a:bodyPr/>
        <a:lstStyle/>
        <a:p>
          <a:endParaRPr lang="es-CL"/>
        </a:p>
      </dgm:t>
    </dgm:pt>
    <dgm:pt modelId="{6C9553E6-5730-4594-9B1F-C487497A5AB0}" type="pres">
      <dgm:prSet presAssocID="{565219EE-EA74-430C-8F7E-3F3552E8C3D3}" presName="desTx" presStyleLbl="alignAccFollowNode1" presStyleIdx="2" presStyleCnt="3">
        <dgm:presLayoutVars>
          <dgm:bulletEnabled val="1"/>
        </dgm:presLayoutVars>
      </dgm:prSet>
      <dgm:spPr/>
      <dgm:t>
        <a:bodyPr/>
        <a:lstStyle/>
        <a:p>
          <a:endParaRPr lang="es-CL"/>
        </a:p>
      </dgm:t>
    </dgm:pt>
  </dgm:ptLst>
  <dgm:cxnLst>
    <dgm:cxn modelId="{EF72C435-3C36-4543-AC51-BA82EE8C73CB}" srcId="{376959E1-DFF5-495B-87AE-6745BE5B29C6}" destId="{681B31B9-0187-46E8-8496-AEA4185C3A94}" srcOrd="5" destOrd="0" parTransId="{313F9CB1-D397-4814-81F1-A669F0FD0789}" sibTransId="{0ADA7EA9-718D-42B3-AE21-4FF42427EE7E}"/>
    <dgm:cxn modelId="{BB6521BD-27BD-4BCF-9ADA-43D9D7BA03DF}" srcId="{376959E1-DFF5-495B-87AE-6745BE5B29C6}" destId="{D9847CAA-BAF2-4D03-98B2-2CA6057ADA3F}" srcOrd="2" destOrd="0" parTransId="{85D51DBB-F298-48E5-BF98-80C548DD342A}" sibTransId="{6B4042E8-AF0F-4DF1-8419-4E1956378098}"/>
    <dgm:cxn modelId="{F53677FE-5991-4792-A4C3-F97E48AFE4CA}" srcId="{1DC28A78-50B0-417A-9817-46F52B4A3CA0}" destId="{565219EE-EA74-430C-8F7E-3F3552E8C3D3}" srcOrd="2" destOrd="0" parTransId="{02BE2513-5AAB-47D3-90BE-9FB09101D474}" sibTransId="{81853DA3-3935-487B-880F-24A010D6CECD}"/>
    <dgm:cxn modelId="{B32679FE-D0F6-4401-8C57-E3C630047770}" type="presOf" srcId="{6C53D236-1457-4791-BA33-CFE042589EC5}" destId="{BF408F0A-1AEE-43F7-9CA6-2A7D85FBDF57}" srcOrd="0" destOrd="3" presId="urn:microsoft.com/office/officeart/2005/8/layout/hList1"/>
    <dgm:cxn modelId="{47C750DD-0815-4DC8-93CF-734F3706CF1A}" srcId="{1DC28A78-50B0-417A-9817-46F52B4A3CA0}" destId="{376959E1-DFF5-495B-87AE-6745BE5B29C6}" srcOrd="0" destOrd="0" parTransId="{8CD347C8-05B5-490E-8267-D76530661FA8}" sibTransId="{C26FB4C2-8095-427B-B69B-C976253BD1CB}"/>
    <dgm:cxn modelId="{C0BE3509-2361-438D-84CB-493A88726897}" srcId="{9C45C46C-589D-44F3-9752-5E6C51303251}" destId="{730E02F8-7A9C-4560-AB5F-54F4C994AB75}" srcOrd="3" destOrd="0" parTransId="{44050282-FA84-4401-9ABD-C879EAB77B78}" sibTransId="{781BC7F6-57F4-4D69-B70C-02DB0BC47C9C}"/>
    <dgm:cxn modelId="{147099F4-88BE-4832-A023-4C4497BB9672}" srcId="{376959E1-DFF5-495B-87AE-6745BE5B29C6}" destId="{2B3C9297-9EB2-4CA2-84D8-A489676F1DE2}" srcOrd="6" destOrd="0" parTransId="{DA030DFB-71C6-40FD-9E7A-CE77296CFB39}" sibTransId="{77327A58-4DBD-47D3-A219-997391BCF675}"/>
    <dgm:cxn modelId="{C61AA382-42FC-49D7-82BD-DFE0A28566B4}" srcId="{565219EE-EA74-430C-8F7E-3F3552E8C3D3}" destId="{27228FA9-24A0-41C2-9703-81BEFAF650CD}" srcOrd="1" destOrd="0" parTransId="{F85320A9-3CEF-4A17-BF69-059441ED174D}" sibTransId="{E10C16C6-71EE-43B7-BE46-2ABAFD651E0A}"/>
    <dgm:cxn modelId="{8B90AC7F-C8E9-4F64-8F3C-6F9AE6548AF3}" srcId="{9C45C46C-589D-44F3-9752-5E6C51303251}" destId="{4D3F465F-BAEF-4246-812F-3CB824EF4957}" srcOrd="6" destOrd="0" parTransId="{A13C4A5F-A608-4A8C-943A-2C8D1BE6BFA2}" sibTransId="{FD459668-6B63-4A66-9D2C-A865D62CC422}"/>
    <dgm:cxn modelId="{7D322CF6-37D9-4A66-9FBF-C9E34D02739F}" type="presOf" srcId="{9C45C46C-589D-44F3-9752-5E6C51303251}" destId="{7EF83711-4C2A-4495-8E55-12F7573F7F31}" srcOrd="0" destOrd="0" presId="urn:microsoft.com/office/officeart/2005/8/layout/hList1"/>
    <dgm:cxn modelId="{B64E8167-2C71-4587-9818-D3ADD349D45E}" srcId="{1DC28A78-50B0-417A-9817-46F52B4A3CA0}" destId="{9C45C46C-589D-44F3-9752-5E6C51303251}" srcOrd="1" destOrd="0" parTransId="{7C1E0CCD-EF20-42EF-BA6E-6482276B8CD2}" sibTransId="{84E1305C-7CA0-408E-BBF4-F51BFBA1BE1E}"/>
    <dgm:cxn modelId="{F0777043-9ECC-4709-A2D7-9448E81B6B7F}" type="presOf" srcId="{50E94F3A-FBF9-4B9E-9C81-A0714328D0A5}" destId="{BF408F0A-1AEE-43F7-9CA6-2A7D85FBDF57}" srcOrd="0" destOrd="0" presId="urn:microsoft.com/office/officeart/2005/8/layout/hList1"/>
    <dgm:cxn modelId="{AF51E73B-FFD4-41BF-9CAF-3F2FEE6EEC37}" srcId="{565219EE-EA74-430C-8F7E-3F3552E8C3D3}" destId="{2D7DE46A-8EE0-42CC-BE4B-62E26ED59AD4}" srcOrd="0" destOrd="0" parTransId="{D4B975BD-DD81-4E9A-9680-8D656242068A}" sibTransId="{5845DB51-F05A-4FB4-A53A-B4E2A90FF176}"/>
    <dgm:cxn modelId="{8801CB01-641D-4D28-8256-BB54A752E700}" type="presOf" srcId="{27228FA9-24A0-41C2-9703-81BEFAF650CD}" destId="{6C9553E6-5730-4594-9B1F-C487497A5AB0}" srcOrd="0" destOrd="1" presId="urn:microsoft.com/office/officeart/2005/8/layout/hList1"/>
    <dgm:cxn modelId="{96F4F962-1ADE-4AA7-862A-3A23C5931FA6}" srcId="{376959E1-DFF5-495B-87AE-6745BE5B29C6}" destId="{53C8B3A9-399C-427A-83D3-EFD1A324E04C}" srcOrd="8" destOrd="0" parTransId="{8FDBE7DB-943A-4111-ADD5-0AEC31875902}" sibTransId="{A8235A59-8140-4F42-923D-DB87E5AE3DDB}"/>
    <dgm:cxn modelId="{647F6B9E-FB21-4E7F-8F5D-A5B8238A0306}" type="presOf" srcId="{1DC28A78-50B0-417A-9817-46F52B4A3CA0}" destId="{049BA6B8-7010-4A11-968E-BD5D8160ACAD}" srcOrd="0" destOrd="0" presId="urn:microsoft.com/office/officeart/2005/8/layout/hList1"/>
    <dgm:cxn modelId="{BB9B3C46-A934-48C8-BE51-2EAD123B0052}" type="presOf" srcId="{4E573BDB-0760-4455-85BE-B9AB0E3AC00E}" destId="{BF408F0A-1AEE-43F7-9CA6-2A7D85FBDF57}" srcOrd="0" destOrd="1" presId="urn:microsoft.com/office/officeart/2005/8/layout/hList1"/>
    <dgm:cxn modelId="{B35C45B1-6ECA-4403-82E3-7FDC0CE53433}" type="presOf" srcId="{327A0FB1-F6BA-45FD-85A4-1A3A15C7CFB7}" destId="{CDBB4BA0-C2A9-4A4A-8C66-452FF630D830}" srcOrd="0" destOrd="4" presId="urn:microsoft.com/office/officeart/2005/8/layout/hList1"/>
    <dgm:cxn modelId="{8138862B-7E9D-487F-BDCC-E25A9B577E9C}" srcId="{376959E1-DFF5-495B-87AE-6745BE5B29C6}" destId="{AA99BD80-CF4C-42D1-B7E3-03B492B193A0}" srcOrd="4" destOrd="0" parTransId="{900C3FB3-DE5D-4DA2-9CF6-0FC44DC20605}" sibTransId="{36553E2A-4303-40EC-BC60-71B7DBAE5F86}"/>
    <dgm:cxn modelId="{45007CCE-A322-42A9-B42D-60BB4B4F41C7}" type="presOf" srcId="{376959E1-DFF5-495B-87AE-6745BE5B29C6}" destId="{46DB74A2-5EC0-4F47-AC95-FE0ADF14B386}" srcOrd="0" destOrd="0" presId="urn:microsoft.com/office/officeart/2005/8/layout/hList1"/>
    <dgm:cxn modelId="{14C9775B-CF9A-4101-B250-F3233F7F9586}" type="presOf" srcId="{D8CD96D2-60A5-488D-8BB1-710AACC77FE3}" destId="{CDBB4BA0-C2A9-4A4A-8C66-452FF630D830}" srcOrd="0" destOrd="5" presId="urn:microsoft.com/office/officeart/2005/8/layout/hList1"/>
    <dgm:cxn modelId="{7CBA6527-CCF8-435B-8EFF-E2407C1C6A53}" type="presOf" srcId="{6CF3B58C-F82C-4269-A29D-F200C4BE594F}" destId="{CDBB4BA0-C2A9-4A4A-8C66-452FF630D830}" srcOrd="0" destOrd="2" presId="urn:microsoft.com/office/officeart/2005/8/layout/hList1"/>
    <dgm:cxn modelId="{86ED78D0-CD75-4B6D-974F-F9AB251EF372}" type="presOf" srcId="{4D3F465F-BAEF-4246-812F-3CB824EF4957}" destId="{CDBB4BA0-C2A9-4A4A-8C66-452FF630D830}" srcOrd="0" destOrd="6" presId="urn:microsoft.com/office/officeart/2005/8/layout/hList1"/>
    <dgm:cxn modelId="{FE9396C6-5CEB-424B-96D6-00E6CB0117DF}" type="presOf" srcId="{2AF4F33B-AF1D-4F77-9B7C-93045F1EF240}" destId="{CDBB4BA0-C2A9-4A4A-8C66-452FF630D830}" srcOrd="0" destOrd="0" presId="urn:microsoft.com/office/officeart/2005/8/layout/hList1"/>
    <dgm:cxn modelId="{21F39360-DC09-4C1E-A387-D3B0D30EAEE0}" type="presOf" srcId="{D9847CAA-BAF2-4D03-98B2-2CA6057ADA3F}" destId="{BF408F0A-1AEE-43F7-9CA6-2A7D85FBDF57}" srcOrd="0" destOrd="2" presId="urn:microsoft.com/office/officeart/2005/8/layout/hList1"/>
    <dgm:cxn modelId="{C6DB7989-28A9-410B-95A8-B46C4B52A80B}" srcId="{376959E1-DFF5-495B-87AE-6745BE5B29C6}" destId="{4E573BDB-0760-4455-85BE-B9AB0E3AC00E}" srcOrd="1" destOrd="0" parTransId="{1BA25014-76F8-4F95-AF55-5483D4E340C3}" sibTransId="{BC2E2A41-9705-41FE-A69D-7363CBFC0748}"/>
    <dgm:cxn modelId="{0890FE55-D04B-4F54-A19A-C13D7523542A}" srcId="{9C45C46C-589D-44F3-9752-5E6C51303251}" destId="{2AF4F33B-AF1D-4F77-9B7C-93045F1EF240}" srcOrd="0" destOrd="0" parTransId="{9965CFAA-43D8-42FA-8B65-82948F68B9A4}" sibTransId="{B703D78D-4F13-4BBF-8696-5F6850E9690C}"/>
    <dgm:cxn modelId="{9C038087-2730-4BA0-B338-EB3C0CB665BC}" type="presOf" srcId="{D57D12C9-DD95-4B72-83FF-B7FBDA3CC488}" destId="{BF408F0A-1AEE-43F7-9CA6-2A7D85FBDF57}" srcOrd="0" destOrd="7" presId="urn:microsoft.com/office/officeart/2005/8/layout/hList1"/>
    <dgm:cxn modelId="{4C3FD15C-7B22-4C95-BE42-A77960EC7E33}" srcId="{9C45C46C-589D-44F3-9752-5E6C51303251}" destId="{6CF3B58C-F82C-4269-A29D-F200C4BE594F}" srcOrd="2" destOrd="0" parTransId="{34E0B690-847B-4763-9AEE-1ED19FB9817D}" sibTransId="{22A0E69A-D07E-4CDA-9A64-B224FDB0F421}"/>
    <dgm:cxn modelId="{C1C11947-45CF-44F0-AB9E-EF09723D5E44}" srcId="{9C45C46C-589D-44F3-9752-5E6C51303251}" destId="{D8CD96D2-60A5-488D-8BB1-710AACC77FE3}" srcOrd="5" destOrd="0" parTransId="{C2E88C25-EDE7-4D6E-9E96-E2E3CE7D2E6C}" sibTransId="{C28B0BDE-ED3B-4CE6-A4B8-A11A93CC5EC1}"/>
    <dgm:cxn modelId="{9C09772E-D880-465E-B29A-1364CC55EC4D}" type="presOf" srcId="{2D7DE46A-8EE0-42CC-BE4B-62E26ED59AD4}" destId="{6C9553E6-5730-4594-9B1F-C487497A5AB0}" srcOrd="0" destOrd="0" presId="urn:microsoft.com/office/officeart/2005/8/layout/hList1"/>
    <dgm:cxn modelId="{EFB72777-3366-4693-9D3A-79D058FA1925}" type="presOf" srcId="{53C8B3A9-399C-427A-83D3-EFD1A324E04C}" destId="{BF408F0A-1AEE-43F7-9CA6-2A7D85FBDF57}" srcOrd="0" destOrd="8" presId="urn:microsoft.com/office/officeart/2005/8/layout/hList1"/>
    <dgm:cxn modelId="{B180B9BC-9060-449D-8DE1-23B8DC571606}" srcId="{9C45C46C-589D-44F3-9752-5E6C51303251}" destId="{327A0FB1-F6BA-45FD-85A4-1A3A15C7CFB7}" srcOrd="4" destOrd="0" parTransId="{19FC8CE5-3600-4114-9BA7-1CBCF027D1F6}" sibTransId="{EB1D563D-7FBB-476A-AB0B-E49788EC4EE3}"/>
    <dgm:cxn modelId="{D8702740-6A83-447A-B6FF-6909970093D9}" type="presOf" srcId="{0841AFD4-92DA-4CC7-A4D9-282D3DF5B0B6}" destId="{6C9553E6-5730-4594-9B1F-C487497A5AB0}" srcOrd="0" destOrd="2" presId="urn:microsoft.com/office/officeart/2005/8/layout/hList1"/>
    <dgm:cxn modelId="{6DBB6E02-6228-4BA5-BF37-DFDC7F4B9ABB}" srcId="{9C45C46C-589D-44F3-9752-5E6C51303251}" destId="{9413D727-2608-4BB8-9A90-B2C2E8DBE175}" srcOrd="1" destOrd="0" parTransId="{B9F8265C-077E-4D3D-BDA1-24DFE1BF3BA8}" sibTransId="{5B69076F-D83F-49BE-A0AC-D37B26B5A031}"/>
    <dgm:cxn modelId="{E470F8F5-F919-4E6C-A43B-5589385D53EB}" type="presOf" srcId="{9413D727-2608-4BB8-9A90-B2C2E8DBE175}" destId="{CDBB4BA0-C2A9-4A4A-8C66-452FF630D830}" srcOrd="0" destOrd="1" presId="urn:microsoft.com/office/officeart/2005/8/layout/hList1"/>
    <dgm:cxn modelId="{D2CFAB34-EDE1-4221-BCF5-D8EC42216DA6}" type="presOf" srcId="{2B3C9297-9EB2-4CA2-84D8-A489676F1DE2}" destId="{BF408F0A-1AEE-43F7-9CA6-2A7D85FBDF57}" srcOrd="0" destOrd="6" presId="urn:microsoft.com/office/officeart/2005/8/layout/hList1"/>
    <dgm:cxn modelId="{89D6EF9F-BCD9-4738-8425-B91E2EEEA0D8}" srcId="{376959E1-DFF5-495B-87AE-6745BE5B29C6}" destId="{D57D12C9-DD95-4B72-83FF-B7FBDA3CC488}" srcOrd="7" destOrd="0" parTransId="{F0787A0C-6E04-4CC6-83E4-22D2AC09A8AA}" sibTransId="{DB92FA25-AB0E-4C63-BE72-599CF4E56286}"/>
    <dgm:cxn modelId="{0124E598-539C-4422-B185-3EA2C77E0F59}" type="presOf" srcId="{730E02F8-7A9C-4560-AB5F-54F4C994AB75}" destId="{CDBB4BA0-C2A9-4A4A-8C66-452FF630D830}" srcOrd="0" destOrd="3" presId="urn:microsoft.com/office/officeart/2005/8/layout/hList1"/>
    <dgm:cxn modelId="{2FC91A57-167B-43E1-B7C7-298FBA129AD3}" type="presOf" srcId="{681B31B9-0187-46E8-8496-AEA4185C3A94}" destId="{BF408F0A-1AEE-43F7-9CA6-2A7D85FBDF57}" srcOrd="0" destOrd="5" presId="urn:microsoft.com/office/officeart/2005/8/layout/hList1"/>
    <dgm:cxn modelId="{74206A0B-156C-4371-9F89-9CFE73706929}" type="presOf" srcId="{AA99BD80-CF4C-42D1-B7E3-03B492B193A0}" destId="{BF408F0A-1AEE-43F7-9CA6-2A7D85FBDF57}" srcOrd="0" destOrd="4" presId="urn:microsoft.com/office/officeart/2005/8/layout/hList1"/>
    <dgm:cxn modelId="{4AF221F4-0734-40E5-9CBD-B3FB2DC38039}" srcId="{376959E1-DFF5-495B-87AE-6745BE5B29C6}" destId="{50E94F3A-FBF9-4B9E-9C81-A0714328D0A5}" srcOrd="0" destOrd="0" parTransId="{F064B53D-59C0-4710-9739-CC9D78E215CB}" sibTransId="{3EEDD526-6F1D-4946-BDF2-61AD36779927}"/>
    <dgm:cxn modelId="{A7DD4A1A-C501-49AB-B3F2-41F7F762C2EB}" srcId="{376959E1-DFF5-495B-87AE-6745BE5B29C6}" destId="{6C53D236-1457-4791-BA33-CFE042589EC5}" srcOrd="3" destOrd="0" parTransId="{4CC12BE5-0473-40B3-A6BB-04E2D5B06EBD}" sibTransId="{64CD6CBB-ED4D-4DAC-96E6-3350FACB12DF}"/>
    <dgm:cxn modelId="{F8AE17C4-8531-4960-87FF-D24DCC07DC08}" srcId="{565219EE-EA74-430C-8F7E-3F3552E8C3D3}" destId="{0841AFD4-92DA-4CC7-A4D9-282D3DF5B0B6}" srcOrd="2" destOrd="0" parTransId="{81B5B426-52F3-4FD6-A723-231E93F67EB2}" sibTransId="{628F55F8-FFCB-4326-B59F-48289F72A833}"/>
    <dgm:cxn modelId="{03EEF8CF-6F87-4349-A546-886F1754CDCB}" type="presOf" srcId="{565219EE-EA74-430C-8F7E-3F3552E8C3D3}" destId="{CDF3C971-FA21-463E-978D-3E8875F49B5F}" srcOrd="0" destOrd="0" presId="urn:microsoft.com/office/officeart/2005/8/layout/hList1"/>
    <dgm:cxn modelId="{D15635F6-A6F5-446A-A2BE-512011E44308}" type="presParOf" srcId="{049BA6B8-7010-4A11-968E-BD5D8160ACAD}" destId="{B892673F-140A-44B2-8C7E-7097CDFAFE09}" srcOrd="0" destOrd="0" presId="urn:microsoft.com/office/officeart/2005/8/layout/hList1"/>
    <dgm:cxn modelId="{812BC141-A8A5-49BA-B1A9-86D52B646C3A}" type="presParOf" srcId="{B892673F-140A-44B2-8C7E-7097CDFAFE09}" destId="{46DB74A2-5EC0-4F47-AC95-FE0ADF14B386}" srcOrd="0" destOrd="0" presId="urn:microsoft.com/office/officeart/2005/8/layout/hList1"/>
    <dgm:cxn modelId="{A324E248-D52C-4694-8AB4-41453FDA35F4}" type="presParOf" srcId="{B892673F-140A-44B2-8C7E-7097CDFAFE09}" destId="{BF408F0A-1AEE-43F7-9CA6-2A7D85FBDF57}" srcOrd="1" destOrd="0" presId="urn:microsoft.com/office/officeart/2005/8/layout/hList1"/>
    <dgm:cxn modelId="{2C8FBD53-2408-4E9B-A76A-11B26E51B5CB}" type="presParOf" srcId="{049BA6B8-7010-4A11-968E-BD5D8160ACAD}" destId="{54540FB8-F1FE-459A-AD49-674A6AC08980}" srcOrd="1" destOrd="0" presId="urn:microsoft.com/office/officeart/2005/8/layout/hList1"/>
    <dgm:cxn modelId="{27A2E90E-06CF-4BEF-8E19-DBC4F7E6B2F8}" type="presParOf" srcId="{049BA6B8-7010-4A11-968E-BD5D8160ACAD}" destId="{11D5EA43-3EBC-44B8-ACA1-5589AC8E6453}" srcOrd="2" destOrd="0" presId="urn:microsoft.com/office/officeart/2005/8/layout/hList1"/>
    <dgm:cxn modelId="{97D48513-3D82-410E-9C42-97AF02314C10}" type="presParOf" srcId="{11D5EA43-3EBC-44B8-ACA1-5589AC8E6453}" destId="{7EF83711-4C2A-4495-8E55-12F7573F7F31}" srcOrd="0" destOrd="0" presId="urn:microsoft.com/office/officeart/2005/8/layout/hList1"/>
    <dgm:cxn modelId="{B6CF8715-B897-414E-8814-20FB9AA9F0EF}" type="presParOf" srcId="{11D5EA43-3EBC-44B8-ACA1-5589AC8E6453}" destId="{CDBB4BA0-C2A9-4A4A-8C66-452FF630D830}" srcOrd="1" destOrd="0" presId="urn:microsoft.com/office/officeart/2005/8/layout/hList1"/>
    <dgm:cxn modelId="{A8271E9E-0D29-4450-8136-8661440CAC67}" type="presParOf" srcId="{049BA6B8-7010-4A11-968E-BD5D8160ACAD}" destId="{3888F69D-FC70-4249-ADBB-D8DFFB42F37B}" srcOrd="3" destOrd="0" presId="urn:microsoft.com/office/officeart/2005/8/layout/hList1"/>
    <dgm:cxn modelId="{E504CD44-B52F-4FE2-B58F-BF72BBAE206A}" type="presParOf" srcId="{049BA6B8-7010-4A11-968E-BD5D8160ACAD}" destId="{3F1282B2-0A5E-4088-A7D4-7D21C17AB5A5}" srcOrd="4" destOrd="0" presId="urn:microsoft.com/office/officeart/2005/8/layout/hList1"/>
    <dgm:cxn modelId="{D81ABFB1-65A0-4716-A794-61AFEEE7D423}" type="presParOf" srcId="{3F1282B2-0A5E-4088-A7D4-7D21C17AB5A5}" destId="{CDF3C971-FA21-463E-978D-3E8875F49B5F}" srcOrd="0" destOrd="0" presId="urn:microsoft.com/office/officeart/2005/8/layout/hList1"/>
    <dgm:cxn modelId="{C4AFD765-7E13-428E-8940-DEB63490DA8B}" type="presParOf" srcId="{3F1282B2-0A5E-4088-A7D4-7D21C17AB5A5}" destId="{6C9553E6-5730-4594-9B1F-C487497A5AB0}"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4672C7-175C-4E30-BE51-BD30F3D22993}" type="doc">
      <dgm:prSet loTypeId="urn:microsoft.com/office/officeart/2005/8/layout/process1" loCatId="process" qsTypeId="urn:microsoft.com/office/officeart/2005/8/quickstyle/simple5" qsCatId="simple" csTypeId="urn:microsoft.com/office/officeart/2005/8/colors/accent6_5" csCatId="accent6"/>
      <dgm:spPr/>
      <dgm:t>
        <a:bodyPr/>
        <a:lstStyle/>
        <a:p>
          <a:endParaRPr lang="es-CL"/>
        </a:p>
      </dgm:t>
    </dgm:pt>
    <dgm:pt modelId="{735078E7-117D-4031-80D7-BA214BEB233B}">
      <dgm:prSet/>
      <dgm:spPr/>
      <dgm:t>
        <a:bodyPr/>
        <a:lstStyle/>
        <a:p>
          <a:pPr rtl="0"/>
          <a:r>
            <a:rPr lang="es-CL" dirty="0" smtClean="0"/>
            <a:t>IRSS: 1° línea </a:t>
          </a:r>
          <a:endParaRPr lang="es-CL" dirty="0"/>
        </a:p>
      </dgm:t>
    </dgm:pt>
    <dgm:pt modelId="{9692860A-5BEA-4D04-ADEF-066A8861FC24}" type="parTrans" cxnId="{69DBE59D-2957-4517-8559-EDA927175ED3}">
      <dgm:prSet/>
      <dgm:spPr/>
      <dgm:t>
        <a:bodyPr/>
        <a:lstStyle/>
        <a:p>
          <a:endParaRPr lang="es-CL"/>
        </a:p>
      </dgm:t>
    </dgm:pt>
    <dgm:pt modelId="{DE60BDF5-BC22-4F95-A01A-BDFE38540C78}" type="sibTrans" cxnId="{69DBE59D-2957-4517-8559-EDA927175ED3}">
      <dgm:prSet/>
      <dgm:spPr/>
      <dgm:t>
        <a:bodyPr/>
        <a:lstStyle/>
        <a:p>
          <a:endParaRPr lang="es-CL"/>
        </a:p>
      </dgm:t>
    </dgm:pt>
    <dgm:pt modelId="{52C24DD1-55A0-4FEA-8DCC-D9F2FF417226}">
      <dgm:prSet/>
      <dgm:spPr/>
      <dgm:t>
        <a:bodyPr/>
        <a:lstStyle/>
        <a:p>
          <a:pPr rtl="0"/>
          <a:r>
            <a:rPr lang="es-CL" dirty="0" smtClean="0"/>
            <a:t>Son AD de 3° generación.</a:t>
          </a:r>
          <a:endParaRPr lang="es-CL" dirty="0"/>
        </a:p>
      </dgm:t>
    </dgm:pt>
    <dgm:pt modelId="{729AACEA-220A-4C97-9EE5-537C898C3DDD}" type="parTrans" cxnId="{E041E08E-C07A-46F1-8D88-4375538CC7F6}">
      <dgm:prSet/>
      <dgm:spPr/>
      <dgm:t>
        <a:bodyPr/>
        <a:lstStyle/>
        <a:p>
          <a:endParaRPr lang="es-CL"/>
        </a:p>
      </dgm:t>
    </dgm:pt>
    <dgm:pt modelId="{A875181E-32EE-40EC-B305-0E76D7C0006B}" type="sibTrans" cxnId="{E041E08E-C07A-46F1-8D88-4375538CC7F6}">
      <dgm:prSet/>
      <dgm:spPr/>
      <dgm:t>
        <a:bodyPr/>
        <a:lstStyle/>
        <a:p>
          <a:endParaRPr lang="es-CL"/>
        </a:p>
      </dgm:t>
    </dgm:pt>
    <dgm:pt modelId="{57B23A77-3FE4-497B-8E3C-D95FA027B139}">
      <dgm:prSet/>
      <dgm:spPr/>
      <dgm:t>
        <a:bodyPr/>
        <a:lstStyle/>
        <a:p>
          <a:pPr rtl="0"/>
          <a:endParaRPr lang="es-CL" dirty="0"/>
        </a:p>
      </dgm:t>
    </dgm:pt>
    <dgm:pt modelId="{1DB1C6F4-DD2D-452B-8148-956AA2B7ED8D}" type="parTrans" cxnId="{3D4E6349-8F5C-43CC-84A4-3440ED6A7638}">
      <dgm:prSet/>
      <dgm:spPr/>
      <dgm:t>
        <a:bodyPr/>
        <a:lstStyle/>
        <a:p>
          <a:endParaRPr lang="es-CL"/>
        </a:p>
      </dgm:t>
    </dgm:pt>
    <dgm:pt modelId="{F13F611B-1096-4462-9E49-5502EA91267D}" type="sibTrans" cxnId="{3D4E6349-8F5C-43CC-84A4-3440ED6A7638}">
      <dgm:prSet/>
      <dgm:spPr/>
      <dgm:t>
        <a:bodyPr/>
        <a:lstStyle/>
        <a:p>
          <a:endParaRPr lang="es-CL"/>
        </a:p>
      </dgm:t>
    </dgm:pt>
    <dgm:pt modelId="{0F6EC698-F369-4B90-B68C-D79A24C3CDA0}">
      <dgm:prSet/>
      <dgm:spPr/>
      <dgm:t>
        <a:bodyPr/>
        <a:lstStyle/>
        <a:p>
          <a:pPr rtl="0"/>
          <a:r>
            <a:rPr lang="es-CL" dirty="0" smtClean="0"/>
            <a:t>fluoxetina, sertralina, fluvoxamina, paroxetina, citalopram.</a:t>
          </a:r>
          <a:endParaRPr lang="es-CL" dirty="0"/>
        </a:p>
      </dgm:t>
    </dgm:pt>
    <dgm:pt modelId="{BE3C1C63-EEF6-49D2-932F-A0725E53D922}" type="parTrans" cxnId="{6B314D41-DBF2-4C7E-B216-5152A5D3D99E}">
      <dgm:prSet/>
      <dgm:spPr/>
      <dgm:t>
        <a:bodyPr/>
        <a:lstStyle/>
        <a:p>
          <a:endParaRPr lang="es-CL"/>
        </a:p>
      </dgm:t>
    </dgm:pt>
    <dgm:pt modelId="{E460B9D3-9628-46DB-BCEA-E066E400ED4B}" type="sibTrans" cxnId="{6B314D41-DBF2-4C7E-B216-5152A5D3D99E}">
      <dgm:prSet/>
      <dgm:spPr/>
      <dgm:t>
        <a:bodyPr/>
        <a:lstStyle/>
        <a:p>
          <a:endParaRPr lang="es-CL"/>
        </a:p>
      </dgm:t>
    </dgm:pt>
    <dgm:pt modelId="{9E98E3FE-22C1-47E3-A973-987C08833A82}" type="pres">
      <dgm:prSet presAssocID="{8A4672C7-175C-4E30-BE51-BD30F3D22993}" presName="Name0" presStyleCnt="0">
        <dgm:presLayoutVars>
          <dgm:dir/>
          <dgm:resizeHandles val="exact"/>
        </dgm:presLayoutVars>
      </dgm:prSet>
      <dgm:spPr/>
      <dgm:t>
        <a:bodyPr/>
        <a:lstStyle/>
        <a:p>
          <a:endParaRPr lang="es-CL"/>
        </a:p>
      </dgm:t>
    </dgm:pt>
    <dgm:pt modelId="{6CB51288-97F0-4219-A8B6-C21024BB0416}" type="pres">
      <dgm:prSet presAssocID="{735078E7-117D-4031-80D7-BA214BEB233B}" presName="node" presStyleLbl="node1" presStyleIdx="0" presStyleCnt="1" custLinFactNeighborX="256" custLinFactNeighborY="-44282">
        <dgm:presLayoutVars>
          <dgm:bulletEnabled val="1"/>
        </dgm:presLayoutVars>
      </dgm:prSet>
      <dgm:spPr/>
      <dgm:t>
        <a:bodyPr/>
        <a:lstStyle/>
        <a:p>
          <a:endParaRPr lang="es-CL"/>
        </a:p>
      </dgm:t>
    </dgm:pt>
  </dgm:ptLst>
  <dgm:cxnLst>
    <dgm:cxn modelId="{810EF0FA-303E-49D4-AA5D-D73D59EA3F3E}" type="presOf" srcId="{57B23A77-3FE4-497B-8E3C-D95FA027B139}" destId="{6CB51288-97F0-4219-A8B6-C21024BB0416}" srcOrd="0" destOrd="2" presId="urn:microsoft.com/office/officeart/2005/8/layout/process1"/>
    <dgm:cxn modelId="{3D4E6349-8F5C-43CC-84A4-3440ED6A7638}" srcId="{735078E7-117D-4031-80D7-BA214BEB233B}" destId="{57B23A77-3FE4-497B-8E3C-D95FA027B139}" srcOrd="1" destOrd="0" parTransId="{1DB1C6F4-DD2D-452B-8148-956AA2B7ED8D}" sibTransId="{F13F611B-1096-4462-9E49-5502EA91267D}"/>
    <dgm:cxn modelId="{689F3E15-A680-4A83-B109-1F1B86D156A2}" type="presOf" srcId="{0F6EC698-F369-4B90-B68C-D79A24C3CDA0}" destId="{6CB51288-97F0-4219-A8B6-C21024BB0416}" srcOrd="0" destOrd="3" presId="urn:microsoft.com/office/officeart/2005/8/layout/process1"/>
    <dgm:cxn modelId="{7AD1461D-3D3E-44F6-AADE-B9AA76075E20}" type="presOf" srcId="{52C24DD1-55A0-4FEA-8DCC-D9F2FF417226}" destId="{6CB51288-97F0-4219-A8B6-C21024BB0416}" srcOrd="0" destOrd="1" presId="urn:microsoft.com/office/officeart/2005/8/layout/process1"/>
    <dgm:cxn modelId="{6B314D41-DBF2-4C7E-B216-5152A5D3D99E}" srcId="{735078E7-117D-4031-80D7-BA214BEB233B}" destId="{0F6EC698-F369-4B90-B68C-D79A24C3CDA0}" srcOrd="2" destOrd="0" parTransId="{BE3C1C63-EEF6-49D2-932F-A0725E53D922}" sibTransId="{E460B9D3-9628-46DB-BCEA-E066E400ED4B}"/>
    <dgm:cxn modelId="{69DBE59D-2957-4517-8559-EDA927175ED3}" srcId="{8A4672C7-175C-4E30-BE51-BD30F3D22993}" destId="{735078E7-117D-4031-80D7-BA214BEB233B}" srcOrd="0" destOrd="0" parTransId="{9692860A-5BEA-4D04-ADEF-066A8861FC24}" sibTransId="{DE60BDF5-BC22-4F95-A01A-BDFE38540C78}"/>
    <dgm:cxn modelId="{CAE76198-2FFB-41AA-B271-0B112C7B7986}" type="presOf" srcId="{8A4672C7-175C-4E30-BE51-BD30F3D22993}" destId="{9E98E3FE-22C1-47E3-A973-987C08833A82}" srcOrd="0" destOrd="0" presId="urn:microsoft.com/office/officeart/2005/8/layout/process1"/>
    <dgm:cxn modelId="{E041E08E-C07A-46F1-8D88-4375538CC7F6}" srcId="{735078E7-117D-4031-80D7-BA214BEB233B}" destId="{52C24DD1-55A0-4FEA-8DCC-D9F2FF417226}" srcOrd="0" destOrd="0" parTransId="{729AACEA-220A-4C97-9EE5-537C898C3DDD}" sibTransId="{A875181E-32EE-40EC-B305-0E76D7C0006B}"/>
    <dgm:cxn modelId="{BF54BFCE-F2D8-4C89-AFEB-93AEB7F15E31}" type="presOf" srcId="{735078E7-117D-4031-80D7-BA214BEB233B}" destId="{6CB51288-97F0-4219-A8B6-C21024BB0416}" srcOrd="0" destOrd="0" presId="urn:microsoft.com/office/officeart/2005/8/layout/process1"/>
    <dgm:cxn modelId="{DEBEDB17-F6D9-47B3-BB02-8C6CDC128060}" type="presParOf" srcId="{9E98E3FE-22C1-47E3-A973-987C08833A82}" destId="{6CB51288-97F0-4219-A8B6-C21024BB0416}" srcOrd="0"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721CBB-7926-4180-A866-E8C4FCE65D14}" type="doc">
      <dgm:prSet loTypeId="urn:microsoft.com/office/officeart/2005/8/layout/process1" loCatId="process" qsTypeId="urn:microsoft.com/office/officeart/2005/8/quickstyle/simple5" qsCatId="simple" csTypeId="urn:microsoft.com/office/officeart/2005/8/colors/colorful5" csCatId="colorful"/>
      <dgm:spPr/>
      <dgm:t>
        <a:bodyPr/>
        <a:lstStyle/>
        <a:p>
          <a:endParaRPr lang="es-CL"/>
        </a:p>
      </dgm:t>
    </dgm:pt>
    <dgm:pt modelId="{BACD90DC-DB20-478E-A7BF-0AF0BA4DF4A4}">
      <dgm:prSet/>
      <dgm:spPr/>
      <dgm:t>
        <a:bodyPr/>
        <a:lstStyle/>
        <a:p>
          <a:pPr rtl="0"/>
          <a:r>
            <a:rPr lang="es-CL" dirty="0" smtClean="0"/>
            <a:t>ATC: 2° línea</a:t>
          </a:r>
          <a:endParaRPr lang="es-CL" dirty="0"/>
        </a:p>
      </dgm:t>
    </dgm:pt>
    <dgm:pt modelId="{06E4714B-1DAB-4AE9-B7D6-E7E8F8E35129}" type="parTrans" cxnId="{0C1808CC-13DA-4104-B167-D34441D6F9AD}">
      <dgm:prSet/>
      <dgm:spPr/>
      <dgm:t>
        <a:bodyPr/>
        <a:lstStyle/>
        <a:p>
          <a:endParaRPr lang="es-CL"/>
        </a:p>
      </dgm:t>
    </dgm:pt>
    <dgm:pt modelId="{96B60F8F-0DEC-456B-8397-F6E57CDDE341}" type="sibTrans" cxnId="{0C1808CC-13DA-4104-B167-D34441D6F9AD}">
      <dgm:prSet/>
      <dgm:spPr/>
      <dgm:t>
        <a:bodyPr/>
        <a:lstStyle/>
        <a:p>
          <a:endParaRPr lang="es-CL"/>
        </a:p>
      </dgm:t>
    </dgm:pt>
    <dgm:pt modelId="{BF4DAC5D-177E-4504-B060-5551E8FA9332}">
      <dgm:prSet/>
      <dgm:spPr/>
      <dgm:t>
        <a:bodyPr/>
        <a:lstStyle/>
        <a:p>
          <a:pPr rtl="0"/>
          <a:r>
            <a:rPr lang="es-CL" dirty="0" smtClean="0"/>
            <a:t>Son AD de 1° generación.</a:t>
          </a:r>
          <a:endParaRPr lang="es-CL" dirty="0"/>
        </a:p>
      </dgm:t>
    </dgm:pt>
    <dgm:pt modelId="{1F9D98B5-07D8-42E4-BED0-A5F851B535CC}" type="parTrans" cxnId="{2FA27A19-61E3-42E5-9C24-94BC994D60AD}">
      <dgm:prSet/>
      <dgm:spPr/>
      <dgm:t>
        <a:bodyPr/>
        <a:lstStyle/>
        <a:p>
          <a:endParaRPr lang="es-CL"/>
        </a:p>
      </dgm:t>
    </dgm:pt>
    <dgm:pt modelId="{A794F935-E4C9-40B3-87D6-4BDAF4534FE9}" type="sibTrans" cxnId="{2FA27A19-61E3-42E5-9C24-94BC994D60AD}">
      <dgm:prSet/>
      <dgm:spPr/>
      <dgm:t>
        <a:bodyPr/>
        <a:lstStyle/>
        <a:p>
          <a:endParaRPr lang="es-CL"/>
        </a:p>
      </dgm:t>
    </dgm:pt>
    <dgm:pt modelId="{37FAF1C4-07DC-46ED-82B5-4341A82B1EDA}">
      <dgm:prSet/>
      <dgm:spPr/>
      <dgm:t>
        <a:bodyPr/>
        <a:lstStyle/>
        <a:p>
          <a:pPr rtl="0"/>
          <a:endParaRPr lang="es-CL" dirty="0"/>
        </a:p>
      </dgm:t>
    </dgm:pt>
    <dgm:pt modelId="{5808C0EE-E0AC-4B6B-A108-9CE2EF3BEA00}" type="parTrans" cxnId="{3C24715F-36F2-4EEA-8CA9-FC6F3CB3AF26}">
      <dgm:prSet/>
      <dgm:spPr/>
      <dgm:t>
        <a:bodyPr/>
        <a:lstStyle/>
        <a:p>
          <a:endParaRPr lang="es-CL"/>
        </a:p>
      </dgm:t>
    </dgm:pt>
    <dgm:pt modelId="{F0019EE4-D9A4-47D3-8613-06D132F245FC}" type="sibTrans" cxnId="{3C24715F-36F2-4EEA-8CA9-FC6F3CB3AF26}">
      <dgm:prSet/>
      <dgm:spPr/>
      <dgm:t>
        <a:bodyPr/>
        <a:lstStyle/>
        <a:p>
          <a:endParaRPr lang="es-CL"/>
        </a:p>
      </dgm:t>
    </dgm:pt>
    <dgm:pt modelId="{4EF9537F-809F-45B5-AF49-4EDC51DD7CF2}">
      <dgm:prSet/>
      <dgm:spPr/>
      <dgm:t>
        <a:bodyPr/>
        <a:lstStyle/>
        <a:p>
          <a:pPr rtl="0"/>
          <a:r>
            <a:rPr lang="es-CL" dirty="0" smtClean="0"/>
            <a:t>imipramina, clomipramina, amitriptilina, doxepina.</a:t>
          </a:r>
          <a:endParaRPr lang="es-CL" dirty="0"/>
        </a:p>
      </dgm:t>
    </dgm:pt>
    <dgm:pt modelId="{8909482F-9CCF-49F0-B74F-FFF9FFC02C2E}" type="parTrans" cxnId="{D37EFCDF-2DDC-4045-9F3A-426096D6FF31}">
      <dgm:prSet/>
      <dgm:spPr/>
      <dgm:t>
        <a:bodyPr/>
        <a:lstStyle/>
        <a:p>
          <a:endParaRPr lang="es-CL"/>
        </a:p>
      </dgm:t>
    </dgm:pt>
    <dgm:pt modelId="{04770D38-C39C-45C2-9F63-867ED95F49BC}" type="sibTrans" cxnId="{D37EFCDF-2DDC-4045-9F3A-426096D6FF31}">
      <dgm:prSet/>
      <dgm:spPr/>
      <dgm:t>
        <a:bodyPr/>
        <a:lstStyle/>
        <a:p>
          <a:endParaRPr lang="es-CL"/>
        </a:p>
      </dgm:t>
    </dgm:pt>
    <dgm:pt modelId="{DE706963-ECFC-440A-96C9-08B1655EC81D}">
      <dgm:prSet/>
      <dgm:spPr/>
      <dgm:t>
        <a:bodyPr/>
        <a:lstStyle/>
        <a:p>
          <a:pPr rtl="0"/>
          <a:endParaRPr lang="es-CL" dirty="0"/>
        </a:p>
      </dgm:t>
    </dgm:pt>
    <dgm:pt modelId="{E1B8B7BD-B7A7-4C5D-BDF3-0EFC40DB7BAE}" type="parTrans" cxnId="{5D68ADB7-EB6A-47F4-A042-7E501A35DBED}">
      <dgm:prSet/>
      <dgm:spPr/>
      <dgm:t>
        <a:bodyPr/>
        <a:lstStyle/>
        <a:p>
          <a:endParaRPr lang="es-CL"/>
        </a:p>
      </dgm:t>
    </dgm:pt>
    <dgm:pt modelId="{A0A5CBFD-A629-4A8B-8644-E320AAA85583}" type="sibTrans" cxnId="{5D68ADB7-EB6A-47F4-A042-7E501A35DBED}">
      <dgm:prSet/>
      <dgm:spPr/>
      <dgm:t>
        <a:bodyPr/>
        <a:lstStyle/>
        <a:p>
          <a:endParaRPr lang="es-CL"/>
        </a:p>
      </dgm:t>
    </dgm:pt>
    <dgm:pt modelId="{24DB3AF0-D47A-4437-AFE6-230293575895}">
      <dgm:prSet/>
      <dgm:spPr/>
      <dgm:t>
        <a:bodyPr/>
        <a:lstStyle/>
        <a:p>
          <a:pPr rtl="0"/>
          <a:endParaRPr lang="es-CL" dirty="0"/>
        </a:p>
      </dgm:t>
    </dgm:pt>
    <dgm:pt modelId="{09BC3BF5-65C4-4169-AF9B-11CE687A0FB0}" type="parTrans" cxnId="{F03E71E2-93E1-43B3-B555-5A79A75030A3}">
      <dgm:prSet/>
      <dgm:spPr/>
      <dgm:t>
        <a:bodyPr/>
        <a:lstStyle/>
        <a:p>
          <a:endParaRPr lang="es-CL"/>
        </a:p>
      </dgm:t>
    </dgm:pt>
    <dgm:pt modelId="{14401B5E-5E52-4D8A-A966-8A353250DC3A}" type="sibTrans" cxnId="{F03E71E2-93E1-43B3-B555-5A79A75030A3}">
      <dgm:prSet/>
      <dgm:spPr/>
      <dgm:t>
        <a:bodyPr/>
        <a:lstStyle/>
        <a:p>
          <a:endParaRPr lang="es-CL"/>
        </a:p>
      </dgm:t>
    </dgm:pt>
    <dgm:pt modelId="{A98BD5DF-D6CB-4BE3-9ED9-D385E82505BB}" type="pres">
      <dgm:prSet presAssocID="{DC721CBB-7926-4180-A866-E8C4FCE65D14}" presName="Name0" presStyleCnt="0">
        <dgm:presLayoutVars>
          <dgm:dir/>
          <dgm:resizeHandles val="exact"/>
        </dgm:presLayoutVars>
      </dgm:prSet>
      <dgm:spPr/>
      <dgm:t>
        <a:bodyPr/>
        <a:lstStyle/>
        <a:p>
          <a:endParaRPr lang="es-CL"/>
        </a:p>
      </dgm:t>
    </dgm:pt>
    <dgm:pt modelId="{388ADAE6-F7B3-4B90-B52D-99113F441924}" type="pres">
      <dgm:prSet presAssocID="{BACD90DC-DB20-478E-A7BF-0AF0BA4DF4A4}" presName="node" presStyleLbl="node1" presStyleIdx="0" presStyleCnt="1">
        <dgm:presLayoutVars>
          <dgm:bulletEnabled val="1"/>
        </dgm:presLayoutVars>
      </dgm:prSet>
      <dgm:spPr/>
      <dgm:t>
        <a:bodyPr/>
        <a:lstStyle/>
        <a:p>
          <a:endParaRPr lang="es-CL"/>
        </a:p>
      </dgm:t>
    </dgm:pt>
  </dgm:ptLst>
  <dgm:cxnLst>
    <dgm:cxn modelId="{2EF2D947-119E-4106-B730-B5716D6B03FF}" type="presOf" srcId="{BACD90DC-DB20-478E-A7BF-0AF0BA4DF4A4}" destId="{388ADAE6-F7B3-4B90-B52D-99113F441924}" srcOrd="0" destOrd="0" presId="urn:microsoft.com/office/officeart/2005/8/layout/process1"/>
    <dgm:cxn modelId="{B01ECD2F-5691-4FFF-8235-D5FBB6CFEA88}" type="presOf" srcId="{4EF9537F-809F-45B5-AF49-4EDC51DD7CF2}" destId="{388ADAE6-F7B3-4B90-B52D-99113F441924}" srcOrd="0" destOrd="3" presId="urn:microsoft.com/office/officeart/2005/8/layout/process1"/>
    <dgm:cxn modelId="{E9600048-CB1D-4496-8C8C-46FA26B3E2CA}" type="presOf" srcId="{DE706963-ECFC-440A-96C9-08B1655EC81D}" destId="{388ADAE6-F7B3-4B90-B52D-99113F441924}" srcOrd="0" destOrd="4" presId="urn:microsoft.com/office/officeart/2005/8/layout/process1"/>
    <dgm:cxn modelId="{E08026EE-B613-4CDD-BF1E-D877BD5C207C}" type="presOf" srcId="{37FAF1C4-07DC-46ED-82B5-4341A82B1EDA}" destId="{388ADAE6-F7B3-4B90-B52D-99113F441924}" srcOrd="0" destOrd="2" presId="urn:microsoft.com/office/officeart/2005/8/layout/process1"/>
    <dgm:cxn modelId="{3C24715F-36F2-4EEA-8CA9-FC6F3CB3AF26}" srcId="{BACD90DC-DB20-478E-A7BF-0AF0BA4DF4A4}" destId="{37FAF1C4-07DC-46ED-82B5-4341A82B1EDA}" srcOrd="1" destOrd="0" parTransId="{5808C0EE-E0AC-4B6B-A108-9CE2EF3BEA00}" sibTransId="{F0019EE4-D9A4-47D3-8613-06D132F245FC}"/>
    <dgm:cxn modelId="{0C1808CC-13DA-4104-B167-D34441D6F9AD}" srcId="{DC721CBB-7926-4180-A866-E8C4FCE65D14}" destId="{BACD90DC-DB20-478E-A7BF-0AF0BA4DF4A4}" srcOrd="0" destOrd="0" parTransId="{06E4714B-1DAB-4AE9-B7D6-E7E8F8E35129}" sibTransId="{96B60F8F-0DEC-456B-8397-F6E57CDDE341}"/>
    <dgm:cxn modelId="{49A2FC0A-4E42-4FB7-A868-7BD06B24D2D6}" type="presOf" srcId="{BF4DAC5D-177E-4504-B060-5551E8FA9332}" destId="{388ADAE6-F7B3-4B90-B52D-99113F441924}" srcOrd="0" destOrd="1" presId="urn:microsoft.com/office/officeart/2005/8/layout/process1"/>
    <dgm:cxn modelId="{5D68ADB7-EB6A-47F4-A042-7E501A35DBED}" srcId="{BACD90DC-DB20-478E-A7BF-0AF0BA4DF4A4}" destId="{DE706963-ECFC-440A-96C9-08B1655EC81D}" srcOrd="3" destOrd="0" parTransId="{E1B8B7BD-B7A7-4C5D-BDF3-0EFC40DB7BAE}" sibTransId="{A0A5CBFD-A629-4A8B-8644-E320AAA85583}"/>
    <dgm:cxn modelId="{7C0F7D3E-3ED9-40AE-B77A-D91A98FF0AE9}" type="presOf" srcId="{DC721CBB-7926-4180-A866-E8C4FCE65D14}" destId="{A98BD5DF-D6CB-4BE3-9ED9-D385E82505BB}" srcOrd="0" destOrd="0" presId="urn:microsoft.com/office/officeart/2005/8/layout/process1"/>
    <dgm:cxn modelId="{D37EFCDF-2DDC-4045-9F3A-426096D6FF31}" srcId="{BACD90DC-DB20-478E-A7BF-0AF0BA4DF4A4}" destId="{4EF9537F-809F-45B5-AF49-4EDC51DD7CF2}" srcOrd="2" destOrd="0" parTransId="{8909482F-9CCF-49F0-B74F-FFF9FFC02C2E}" sibTransId="{04770D38-C39C-45C2-9F63-867ED95F49BC}"/>
    <dgm:cxn modelId="{F03E71E2-93E1-43B3-B555-5A79A75030A3}" srcId="{BACD90DC-DB20-478E-A7BF-0AF0BA4DF4A4}" destId="{24DB3AF0-D47A-4437-AFE6-230293575895}" srcOrd="4" destOrd="0" parTransId="{09BC3BF5-65C4-4169-AF9B-11CE687A0FB0}" sibTransId="{14401B5E-5E52-4D8A-A966-8A353250DC3A}"/>
    <dgm:cxn modelId="{2FA27A19-61E3-42E5-9C24-94BC994D60AD}" srcId="{BACD90DC-DB20-478E-A7BF-0AF0BA4DF4A4}" destId="{BF4DAC5D-177E-4504-B060-5551E8FA9332}" srcOrd="0" destOrd="0" parTransId="{1F9D98B5-07D8-42E4-BED0-A5F851B535CC}" sibTransId="{A794F935-E4C9-40B3-87D6-4BDAF4534FE9}"/>
    <dgm:cxn modelId="{79A340B0-10C2-40FC-B1FF-4B7AA9A18063}" type="presOf" srcId="{24DB3AF0-D47A-4437-AFE6-230293575895}" destId="{388ADAE6-F7B3-4B90-B52D-99113F441924}" srcOrd="0" destOrd="5" presId="urn:microsoft.com/office/officeart/2005/8/layout/process1"/>
    <dgm:cxn modelId="{E7164367-6474-4471-B267-1CDD9AAD7845}" type="presParOf" srcId="{A98BD5DF-D6CB-4BE3-9ED9-D385E82505BB}" destId="{388ADAE6-F7B3-4B90-B52D-99113F441924}" srcOrd="0"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B7AD78-8DA2-45DE-B525-B8985AA18A9E}"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es-CL"/>
        </a:p>
      </dgm:t>
    </dgm:pt>
    <dgm:pt modelId="{A6CD1D61-A8D3-4943-9198-3343D02C77BA}">
      <dgm:prSet/>
      <dgm:spPr/>
      <dgm:t>
        <a:bodyPr/>
        <a:lstStyle/>
        <a:p>
          <a:pPr rtl="0"/>
          <a:r>
            <a:rPr lang="es-CL" b="1" dirty="0" smtClean="0"/>
            <a:t>ABSORCIÓN: </a:t>
          </a:r>
          <a:endParaRPr lang="es-CL" dirty="0"/>
        </a:p>
      </dgm:t>
    </dgm:pt>
    <dgm:pt modelId="{B1B1F6E4-DE6E-4DD9-89A5-06610067469E}" type="parTrans" cxnId="{6329EC4E-2B55-4106-ABFC-24D0C0F4ED54}">
      <dgm:prSet/>
      <dgm:spPr/>
      <dgm:t>
        <a:bodyPr/>
        <a:lstStyle/>
        <a:p>
          <a:endParaRPr lang="es-CL"/>
        </a:p>
      </dgm:t>
    </dgm:pt>
    <dgm:pt modelId="{4F5161C1-4DC3-4277-8307-D513D593CF4E}" type="sibTrans" cxnId="{6329EC4E-2B55-4106-ABFC-24D0C0F4ED54}">
      <dgm:prSet/>
      <dgm:spPr/>
      <dgm:t>
        <a:bodyPr/>
        <a:lstStyle/>
        <a:p>
          <a:endParaRPr lang="es-CL"/>
        </a:p>
      </dgm:t>
    </dgm:pt>
    <dgm:pt modelId="{AAD85DE4-4A59-400C-858E-6178BDA8E7D3}">
      <dgm:prSet/>
      <dgm:spPr/>
      <dgm:t>
        <a:bodyPr/>
        <a:lstStyle/>
        <a:p>
          <a:pPr rtl="0"/>
          <a:r>
            <a:rPr lang="es-CL" dirty="0" smtClean="0"/>
            <a:t>Características: </a:t>
          </a:r>
          <a:endParaRPr lang="es-CL" dirty="0"/>
        </a:p>
      </dgm:t>
    </dgm:pt>
    <dgm:pt modelId="{9A379F55-5689-4485-9FB3-DE820EEEF5B2}" type="parTrans" cxnId="{1552B833-5A30-49BB-B052-660FC281096D}">
      <dgm:prSet/>
      <dgm:spPr/>
      <dgm:t>
        <a:bodyPr/>
        <a:lstStyle/>
        <a:p>
          <a:endParaRPr lang="es-CL"/>
        </a:p>
      </dgm:t>
    </dgm:pt>
    <dgm:pt modelId="{6BE12D61-5CF3-453C-A04A-6CC9A647777A}" type="sibTrans" cxnId="{1552B833-5A30-49BB-B052-660FC281096D}">
      <dgm:prSet/>
      <dgm:spPr/>
      <dgm:t>
        <a:bodyPr/>
        <a:lstStyle/>
        <a:p>
          <a:endParaRPr lang="es-CL"/>
        </a:p>
      </dgm:t>
    </dgm:pt>
    <dgm:pt modelId="{4DB4A4C0-893E-4EDA-8CB7-3E029E344A0D}">
      <dgm:prSet/>
      <dgm:spPr/>
      <dgm:t>
        <a:bodyPr/>
        <a:lstStyle/>
        <a:p>
          <a:pPr rtl="0"/>
          <a:r>
            <a:rPr lang="es-CL" dirty="0" smtClean="0"/>
            <a:t>Incremento pH gástrico</a:t>
          </a:r>
          <a:endParaRPr lang="es-CL" dirty="0"/>
        </a:p>
      </dgm:t>
    </dgm:pt>
    <dgm:pt modelId="{A2B7642E-E1E0-4E16-ABE5-F6FA921EC1DB}" type="parTrans" cxnId="{CFB606D1-3F6D-4170-8020-A51EF2B6E132}">
      <dgm:prSet/>
      <dgm:spPr/>
      <dgm:t>
        <a:bodyPr/>
        <a:lstStyle/>
        <a:p>
          <a:endParaRPr lang="es-CL"/>
        </a:p>
      </dgm:t>
    </dgm:pt>
    <dgm:pt modelId="{ACF9759D-AB38-4B79-82F1-6E140CA32490}" type="sibTrans" cxnId="{CFB606D1-3F6D-4170-8020-A51EF2B6E132}">
      <dgm:prSet/>
      <dgm:spPr/>
      <dgm:t>
        <a:bodyPr/>
        <a:lstStyle/>
        <a:p>
          <a:endParaRPr lang="es-CL"/>
        </a:p>
      </dgm:t>
    </dgm:pt>
    <dgm:pt modelId="{ABB4E80C-4235-4063-B263-D7F28027E32D}">
      <dgm:prSet/>
      <dgm:spPr/>
      <dgm:t>
        <a:bodyPr/>
        <a:lstStyle/>
        <a:p>
          <a:pPr rtl="0"/>
          <a:r>
            <a:rPr lang="es-CL" dirty="0" smtClean="0"/>
            <a:t>Disminución de motilidad gástrica </a:t>
          </a:r>
          <a:endParaRPr lang="es-CL" dirty="0"/>
        </a:p>
      </dgm:t>
    </dgm:pt>
    <dgm:pt modelId="{48D71776-0E93-41D0-8811-7139BFAB769F}" type="parTrans" cxnId="{19D5D80F-585F-4D52-87C5-BDDC0F803DEC}">
      <dgm:prSet/>
      <dgm:spPr/>
      <dgm:t>
        <a:bodyPr/>
        <a:lstStyle/>
        <a:p>
          <a:endParaRPr lang="es-CL"/>
        </a:p>
      </dgm:t>
    </dgm:pt>
    <dgm:pt modelId="{DE42FDBE-39EA-4C8E-B033-2507E2D974F3}" type="sibTrans" cxnId="{19D5D80F-585F-4D52-87C5-BDDC0F803DEC}">
      <dgm:prSet/>
      <dgm:spPr/>
      <dgm:t>
        <a:bodyPr/>
        <a:lstStyle/>
        <a:p>
          <a:endParaRPr lang="es-CL"/>
        </a:p>
      </dgm:t>
    </dgm:pt>
    <dgm:pt modelId="{C8754CDC-89B1-44DE-BF12-140E29CF75D6}">
      <dgm:prSet/>
      <dgm:spPr/>
      <dgm:t>
        <a:bodyPr/>
        <a:lstStyle/>
        <a:p>
          <a:pPr rtl="0"/>
          <a:r>
            <a:rPr lang="es-CL" dirty="0" smtClean="0"/>
            <a:t>Disminución de flujo sanguíneo gastrointestinal. </a:t>
          </a:r>
          <a:endParaRPr lang="es-CL" dirty="0"/>
        </a:p>
      </dgm:t>
    </dgm:pt>
    <dgm:pt modelId="{EAF075E6-964E-4615-A500-77992D5758E0}" type="parTrans" cxnId="{56010CA6-D5B1-431B-8477-E68E44B41FFA}">
      <dgm:prSet/>
      <dgm:spPr/>
      <dgm:t>
        <a:bodyPr/>
        <a:lstStyle/>
        <a:p>
          <a:endParaRPr lang="es-CL"/>
        </a:p>
      </dgm:t>
    </dgm:pt>
    <dgm:pt modelId="{B900C531-FB47-4C5C-82B5-08009E21EB0C}" type="sibTrans" cxnId="{56010CA6-D5B1-431B-8477-E68E44B41FFA}">
      <dgm:prSet/>
      <dgm:spPr/>
      <dgm:t>
        <a:bodyPr/>
        <a:lstStyle/>
        <a:p>
          <a:endParaRPr lang="es-CL"/>
        </a:p>
      </dgm:t>
    </dgm:pt>
    <dgm:pt modelId="{EF52B7E6-73D0-4AA8-B953-B600A0D549E2}">
      <dgm:prSet/>
      <dgm:spPr/>
      <dgm:t>
        <a:bodyPr/>
        <a:lstStyle/>
        <a:p>
          <a:pPr rtl="0"/>
          <a:r>
            <a:rPr lang="es-CL" dirty="0" smtClean="0"/>
            <a:t>La medicación que requiera transporte activo puede ser pobremente absorbida con la edad.</a:t>
          </a:r>
          <a:endParaRPr lang="es-CL" dirty="0"/>
        </a:p>
      </dgm:t>
    </dgm:pt>
    <dgm:pt modelId="{ABEEE298-4E87-4132-B2F2-400E98C3E2A3}" type="parTrans" cxnId="{AF2E1955-1D55-4608-97CA-A38C605D286E}">
      <dgm:prSet/>
      <dgm:spPr/>
      <dgm:t>
        <a:bodyPr/>
        <a:lstStyle/>
        <a:p>
          <a:endParaRPr lang="es-CL"/>
        </a:p>
      </dgm:t>
    </dgm:pt>
    <dgm:pt modelId="{8A9F9E19-B5DC-4F66-B537-BCC3B183F59D}" type="sibTrans" cxnId="{AF2E1955-1D55-4608-97CA-A38C605D286E}">
      <dgm:prSet/>
      <dgm:spPr/>
      <dgm:t>
        <a:bodyPr/>
        <a:lstStyle/>
        <a:p>
          <a:endParaRPr lang="es-CL"/>
        </a:p>
      </dgm:t>
    </dgm:pt>
    <dgm:pt modelId="{C1EA70B1-1A84-4282-886D-D03C713432B4}">
      <dgm:prSet/>
      <dgm:spPr/>
      <dgm:t>
        <a:bodyPr/>
        <a:lstStyle/>
        <a:p>
          <a:pPr rtl="0"/>
          <a:endParaRPr lang="es-CL" dirty="0"/>
        </a:p>
      </dgm:t>
    </dgm:pt>
    <dgm:pt modelId="{C395C3BB-6277-475A-9117-DD79FC665F56}" type="parTrans" cxnId="{7E117628-00C8-41D2-B31E-B4C9B68478F5}">
      <dgm:prSet/>
      <dgm:spPr/>
      <dgm:t>
        <a:bodyPr/>
        <a:lstStyle/>
        <a:p>
          <a:endParaRPr lang="es-CL"/>
        </a:p>
      </dgm:t>
    </dgm:pt>
    <dgm:pt modelId="{95001450-28D5-4A4E-AF02-527FA3004739}" type="sibTrans" cxnId="{7E117628-00C8-41D2-B31E-B4C9B68478F5}">
      <dgm:prSet/>
      <dgm:spPr/>
      <dgm:t>
        <a:bodyPr/>
        <a:lstStyle/>
        <a:p>
          <a:endParaRPr lang="es-CL"/>
        </a:p>
      </dgm:t>
    </dgm:pt>
    <dgm:pt modelId="{91459DA9-BCAC-4B47-A040-D4BCFA79E6F0}">
      <dgm:prSet/>
      <dgm:spPr/>
      <dgm:t>
        <a:bodyPr/>
        <a:lstStyle/>
        <a:p>
          <a:pPr rtl="0"/>
          <a:r>
            <a:rPr lang="es-CL" b="1" dirty="0" smtClean="0"/>
            <a:t>Biodisponibilidad de los antidepresivos no parece tener gran cambio. </a:t>
          </a:r>
          <a:endParaRPr lang="es-CL" dirty="0"/>
        </a:p>
      </dgm:t>
    </dgm:pt>
    <dgm:pt modelId="{436D41DC-603C-4C91-8C13-3F89E8DC1F08}" type="parTrans" cxnId="{5BFB065F-9AEC-4B49-9975-23EDE0A14A6F}">
      <dgm:prSet/>
      <dgm:spPr/>
      <dgm:t>
        <a:bodyPr/>
        <a:lstStyle/>
        <a:p>
          <a:endParaRPr lang="es-CL"/>
        </a:p>
      </dgm:t>
    </dgm:pt>
    <dgm:pt modelId="{CFA4A2D5-AA2A-4C50-B3DE-658F4527115F}" type="sibTrans" cxnId="{5BFB065F-9AEC-4B49-9975-23EDE0A14A6F}">
      <dgm:prSet/>
      <dgm:spPr/>
      <dgm:t>
        <a:bodyPr/>
        <a:lstStyle/>
        <a:p>
          <a:endParaRPr lang="es-CL"/>
        </a:p>
      </dgm:t>
    </dgm:pt>
    <dgm:pt modelId="{273FD348-00BE-4287-B1C6-81478EAE9012}">
      <dgm:prSet/>
      <dgm:spPr/>
      <dgm:t>
        <a:bodyPr/>
        <a:lstStyle/>
        <a:p>
          <a:pPr rtl="0"/>
          <a:endParaRPr lang="es-CL" dirty="0"/>
        </a:p>
      </dgm:t>
    </dgm:pt>
    <dgm:pt modelId="{0839DC99-1377-420E-963C-7ABDD0689880}" type="parTrans" cxnId="{E3370014-42B8-406C-876E-71137464F9EA}">
      <dgm:prSet/>
      <dgm:spPr/>
      <dgm:t>
        <a:bodyPr/>
        <a:lstStyle/>
        <a:p>
          <a:endParaRPr lang="es-CL"/>
        </a:p>
      </dgm:t>
    </dgm:pt>
    <dgm:pt modelId="{368CAFF8-78EE-41E9-8847-6D95080B9CEC}" type="sibTrans" cxnId="{E3370014-42B8-406C-876E-71137464F9EA}">
      <dgm:prSet/>
      <dgm:spPr/>
      <dgm:t>
        <a:bodyPr/>
        <a:lstStyle/>
        <a:p>
          <a:endParaRPr lang="es-CL"/>
        </a:p>
      </dgm:t>
    </dgm:pt>
    <dgm:pt modelId="{239C1891-2295-43BC-B1B9-9D0E1410AB22}" type="pres">
      <dgm:prSet presAssocID="{7AB7AD78-8DA2-45DE-B525-B8985AA18A9E}" presName="Name0" presStyleCnt="0">
        <dgm:presLayoutVars>
          <dgm:dir/>
          <dgm:animLvl val="lvl"/>
          <dgm:resizeHandles val="exact"/>
        </dgm:presLayoutVars>
      </dgm:prSet>
      <dgm:spPr/>
      <dgm:t>
        <a:bodyPr/>
        <a:lstStyle/>
        <a:p>
          <a:endParaRPr lang="es-CL"/>
        </a:p>
      </dgm:t>
    </dgm:pt>
    <dgm:pt modelId="{449C9967-496C-4A7D-B002-CE924F6A529F}" type="pres">
      <dgm:prSet presAssocID="{A6CD1D61-A8D3-4943-9198-3343D02C77BA}" presName="linNode" presStyleCnt="0"/>
      <dgm:spPr/>
    </dgm:pt>
    <dgm:pt modelId="{A0705E45-9183-4A6C-A466-521CE0C81053}" type="pres">
      <dgm:prSet presAssocID="{A6CD1D61-A8D3-4943-9198-3343D02C77BA}" presName="parentText" presStyleLbl="node1" presStyleIdx="0" presStyleCnt="1">
        <dgm:presLayoutVars>
          <dgm:chMax val="1"/>
          <dgm:bulletEnabled val="1"/>
        </dgm:presLayoutVars>
      </dgm:prSet>
      <dgm:spPr/>
      <dgm:t>
        <a:bodyPr/>
        <a:lstStyle/>
        <a:p>
          <a:endParaRPr lang="es-CL"/>
        </a:p>
      </dgm:t>
    </dgm:pt>
    <dgm:pt modelId="{27B65DB5-8B43-4F6B-A736-8CE7B92C15D5}" type="pres">
      <dgm:prSet presAssocID="{A6CD1D61-A8D3-4943-9198-3343D02C77BA}" presName="descendantText" presStyleLbl="alignAccFollowNode1" presStyleIdx="0" presStyleCnt="1">
        <dgm:presLayoutVars>
          <dgm:bulletEnabled val="1"/>
        </dgm:presLayoutVars>
      </dgm:prSet>
      <dgm:spPr/>
      <dgm:t>
        <a:bodyPr/>
        <a:lstStyle/>
        <a:p>
          <a:endParaRPr lang="es-CL"/>
        </a:p>
      </dgm:t>
    </dgm:pt>
  </dgm:ptLst>
  <dgm:cxnLst>
    <dgm:cxn modelId="{67B3756F-8A34-4230-B17E-DD17669FEC63}" type="presOf" srcId="{ABB4E80C-4235-4063-B263-D7F28027E32D}" destId="{27B65DB5-8B43-4F6B-A736-8CE7B92C15D5}" srcOrd="0" destOrd="2" presId="urn:microsoft.com/office/officeart/2005/8/layout/vList5"/>
    <dgm:cxn modelId="{CFB606D1-3F6D-4170-8020-A51EF2B6E132}" srcId="{AAD85DE4-4A59-400C-858E-6178BDA8E7D3}" destId="{4DB4A4C0-893E-4EDA-8CB7-3E029E344A0D}" srcOrd="0" destOrd="0" parTransId="{A2B7642E-E1E0-4E16-ABE5-F6FA921EC1DB}" sibTransId="{ACF9759D-AB38-4B79-82F1-6E140CA32490}"/>
    <dgm:cxn modelId="{56010CA6-D5B1-431B-8477-E68E44B41FFA}" srcId="{AAD85DE4-4A59-400C-858E-6178BDA8E7D3}" destId="{C8754CDC-89B1-44DE-BF12-140E29CF75D6}" srcOrd="2" destOrd="0" parTransId="{EAF075E6-964E-4615-A500-77992D5758E0}" sibTransId="{B900C531-FB47-4C5C-82B5-08009E21EB0C}"/>
    <dgm:cxn modelId="{260EF8A0-C23D-4610-965D-D4063B154E21}" type="presOf" srcId="{AAD85DE4-4A59-400C-858E-6178BDA8E7D3}" destId="{27B65DB5-8B43-4F6B-A736-8CE7B92C15D5}" srcOrd="0" destOrd="0" presId="urn:microsoft.com/office/officeart/2005/8/layout/vList5"/>
    <dgm:cxn modelId="{AF2E1955-1D55-4608-97CA-A38C605D286E}" srcId="{AAD85DE4-4A59-400C-858E-6178BDA8E7D3}" destId="{EF52B7E6-73D0-4AA8-B953-B600A0D549E2}" srcOrd="3" destOrd="0" parTransId="{ABEEE298-4E87-4132-B2F2-400E98C3E2A3}" sibTransId="{8A9F9E19-B5DC-4F66-B537-BCC3B183F59D}"/>
    <dgm:cxn modelId="{5B8B4A96-FA8C-42E1-9DDE-143659423884}" type="presOf" srcId="{C1EA70B1-1A84-4282-886D-D03C713432B4}" destId="{27B65DB5-8B43-4F6B-A736-8CE7B92C15D5}" srcOrd="0" destOrd="5" presId="urn:microsoft.com/office/officeart/2005/8/layout/vList5"/>
    <dgm:cxn modelId="{854CCAD3-D6AC-4DB1-9A58-FFB7071A44B5}" type="presOf" srcId="{C8754CDC-89B1-44DE-BF12-140E29CF75D6}" destId="{27B65DB5-8B43-4F6B-A736-8CE7B92C15D5}" srcOrd="0" destOrd="3" presId="urn:microsoft.com/office/officeart/2005/8/layout/vList5"/>
    <dgm:cxn modelId="{6329EC4E-2B55-4106-ABFC-24D0C0F4ED54}" srcId="{7AB7AD78-8DA2-45DE-B525-B8985AA18A9E}" destId="{A6CD1D61-A8D3-4943-9198-3343D02C77BA}" srcOrd="0" destOrd="0" parTransId="{B1B1F6E4-DE6E-4DD9-89A5-06610067469E}" sibTransId="{4F5161C1-4DC3-4277-8307-D513D593CF4E}"/>
    <dgm:cxn modelId="{971225EE-A530-4A36-B4ED-3641A2CBF8D3}" type="presOf" srcId="{91459DA9-BCAC-4B47-A040-D4BCFA79E6F0}" destId="{27B65DB5-8B43-4F6B-A736-8CE7B92C15D5}" srcOrd="0" destOrd="6" presId="urn:microsoft.com/office/officeart/2005/8/layout/vList5"/>
    <dgm:cxn modelId="{19D5D80F-585F-4D52-87C5-BDDC0F803DEC}" srcId="{AAD85DE4-4A59-400C-858E-6178BDA8E7D3}" destId="{ABB4E80C-4235-4063-B263-D7F28027E32D}" srcOrd="1" destOrd="0" parTransId="{48D71776-0E93-41D0-8811-7139BFAB769F}" sibTransId="{DE42FDBE-39EA-4C8E-B033-2507E2D974F3}"/>
    <dgm:cxn modelId="{1113C608-C6D5-4682-8065-E00C39A609F5}" type="presOf" srcId="{273FD348-00BE-4287-B1C6-81478EAE9012}" destId="{27B65DB5-8B43-4F6B-A736-8CE7B92C15D5}" srcOrd="0" destOrd="7" presId="urn:microsoft.com/office/officeart/2005/8/layout/vList5"/>
    <dgm:cxn modelId="{DB924B99-AD6B-4D52-9133-60AC2C38D2A3}" type="presOf" srcId="{7AB7AD78-8DA2-45DE-B525-B8985AA18A9E}" destId="{239C1891-2295-43BC-B1B9-9D0E1410AB22}" srcOrd="0" destOrd="0" presId="urn:microsoft.com/office/officeart/2005/8/layout/vList5"/>
    <dgm:cxn modelId="{7E117628-00C8-41D2-B31E-B4C9B68478F5}" srcId="{AAD85DE4-4A59-400C-858E-6178BDA8E7D3}" destId="{C1EA70B1-1A84-4282-886D-D03C713432B4}" srcOrd="4" destOrd="0" parTransId="{C395C3BB-6277-475A-9117-DD79FC665F56}" sibTransId="{95001450-28D5-4A4E-AF02-527FA3004739}"/>
    <dgm:cxn modelId="{BF404424-4EBF-4A5A-B013-8C3CE1E81729}" type="presOf" srcId="{4DB4A4C0-893E-4EDA-8CB7-3E029E344A0D}" destId="{27B65DB5-8B43-4F6B-A736-8CE7B92C15D5}" srcOrd="0" destOrd="1" presId="urn:microsoft.com/office/officeart/2005/8/layout/vList5"/>
    <dgm:cxn modelId="{C04DBD23-43DA-4B1E-B054-533A4B6A8B81}" type="presOf" srcId="{A6CD1D61-A8D3-4943-9198-3343D02C77BA}" destId="{A0705E45-9183-4A6C-A466-521CE0C81053}" srcOrd="0" destOrd="0" presId="urn:microsoft.com/office/officeart/2005/8/layout/vList5"/>
    <dgm:cxn modelId="{E3370014-42B8-406C-876E-71137464F9EA}" srcId="{AAD85DE4-4A59-400C-858E-6178BDA8E7D3}" destId="{273FD348-00BE-4287-B1C6-81478EAE9012}" srcOrd="6" destOrd="0" parTransId="{0839DC99-1377-420E-963C-7ABDD0689880}" sibTransId="{368CAFF8-78EE-41E9-8847-6D95080B9CEC}"/>
    <dgm:cxn modelId="{03079128-2878-45AF-A660-9557CBA4CE2C}" type="presOf" srcId="{EF52B7E6-73D0-4AA8-B953-B600A0D549E2}" destId="{27B65DB5-8B43-4F6B-A736-8CE7B92C15D5}" srcOrd="0" destOrd="4" presId="urn:microsoft.com/office/officeart/2005/8/layout/vList5"/>
    <dgm:cxn modelId="{1552B833-5A30-49BB-B052-660FC281096D}" srcId="{A6CD1D61-A8D3-4943-9198-3343D02C77BA}" destId="{AAD85DE4-4A59-400C-858E-6178BDA8E7D3}" srcOrd="0" destOrd="0" parTransId="{9A379F55-5689-4485-9FB3-DE820EEEF5B2}" sibTransId="{6BE12D61-5CF3-453C-A04A-6CC9A647777A}"/>
    <dgm:cxn modelId="{5BFB065F-9AEC-4B49-9975-23EDE0A14A6F}" srcId="{AAD85DE4-4A59-400C-858E-6178BDA8E7D3}" destId="{91459DA9-BCAC-4B47-A040-D4BCFA79E6F0}" srcOrd="5" destOrd="0" parTransId="{436D41DC-603C-4C91-8C13-3F89E8DC1F08}" sibTransId="{CFA4A2D5-AA2A-4C50-B3DE-658F4527115F}"/>
    <dgm:cxn modelId="{9638F831-2430-499A-8977-49DE647BB928}" type="presParOf" srcId="{239C1891-2295-43BC-B1B9-9D0E1410AB22}" destId="{449C9967-496C-4A7D-B002-CE924F6A529F}" srcOrd="0" destOrd="0" presId="urn:microsoft.com/office/officeart/2005/8/layout/vList5"/>
    <dgm:cxn modelId="{C86720AE-4C03-46FC-BE2B-D9E6693C9A5E}" type="presParOf" srcId="{449C9967-496C-4A7D-B002-CE924F6A529F}" destId="{A0705E45-9183-4A6C-A466-521CE0C81053}" srcOrd="0" destOrd="0" presId="urn:microsoft.com/office/officeart/2005/8/layout/vList5"/>
    <dgm:cxn modelId="{F02041F9-4BCF-46A7-B45D-32F671AC7068}" type="presParOf" srcId="{449C9967-496C-4A7D-B002-CE924F6A529F}" destId="{27B65DB5-8B43-4F6B-A736-8CE7B92C15D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AB7AD78-8DA2-45DE-B525-B8985AA18A9E}"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CL"/>
        </a:p>
      </dgm:t>
    </dgm:pt>
    <dgm:pt modelId="{A6CD1D61-A8D3-4943-9198-3343D02C77BA}">
      <dgm:prSet/>
      <dgm:spPr/>
      <dgm:t>
        <a:bodyPr/>
        <a:lstStyle/>
        <a:p>
          <a:pPr rtl="0"/>
          <a:r>
            <a:rPr lang="es-CL" b="1" dirty="0" smtClean="0"/>
            <a:t>Distribución</a:t>
          </a:r>
        </a:p>
        <a:p>
          <a:pPr rtl="0"/>
          <a:r>
            <a:rPr lang="es-CL" b="1" dirty="0" smtClean="0"/>
            <a:t> </a:t>
          </a:r>
          <a:endParaRPr lang="es-CL" dirty="0"/>
        </a:p>
      </dgm:t>
    </dgm:pt>
    <dgm:pt modelId="{B1B1F6E4-DE6E-4DD9-89A5-06610067469E}" type="parTrans" cxnId="{6329EC4E-2B55-4106-ABFC-24D0C0F4ED54}">
      <dgm:prSet/>
      <dgm:spPr/>
      <dgm:t>
        <a:bodyPr/>
        <a:lstStyle/>
        <a:p>
          <a:endParaRPr lang="es-CL"/>
        </a:p>
      </dgm:t>
    </dgm:pt>
    <dgm:pt modelId="{4F5161C1-4DC3-4277-8307-D513D593CF4E}" type="sibTrans" cxnId="{6329EC4E-2B55-4106-ABFC-24D0C0F4ED54}">
      <dgm:prSet/>
      <dgm:spPr/>
      <dgm:t>
        <a:bodyPr/>
        <a:lstStyle/>
        <a:p>
          <a:endParaRPr lang="es-CL"/>
        </a:p>
      </dgm:t>
    </dgm:pt>
    <dgm:pt modelId="{AAD85DE4-4A59-400C-858E-6178BDA8E7D3}">
      <dgm:prSet/>
      <dgm:spPr/>
      <dgm:t>
        <a:bodyPr/>
        <a:lstStyle/>
        <a:p>
          <a:pPr rtl="0"/>
          <a:r>
            <a:rPr lang="es-CL" dirty="0" smtClean="0"/>
            <a:t>Características: </a:t>
          </a:r>
          <a:endParaRPr lang="es-CL" dirty="0"/>
        </a:p>
      </dgm:t>
    </dgm:pt>
    <dgm:pt modelId="{9A379F55-5689-4485-9FB3-DE820EEEF5B2}" type="parTrans" cxnId="{1552B833-5A30-49BB-B052-660FC281096D}">
      <dgm:prSet/>
      <dgm:spPr/>
      <dgm:t>
        <a:bodyPr/>
        <a:lstStyle/>
        <a:p>
          <a:endParaRPr lang="es-CL"/>
        </a:p>
      </dgm:t>
    </dgm:pt>
    <dgm:pt modelId="{6BE12D61-5CF3-453C-A04A-6CC9A647777A}" type="sibTrans" cxnId="{1552B833-5A30-49BB-B052-660FC281096D}">
      <dgm:prSet/>
      <dgm:spPr/>
      <dgm:t>
        <a:bodyPr/>
        <a:lstStyle/>
        <a:p>
          <a:endParaRPr lang="es-CL"/>
        </a:p>
      </dgm:t>
    </dgm:pt>
    <dgm:pt modelId="{4DB4A4C0-893E-4EDA-8CB7-3E029E344A0D}">
      <dgm:prSet/>
      <dgm:spPr/>
      <dgm:t>
        <a:bodyPr/>
        <a:lstStyle/>
        <a:p>
          <a:pPr rtl="0"/>
          <a:r>
            <a:rPr lang="es-CL" dirty="0" smtClean="0"/>
            <a:t>varía con la composición del cuerpo. </a:t>
          </a:r>
          <a:endParaRPr lang="es-CL" dirty="0"/>
        </a:p>
      </dgm:t>
    </dgm:pt>
    <dgm:pt modelId="{A2B7642E-E1E0-4E16-ABE5-F6FA921EC1DB}" type="parTrans" cxnId="{CFB606D1-3F6D-4170-8020-A51EF2B6E132}">
      <dgm:prSet/>
      <dgm:spPr/>
      <dgm:t>
        <a:bodyPr/>
        <a:lstStyle/>
        <a:p>
          <a:endParaRPr lang="es-CL"/>
        </a:p>
      </dgm:t>
    </dgm:pt>
    <dgm:pt modelId="{ACF9759D-AB38-4B79-82F1-6E140CA32490}" type="sibTrans" cxnId="{CFB606D1-3F6D-4170-8020-A51EF2B6E132}">
      <dgm:prSet/>
      <dgm:spPr/>
      <dgm:t>
        <a:bodyPr/>
        <a:lstStyle/>
        <a:p>
          <a:endParaRPr lang="es-CL"/>
        </a:p>
      </dgm:t>
    </dgm:pt>
    <dgm:pt modelId="{273FD348-00BE-4287-B1C6-81478EAE9012}">
      <dgm:prSet/>
      <dgm:spPr/>
      <dgm:t>
        <a:bodyPr/>
        <a:lstStyle/>
        <a:p>
          <a:pPr rtl="0"/>
          <a:r>
            <a:rPr lang="es-CL" b="1" dirty="0" smtClean="0"/>
            <a:t>No son clínicamente relevantes.</a:t>
          </a:r>
          <a:endParaRPr lang="es-CL" b="1" dirty="0"/>
        </a:p>
      </dgm:t>
    </dgm:pt>
    <dgm:pt modelId="{0839DC99-1377-420E-963C-7ABDD0689880}" type="parTrans" cxnId="{E3370014-42B8-406C-876E-71137464F9EA}">
      <dgm:prSet/>
      <dgm:spPr/>
      <dgm:t>
        <a:bodyPr/>
        <a:lstStyle/>
        <a:p>
          <a:endParaRPr lang="es-CL"/>
        </a:p>
      </dgm:t>
    </dgm:pt>
    <dgm:pt modelId="{368CAFF8-78EE-41E9-8847-6D95080B9CEC}" type="sibTrans" cxnId="{E3370014-42B8-406C-876E-71137464F9EA}">
      <dgm:prSet/>
      <dgm:spPr/>
      <dgm:t>
        <a:bodyPr/>
        <a:lstStyle/>
        <a:p>
          <a:endParaRPr lang="es-CL"/>
        </a:p>
      </dgm:t>
    </dgm:pt>
    <dgm:pt modelId="{9661882C-7816-4226-883C-99DF7EB094FE}">
      <dgm:prSet/>
      <dgm:spPr/>
      <dgm:t>
        <a:bodyPr/>
        <a:lstStyle/>
        <a:p>
          <a:pPr rtl="0"/>
          <a:r>
            <a:rPr lang="es-CL" dirty="0" smtClean="0"/>
            <a:t>En el anciano aumenta la grasa corporal, y disminuyen el agua como la masa corporal.  </a:t>
          </a:r>
          <a:endParaRPr lang="es-CL" dirty="0"/>
        </a:p>
      </dgm:t>
    </dgm:pt>
    <dgm:pt modelId="{F1CC1D1E-888F-4272-8495-4A749F21FC28}" type="parTrans" cxnId="{EE856660-7847-4717-BFE7-73338C2986E7}">
      <dgm:prSet/>
      <dgm:spPr/>
      <dgm:t>
        <a:bodyPr/>
        <a:lstStyle/>
        <a:p>
          <a:endParaRPr lang="es-CL"/>
        </a:p>
      </dgm:t>
    </dgm:pt>
    <dgm:pt modelId="{A5E01A76-9D29-4547-8BB5-E5438990C65F}" type="sibTrans" cxnId="{EE856660-7847-4717-BFE7-73338C2986E7}">
      <dgm:prSet/>
      <dgm:spPr/>
      <dgm:t>
        <a:bodyPr/>
        <a:lstStyle/>
        <a:p>
          <a:endParaRPr lang="es-CL"/>
        </a:p>
      </dgm:t>
    </dgm:pt>
    <dgm:pt modelId="{8A177CD4-37FE-43B8-845A-43FD6192BFD6}">
      <dgm:prSet/>
      <dgm:spPr/>
      <dgm:t>
        <a:bodyPr/>
        <a:lstStyle/>
        <a:p>
          <a:pPr rtl="0"/>
          <a:r>
            <a:rPr lang="es-CL" dirty="0" smtClean="0"/>
            <a:t>De esta manera el Vd. para drogas hidrosolubles (ej.: Litio) disminuyan, y su concentración plasmática aumente. </a:t>
          </a:r>
          <a:endParaRPr lang="es-CL" dirty="0"/>
        </a:p>
      </dgm:t>
    </dgm:pt>
    <dgm:pt modelId="{3A1DAD95-E1DD-4855-82D4-0F767EFE6291}" type="parTrans" cxnId="{004DD8AD-F532-48F9-BF01-E26FCC13FB2E}">
      <dgm:prSet/>
      <dgm:spPr/>
      <dgm:t>
        <a:bodyPr/>
        <a:lstStyle/>
        <a:p>
          <a:endParaRPr lang="es-CL"/>
        </a:p>
      </dgm:t>
    </dgm:pt>
    <dgm:pt modelId="{44DAE988-E334-42DE-A334-0F4DBC1009FA}" type="sibTrans" cxnId="{004DD8AD-F532-48F9-BF01-E26FCC13FB2E}">
      <dgm:prSet/>
      <dgm:spPr/>
      <dgm:t>
        <a:bodyPr/>
        <a:lstStyle/>
        <a:p>
          <a:endParaRPr lang="es-CL"/>
        </a:p>
      </dgm:t>
    </dgm:pt>
    <dgm:pt modelId="{3616F2D0-91CC-4C30-BDD4-97BE14259240}">
      <dgm:prSet/>
      <dgm:spPr/>
      <dgm:t>
        <a:bodyPr/>
        <a:lstStyle/>
        <a:p>
          <a:pPr rtl="0"/>
          <a:r>
            <a:rPr lang="es-CL" dirty="0" smtClean="0"/>
            <a:t>Para sustancias liposolubles (benzodiacepinas), incrementan su Vd. lo que es visto con el  aumento su t ½ de eliminación. </a:t>
          </a:r>
          <a:endParaRPr lang="es-CL" dirty="0"/>
        </a:p>
      </dgm:t>
    </dgm:pt>
    <dgm:pt modelId="{40112B0E-8643-49C3-BC59-62069D6D3F37}" type="parTrans" cxnId="{840754C5-9664-4B33-B7C3-2B4AF73A1AF7}">
      <dgm:prSet/>
      <dgm:spPr/>
      <dgm:t>
        <a:bodyPr/>
        <a:lstStyle/>
        <a:p>
          <a:endParaRPr lang="es-CL"/>
        </a:p>
      </dgm:t>
    </dgm:pt>
    <dgm:pt modelId="{96A44F9D-3B8B-48C0-8F90-DDA784FE45ED}" type="sibTrans" cxnId="{840754C5-9664-4B33-B7C3-2B4AF73A1AF7}">
      <dgm:prSet/>
      <dgm:spPr/>
      <dgm:t>
        <a:bodyPr/>
        <a:lstStyle/>
        <a:p>
          <a:endParaRPr lang="es-CL"/>
        </a:p>
      </dgm:t>
    </dgm:pt>
    <dgm:pt modelId="{D1312BFD-4FB7-4F6B-9D8C-A38546A356BC}">
      <dgm:prSet/>
      <dgm:spPr/>
      <dgm:t>
        <a:bodyPr/>
        <a:lstStyle/>
        <a:p>
          <a:pPr rtl="0"/>
          <a:r>
            <a:rPr lang="es-CL" dirty="0" smtClean="0"/>
            <a:t>Vd. es función de la U-Proteínas plasmáticas (albúmina y α</a:t>
          </a:r>
          <a:r>
            <a:rPr lang="es-CL" baseline="-25000" dirty="0" smtClean="0"/>
            <a:t>1</a:t>
          </a:r>
          <a:r>
            <a:rPr lang="es-CL" dirty="0" smtClean="0"/>
            <a:t>-acido glicoproteína).  Las drogas pueden variar su concentración  dependiendo de si ↑ ó ↓ los niveles de estas proteínas. </a:t>
          </a:r>
          <a:endParaRPr lang="es-CL" dirty="0"/>
        </a:p>
      </dgm:t>
    </dgm:pt>
    <dgm:pt modelId="{CA456DEE-6E8D-4A9A-AFC0-C55DD2EB209F}" type="parTrans" cxnId="{9C5D8784-6C06-45ED-A186-0A625EEF6300}">
      <dgm:prSet/>
      <dgm:spPr/>
      <dgm:t>
        <a:bodyPr/>
        <a:lstStyle/>
        <a:p>
          <a:endParaRPr lang="es-CL"/>
        </a:p>
      </dgm:t>
    </dgm:pt>
    <dgm:pt modelId="{813CAB94-8C32-4875-9DA3-8A96012A47A4}" type="sibTrans" cxnId="{9C5D8784-6C06-45ED-A186-0A625EEF6300}">
      <dgm:prSet/>
      <dgm:spPr/>
      <dgm:t>
        <a:bodyPr/>
        <a:lstStyle/>
        <a:p>
          <a:endParaRPr lang="es-CL"/>
        </a:p>
      </dgm:t>
    </dgm:pt>
    <dgm:pt modelId="{239C1891-2295-43BC-B1B9-9D0E1410AB22}" type="pres">
      <dgm:prSet presAssocID="{7AB7AD78-8DA2-45DE-B525-B8985AA18A9E}" presName="Name0" presStyleCnt="0">
        <dgm:presLayoutVars>
          <dgm:dir/>
          <dgm:animLvl val="lvl"/>
          <dgm:resizeHandles val="exact"/>
        </dgm:presLayoutVars>
      </dgm:prSet>
      <dgm:spPr/>
      <dgm:t>
        <a:bodyPr/>
        <a:lstStyle/>
        <a:p>
          <a:endParaRPr lang="es-CL"/>
        </a:p>
      </dgm:t>
    </dgm:pt>
    <dgm:pt modelId="{449C9967-496C-4A7D-B002-CE924F6A529F}" type="pres">
      <dgm:prSet presAssocID="{A6CD1D61-A8D3-4943-9198-3343D02C77BA}" presName="linNode" presStyleCnt="0"/>
      <dgm:spPr/>
    </dgm:pt>
    <dgm:pt modelId="{A0705E45-9183-4A6C-A466-521CE0C81053}" type="pres">
      <dgm:prSet presAssocID="{A6CD1D61-A8D3-4943-9198-3343D02C77BA}" presName="parentText" presStyleLbl="node1" presStyleIdx="0" presStyleCnt="1">
        <dgm:presLayoutVars>
          <dgm:chMax val="1"/>
          <dgm:bulletEnabled val="1"/>
        </dgm:presLayoutVars>
      </dgm:prSet>
      <dgm:spPr/>
      <dgm:t>
        <a:bodyPr/>
        <a:lstStyle/>
        <a:p>
          <a:endParaRPr lang="es-CL"/>
        </a:p>
      </dgm:t>
    </dgm:pt>
    <dgm:pt modelId="{27B65DB5-8B43-4F6B-A736-8CE7B92C15D5}" type="pres">
      <dgm:prSet presAssocID="{A6CD1D61-A8D3-4943-9198-3343D02C77BA}" presName="descendantText" presStyleLbl="alignAccFollowNode1" presStyleIdx="0" presStyleCnt="1">
        <dgm:presLayoutVars>
          <dgm:bulletEnabled val="1"/>
        </dgm:presLayoutVars>
      </dgm:prSet>
      <dgm:spPr/>
      <dgm:t>
        <a:bodyPr/>
        <a:lstStyle/>
        <a:p>
          <a:endParaRPr lang="es-CL"/>
        </a:p>
      </dgm:t>
    </dgm:pt>
  </dgm:ptLst>
  <dgm:cxnLst>
    <dgm:cxn modelId="{CFB606D1-3F6D-4170-8020-A51EF2B6E132}" srcId="{AAD85DE4-4A59-400C-858E-6178BDA8E7D3}" destId="{4DB4A4C0-893E-4EDA-8CB7-3E029E344A0D}" srcOrd="0" destOrd="0" parTransId="{A2B7642E-E1E0-4E16-ABE5-F6FA921EC1DB}" sibTransId="{ACF9759D-AB38-4B79-82F1-6E140CA32490}"/>
    <dgm:cxn modelId="{14DD0F4A-483D-40D9-8C0E-8AA5DFF0FDC4}" type="presOf" srcId="{AAD85DE4-4A59-400C-858E-6178BDA8E7D3}" destId="{27B65DB5-8B43-4F6B-A736-8CE7B92C15D5}" srcOrd="0" destOrd="0" presId="urn:microsoft.com/office/officeart/2005/8/layout/vList5"/>
    <dgm:cxn modelId="{064B681B-9DEC-4E31-AB76-3BA8C158AD43}" type="presOf" srcId="{4DB4A4C0-893E-4EDA-8CB7-3E029E344A0D}" destId="{27B65DB5-8B43-4F6B-A736-8CE7B92C15D5}" srcOrd="0" destOrd="1" presId="urn:microsoft.com/office/officeart/2005/8/layout/vList5"/>
    <dgm:cxn modelId="{840754C5-9664-4B33-B7C3-2B4AF73A1AF7}" srcId="{AAD85DE4-4A59-400C-858E-6178BDA8E7D3}" destId="{3616F2D0-91CC-4C30-BDD4-97BE14259240}" srcOrd="3" destOrd="0" parTransId="{40112B0E-8643-49C3-BC59-62069D6D3F37}" sibTransId="{96A44F9D-3B8B-48C0-8F90-DDA784FE45ED}"/>
    <dgm:cxn modelId="{38D2399E-7385-4B04-BDD6-BF1AEE672AC4}" type="presOf" srcId="{3616F2D0-91CC-4C30-BDD4-97BE14259240}" destId="{27B65DB5-8B43-4F6B-A736-8CE7B92C15D5}" srcOrd="0" destOrd="4" presId="urn:microsoft.com/office/officeart/2005/8/layout/vList5"/>
    <dgm:cxn modelId="{A4536DEA-0407-4889-8575-68E08919C339}" type="presOf" srcId="{9661882C-7816-4226-883C-99DF7EB094FE}" destId="{27B65DB5-8B43-4F6B-A736-8CE7B92C15D5}" srcOrd="0" destOrd="2" presId="urn:microsoft.com/office/officeart/2005/8/layout/vList5"/>
    <dgm:cxn modelId="{6329EC4E-2B55-4106-ABFC-24D0C0F4ED54}" srcId="{7AB7AD78-8DA2-45DE-B525-B8985AA18A9E}" destId="{A6CD1D61-A8D3-4943-9198-3343D02C77BA}" srcOrd="0" destOrd="0" parTransId="{B1B1F6E4-DE6E-4DD9-89A5-06610067469E}" sibTransId="{4F5161C1-4DC3-4277-8307-D513D593CF4E}"/>
    <dgm:cxn modelId="{152952FF-86C4-4925-B515-111344DC82CF}" type="presOf" srcId="{7AB7AD78-8DA2-45DE-B525-B8985AA18A9E}" destId="{239C1891-2295-43BC-B1B9-9D0E1410AB22}" srcOrd="0" destOrd="0" presId="urn:microsoft.com/office/officeart/2005/8/layout/vList5"/>
    <dgm:cxn modelId="{9CF5117A-0CD1-4B28-A1E0-C5F6044C304E}" type="presOf" srcId="{8A177CD4-37FE-43B8-845A-43FD6192BFD6}" destId="{27B65DB5-8B43-4F6B-A736-8CE7B92C15D5}" srcOrd="0" destOrd="3" presId="urn:microsoft.com/office/officeart/2005/8/layout/vList5"/>
    <dgm:cxn modelId="{C6FFAE25-DC60-445A-B6A1-96DD7DDCC39A}" type="presOf" srcId="{273FD348-00BE-4287-B1C6-81478EAE9012}" destId="{27B65DB5-8B43-4F6B-A736-8CE7B92C15D5}" srcOrd="0" destOrd="6" presId="urn:microsoft.com/office/officeart/2005/8/layout/vList5"/>
    <dgm:cxn modelId="{5F25CC19-5351-4BBF-AB0E-8C004B314B00}" type="presOf" srcId="{D1312BFD-4FB7-4F6B-9D8C-A38546A356BC}" destId="{27B65DB5-8B43-4F6B-A736-8CE7B92C15D5}" srcOrd="0" destOrd="5" presId="urn:microsoft.com/office/officeart/2005/8/layout/vList5"/>
    <dgm:cxn modelId="{004DD8AD-F532-48F9-BF01-E26FCC13FB2E}" srcId="{AAD85DE4-4A59-400C-858E-6178BDA8E7D3}" destId="{8A177CD4-37FE-43B8-845A-43FD6192BFD6}" srcOrd="2" destOrd="0" parTransId="{3A1DAD95-E1DD-4855-82D4-0F767EFE6291}" sibTransId="{44DAE988-E334-42DE-A334-0F4DBC1009FA}"/>
    <dgm:cxn modelId="{E3370014-42B8-406C-876E-71137464F9EA}" srcId="{AAD85DE4-4A59-400C-858E-6178BDA8E7D3}" destId="{273FD348-00BE-4287-B1C6-81478EAE9012}" srcOrd="5" destOrd="0" parTransId="{0839DC99-1377-420E-963C-7ABDD0689880}" sibTransId="{368CAFF8-78EE-41E9-8847-6D95080B9CEC}"/>
    <dgm:cxn modelId="{9C5D8784-6C06-45ED-A186-0A625EEF6300}" srcId="{AAD85DE4-4A59-400C-858E-6178BDA8E7D3}" destId="{D1312BFD-4FB7-4F6B-9D8C-A38546A356BC}" srcOrd="4" destOrd="0" parTransId="{CA456DEE-6E8D-4A9A-AFC0-C55DD2EB209F}" sibTransId="{813CAB94-8C32-4875-9DA3-8A96012A47A4}"/>
    <dgm:cxn modelId="{EE856660-7847-4717-BFE7-73338C2986E7}" srcId="{AAD85DE4-4A59-400C-858E-6178BDA8E7D3}" destId="{9661882C-7816-4226-883C-99DF7EB094FE}" srcOrd="1" destOrd="0" parTransId="{F1CC1D1E-888F-4272-8495-4A749F21FC28}" sibTransId="{A5E01A76-9D29-4547-8BB5-E5438990C65F}"/>
    <dgm:cxn modelId="{1552B833-5A30-49BB-B052-660FC281096D}" srcId="{A6CD1D61-A8D3-4943-9198-3343D02C77BA}" destId="{AAD85DE4-4A59-400C-858E-6178BDA8E7D3}" srcOrd="0" destOrd="0" parTransId="{9A379F55-5689-4485-9FB3-DE820EEEF5B2}" sibTransId="{6BE12D61-5CF3-453C-A04A-6CC9A647777A}"/>
    <dgm:cxn modelId="{F41A5C36-4EFD-4D06-A055-4DBA7AAE5E5A}" type="presOf" srcId="{A6CD1D61-A8D3-4943-9198-3343D02C77BA}" destId="{A0705E45-9183-4A6C-A466-521CE0C81053}" srcOrd="0" destOrd="0" presId="urn:microsoft.com/office/officeart/2005/8/layout/vList5"/>
    <dgm:cxn modelId="{F4DBBA4B-2FF0-44FE-8AAF-24EF7BB0F5B3}" type="presParOf" srcId="{239C1891-2295-43BC-B1B9-9D0E1410AB22}" destId="{449C9967-496C-4A7D-B002-CE924F6A529F}" srcOrd="0" destOrd="0" presId="urn:microsoft.com/office/officeart/2005/8/layout/vList5"/>
    <dgm:cxn modelId="{4EA70C9B-AF70-4865-85ED-B547F6E50180}" type="presParOf" srcId="{449C9967-496C-4A7D-B002-CE924F6A529F}" destId="{A0705E45-9183-4A6C-A466-521CE0C81053}" srcOrd="0" destOrd="0" presId="urn:microsoft.com/office/officeart/2005/8/layout/vList5"/>
    <dgm:cxn modelId="{FD014A19-AA20-4B8E-8C17-729AE6088411}" type="presParOf" srcId="{449C9967-496C-4A7D-B002-CE924F6A529F}" destId="{27B65DB5-8B43-4F6B-A736-8CE7B92C15D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B7AD78-8DA2-45DE-B525-B8985AA18A9E}"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CL"/>
        </a:p>
      </dgm:t>
    </dgm:pt>
    <dgm:pt modelId="{A6CD1D61-A8D3-4943-9198-3343D02C77BA}">
      <dgm:prSet/>
      <dgm:spPr/>
      <dgm:t>
        <a:bodyPr/>
        <a:lstStyle/>
        <a:p>
          <a:pPr rtl="0"/>
          <a:r>
            <a:rPr lang="es-CL" b="1" dirty="0" smtClean="0"/>
            <a:t>Metabolismo</a:t>
          </a:r>
        </a:p>
        <a:p>
          <a:pPr rtl="0"/>
          <a:r>
            <a:rPr lang="es-CL" b="1" dirty="0" smtClean="0"/>
            <a:t> </a:t>
          </a:r>
          <a:endParaRPr lang="es-CL" dirty="0"/>
        </a:p>
      </dgm:t>
    </dgm:pt>
    <dgm:pt modelId="{B1B1F6E4-DE6E-4DD9-89A5-06610067469E}" type="parTrans" cxnId="{6329EC4E-2B55-4106-ABFC-24D0C0F4ED54}">
      <dgm:prSet/>
      <dgm:spPr/>
      <dgm:t>
        <a:bodyPr/>
        <a:lstStyle/>
        <a:p>
          <a:endParaRPr lang="es-CL"/>
        </a:p>
      </dgm:t>
    </dgm:pt>
    <dgm:pt modelId="{4F5161C1-4DC3-4277-8307-D513D593CF4E}" type="sibTrans" cxnId="{6329EC4E-2B55-4106-ABFC-24D0C0F4ED54}">
      <dgm:prSet/>
      <dgm:spPr/>
      <dgm:t>
        <a:bodyPr/>
        <a:lstStyle/>
        <a:p>
          <a:endParaRPr lang="es-CL"/>
        </a:p>
      </dgm:t>
    </dgm:pt>
    <dgm:pt modelId="{AAD85DE4-4A59-400C-858E-6178BDA8E7D3}">
      <dgm:prSet/>
      <dgm:spPr/>
      <dgm:t>
        <a:bodyPr/>
        <a:lstStyle/>
        <a:p>
          <a:pPr rtl="0"/>
          <a:r>
            <a:rPr lang="es-CL" dirty="0" smtClean="0"/>
            <a:t>Características:</a:t>
          </a:r>
          <a:endParaRPr lang="es-CL" dirty="0"/>
        </a:p>
      </dgm:t>
    </dgm:pt>
    <dgm:pt modelId="{9A379F55-5689-4485-9FB3-DE820EEEF5B2}" type="parTrans" cxnId="{1552B833-5A30-49BB-B052-660FC281096D}">
      <dgm:prSet/>
      <dgm:spPr/>
      <dgm:t>
        <a:bodyPr/>
        <a:lstStyle/>
        <a:p>
          <a:endParaRPr lang="es-CL"/>
        </a:p>
      </dgm:t>
    </dgm:pt>
    <dgm:pt modelId="{6BE12D61-5CF3-453C-A04A-6CC9A647777A}" type="sibTrans" cxnId="{1552B833-5A30-49BB-B052-660FC281096D}">
      <dgm:prSet/>
      <dgm:spPr/>
      <dgm:t>
        <a:bodyPr/>
        <a:lstStyle/>
        <a:p>
          <a:endParaRPr lang="es-CL"/>
        </a:p>
      </dgm:t>
    </dgm:pt>
    <dgm:pt modelId="{0C9FDC9C-A506-4324-A0ED-07AA53592FA1}">
      <dgm:prSet/>
      <dgm:spPr/>
      <dgm:t>
        <a:bodyPr/>
        <a:lstStyle/>
        <a:p>
          <a:r>
            <a:rPr lang="es-CL" dirty="0" smtClean="0">
              <a:latin typeface="Century Gothic"/>
            </a:rPr>
            <a:t>↓ a </a:t>
          </a:r>
          <a:r>
            <a:rPr lang="es-CL" dirty="0" smtClean="0"/>
            <a:t>consecuencia de una reducción en el  flujo sanguíneo.</a:t>
          </a:r>
          <a:endParaRPr lang="es-CL" dirty="0"/>
        </a:p>
      </dgm:t>
    </dgm:pt>
    <dgm:pt modelId="{70D05F72-4FBC-4D41-B976-DC80076C6767}" type="parTrans" cxnId="{EC10BD3A-C856-4D44-939F-330768F0301B}">
      <dgm:prSet/>
      <dgm:spPr/>
      <dgm:t>
        <a:bodyPr/>
        <a:lstStyle/>
        <a:p>
          <a:endParaRPr lang="es-CL"/>
        </a:p>
      </dgm:t>
    </dgm:pt>
    <dgm:pt modelId="{D8A24C97-26C4-4D79-9E92-3A414991FB5A}" type="sibTrans" cxnId="{EC10BD3A-C856-4D44-939F-330768F0301B}">
      <dgm:prSet/>
      <dgm:spPr/>
      <dgm:t>
        <a:bodyPr/>
        <a:lstStyle/>
        <a:p>
          <a:endParaRPr lang="es-CL"/>
        </a:p>
      </dgm:t>
    </dgm:pt>
    <dgm:pt modelId="{F610179C-6AFA-49BD-AC5F-06CC205D3596}">
      <dgm:prSet/>
      <dgm:spPr/>
      <dgm:t>
        <a:bodyPr/>
        <a:lstStyle/>
        <a:p>
          <a:r>
            <a:rPr lang="es-CL" dirty="0" smtClean="0">
              <a:latin typeface="Century Gothic"/>
            </a:rPr>
            <a:t>↓ </a:t>
          </a:r>
          <a:r>
            <a:rPr lang="es-CL" dirty="0" smtClean="0"/>
            <a:t>en la actividad de las enzimas oxidativas Citocromo P450. </a:t>
          </a:r>
          <a:endParaRPr lang="es-CL" dirty="0"/>
        </a:p>
      </dgm:t>
    </dgm:pt>
    <dgm:pt modelId="{4E8B39C0-BF5C-47C2-9195-AA21F20EC59E}" type="parTrans" cxnId="{656DA5C3-651D-48C9-B16D-2A1E1E0F2871}">
      <dgm:prSet/>
      <dgm:spPr/>
    </dgm:pt>
    <dgm:pt modelId="{74DBF196-7C1E-4355-B0E0-D4092D4E39C9}" type="sibTrans" cxnId="{656DA5C3-651D-48C9-B16D-2A1E1E0F2871}">
      <dgm:prSet/>
      <dgm:spPr/>
    </dgm:pt>
    <dgm:pt modelId="{AE62A7D8-B0D0-4B53-A164-430474514F75}">
      <dgm:prSet/>
      <dgm:spPr/>
      <dgm:t>
        <a:bodyPr/>
        <a:lstStyle/>
        <a:p>
          <a:r>
            <a:rPr lang="es-CL" dirty="0" smtClean="0"/>
            <a:t>La disminución del P450 se puede notar claramente a partir de los 70 años. </a:t>
          </a:r>
          <a:endParaRPr lang="es-CL" dirty="0"/>
        </a:p>
      </dgm:t>
    </dgm:pt>
    <dgm:pt modelId="{7AE45140-C3AD-44AC-B3C4-AAC7603C8C5B}" type="parTrans" cxnId="{4D7365AD-A170-4143-8828-CE8DAABBDAB3}">
      <dgm:prSet/>
      <dgm:spPr/>
    </dgm:pt>
    <dgm:pt modelId="{FE9856D7-7946-4ED7-B21E-35CC19959567}" type="sibTrans" cxnId="{4D7365AD-A170-4143-8828-CE8DAABBDAB3}">
      <dgm:prSet/>
      <dgm:spPr/>
    </dgm:pt>
    <dgm:pt modelId="{242E88E5-3F29-4027-BA5C-69FE1ACFE352}">
      <dgm:prSet/>
      <dgm:spPr/>
      <dgm:t>
        <a:bodyPr/>
        <a:lstStyle/>
        <a:p>
          <a:endParaRPr lang="es-CL" dirty="0"/>
        </a:p>
      </dgm:t>
    </dgm:pt>
    <dgm:pt modelId="{FC7CAEE9-9BA0-4FAC-B766-6EB6097FF353}" type="parTrans" cxnId="{17C4FFF6-F36C-4705-8EF3-8C40C1351128}">
      <dgm:prSet/>
      <dgm:spPr/>
    </dgm:pt>
    <dgm:pt modelId="{BA093BDC-DE02-4B6C-B810-1AEFE6AAF8FD}" type="sibTrans" cxnId="{17C4FFF6-F36C-4705-8EF3-8C40C1351128}">
      <dgm:prSet/>
      <dgm:spPr/>
    </dgm:pt>
    <dgm:pt modelId="{642F6AE2-13B0-46FD-B7DB-9042BC5CBEA5}">
      <dgm:prSet/>
      <dgm:spPr/>
      <dgm:t>
        <a:bodyPr/>
        <a:lstStyle/>
        <a:p>
          <a:r>
            <a:rPr lang="es-CL" dirty="0" smtClean="0"/>
            <a:t>El envejecimiento reduce el clearance de eritromicina, nifedipino y nefazodone.</a:t>
          </a:r>
          <a:endParaRPr lang="es-CL" dirty="0"/>
        </a:p>
      </dgm:t>
    </dgm:pt>
    <dgm:pt modelId="{B101D5F7-C870-4D7D-974A-B1C05AB19046}" type="parTrans" cxnId="{18F4DFEB-4503-47C0-8CEE-10747DB0F2A5}">
      <dgm:prSet/>
      <dgm:spPr/>
    </dgm:pt>
    <dgm:pt modelId="{7D3E0D6C-993E-4048-95A5-4FBE2991A9A2}" type="sibTrans" cxnId="{18F4DFEB-4503-47C0-8CEE-10747DB0F2A5}">
      <dgm:prSet/>
      <dgm:spPr/>
    </dgm:pt>
    <dgm:pt modelId="{13A61966-A08F-4EC5-9BD8-9B9B17AC1C8D}">
      <dgm:prSet/>
      <dgm:spPr/>
      <dgm:t>
        <a:bodyPr/>
        <a:lstStyle/>
        <a:p>
          <a:r>
            <a:rPr lang="es-CL" dirty="0" smtClean="0"/>
            <a:t>El clearance de Antipirina (marcador del metabolismo oxidativo) declina con la edad. </a:t>
          </a:r>
          <a:endParaRPr lang="es-CL" dirty="0"/>
        </a:p>
      </dgm:t>
    </dgm:pt>
    <dgm:pt modelId="{48EDC36A-5BC7-4713-B75D-485194A492E9}" type="parTrans" cxnId="{0908D252-51C5-43F1-8ED8-B01504BA0B85}">
      <dgm:prSet/>
      <dgm:spPr/>
    </dgm:pt>
    <dgm:pt modelId="{29AF5D7D-8099-4148-B416-5809D2508A50}" type="sibTrans" cxnId="{0908D252-51C5-43F1-8ED8-B01504BA0B85}">
      <dgm:prSet/>
      <dgm:spPr/>
    </dgm:pt>
    <dgm:pt modelId="{B804A067-6DE3-4793-A5DE-9CA4A0597B2F}">
      <dgm:prSet/>
      <dgm:spPr/>
      <dgm:t>
        <a:bodyPr/>
        <a:lstStyle/>
        <a:p>
          <a:endParaRPr lang="es-CL" dirty="0"/>
        </a:p>
      </dgm:t>
    </dgm:pt>
    <dgm:pt modelId="{6DB6FBCD-5D6C-4833-8CB3-9BDCB209834F}" type="sibTrans" cxnId="{E7D67B0B-6A46-402D-8CB1-C5341123AAB1}">
      <dgm:prSet/>
      <dgm:spPr/>
    </dgm:pt>
    <dgm:pt modelId="{ED2F99F1-BF0B-4EB2-A989-058EEC54AF61}" type="parTrans" cxnId="{E7D67B0B-6A46-402D-8CB1-C5341123AAB1}">
      <dgm:prSet/>
      <dgm:spPr/>
    </dgm:pt>
    <dgm:pt modelId="{239C1891-2295-43BC-B1B9-9D0E1410AB22}" type="pres">
      <dgm:prSet presAssocID="{7AB7AD78-8DA2-45DE-B525-B8985AA18A9E}" presName="Name0" presStyleCnt="0">
        <dgm:presLayoutVars>
          <dgm:dir/>
          <dgm:animLvl val="lvl"/>
          <dgm:resizeHandles val="exact"/>
        </dgm:presLayoutVars>
      </dgm:prSet>
      <dgm:spPr/>
      <dgm:t>
        <a:bodyPr/>
        <a:lstStyle/>
        <a:p>
          <a:endParaRPr lang="es-CL"/>
        </a:p>
      </dgm:t>
    </dgm:pt>
    <dgm:pt modelId="{449C9967-496C-4A7D-B002-CE924F6A529F}" type="pres">
      <dgm:prSet presAssocID="{A6CD1D61-A8D3-4943-9198-3343D02C77BA}" presName="linNode" presStyleCnt="0"/>
      <dgm:spPr/>
    </dgm:pt>
    <dgm:pt modelId="{A0705E45-9183-4A6C-A466-521CE0C81053}" type="pres">
      <dgm:prSet presAssocID="{A6CD1D61-A8D3-4943-9198-3343D02C77BA}" presName="parentText" presStyleLbl="node1" presStyleIdx="0" presStyleCnt="1">
        <dgm:presLayoutVars>
          <dgm:chMax val="1"/>
          <dgm:bulletEnabled val="1"/>
        </dgm:presLayoutVars>
      </dgm:prSet>
      <dgm:spPr/>
      <dgm:t>
        <a:bodyPr/>
        <a:lstStyle/>
        <a:p>
          <a:endParaRPr lang="es-CL"/>
        </a:p>
      </dgm:t>
    </dgm:pt>
    <dgm:pt modelId="{27B65DB5-8B43-4F6B-A736-8CE7B92C15D5}" type="pres">
      <dgm:prSet presAssocID="{A6CD1D61-A8D3-4943-9198-3343D02C77BA}" presName="descendantText" presStyleLbl="alignAccFollowNode1" presStyleIdx="0" presStyleCnt="1">
        <dgm:presLayoutVars>
          <dgm:bulletEnabled val="1"/>
        </dgm:presLayoutVars>
      </dgm:prSet>
      <dgm:spPr/>
      <dgm:t>
        <a:bodyPr/>
        <a:lstStyle/>
        <a:p>
          <a:endParaRPr lang="es-CL"/>
        </a:p>
      </dgm:t>
    </dgm:pt>
  </dgm:ptLst>
  <dgm:cxnLst>
    <dgm:cxn modelId="{4D7365AD-A170-4143-8828-CE8DAABBDAB3}" srcId="{F610179C-6AFA-49BD-AC5F-06CC205D3596}" destId="{AE62A7D8-B0D0-4B53-A164-430474514F75}" srcOrd="0" destOrd="0" parTransId="{7AE45140-C3AD-44AC-B3C4-AAC7603C8C5B}" sibTransId="{FE9856D7-7946-4ED7-B21E-35CC19959567}"/>
    <dgm:cxn modelId="{9002B0C0-1DFB-48CE-A34F-AF4966F01CCE}" type="presOf" srcId="{642F6AE2-13B0-46FD-B7DB-9042BC5CBEA5}" destId="{27B65DB5-8B43-4F6B-A736-8CE7B92C15D5}" srcOrd="0" destOrd="7" presId="urn:microsoft.com/office/officeart/2005/8/layout/vList5"/>
    <dgm:cxn modelId="{B83EBDD5-F6F4-4B01-8B9C-96F935813A73}" type="presOf" srcId="{0C9FDC9C-A506-4324-A0ED-07AA53592FA1}" destId="{27B65DB5-8B43-4F6B-A736-8CE7B92C15D5}" srcOrd="0" destOrd="1" presId="urn:microsoft.com/office/officeart/2005/8/layout/vList5"/>
    <dgm:cxn modelId="{656DA5C3-651D-48C9-B16D-2A1E1E0F2871}" srcId="{B804A067-6DE3-4793-A5DE-9CA4A0597B2F}" destId="{F610179C-6AFA-49BD-AC5F-06CC205D3596}" srcOrd="0" destOrd="0" parTransId="{4E8B39C0-BF5C-47C2-9195-AA21F20EC59E}" sibTransId="{74DBF196-7C1E-4355-B0E0-D4092D4E39C9}"/>
    <dgm:cxn modelId="{4DA15F66-EBA9-4F6C-89B2-53ED17A28BF1}" type="presOf" srcId="{A6CD1D61-A8D3-4943-9198-3343D02C77BA}" destId="{A0705E45-9183-4A6C-A466-521CE0C81053}" srcOrd="0" destOrd="0" presId="urn:microsoft.com/office/officeart/2005/8/layout/vList5"/>
    <dgm:cxn modelId="{A2ED99DB-1762-4FFC-95B4-DE8F317389A3}" type="presOf" srcId="{7AB7AD78-8DA2-45DE-B525-B8985AA18A9E}" destId="{239C1891-2295-43BC-B1B9-9D0E1410AB22}" srcOrd="0" destOrd="0" presId="urn:microsoft.com/office/officeart/2005/8/layout/vList5"/>
    <dgm:cxn modelId="{E7D67B0B-6A46-402D-8CB1-C5341123AAB1}" srcId="{A6CD1D61-A8D3-4943-9198-3343D02C77BA}" destId="{B804A067-6DE3-4793-A5DE-9CA4A0597B2F}" srcOrd="1" destOrd="0" parTransId="{ED2F99F1-BF0B-4EB2-A989-058EEC54AF61}" sibTransId="{6DB6FBCD-5D6C-4833-8CB3-9BDCB209834F}"/>
    <dgm:cxn modelId="{6329EC4E-2B55-4106-ABFC-24D0C0F4ED54}" srcId="{7AB7AD78-8DA2-45DE-B525-B8985AA18A9E}" destId="{A6CD1D61-A8D3-4943-9198-3343D02C77BA}" srcOrd="0" destOrd="0" parTransId="{B1B1F6E4-DE6E-4DD9-89A5-06610067469E}" sibTransId="{4F5161C1-4DC3-4277-8307-D513D593CF4E}"/>
    <dgm:cxn modelId="{EC10BD3A-C856-4D44-939F-330768F0301B}" srcId="{AAD85DE4-4A59-400C-858E-6178BDA8E7D3}" destId="{0C9FDC9C-A506-4324-A0ED-07AA53592FA1}" srcOrd="0" destOrd="0" parTransId="{70D05F72-4FBC-4D41-B976-DC80076C6767}" sibTransId="{D8A24C97-26C4-4D79-9E92-3A414991FB5A}"/>
    <dgm:cxn modelId="{097CC459-A4FA-4A2A-9077-BB1AB6E7CA42}" type="presOf" srcId="{242E88E5-3F29-4027-BA5C-69FE1ACFE352}" destId="{27B65DB5-8B43-4F6B-A736-8CE7B92C15D5}" srcOrd="0" destOrd="6" presId="urn:microsoft.com/office/officeart/2005/8/layout/vList5"/>
    <dgm:cxn modelId="{952178BB-6003-43E3-8B20-8C34F0A3969E}" type="presOf" srcId="{AAD85DE4-4A59-400C-858E-6178BDA8E7D3}" destId="{27B65DB5-8B43-4F6B-A736-8CE7B92C15D5}" srcOrd="0" destOrd="0" presId="urn:microsoft.com/office/officeart/2005/8/layout/vList5"/>
    <dgm:cxn modelId="{17C4FFF6-F36C-4705-8EF3-8C40C1351128}" srcId="{B804A067-6DE3-4793-A5DE-9CA4A0597B2F}" destId="{242E88E5-3F29-4027-BA5C-69FE1ACFE352}" srcOrd="1" destOrd="0" parTransId="{FC7CAEE9-9BA0-4FAC-B766-6EB6097FF353}" sibTransId="{BA093BDC-DE02-4B6C-B810-1AEFE6AAF8FD}"/>
    <dgm:cxn modelId="{0908D252-51C5-43F1-8ED8-B01504BA0B85}" srcId="{F610179C-6AFA-49BD-AC5F-06CC205D3596}" destId="{13A61966-A08F-4EC5-9BD8-9B9B17AC1C8D}" srcOrd="1" destOrd="0" parTransId="{48EDC36A-5BC7-4713-B75D-485194A492E9}" sibTransId="{29AF5D7D-8099-4148-B416-5809D2508A50}"/>
    <dgm:cxn modelId="{3336BE89-E8A9-47AB-A681-EBF7F01D3E95}" type="presOf" srcId="{AE62A7D8-B0D0-4B53-A164-430474514F75}" destId="{27B65DB5-8B43-4F6B-A736-8CE7B92C15D5}" srcOrd="0" destOrd="4" presId="urn:microsoft.com/office/officeart/2005/8/layout/vList5"/>
    <dgm:cxn modelId="{DDABD526-ED48-46B7-8163-818EB88975E1}" type="presOf" srcId="{13A61966-A08F-4EC5-9BD8-9B9B17AC1C8D}" destId="{27B65DB5-8B43-4F6B-A736-8CE7B92C15D5}" srcOrd="0" destOrd="5" presId="urn:microsoft.com/office/officeart/2005/8/layout/vList5"/>
    <dgm:cxn modelId="{3A0E468C-15E9-4B90-9E2C-4312038E111F}" type="presOf" srcId="{F610179C-6AFA-49BD-AC5F-06CC205D3596}" destId="{27B65DB5-8B43-4F6B-A736-8CE7B92C15D5}" srcOrd="0" destOrd="3" presId="urn:microsoft.com/office/officeart/2005/8/layout/vList5"/>
    <dgm:cxn modelId="{250A62F8-8D59-423B-AED8-19A1C7041AC2}" type="presOf" srcId="{B804A067-6DE3-4793-A5DE-9CA4A0597B2F}" destId="{27B65DB5-8B43-4F6B-A736-8CE7B92C15D5}" srcOrd="0" destOrd="2" presId="urn:microsoft.com/office/officeart/2005/8/layout/vList5"/>
    <dgm:cxn modelId="{1552B833-5A30-49BB-B052-660FC281096D}" srcId="{A6CD1D61-A8D3-4943-9198-3343D02C77BA}" destId="{AAD85DE4-4A59-400C-858E-6178BDA8E7D3}" srcOrd="0" destOrd="0" parTransId="{9A379F55-5689-4485-9FB3-DE820EEEF5B2}" sibTransId="{6BE12D61-5CF3-453C-A04A-6CC9A647777A}"/>
    <dgm:cxn modelId="{18F4DFEB-4503-47C0-8CEE-10747DB0F2A5}" srcId="{B804A067-6DE3-4793-A5DE-9CA4A0597B2F}" destId="{642F6AE2-13B0-46FD-B7DB-9042BC5CBEA5}" srcOrd="2" destOrd="0" parTransId="{B101D5F7-C870-4D7D-974A-B1C05AB19046}" sibTransId="{7D3E0D6C-993E-4048-95A5-4FBE2991A9A2}"/>
    <dgm:cxn modelId="{7E7FB8AE-D113-4117-84CB-F3AEC57B2CB1}" type="presParOf" srcId="{239C1891-2295-43BC-B1B9-9D0E1410AB22}" destId="{449C9967-496C-4A7D-B002-CE924F6A529F}" srcOrd="0" destOrd="0" presId="urn:microsoft.com/office/officeart/2005/8/layout/vList5"/>
    <dgm:cxn modelId="{0A137FD5-8611-4569-9E2C-790EE7FD1550}" type="presParOf" srcId="{449C9967-496C-4A7D-B002-CE924F6A529F}" destId="{A0705E45-9183-4A6C-A466-521CE0C81053}" srcOrd="0" destOrd="0" presId="urn:microsoft.com/office/officeart/2005/8/layout/vList5"/>
    <dgm:cxn modelId="{0EB22959-F126-4DD4-B3DF-91D39F6BB8AD}" type="presParOf" srcId="{449C9967-496C-4A7D-B002-CE924F6A529F}" destId="{27B65DB5-8B43-4F6B-A736-8CE7B92C15D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AB7AD78-8DA2-45DE-B525-B8985AA18A9E}" type="doc">
      <dgm:prSet loTypeId="urn:microsoft.com/office/officeart/2005/8/layout/vList5" loCatId="list" qsTypeId="urn:microsoft.com/office/officeart/2005/8/quickstyle/simple1" qsCatId="simple" csTypeId="urn:microsoft.com/office/officeart/2005/8/colors/colorful5" csCatId="colorful" phldr="1"/>
      <dgm:spPr/>
      <dgm:t>
        <a:bodyPr/>
        <a:lstStyle/>
        <a:p>
          <a:endParaRPr lang="es-CL"/>
        </a:p>
      </dgm:t>
    </dgm:pt>
    <dgm:pt modelId="{A6CD1D61-A8D3-4943-9198-3343D02C77BA}">
      <dgm:prSet/>
      <dgm:spPr/>
      <dgm:t>
        <a:bodyPr/>
        <a:lstStyle/>
        <a:p>
          <a:pPr rtl="0"/>
          <a:r>
            <a:rPr lang="es-CL" b="1" dirty="0" smtClean="0"/>
            <a:t>Excreción</a:t>
          </a:r>
        </a:p>
        <a:p>
          <a:pPr rtl="0"/>
          <a:r>
            <a:rPr lang="es-CL" b="1" dirty="0" smtClean="0"/>
            <a:t> </a:t>
          </a:r>
          <a:endParaRPr lang="es-CL" dirty="0"/>
        </a:p>
      </dgm:t>
    </dgm:pt>
    <dgm:pt modelId="{B1B1F6E4-DE6E-4DD9-89A5-06610067469E}" type="parTrans" cxnId="{6329EC4E-2B55-4106-ABFC-24D0C0F4ED54}">
      <dgm:prSet/>
      <dgm:spPr/>
      <dgm:t>
        <a:bodyPr/>
        <a:lstStyle/>
        <a:p>
          <a:endParaRPr lang="es-CL"/>
        </a:p>
      </dgm:t>
    </dgm:pt>
    <dgm:pt modelId="{4F5161C1-4DC3-4277-8307-D513D593CF4E}" type="sibTrans" cxnId="{6329EC4E-2B55-4106-ABFC-24D0C0F4ED54}">
      <dgm:prSet/>
      <dgm:spPr/>
      <dgm:t>
        <a:bodyPr/>
        <a:lstStyle/>
        <a:p>
          <a:endParaRPr lang="es-CL"/>
        </a:p>
      </dgm:t>
    </dgm:pt>
    <dgm:pt modelId="{AAD85DE4-4A59-400C-858E-6178BDA8E7D3}">
      <dgm:prSet/>
      <dgm:spPr/>
      <dgm:t>
        <a:bodyPr/>
        <a:lstStyle/>
        <a:p>
          <a:pPr rtl="0"/>
          <a:r>
            <a:rPr lang="es-CL" dirty="0" smtClean="0"/>
            <a:t>Características:</a:t>
          </a:r>
          <a:endParaRPr lang="es-CL" dirty="0"/>
        </a:p>
      </dgm:t>
    </dgm:pt>
    <dgm:pt modelId="{9A379F55-5689-4485-9FB3-DE820EEEF5B2}" type="parTrans" cxnId="{1552B833-5A30-49BB-B052-660FC281096D}">
      <dgm:prSet/>
      <dgm:spPr/>
      <dgm:t>
        <a:bodyPr/>
        <a:lstStyle/>
        <a:p>
          <a:endParaRPr lang="es-CL"/>
        </a:p>
      </dgm:t>
    </dgm:pt>
    <dgm:pt modelId="{6BE12D61-5CF3-453C-A04A-6CC9A647777A}" type="sibTrans" cxnId="{1552B833-5A30-49BB-B052-660FC281096D}">
      <dgm:prSet/>
      <dgm:spPr/>
      <dgm:t>
        <a:bodyPr/>
        <a:lstStyle/>
        <a:p>
          <a:endParaRPr lang="es-CL"/>
        </a:p>
      </dgm:t>
    </dgm:pt>
    <dgm:pt modelId="{DBC84A83-10EF-423F-BF95-A2D4175A9E28}">
      <dgm:prSet/>
      <dgm:spPr/>
      <dgm:t>
        <a:bodyPr/>
        <a:lstStyle/>
        <a:p>
          <a:pPr rtl="0"/>
          <a:r>
            <a:rPr lang="es-CL" dirty="0" smtClean="0"/>
            <a:t>La vía principal de eliminación es el riñón.</a:t>
          </a:r>
          <a:endParaRPr lang="es-CL" dirty="0"/>
        </a:p>
      </dgm:t>
    </dgm:pt>
    <dgm:pt modelId="{774573A8-F047-43D4-998D-51B8E7ADBD67}" type="parTrans" cxnId="{BE510BDC-0093-4018-B782-1464EF62D938}">
      <dgm:prSet/>
      <dgm:spPr/>
    </dgm:pt>
    <dgm:pt modelId="{1D4FB75B-D0C0-4ABD-BEAF-2CCC43135CA3}" type="sibTrans" cxnId="{BE510BDC-0093-4018-B782-1464EF62D938}">
      <dgm:prSet/>
      <dgm:spPr/>
    </dgm:pt>
    <dgm:pt modelId="{9B491753-8971-41C4-915E-383DF4D97E55}">
      <dgm:prSet/>
      <dgm:spPr/>
      <dgm:t>
        <a:bodyPr/>
        <a:lstStyle/>
        <a:p>
          <a:endParaRPr lang="es-CL" dirty="0"/>
        </a:p>
      </dgm:t>
    </dgm:pt>
    <dgm:pt modelId="{C03BBE5E-A293-491C-8633-812C2B6E9C9D}" type="parTrans" cxnId="{5B628DE8-C5F2-40A1-93F0-A08DCEF3BCA6}">
      <dgm:prSet/>
      <dgm:spPr/>
      <dgm:t>
        <a:bodyPr/>
        <a:lstStyle/>
        <a:p>
          <a:endParaRPr lang="es-CL"/>
        </a:p>
      </dgm:t>
    </dgm:pt>
    <dgm:pt modelId="{DD750A2E-5519-4D1C-8825-9DFF3D33D655}" type="sibTrans" cxnId="{5B628DE8-C5F2-40A1-93F0-A08DCEF3BCA6}">
      <dgm:prSet/>
      <dgm:spPr/>
      <dgm:t>
        <a:bodyPr/>
        <a:lstStyle/>
        <a:p>
          <a:endParaRPr lang="es-CL"/>
        </a:p>
      </dgm:t>
    </dgm:pt>
    <dgm:pt modelId="{30431CC6-7620-4506-B371-8B923FB8A1B4}">
      <dgm:prSet/>
      <dgm:spPr/>
      <dgm:t>
        <a:bodyPr/>
        <a:lstStyle/>
        <a:p>
          <a:pPr rtl="0"/>
          <a:r>
            <a:rPr lang="es-CL" dirty="0" smtClean="0"/>
            <a:t> La filtración glomerular </a:t>
          </a:r>
          <a:r>
            <a:rPr lang="es-CL" dirty="0" smtClean="0">
              <a:latin typeface="Century Gothic"/>
            </a:rPr>
            <a:t>↓</a:t>
          </a:r>
          <a:r>
            <a:rPr lang="es-CL" dirty="0" smtClean="0"/>
            <a:t> con la edad, </a:t>
          </a:r>
          <a:r>
            <a:rPr lang="es-CL" b="1" dirty="0" smtClean="0"/>
            <a:t>aunque muchos ancianos no muestran tal declive.</a:t>
          </a:r>
          <a:endParaRPr lang="es-CL" b="1" dirty="0"/>
        </a:p>
      </dgm:t>
    </dgm:pt>
    <dgm:pt modelId="{33822539-4129-4BF8-AE20-E2F1F99E4C21}" type="parTrans" cxnId="{740C77EC-82B4-409A-9E38-B8A1A0B05B4A}">
      <dgm:prSet/>
      <dgm:spPr/>
    </dgm:pt>
    <dgm:pt modelId="{AC0E607C-A258-425A-8395-B077812ECE2E}" type="sibTrans" cxnId="{740C77EC-82B4-409A-9E38-B8A1A0B05B4A}">
      <dgm:prSet/>
      <dgm:spPr/>
    </dgm:pt>
    <dgm:pt modelId="{CCAA037A-D54E-4658-B7BB-CFB4AB2123E1}">
      <dgm:prSet/>
      <dgm:spPr/>
      <dgm:t>
        <a:bodyPr/>
        <a:lstStyle/>
        <a:p>
          <a:pPr rtl="0"/>
          <a:r>
            <a:rPr lang="es-CL" dirty="0" smtClean="0"/>
            <a:t> Medicamentos tales como el litio dependen de la función renal, y su concentración puede verse afectada (lo cual es crítico para la terapia con litio). 	</a:t>
          </a:r>
          <a:endParaRPr lang="es-CL" dirty="0"/>
        </a:p>
      </dgm:t>
    </dgm:pt>
    <dgm:pt modelId="{FF8DC11E-7A3E-474B-A131-2D0812D236EA}" type="parTrans" cxnId="{45FC6E62-CCD3-42C9-A85A-E21A3A6CDAC1}">
      <dgm:prSet/>
      <dgm:spPr/>
    </dgm:pt>
    <dgm:pt modelId="{43CDF826-740F-425D-B9C2-EE34E5DC9A23}" type="sibTrans" cxnId="{45FC6E62-CCD3-42C9-A85A-E21A3A6CDAC1}">
      <dgm:prSet/>
      <dgm:spPr/>
    </dgm:pt>
    <dgm:pt modelId="{50BE9D6C-6028-41AD-9D1C-96554D3EC4DE}">
      <dgm:prSet/>
      <dgm:spPr/>
      <dgm:t>
        <a:bodyPr/>
        <a:lstStyle/>
        <a:p>
          <a:pPr rtl="0"/>
          <a:r>
            <a:rPr lang="es-CL" dirty="0" smtClean="0"/>
            <a:t>Alteraciones en la función renal puede conducir a altos niveles de hidroximetabolitos de nortriptilina, desipramina e imipramina, los cuales son potencialmente tóxicos.</a:t>
          </a:r>
          <a:endParaRPr lang="es-CL" dirty="0"/>
        </a:p>
      </dgm:t>
    </dgm:pt>
    <dgm:pt modelId="{E939B7E3-0F45-43D1-B8DB-B256A5FFB7CC}" type="parTrans" cxnId="{76BC9829-78CA-402F-8F8F-77BF4C767F20}">
      <dgm:prSet/>
      <dgm:spPr/>
    </dgm:pt>
    <dgm:pt modelId="{915E355E-851A-47CF-BF13-118B2BDB8C52}" type="sibTrans" cxnId="{76BC9829-78CA-402F-8F8F-77BF4C767F20}">
      <dgm:prSet/>
      <dgm:spPr/>
    </dgm:pt>
    <dgm:pt modelId="{D66840EE-135E-4514-BF2D-F0FE0C412167}">
      <dgm:prSet/>
      <dgm:spPr/>
      <dgm:t>
        <a:bodyPr/>
        <a:lstStyle/>
        <a:p>
          <a:pPr rtl="0"/>
          <a:endParaRPr lang="es-CL" dirty="0"/>
        </a:p>
      </dgm:t>
    </dgm:pt>
    <dgm:pt modelId="{56705A40-4814-47D6-8B59-6C5B2640E6A5}" type="parTrans" cxnId="{FF6D407E-BB6F-4B3C-9C9C-D633DF601EE0}">
      <dgm:prSet/>
      <dgm:spPr/>
    </dgm:pt>
    <dgm:pt modelId="{B0283E05-722B-4AB9-A1B8-C4015DA96473}" type="sibTrans" cxnId="{FF6D407E-BB6F-4B3C-9C9C-D633DF601EE0}">
      <dgm:prSet/>
      <dgm:spPr/>
    </dgm:pt>
    <dgm:pt modelId="{B96F878D-39A6-44C0-BD1F-3DCC92843C0C}">
      <dgm:prSet/>
      <dgm:spPr/>
      <dgm:t>
        <a:bodyPr/>
        <a:lstStyle/>
        <a:p>
          <a:pPr rtl="0"/>
          <a:endParaRPr lang="es-CL" dirty="0"/>
        </a:p>
      </dgm:t>
    </dgm:pt>
    <dgm:pt modelId="{ABB0D537-E09C-4927-8267-B458784F44D5}" type="parTrans" cxnId="{67CDC89C-C32E-4E54-9DEF-0D89645E63EC}">
      <dgm:prSet/>
      <dgm:spPr/>
    </dgm:pt>
    <dgm:pt modelId="{D233D69A-63E7-4C33-8E56-D557A6C936A6}" type="sibTrans" cxnId="{67CDC89C-C32E-4E54-9DEF-0D89645E63EC}">
      <dgm:prSet/>
      <dgm:spPr/>
    </dgm:pt>
    <dgm:pt modelId="{78142011-D0F4-4352-BFEF-DE6C522F2BB5}">
      <dgm:prSet/>
      <dgm:spPr/>
      <dgm:t>
        <a:bodyPr/>
        <a:lstStyle/>
        <a:p>
          <a:pPr rtl="0"/>
          <a:endParaRPr lang="es-CL" dirty="0"/>
        </a:p>
      </dgm:t>
    </dgm:pt>
    <dgm:pt modelId="{214E5F43-91F9-491D-A807-42AD5F7AD12C}" type="parTrans" cxnId="{5EDC7305-9484-4297-8401-C601D944A7E2}">
      <dgm:prSet/>
      <dgm:spPr/>
    </dgm:pt>
    <dgm:pt modelId="{9E5D60ED-396C-47A8-A7E2-7E8F2FF17FFE}" type="sibTrans" cxnId="{5EDC7305-9484-4297-8401-C601D944A7E2}">
      <dgm:prSet/>
      <dgm:spPr/>
    </dgm:pt>
    <dgm:pt modelId="{239C1891-2295-43BC-B1B9-9D0E1410AB22}" type="pres">
      <dgm:prSet presAssocID="{7AB7AD78-8DA2-45DE-B525-B8985AA18A9E}" presName="Name0" presStyleCnt="0">
        <dgm:presLayoutVars>
          <dgm:dir/>
          <dgm:animLvl val="lvl"/>
          <dgm:resizeHandles val="exact"/>
        </dgm:presLayoutVars>
      </dgm:prSet>
      <dgm:spPr/>
      <dgm:t>
        <a:bodyPr/>
        <a:lstStyle/>
        <a:p>
          <a:endParaRPr lang="es-CL"/>
        </a:p>
      </dgm:t>
    </dgm:pt>
    <dgm:pt modelId="{449C9967-496C-4A7D-B002-CE924F6A529F}" type="pres">
      <dgm:prSet presAssocID="{A6CD1D61-A8D3-4943-9198-3343D02C77BA}" presName="linNode" presStyleCnt="0"/>
      <dgm:spPr/>
    </dgm:pt>
    <dgm:pt modelId="{A0705E45-9183-4A6C-A466-521CE0C81053}" type="pres">
      <dgm:prSet presAssocID="{A6CD1D61-A8D3-4943-9198-3343D02C77BA}" presName="parentText" presStyleLbl="node1" presStyleIdx="0" presStyleCnt="1">
        <dgm:presLayoutVars>
          <dgm:chMax val="1"/>
          <dgm:bulletEnabled val="1"/>
        </dgm:presLayoutVars>
      </dgm:prSet>
      <dgm:spPr/>
      <dgm:t>
        <a:bodyPr/>
        <a:lstStyle/>
        <a:p>
          <a:endParaRPr lang="es-CL"/>
        </a:p>
      </dgm:t>
    </dgm:pt>
    <dgm:pt modelId="{27B65DB5-8B43-4F6B-A736-8CE7B92C15D5}" type="pres">
      <dgm:prSet presAssocID="{A6CD1D61-A8D3-4943-9198-3343D02C77BA}" presName="descendantText" presStyleLbl="alignAccFollowNode1" presStyleIdx="0" presStyleCnt="1">
        <dgm:presLayoutVars>
          <dgm:bulletEnabled val="1"/>
        </dgm:presLayoutVars>
      </dgm:prSet>
      <dgm:spPr/>
      <dgm:t>
        <a:bodyPr/>
        <a:lstStyle/>
        <a:p>
          <a:endParaRPr lang="es-CL"/>
        </a:p>
      </dgm:t>
    </dgm:pt>
  </dgm:ptLst>
  <dgm:cxnLst>
    <dgm:cxn modelId="{849F060A-759B-46D0-A45B-E7462BE2375F}" type="presOf" srcId="{78142011-D0F4-4352-BFEF-DE6C522F2BB5}" destId="{27B65DB5-8B43-4F6B-A736-8CE7B92C15D5}" srcOrd="0" destOrd="6" presId="urn:microsoft.com/office/officeart/2005/8/layout/vList5"/>
    <dgm:cxn modelId="{FF6D407E-BB6F-4B3C-9C9C-D633DF601EE0}" srcId="{AAD85DE4-4A59-400C-858E-6178BDA8E7D3}" destId="{D66840EE-135E-4514-BF2D-F0FE0C412167}" srcOrd="1" destOrd="0" parTransId="{56705A40-4814-47D6-8B59-6C5B2640E6A5}" sibTransId="{B0283E05-722B-4AB9-A1B8-C4015DA96473}"/>
    <dgm:cxn modelId="{6329EC4E-2B55-4106-ABFC-24D0C0F4ED54}" srcId="{7AB7AD78-8DA2-45DE-B525-B8985AA18A9E}" destId="{A6CD1D61-A8D3-4943-9198-3343D02C77BA}" srcOrd="0" destOrd="0" parTransId="{B1B1F6E4-DE6E-4DD9-89A5-06610067469E}" sibTransId="{4F5161C1-4DC3-4277-8307-D513D593CF4E}"/>
    <dgm:cxn modelId="{101E79D7-DA80-44B3-8208-2E174317887B}" type="presOf" srcId="{D66840EE-135E-4514-BF2D-F0FE0C412167}" destId="{27B65DB5-8B43-4F6B-A736-8CE7B92C15D5}" srcOrd="0" destOrd="2" presId="urn:microsoft.com/office/officeart/2005/8/layout/vList5"/>
    <dgm:cxn modelId="{637365E2-D890-442C-A00F-C2580C85141E}" type="presOf" srcId="{AAD85DE4-4A59-400C-858E-6178BDA8E7D3}" destId="{27B65DB5-8B43-4F6B-A736-8CE7B92C15D5}" srcOrd="0" destOrd="0" presId="urn:microsoft.com/office/officeart/2005/8/layout/vList5"/>
    <dgm:cxn modelId="{B4AFE510-BC5A-4048-9174-2613A9DAC33D}" type="presOf" srcId="{9B491753-8971-41C4-915E-383DF4D97E55}" destId="{27B65DB5-8B43-4F6B-A736-8CE7B92C15D5}" srcOrd="0" destOrd="8" presId="urn:microsoft.com/office/officeart/2005/8/layout/vList5"/>
    <dgm:cxn modelId="{1552B833-5A30-49BB-B052-660FC281096D}" srcId="{A6CD1D61-A8D3-4943-9198-3343D02C77BA}" destId="{AAD85DE4-4A59-400C-858E-6178BDA8E7D3}" srcOrd="0" destOrd="0" parTransId="{9A379F55-5689-4485-9FB3-DE820EEEF5B2}" sibTransId="{6BE12D61-5CF3-453C-A04A-6CC9A647777A}"/>
    <dgm:cxn modelId="{740C77EC-82B4-409A-9E38-B8A1A0B05B4A}" srcId="{AAD85DE4-4A59-400C-858E-6178BDA8E7D3}" destId="{30431CC6-7620-4506-B371-8B923FB8A1B4}" srcOrd="2" destOrd="0" parTransId="{33822539-4129-4BF8-AE20-E2F1F99E4C21}" sibTransId="{AC0E607C-A258-425A-8395-B077812ECE2E}"/>
    <dgm:cxn modelId="{8E6DDB47-E18A-4256-AC54-29566EDD212F}" type="presOf" srcId="{DBC84A83-10EF-423F-BF95-A2D4175A9E28}" destId="{27B65DB5-8B43-4F6B-A736-8CE7B92C15D5}" srcOrd="0" destOrd="1" presId="urn:microsoft.com/office/officeart/2005/8/layout/vList5"/>
    <dgm:cxn modelId="{5EDC7305-9484-4297-8401-C601D944A7E2}" srcId="{AAD85DE4-4A59-400C-858E-6178BDA8E7D3}" destId="{78142011-D0F4-4352-BFEF-DE6C522F2BB5}" srcOrd="5" destOrd="0" parTransId="{214E5F43-91F9-491D-A807-42AD5F7AD12C}" sibTransId="{9E5D60ED-396C-47A8-A7E2-7E8F2FF17FFE}"/>
    <dgm:cxn modelId="{00C6EC00-D42C-492C-B82A-4B2ABE3C89DB}" type="presOf" srcId="{50BE9D6C-6028-41AD-9D1C-96554D3EC4DE}" destId="{27B65DB5-8B43-4F6B-A736-8CE7B92C15D5}" srcOrd="0" destOrd="7" presId="urn:microsoft.com/office/officeart/2005/8/layout/vList5"/>
    <dgm:cxn modelId="{5B628DE8-C5F2-40A1-93F0-A08DCEF3BCA6}" srcId="{A6CD1D61-A8D3-4943-9198-3343D02C77BA}" destId="{9B491753-8971-41C4-915E-383DF4D97E55}" srcOrd="1" destOrd="0" parTransId="{C03BBE5E-A293-491C-8633-812C2B6E9C9D}" sibTransId="{DD750A2E-5519-4D1C-8825-9DFF3D33D655}"/>
    <dgm:cxn modelId="{25BF5824-F30D-4FE7-9125-157AE2CD1CE0}" type="presOf" srcId="{CCAA037A-D54E-4658-B7BB-CFB4AB2123E1}" destId="{27B65DB5-8B43-4F6B-A736-8CE7B92C15D5}" srcOrd="0" destOrd="5" presId="urn:microsoft.com/office/officeart/2005/8/layout/vList5"/>
    <dgm:cxn modelId="{1916E042-D7F7-4C9F-A24A-70BDF745C744}" type="presOf" srcId="{30431CC6-7620-4506-B371-8B923FB8A1B4}" destId="{27B65DB5-8B43-4F6B-A736-8CE7B92C15D5}" srcOrd="0" destOrd="3" presId="urn:microsoft.com/office/officeart/2005/8/layout/vList5"/>
    <dgm:cxn modelId="{76BC9829-78CA-402F-8F8F-77BF4C767F20}" srcId="{AAD85DE4-4A59-400C-858E-6178BDA8E7D3}" destId="{50BE9D6C-6028-41AD-9D1C-96554D3EC4DE}" srcOrd="6" destOrd="0" parTransId="{E939B7E3-0F45-43D1-B8DB-B256A5FFB7CC}" sibTransId="{915E355E-851A-47CF-BF13-118B2BDB8C52}"/>
    <dgm:cxn modelId="{BE510BDC-0093-4018-B782-1464EF62D938}" srcId="{AAD85DE4-4A59-400C-858E-6178BDA8E7D3}" destId="{DBC84A83-10EF-423F-BF95-A2D4175A9E28}" srcOrd="0" destOrd="0" parTransId="{774573A8-F047-43D4-998D-51B8E7ADBD67}" sibTransId="{1D4FB75B-D0C0-4ABD-BEAF-2CCC43135CA3}"/>
    <dgm:cxn modelId="{67CDC89C-C32E-4E54-9DEF-0D89645E63EC}" srcId="{AAD85DE4-4A59-400C-858E-6178BDA8E7D3}" destId="{B96F878D-39A6-44C0-BD1F-3DCC92843C0C}" srcOrd="3" destOrd="0" parTransId="{ABB0D537-E09C-4927-8267-B458784F44D5}" sibTransId="{D233D69A-63E7-4C33-8E56-D557A6C936A6}"/>
    <dgm:cxn modelId="{45FC6E62-CCD3-42C9-A85A-E21A3A6CDAC1}" srcId="{AAD85DE4-4A59-400C-858E-6178BDA8E7D3}" destId="{CCAA037A-D54E-4658-B7BB-CFB4AB2123E1}" srcOrd="4" destOrd="0" parTransId="{FF8DC11E-7A3E-474B-A131-2D0812D236EA}" sibTransId="{43CDF826-740F-425D-B9C2-EE34E5DC9A23}"/>
    <dgm:cxn modelId="{4EDDC869-C08A-4F7F-B2ED-C3229BFBE83A}" type="presOf" srcId="{7AB7AD78-8DA2-45DE-B525-B8985AA18A9E}" destId="{239C1891-2295-43BC-B1B9-9D0E1410AB22}" srcOrd="0" destOrd="0" presId="urn:microsoft.com/office/officeart/2005/8/layout/vList5"/>
    <dgm:cxn modelId="{91069B4A-2F56-45B3-AC4D-04AAF29A86D2}" type="presOf" srcId="{A6CD1D61-A8D3-4943-9198-3343D02C77BA}" destId="{A0705E45-9183-4A6C-A466-521CE0C81053}" srcOrd="0" destOrd="0" presId="urn:microsoft.com/office/officeart/2005/8/layout/vList5"/>
    <dgm:cxn modelId="{68E5C4A4-D713-4782-ADB4-09D56760C937}" type="presOf" srcId="{B96F878D-39A6-44C0-BD1F-3DCC92843C0C}" destId="{27B65DB5-8B43-4F6B-A736-8CE7B92C15D5}" srcOrd="0" destOrd="4" presId="urn:microsoft.com/office/officeart/2005/8/layout/vList5"/>
    <dgm:cxn modelId="{D55ED6CE-68DA-4663-AF6E-AFD7C3537096}" type="presParOf" srcId="{239C1891-2295-43BC-B1B9-9D0E1410AB22}" destId="{449C9967-496C-4A7D-B002-CE924F6A529F}" srcOrd="0" destOrd="0" presId="urn:microsoft.com/office/officeart/2005/8/layout/vList5"/>
    <dgm:cxn modelId="{99930675-D79F-4577-8454-FA2C599A2EF8}" type="presParOf" srcId="{449C9967-496C-4A7D-B002-CE924F6A529F}" destId="{A0705E45-9183-4A6C-A466-521CE0C81053}" srcOrd="0" destOrd="0" presId="urn:microsoft.com/office/officeart/2005/8/layout/vList5"/>
    <dgm:cxn modelId="{66213624-F6C5-4FFA-97AE-399EF9508774}" type="presParOf" srcId="{449C9967-496C-4A7D-B002-CE924F6A529F}" destId="{27B65DB5-8B43-4F6B-A736-8CE7B92C15D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09BC64-F6DB-41B5-B0AF-E9EC59E7156E}">
      <dsp:nvSpPr>
        <dsp:cNvPr id="0" name=""/>
        <dsp:cNvSpPr/>
      </dsp:nvSpPr>
      <dsp:spPr>
        <a:xfrm rot="5400000">
          <a:off x="4948240" y="-1821158"/>
          <a:ext cx="1295775" cy="5266944"/>
        </a:xfrm>
        <a:prstGeom prst="round2Same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Se basa en la relación entre cambios isquémicos en el cerebro y la depresión tardía.</a:t>
          </a:r>
          <a:endParaRPr lang="es-ES" sz="1300" kern="1200" dirty="0"/>
        </a:p>
      </dsp:txBody>
      <dsp:txXfrm rot="5400000">
        <a:off x="4948240" y="-1821158"/>
        <a:ext cx="1295775" cy="5266944"/>
      </dsp:txXfrm>
    </dsp:sp>
    <dsp:sp modelId="{F6D50A10-4560-4D56-A1FC-A6EA84A0455A}">
      <dsp:nvSpPr>
        <dsp:cNvPr id="0" name=""/>
        <dsp:cNvSpPr/>
      </dsp:nvSpPr>
      <dsp:spPr>
        <a:xfrm>
          <a:off x="0" y="2454"/>
          <a:ext cx="2962656" cy="1619719"/>
        </a:xfrm>
        <a:prstGeom prst="round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ES" sz="3400" kern="1200" dirty="0" smtClean="0"/>
            <a:t>Depresión Vascular</a:t>
          </a:r>
          <a:endParaRPr lang="es-ES" sz="3400" kern="1200" dirty="0"/>
        </a:p>
      </dsp:txBody>
      <dsp:txXfrm>
        <a:off x="0" y="2454"/>
        <a:ext cx="2962656" cy="1619719"/>
      </dsp:txXfrm>
    </dsp:sp>
    <dsp:sp modelId="{6CAEE3FD-70C7-4E62-8364-CAB8C5013609}">
      <dsp:nvSpPr>
        <dsp:cNvPr id="0" name=""/>
        <dsp:cNvSpPr/>
      </dsp:nvSpPr>
      <dsp:spPr>
        <a:xfrm rot="5400000">
          <a:off x="4948240" y="-120452"/>
          <a:ext cx="1295775" cy="5266944"/>
        </a:xfrm>
        <a:prstGeom prst="round2Same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Es una variante de la depresión mayor caracterizada por paranoia, ilusiones, y alucinaciones además de los síntomas encontrados para el criterio de la depresión mayor. </a:t>
          </a:r>
          <a:endParaRPr lang="es-ES" sz="1300" kern="1200" dirty="0"/>
        </a:p>
        <a:p>
          <a:pPr marL="114300" lvl="1" indent="-114300" algn="l" defTabSz="577850">
            <a:lnSpc>
              <a:spcPct val="90000"/>
            </a:lnSpc>
            <a:spcBef>
              <a:spcPct val="0"/>
            </a:spcBef>
            <a:spcAft>
              <a:spcPct val="15000"/>
            </a:spcAft>
            <a:buChar char="••"/>
          </a:pPr>
          <a:r>
            <a:rPr lang="es-ES" sz="1300" kern="1200" dirty="0" smtClean="0"/>
            <a:t>Puede ser difícil distinguir este diagnostico de la demencia de la depresión y la psicosis</a:t>
          </a:r>
          <a:endParaRPr lang="es-ES" sz="1300" kern="1200" dirty="0"/>
        </a:p>
      </dsp:txBody>
      <dsp:txXfrm rot="5400000">
        <a:off x="4948240" y="-120452"/>
        <a:ext cx="1295775" cy="5266944"/>
      </dsp:txXfrm>
    </dsp:sp>
    <dsp:sp modelId="{1A3C171D-4E91-428A-931B-11725EB651CD}">
      <dsp:nvSpPr>
        <dsp:cNvPr id="0" name=""/>
        <dsp:cNvSpPr/>
      </dsp:nvSpPr>
      <dsp:spPr>
        <a:xfrm>
          <a:off x="0" y="1703159"/>
          <a:ext cx="2962656" cy="1619719"/>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ES" sz="3400" kern="1200" dirty="0" smtClean="0"/>
            <a:t>Depresión Psicótica</a:t>
          </a:r>
          <a:endParaRPr lang="es-ES" sz="3400" kern="1200" dirty="0"/>
        </a:p>
      </dsp:txBody>
      <dsp:txXfrm>
        <a:off x="0" y="1703159"/>
        <a:ext cx="2962656" cy="1619719"/>
      </dsp:txXfrm>
    </dsp:sp>
    <dsp:sp modelId="{D50EF28E-AAE5-481B-82DB-1AB2C7257B87}">
      <dsp:nvSpPr>
        <dsp:cNvPr id="0" name=""/>
        <dsp:cNvSpPr/>
      </dsp:nvSpPr>
      <dsp:spPr>
        <a:xfrm rot="5400000">
          <a:off x="4948240" y="1580253"/>
          <a:ext cx="1295775" cy="5266944"/>
        </a:xfrm>
        <a:prstGeom prst="round2Same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El anciano tiene el mayor riesgo de esto que cualquier otro grupo etario</a:t>
          </a:r>
          <a:endParaRPr lang="es-ES" sz="1300" kern="1200" dirty="0"/>
        </a:p>
      </dsp:txBody>
      <dsp:txXfrm rot="5400000">
        <a:off x="4948240" y="1580253"/>
        <a:ext cx="1295775" cy="5266944"/>
      </dsp:txXfrm>
    </dsp:sp>
    <dsp:sp modelId="{5583D53B-04F3-4171-9B17-6297A098D10E}">
      <dsp:nvSpPr>
        <dsp:cNvPr id="0" name=""/>
        <dsp:cNvSpPr/>
      </dsp:nvSpPr>
      <dsp:spPr>
        <a:xfrm>
          <a:off x="0" y="3403865"/>
          <a:ext cx="2962656" cy="1619719"/>
        </a:xfrm>
        <a:prstGeom prst="round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ES" sz="3400" kern="1200" dirty="0" smtClean="0"/>
            <a:t>Tendencias Suicidas</a:t>
          </a:r>
          <a:endParaRPr lang="es-ES" sz="3400" kern="1200" dirty="0"/>
        </a:p>
      </dsp:txBody>
      <dsp:txXfrm>
        <a:off x="0" y="3403865"/>
        <a:ext cx="2962656" cy="1619719"/>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CA19E05-9C85-44FC-84AE-2795E15C00E1}">
      <dsp:nvSpPr>
        <dsp:cNvPr id="0" name=""/>
        <dsp:cNvSpPr/>
      </dsp:nvSpPr>
      <dsp:spPr>
        <a:xfrm>
          <a:off x="3291839" y="558"/>
          <a:ext cx="4937760" cy="2176611"/>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rtl="0">
            <a:lnSpc>
              <a:spcPct val="90000"/>
            </a:lnSpc>
            <a:spcBef>
              <a:spcPct val="0"/>
            </a:spcBef>
            <a:spcAft>
              <a:spcPct val="15000"/>
            </a:spcAft>
            <a:buChar char="••"/>
          </a:pPr>
          <a:r>
            <a:rPr lang="es-CL" sz="2700" kern="1200" dirty="0" smtClean="0"/>
            <a:t>Receptores mas sensibilizados</a:t>
          </a:r>
          <a:endParaRPr lang="es-CL" sz="2700" kern="1200" dirty="0"/>
        </a:p>
        <a:p>
          <a:pPr marL="228600" lvl="1" indent="-228600" algn="l" defTabSz="1200150" rtl="0">
            <a:lnSpc>
              <a:spcPct val="90000"/>
            </a:lnSpc>
            <a:spcBef>
              <a:spcPct val="0"/>
            </a:spcBef>
            <a:spcAft>
              <a:spcPct val="15000"/>
            </a:spcAft>
            <a:buChar char="••"/>
          </a:pPr>
          <a:r>
            <a:rPr lang="es-CL" sz="2700" kern="1200" dirty="0" smtClean="0"/>
            <a:t>Ej.: Benzodiacepinas, opiáceos.</a:t>
          </a:r>
          <a:endParaRPr lang="es-CL" sz="2700" kern="1200" dirty="0"/>
        </a:p>
      </dsp:txBody>
      <dsp:txXfrm>
        <a:off x="3291839" y="558"/>
        <a:ext cx="4937760" cy="2176611"/>
      </dsp:txXfrm>
    </dsp:sp>
    <dsp:sp modelId="{D87682BA-9C35-4C1D-8324-A9E4AB585213}">
      <dsp:nvSpPr>
        <dsp:cNvPr id="0" name=""/>
        <dsp:cNvSpPr/>
      </dsp:nvSpPr>
      <dsp:spPr>
        <a:xfrm>
          <a:off x="0" y="558"/>
          <a:ext cx="3291840" cy="2176611"/>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s-CL" sz="3900" kern="1200" dirty="0" smtClean="0"/>
            <a:t>↑ Respuesta:</a:t>
          </a:r>
          <a:endParaRPr lang="es-CL" sz="3900" kern="1200" dirty="0"/>
        </a:p>
      </dsp:txBody>
      <dsp:txXfrm>
        <a:off x="0" y="558"/>
        <a:ext cx="3291840" cy="2176611"/>
      </dsp:txXfrm>
    </dsp:sp>
    <dsp:sp modelId="{390606A5-F99D-45FB-B60A-3A2CCD473AA2}">
      <dsp:nvSpPr>
        <dsp:cNvPr id="0" name=""/>
        <dsp:cNvSpPr/>
      </dsp:nvSpPr>
      <dsp:spPr>
        <a:xfrm>
          <a:off x="3291839" y="2394830"/>
          <a:ext cx="4937760" cy="2176611"/>
        </a:xfrm>
        <a:prstGeom prst="rightArrow">
          <a:avLst>
            <a:gd name="adj1" fmla="val 75000"/>
            <a:gd name="adj2" fmla="val 50000"/>
          </a:avLst>
        </a:prstGeom>
        <a:solidFill>
          <a:schemeClr val="accent4">
            <a:tint val="40000"/>
            <a:alpha val="90000"/>
            <a:hueOff val="-3945706"/>
            <a:satOff val="22157"/>
            <a:lumOff val="1408"/>
            <a:alphaOff val="0"/>
          </a:schemeClr>
        </a:solidFill>
        <a:ln w="9525" cap="flat" cmpd="sng" algn="ctr">
          <a:solidFill>
            <a:schemeClr val="accent4">
              <a:tint val="40000"/>
              <a:alpha val="90000"/>
              <a:hueOff val="-3945706"/>
              <a:satOff val="22157"/>
              <a:lumOff val="140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7145" tIns="17145" rIns="17145" bIns="17145" numCol="1" spcCol="1270" anchor="t" anchorCtr="0">
          <a:noAutofit/>
        </a:bodyPr>
        <a:lstStyle/>
        <a:p>
          <a:pPr marL="228600" lvl="1" indent="-228600" algn="l" defTabSz="1200150" rtl="0">
            <a:lnSpc>
              <a:spcPct val="90000"/>
            </a:lnSpc>
            <a:spcBef>
              <a:spcPct val="0"/>
            </a:spcBef>
            <a:spcAft>
              <a:spcPct val="15000"/>
            </a:spcAft>
            <a:buChar char="••"/>
          </a:pPr>
          <a:r>
            <a:rPr lang="es-CL" sz="2700" kern="1200" dirty="0" smtClean="0"/>
            <a:t>Ej.: Antagonistas β-adrenérgicos.</a:t>
          </a:r>
          <a:endParaRPr lang="es-CL" sz="2700" kern="1200" dirty="0"/>
        </a:p>
      </dsp:txBody>
      <dsp:txXfrm>
        <a:off x="3291839" y="2394830"/>
        <a:ext cx="4937760" cy="2176611"/>
      </dsp:txXfrm>
    </dsp:sp>
    <dsp:sp modelId="{8A06A578-3720-48E4-BB95-3C147B541C7E}">
      <dsp:nvSpPr>
        <dsp:cNvPr id="0" name=""/>
        <dsp:cNvSpPr/>
      </dsp:nvSpPr>
      <dsp:spPr>
        <a:xfrm>
          <a:off x="0" y="2394830"/>
          <a:ext cx="3291840" cy="2176611"/>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es-CL" sz="3900" kern="1200" dirty="0" smtClean="0"/>
            <a:t>↓ Respuesta:</a:t>
          </a:r>
          <a:endParaRPr lang="es-CL" sz="3900" kern="1200" dirty="0"/>
        </a:p>
      </dsp:txBody>
      <dsp:txXfrm>
        <a:off x="0" y="2394830"/>
        <a:ext cx="3291840" cy="2176611"/>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1F403D3-97C8-46F9-AEC8-BBE157E2F1CA}">
      <dsp:nvSpPr>
        <dsp:cNvPr id="0" name=""/>
        <dsp:cNvSpPr/>
      </dsp:nvSpPr>
      <dsp:spPr>
        <a:xfrm>
          <a:off x="3436030" y="1706386"/>
          <a:ext cx="1201489" cy="1201489"/>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CL" sz="1400" b="1" kern="1200" dirty="0" smtClean="0"/>
            <a:t>Efectos</a:t>
          </a:r>
          <a:r>
            <a:rPr lang="es-CL" sz="1400" kern="1200" dirty="0" smtClean="0"/>
            <a:t> </a:t>
          </a:r>
          <a:r>
            <a:rPr lang="es-CL" sz="1400" b="1" kern="1200" dirty="0" smtClean="0"/>
            <a:t>adversos</a:t>
          </a:r>
          <a:endParaRPr lang="es-CL" sz="1400" b="1" kern="1200" dirty="0"/>
        </a:p>
      </dsp:txBody>
      <dsp:txXfrm>
        <a:off x="3436030" y="1706386"/>
        <a:ext cx="1201489" cy="1201489"/>
      </dsp:txXfrm>
    </dsp:sp>
    <dsp:sp modelId="{DE52E38C-82B2-4405-BF5D-A9E6C8249F74}">
      <dsp:nvSpPr>
        <dsp:cNvPr id="0" name=""/>
        <dsp:cNvSpPr/>
      </dsp:nvSpPr>
      <dsp:spPr>
        <a:xfrm rot="16178238">
          <a:off x="3890723" y="1244789"/>
          <a:ext cx="281239" cy="408506"/>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dirty="0"/>
        </a:p>
      </dsp:txBody>
      <dsp:txXfrm rot="16178238">
        <a:off x="3890723" y="1244789"/>
        <a:ext cx="281239" cy="408506"/>
      </dsp:txXfrm>
    </dsp:sp>
    <dsp:sp modelId="{767BFCEE-2367-44BC-A80A-B87065174A81}">
      <dsp:nvSpPr>
        <dsp:cNvPr id="0" name=""/>
        <dsp:cNvSpPr/>
      </dsp:nvSpPr>
      <dsp:spPr>
        <a:xfrm>
          <a:off x="3024341" y="72011"/>
          <a:ext cx="2003555" cy="1103760"/>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CL" sz="1400" b="1" kern="1200" dirty="0" smtClean="0"/>
            <a:t>anticolinérgicos</a:t>
          </a:r>
          <a:endParaRPr lang="es-CL" sz="1400" b="1" kern="1200" dirty="0"/>
        </a:p>
      </dsp:txBody>
      <dsp:txXfrm>
        <a:off x="3024341" y="72011"/>
        <a:ext cx="2003555" cy="1103760"/>
      </dsp:txXfrm>
    </dsp:sp>
    <dsp:sp modelId="{18CEFF31-1B93-4B7D-95FC-CE2175E47706}">
      <dsp:nvSpPr>
        <dsp:cNvPr id="0" name=""/>
        <dsp:cNvSpPr/>
      </dsp:nvSpPr>
      <dsp:spPr>
        <a:xfrm rot="21524022">
          <a:off x="4694577" y="2086813"/>
          <a:ext cx="137884" cy="408506"/>
        </a:xfrm>
        <a:prstGeom prst="rightArrow">
          <a:avLst>
            <a:gd name="adj1" fmla="val 60000"/>
            <a:gd name="adj2" fmla="val 50000"/>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dirty="0"/>
        </a:p>
      </dsp:txBody>
      <dsp:txXfrm rot="21524022">
        <a:off x="4694577" y="2086813"/>
        <a:ext cx="137884" cy="408506"/>
      </dsp:txXfrm>
    </dsp:sp>
    <dsp:sp modelId="{38960F6A-44F3-4856-A2BA-F40EB9F1B4AE}">
      <dsp:nvSpPr>
        <dsp:cNvPr id="0" name=""/>
        <dsp:cNvSpPr/>
      </dsp:nvSpPr>
      <dsp:spPr>
        <a:xfrm>
          <a:off x="4896542" y="1656190"/>
          <a:ext cx="2237786" cy="1214405"/>
        </a:xfrm>
        <a:prstGeom prst="ellips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CL" sz="1400" b="1" kern="1200" dirty="0" smtClean="0"/>
            <a:t>Cardiovasculares</a:t>
          </a:r>
          <a:endParaRPr lang="es-CL" sz="1400" b="1" kern="1200" dirty="0"/>
        </a:p>
      </dsp:txBody>
      <dsp:txXfrm>
        <a:off x="4896542" y="1656190"/>
        <a:ext cx="2237786" cy="1214405"/>
      </dsp:txXfrm>
    </dsp:sp>
    <dsp:sp modelId="{3C8930C0-62B5-4455-8AAE-3268010DB8C8}">
      <dsp:nvSpPr>
        <dsp:cNvPr id="0" name=""/>
        <dsp:cNvSpPr/>
      </dsp:nvSpPr>
      <dsp:spPr>
        <a:xfrm rot="5400000">
          <a:off x="3885002" y="2981394"/>
          <a:ext cx="303544" cy="408506"/>
        </a:xfrm>
        <a:prstGeom prst="rightArrow">
          <a:avLst>
            <a:gd name="adj1" fmla="val 60000"/>
            <a:gd name="adj2" fmla="val 50000"/>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dirty="0"/>
        </a:p>
      </dsp:txBody>
      <dsp:txXfrm rot="5400000">
        <a:off x="3885002" y="2981394"/>
        <a:ext cx="303544" cy="408506"/>
      </dsp:txXfrm>
    </dsp:sp>
    <dsp:sp modelId="{54D3C5F5-D675-4AA5-939D-A6F88CDF9E11}">
      <dsp:nvSpPr>
        <dsp:cNvPr id="0" name=""/>
        <dsp:cNvSpPr/>
      </dsp:nvSpPr>
      <dsp:spPr>
        <a:xfrm>
          <a:off x="2962986" y="3480601"/>
          <a:ext cx="2147578" cy="1019235"/>
        </a:xfrm>
        <a:prstGeom prst="ellips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es-CL" sz="1400" b="1" kern="1200" dirty="0" smtClean="0"/>
            <a:t>Hipotensión ortostática y caídas</a:t>
          </a:r>
          <a:endParaRPr lang="es-CL" sz="1400" b="1" kern="1200" dirty="0"/>
        </a:p>
      </dsp:txBody>
      <dsp:txXfrm>
        <a:off x="2962986" y="3480601"/>
        <a:ext cx="2147578" cy="1019235"/>
      </dsp:txXfrm>
    </dsp:sp>
    <dsp:sp modelId="{5308825D-363D-4F3B-A2A3-1BF87B208BC4}">
      <dsp:nvSpPr>
        <dsp:cNvPr id="0" name=""/>
        <dsp:cNvSpPr/>
      </dsp:nvSpPr>
      <dsp:spPr>
        <a:xfrm rot="10766466">
          <a:off x="3221290" y="2110092"/>
          <a:ext cx="151774" cy="408506"/>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CL" sz="1400" kern="1200" dirty="0"/>
        </a:p>
      </dsp:txBody>
      <dsp:txXfrm rot="10766466">
        <a:off x="3221290" y="2110092"/>
        <a:ext cx="151774" cy="408506"/>
      </dsp:txXfrm>
    </dsp:sp>
    <dsp:sp modelId="{B909F32B-C671-4249-9281-D66CAF42E09B}">
      <dsp:nvSpPr>
        <dsp:cNvPr id="0" name=""/>
        <dsp:cNvSpPr/>
      </dsp:nvSpPr>
      <dsp:spPr>
        <a:xfrm>
          <a:off x="1224137" y="1728191"/>
          <a:ext cx="1925687" cy="1193968"/>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l" defTabSz="622300" rtl="0">
            <a:lnSpc>
              <a:spcPct val="90000"/>
            </a:lnSpc>
            <a:spcBef>
              <a:spcPct val="0"/>
            </a:spcBef>
            <a:spcAft>
              <a:spcPct val="35000"/>
            </a:spcAft>
          </a:pPr>
          <a:r>
            <a:rPr lang="es-CL" sz="1400" b="1" kern="1200" dirty="0" smtClean="0"/>
            <a:t>Otros</a:t>
          </a:r>
          <a:r>
            <a:rPr lang="es-CL" sz="1400" kern="1200" dirty="0" smtClean="0"/>
            <a:t> </a:t>
          </a:r>
          <a:r>
            <a:rPr lang="es-CL" sz="1400" b="1" kern="1200" dirty="0" smtClean="0"/>
            <a:t>efectos</a:t>
          </a:r>
          <a:r>
            <a:rPr lang="es-CL" sz="1400" kern="1200" dirty="0" smtClean="0"/>
            <a:t> </a:t>
          </a:r>
          <a:r>
            <a:rPr lang="es-CL" sz="1400" b="1" kern="1200" dirty="0" smtClean="0"/>
            <a:t>adversos</a:t>
          </a:r>
          <a:endParaRPr lang="es-CL" sz="1400" b="1" kern="1200" dirty="0"/>
        </a:p>
        <a:p>
          <a:pPr marL="114300" lvl="1" indent="-114300" algn="l" defTabSz="622300" rtl="0">
            <a:lnSpc>
              <a:spcPct val="90000"/>
            </a:lnSpc>
            <a:spcBef>
              <a:spcPct val="0"/>
            </a:spcBef>
            <a:spcAft>
              <a:spcPct val="15000"/>
            </a:spcAft>
            <a:buChar char="••"/>
          </a:pPr>
          <a:endParaRPr lang="es-CL" sz="1400" kern="1200" dirty="0"/>
        </a:p>
      </dsp:txBody>
      <dsp:txXfrm>
        <a:off x="1224137" y="1728191"/>
        <a:ext cx="1925687" cy="1193968"/>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24FD81-7F7F-48E7-9C56-B14CB8182855}">
      <dsp:nvSpPr>
        <dsp:cNvPr id="0" name=""/>
        <dsp:cNvSpPr/>
      </dsp:nvSpPr>
      <dsp:spPr>
        <a:xfrm rot="5400000">
          <a:off x="5006768" y="-1894540"/>
          <a:ext cx="1178718"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Precaución con otros medicamentos anticolinérgicos.</a:t>
          </a:r>
          <a:endParaRPr lang="es-CL" sz="1300" kern="1200" dirty="0"/>
        </a:p>
      </dsp:txBody>
      <dsp:txXfrm rot="5400000">
        <a:off x="5006768" y="-1894540"/>
        <a:ext cx="1178718" cy="5266944"/>
      </dsp:txXfrm>
    </dsp:sp>
    <dsp:sp modelId="{766C2C97-FAAD-4A4E-B004-E57451261DE1}">
      <dsp:nvSpPr>
        <dsp:cNvPr id="0" name=""/>
        <dsp:cNvSpPr/>
      </dsp:nvSpPr>
      <dsp:spPr>
        <a:xfrm>
          <a:off x="0" y="2232"/>
          <a:ext cx="2962656" cy="147339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rtl="0">
            <a:lnSpc>
              <a:spcPct val="90000"/>
            </a:lnSpc>
            <a:spcBef>
              <a:spcPct val="0"/>
            </a:spcBef>
            <a:spcAft>
              <a:spcPct val="35000"/>
            </a:spcAft>
          </a:pPr>
          <a:r>
            <a:rPr lang="es-CL" sz="1500" b="1" kern="1200" dirty="0" smtClean="0"/>
            <a:t>Potencial interacción droga-droga. </a:t>
          </a:r>
          <a:endParaRPr lang="es-CL" sz="1500" b="1" kern="1200" dirty="0"/>
        </a:p>
      </dsp:txBody>
      <dsp:txXfrm>
        <a:off x="0" y="2232"/>
        <a:ext cx="2962656" cy="1473398"/>
      </dsp:txXfrm>
    </dsp:sp>
    <dsp:sp modelId="{FA98D240-A22E-4161-ADE9-EEE1318EC271}">
      <dsp:nvSpPr>
        <dsp:cNvPr id="0" name=""/>
        <dsp:cNvSpPr/>
      </dsp:nvSpPr>
      <dsp:spPr>
        <a:xfrm rot="5400000">
          <a:off x="5006768" y="-347472"/>
          <a:ext cx="1178718" cy="5266944"/>
        </a:xfrm>
        <a:prstGeom prst="round2SameRect">
          <a:avLst/>
        </a:prstGeom>
        <a:solidFill>
          <a:schemeClr val="accent5">
            <a:tint val="40000"/>
            <a:alpha val="90000"/>
            <a:hueOff val="-5370241"/>
            <a:satOff val="24126"/>
            <a:lumOff val="1658"/>
            <a:alphaOff val="0"/>
          </a:schemeClr>
        </a:solidFill>
        <a:ln w="9525" cap="flat" cmpd="sng" algn="ctr">
          <a:solidFill>
            <a:schemeClr val="accent5">
              <a:tint val="40000"/>
              <a:alpha val="90000"/>
              <a:hueOff val="-5370241"/>
              <a:satOff val="24126"/>
              <a:lumOff val="165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Leves: retención urinaria, constipación severa, xerostomía, glaucoma, y taquicardia.</a:t>
          </a:r>
          <a:endParaRPr lang="es-CL" sz="1300" kern="1200" dirty="0"/>
        </a:p>
        <a:p>
          <a:pPr marL="114300" lvl="1" indent="-114300" algn="l" defTabSz="577850" rtl="0">
            <a:lnSpc>
              <a:spcPct val="90000"/>
            </a:lnSpc>
            <a:spcBef>
              <a:spcPct val="0"/>
            </a:spcBef>
            <a:spcAft>
              <a:spcPct val="15000"/>
            </a:spcAft>
            <a:buChar char="••"/>
          </a:pPr>
          <a:r>
            <a:rPr lang="es-CL" sz="1300" kern="1200" dirty="0" smtClean="0"/>
            <a:t>Severos: confusión leve, discapacidad de memoria, empeoramiento de la depresión y delirio. </a:t>
          </a:r>
          <a:endParaRPr lang="es-CL" sz="1300" kern="1200" dirty="0"/>
        </a:p>
        <a:p>
          <a:pPr marL="114300" lvl="1" indent="-114300" algn="l" defTabSz="577850" rtl="0">
            <a:lnSpc>
              <a:spcPct val="90000"/>
            </a:lnSpc>
            <a:spcBef>
              <a:spcPct val="0"/>
            </a:spcBef>
            <a:spcAft>
              <a:spcPct val="15000"/>
            </a:spcAft>
            <a:buChar char="••"/>
          </a:pPr>
          <a:endParaRPr lang="es-CL" sz="1300" kern="1200" dirty="0"/>
        </a:p>
      </dsp:txBody>
      <dsp:txXfrm rot="5400000">
        <a:off x="5006768" y="-347472"/>
        <a:ext cx="1178718" cy="5266944"/>
      </dsp:txXfrm>
    </dsp:sp>
    <dsp:sp modelId="{755ADDCC-32C1-48C5-B8CE-861112DC6BDD}">
      <dsp:nvSpPr>
        <dsp:cNvPr id="0" name=""/>
        <dsp:cNvSpPr/>
      </dsp:nvSpPr>
      <dsp:spPr>
        <a:xfrm>
          <a:off x="0" y="1549300"/>
          <a:ext cx="2962656" cy="1473398"/>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rtl="0">
            <a:lnSpc>
              <a:spcPct val="90000"/>
            </a:lnSpc>
            <a:spcBef>
              <a:spcPct val="0"/>
            </a:spcBef>
            <a:spcAft>
              <a:spcPct val="35000"/>
            </a:spcAft>
          </a:pPr>
          <a:r>
            <a:rPr lang="es-CL" sz="1500" b="1" kern="1200" dirty="0" smtClean="0"/>
            <a:t>↑ Sensibles a la acción anticolinérgica de los TCAs:</a:t>
          </a:r>
          <a:endParaRPr lang="es-CL" sz="1500" b="1" kern="1200" dirty="0"/>
        </a:p>
      </dsp:txBody>
      <dsp:txXfrm>
        <a:off x="0" y="1549300"/>
        <a:ext cx="2962656" cy="1473398"/>
      </dsp:txXfrm>
    </dsp:sp>
    <dsp:sp modelId="{458DC032-F6E4-4B4C-8E46-95AF45A5C80D}">
      <dsp:nvSpPr>
        <dsp:cNvPr id="0" name=""/>
        <dsp:cNvSpPr/>
      </dsp:nvSpPr>
      <dsp:spPr>
        <a:xfrm rot="5400000">
          <a:off x="5006768" y="1199596"/>
          <a:ext cx="1178718" cy="5266944"/>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Solo la paroxetina tiene una sustancial actividad anticolinérgica (pero que según estudios solo seria 1/5 de los efectos anticolinérgicos de la nortriptilina (TCA). </a:t>
          </a:r>
          <a:endParaRPr lang="es-CL" sz="1300" kern="1200" dirty="0"/>
        </a:p>
      </dsp:txBody>
      <dsp:txXfrm rot="5400000">
        <a:off x="5006768" y="1199596"/>
        <a:ext cx="1178718" cy="5266944"/>
      </dsp:txXfrm>
    </dsp:sp>
    <dsp:sp modelId="{295EA952-3DD3-4EEE-A6E9-7112BFD2DE6A}">
      <dsp:nvSpPr>
        <dsp:cNvPr id="0" name=""/>
        <dsp:cNvSpPr/>
      </dsp:nvSpPr>
      <dsp:spPr>
        <a:xfrm>
          <a:off x="0" y="3096369"/>
          <a:ext cx="2962656" cy="147339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rtl="0">
            <a:lnSpc>
              <a:spcPct val="90000"/>
            </a:lnSpc>
            <a:spcBef>
              <a:spcPct val="0"/>
            </a:spcBef>
            <a:spcAft>
              <a:spcPct val="35000"/>
            </a:spcAft>
          </a:pPr>
          <a:r>
            <a:rPr lang="es-CL" sz="1500" b="1" kern="1200" dirty="0" smtClean="0"/>
            <a:t>La perdida de los efectos muscarínicos hace a las SSRIs y algunos de acción mixta ser agentes más apropiados de primera línea en depresión en ancianos. </a:t>
          </a:r>
          <a:endParaRPr lang="es-CL" sz="1500" b="1" kern="1200" dirty="0"/>
        </a:p>
      </dsp:txBody>
      <dsp:txXfrm>
        <a:off x="0" y="3096369"/>
        <a:ext cx="2962656" cy="1473398"/>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424FD81-7F7F-48E7-9C56-B14CB8182855}">
      <dsp:nvSpPr>
        <dsp:cNvPr id="0" name=""/>
        <dsp:cNvSpPr/>
      </dsp:nvSpPr>
      <dsp:spPr>
        <a:xfrm rot="5400000">
          <a:off x="5006768" y="-1894540"/>
          <a:ext cx="1178718"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latin typeface="Century Gothic"/>
            </a:rPr>
            <a:t>↑ En mujeres con depresión tenían asociado fallas cardiacas (según estudios)</a:t>
          </a:r>
          <a:r>
            <a:rPr lang="es-CL" sz="1300" kern="1200" dirty="0" smtClean="0"/>
            <a:t>.</a:t>
          </a:r>
          <a:endParaRPr lang="es-CL" sz="1300" kern="1200" dirty="0"/>
        </a:p>
      </dsp:txBody>
      <dsp:txXfrm rot="5400000">
        <a:off x="5006768" y="-1894540"/>
        <a:ext cx="1178718" cy="5266944"/>
      </dsp:txXfrm>
    </dsp:sp>
    <dsp:sp modelId="{766C2C97-FAAD-4A4E-B004-E57451261DE1}">
      <dsp:nvSpPr>
        <dsp:cNvPr id="0" name=""/>
        <dsp:cNvSpPr/>
      </dsp:nvSpPr>
      <dsp:spPr>
        <a:xfrm>
          <a:off x="0" y="2232"/>
          <a:ext cx="2962656" cy="147339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s-CL" sz="2200" b="1" kern="1200" dirty="0" smtClean="0">
              <a:latin typeface="Century Gothic"/>
            </a:rPr>
            <a:t>↑ Mortalidad asociada a problemas Cardiovasculares</a:t>
          </a:r>
          <a:endParaRPr lang="es-CL" sz="2200" b="1" kern="1200" dirty="0"/>
        </a:p>
      </dsp:txBody>
      <dsp:txXfrm>
        <a:off x="0" y="2232"/>
        <a:ext cx="2962656" cy="1473398"/>
      </dsp:txXfrm>
    </dsp:sp>
    <dsp:sp modelId="{6A9A6D6B-5D1C-4DB4-96D8-567DC3F3B2BB}">
      <dsp:nvSpPr>
        <dsp:cNvPr id="0" name=""/>
        <dsp:cNvSpPr/>
      </dsp:nvSpPr>
      <dsp:spPr>
        <a:xfrm rot="5400000">
          <a:off x="5006768" y="-347472"/>
          <a:ext cx="1178718" cy="5266944"/>
        </a:xfrm>
        <a:prstGeom prst="round2SameRect">
          <a:avLst/>
        </a:prstGeom>
        <a:solidFill>
          <a:schemeClr val="accent5">
            <a:tint val="40000"/>
            <a:alpha val="90000"/>
            <a:hueOff val="-5370241"/>
            <a:satOff val="24126"/>
            <a:lumOff val="1658"/>
            <a:alphaOff val="0"/>
          </a:schemeClr>
        </a:solidFill>
        <a:ln w="9525" cap="flat" cmpd="sng" algn="ctr">
          <a:solidFill>
            <a:schemeClr val="accent5">
              <a:tint val="40000"/>
              <a:alpha val="90000"/>
              <a:hueOff val="-5370241"/>
              <a:satOff val="24126"/>
              <a:lumOff val="165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Estudios demuestran que en pacientes con depresión tras un IM, al tratarse con ISRS, estuvieron menos propensos a generar un nuevo IM.</a:t>
          </a:r>
          <a:endParaRPr lang="es-CL" sz="1300" kern="1200" dirty="0"/>
        </a:p>
      </dsp:txBody>
      <dsp:txXfrm rot="5400000">
        <a:off x="5006768" y="-347472"/>
        <a:ext cx="1178718" cy="5266944"/>
      </dsp:txXfrm>
    </dsp:sp>
    <dsp:sp modelId="{F938580D-39C1-44D0-B11F-414A054EEEC2}">
      <dsp:nvSpPr>
        <dsp:cNvPr id="0" name=""/>
        <dsp:cNvSpPr/>
      </dsp:nvSpPr>
      <dsp:spPr>
        <a:xfrm>
          <a:off x="0" y="1549300"/>
          <a:ext cx="2962656" cy="1473398"/>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s-CL" sz="2200" b="1" kern="1200" dirty="0" smtClean="0">
              <a:latin typeface="Century Gothic"/>
            </a:rPr>
            <a:t>↓ Mortalidad después	 de un IM (infarto al miocardio).</a:t>
          </a:r>
          <a:r>
            <a:rPr lang="es-CL" sz="2200" kern="1200" dirty="0" smtClean="0">
              <a:latin typeface="Century Gothic"/>
            </a:rPr>
            <a:t>	</a:t>
          </a:r>
          <a:endParaRPr lang="es-CL" sz="2200" kern="1200" dirty="0"/>
        </a:p>
      </dsp:txBody>
      <dsp:txXfrm>
        <a:off x="0" y="1549300"/>
        <a:ext cx="2962656" cy="1473398"/>
      </dsp:txXfrm>
    </dsp:sp>
    <dsp:sp modelId="{EFF8D80D-1343-46D4-B65F-B0FEEC3BB2FE}">
      <dsp:nvSpPr>
        <dsp:cNvPr id="0" name=""/>
        <dsp:cNvSpPr/>
      </dsp:nvSpPr>
      <dsp:spPr>
        <a:xfrm rot="5400000">
          <a:off x="5006768" y="1199596"/>
          <a:ext cx="1178718" cy="5266944"/>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Ej.: Inversión onda T e insuficiencia coronaria en pacientes tratados con amitriptilina.</a:t>
          </a:r>
          <a:endParaRPr lang="es-CL" sz="1300" kern="1200" dirty="0"/>
        </a:p>
        <a:p>
          <a:pPr marL="114300" lvl="1" indent="-114300" algn="l" defTabSz="577850">
            <a:lnSpc>
              <a:spcPct val="90000"/>
            </a:lnSpc>
            <a:spcBef>
              <a:spcPct val="0"/>
            </a:spcBef>
            <a:spcAft>
              <a:spcPct val="15000"/>
            </a:spcAft>
            <a:buChar char="••"/>
          </a:pPr>
          <a:r>
            <a:rPr lang="es-CL" sz="1300" kern="1200" dirty="0" smtClean="0"/>
            <a:t>presenta un gran riesgo en pacientes con isquemia miocárdica, una conclusión inferida de los ensayos de supresión de arritmia cardiaca.</a:t>
          </a:r>
          <a:endParaRPr lang="es-CL" sz="1300" kern="1200" dirty="0"/>
        </a:p>
      </dsp:txBody>
      <dsp:txXfrm rot="5400000">
        <a:off x="5006768" y="1199596"/>
        <a:ext cx="1178718" cy="5266944"/>
      </dsp:txXfrm>
    </dsp:sp>
    <dsp:sp modelId="{1C7F2F14-782D-4037-B572-1B98F01C8991}">
      <dsp:nvSpPr>
        <dsp:cNvPr id="0" name=""/>
        <dsp:cNvSpPr/>
      </dsp:nvSpPr>
      <dsp:spPr>
        <a:xfrm>
          <a:off x="0" y="3096369"/>
          <a:ext cx="2962656" cy="147339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s-CL" sz="2200" b="1" kern="1200" dirty="0" smtClean="0"/>
            <a:t>Efectos adversos cardiovasculares de los ATC</a:t>
          </a:r>
          <a:endParaRPr lang="es-CL" sz="2200" b="1" kern="1200" dirty="0"/>
        </a:p>
      </dsp:txBody>
      <dsp:txXfrm>
        <a:off x="0" y="3096369"/>
        <a:ext cx="2962656" cy="1473398"/>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6351FF6-930B-4FBC-B64B-D135A730B07E}">
      <dsp:nvSpPr>
        <dsp:cNvPr id="0" name=""/>
        <dsp:cNvSpPr/>
      </dsp:nvSpPr>
      <dsp:spPr>
        <a:xfrm rot="5400000">
          <a:off x="3767328" y="-347472"/>
          <a:ext cx="3657600"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rtl="0">
            <a:lnSpc>
              <a:spcPct val="90000"/>
            </a:lnSpc>
            <a:spcBef>
              <a:spcPct val="0"/>
            </a:spcBef>
            <a:spcAft>
              <a:spcPct val="15000"/>
            </a:spcAft>
            <a:buChar char="••"/>
          </a:pPr>
          <a:r>
            <a:rPr lang="es-CL" sz="2600" kern="1200" dirty="0" smtClean="0"/>
            <a:t>Asociada con TCAs e inhibidores de la mono amino oxidasa (IMAO). </a:t>
          </a:r>
          <a:endParaRPr lang="es-CL" sz="2600" kern="1200" dirty="0"/>
        </a:p>
        <a:p>
          <a:pPr marL="228600" lvl="1" indent="-228600" algn="l" defTabSz="1155700" rtl="0">
            <a:lnSpc>
              <a:spcPct val="90000"/>
            </a:lnSpc>
            <a:spcBef>
              <a:spcPct val="0"/>
            </a:spcBef>
            <a:spcAft>
              <a:spcPct val="15000"/>
            </a:spcAft>
            <a:buChar char="••"/>
          </a:pPr>
          <a:r>
            <a:rPr lang="es-CL" sz="2600" kern="1200" dirty="0" smtClean="0"/>
            <a:t>De los TCAs la nortriptilina es la que tiene menos efecto. </a:t>
          </a:r>
          <a:endParaRPr lang="es-CL" sz="2600" kern="1200" dirty="0"/>
        </a:p>
        <a:p>
          <a:pPr marL="228600" lvl="1" indent="-228600" algn="l" defTabSz="1155700" rtl="0">
            <a:lnSpc>
              <a:spcPct val="90000"/>
            </a:lnSpc>
            <a:spcBef>
              <a:spcPct val="0"/>
            </a:spcBef>
            <a:spcAft>
              <a:spcPct val="15000"/>
            </a:spcAft>
            <a:buChar char="••"/>
          </a:pPr>
          <a:r>
            <a:rPr lang="es-CL" sz="2600" kern="1200" dirty="0" smtClean="0"/>
            <a:t>Pero los ISSR también están asociados a caídas y fracturas.</a:t>
          </a:r>
          <a:endParaRPr lang="es-CL" sz="2600" kern="1200" dirty="0"/>
        </a:p>
      </dsp:txBody>
      <dsp:txXfrm rot="5400000">
        <a:off x="3767328" y="-347472"/>
        <a:ext cx="3657600" cy="5266944"/>
      </dsp:txXfrm>
    </dsp:sp>
    <dsp:sp modelId="{100E40CB-CC25-40FC-85C1-E885F924CFF8}">
      <dsp:nvSpPr>
        <dsp:cNvPr id="0" name=""/>
        <dsp:cNvSpPr/>
      </dsp:nvSpPr>
      <dsp:spPr>
        <a:xfrm>
          <a:off x="0" y="0"/>
          <a:ext cx="2962656" cy="457200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CL" sz="2400" kern="1200" dirty="0" smtClean="0"/>
            <a:t>Bloqueo de la actividad </a:t>
          </a:r>
        </a:p>
        <a:p>
          <a:pPr lvl="0" algn="ctr" defTabSz="1066800" rtl="0">
            <a:lnSpc>
              <a:spcPct val="90000"/>
            </a:lnSpc>
            <a:spcBef>
              <a:spcPct val="0"/>
            </a:spcBef>
            <a:spcAft>
              <a:spcPct val="35000"/>
            </a:spcAft>
          </a:pPr>
          <a:r>
            <a:rPr lang="es-CL" sz="2400" kern="1200" dirty="0" smtClean="0"/>
            <a:t>-adrenérgica:</a:t>
          </a:r>
          <a:endParaRPr lang="es-CL" sz="2400" kern="1200" dirty="0"/>
        </a:p>
      </dsp:txBody>
      <dsp:txXfrm>
        <a:off x="0" y="0"/>
        <a:ext cx="2962656" cy="4572000"/>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B9E5E8F-71AE-45BE-AEC9-9AC7885CF744}">
      <dsp:nvSpPr>
        <dsp:cNvPr id="0" name=""/>
        <dsp:cNvSpPr/>
      </dsp:nvSpPr>
      <dsp:spPr>
        <a:xfrm rot="5400000">
          <a:off x="4598290" y="-1386113"/>
          <a:ext cx="1995674" cy="5266944"/>
        </a:xfrm>
        <a:prstGeom prst="round2Same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Asociados a ISRR (fluoxetina)</a:t>
          </a:r>
          <a:endParaRPr lang="es-CL" sz="1300" kern="1200" dirty="0"/>
        </a:p>
        <a:p>
          <a:pPr marL="114300" lvl="1" indent="-114300" algn="l" defTabSz="577850" rtl="0">
            <a:lnSpc>
              <a:spcPct val="90000"/>
            </a:lnSpc>
            <a:spcBef>
              <a:spcPct val="0"/>
            </a:spcBef>
            <a:spcAft>
              <a:spcPct val="15000"/>
            </a:spcAft>
            <a:buChar char="••"/>
          </a:pPr>
          <a:r>
            <a:rPr lang="es-CL" sz="1300" kern="1200" dirty="0" smtClean="0"/>
            <a:t>Debido a una ↓ del tono dopaminérgico (envejecimiento) y por el efecto serotoninérgico sobre la actividad de la dopamina.</a:t>
          </a:r>
          <a:endParaRPr lang="es-CL" sz="1300" kern="1200" dirty="0"/>
        </a:p>
        <a:p>
          <a:pPr marL="114300" lvl="1" indent="-114300" algn="l" defTabSz="577850" rtl="0">
            <a:lnSpc>
              <a:spcPct val="90000"/>
            </a:lnSpc>
            <a:spcBef>
              <a:spcPct val="0"/>
            </a:spcBef>
            <a:spcAft>
              <a:spcPct val="15000"/>
            </a:spcAft>
            <a:buChar char="••"/>
          </a:pPr>
          <a:r>
            <a:rPr lang="es-CL" sz="1300" kern="1200" dirty="0" smtClean="0"/>
            <a:t>Desbalance DA y Ach. </a:t>
          </a:r>
          <a:endParaRPr lang="es-CL" sz="1300" kern="1200" dirty="0"/>
        </a:p>
        <a:p>
          <a:pPr marL="114300" lvl="1" indent="-114300" algn="l" defTabSz="577850" rtl="0">
            <a:lnSpc>
              <a:spcPct val="90000"/>
            </a:lnSpc>
            <a:spcBef>
              <a:spcPct val="0"/>
            </a:spcBef>
            <a:spcAft>
              <a:spcPct val="15000"/>
            </a:spcAft>
            <a:buChar char="••"/>
          </a:pPr>
          <a:r>
            <a:rPr lang="es-CL" sz="1300" kern="1200" dirty="0" smtClean="0"/>
            <a:t>Bloqueo DA produce parkinsonismo, distónia, acatisia.</a:t>
          </a:r>
          <a:endParaRPr lang="es-CL" sz="1300" kern="1200" dirty="0"/>
        </a:p>
        <a:p>
          <a:pPr marL="114300" lvl="1" indent="-114300" algn="l" defTabSz="577850" rtl="0">
            <a:lnSpc>
              <a:spcPct val="90000"/>
            </a:lnSpc>
            <a:spcBef>
              <a:spcPct val="0"/>
            </a:spcBef>
            <a:spcAft>
              <a:spcPct val="15000"/>
            </a:spcAft>
            <a:buChar char="••"/>
          </a:pPr>
          <a:endParaRPr lang="es-CL" sz="1300" kern="1200" dirty="0"/>
        </a:p>
      </dsp:txBody>
      <dsp:txXfrm rot="5400000">
        <a:off x="4598290" y="-1386113"/>
        <a:ext cx="1995674" cy="5266944"/>
      </dsp:txXfrm>
    </dsp:sp>
    <dsp:sp modelId="{9D6E4230-6C9F-4B30-B958-BC7A1CFC5705}">
      <dsp:nvSpPr>
        <dsp:cNvPr id="0" name=""/>
        <dsp:cNvSpPr/>
      </dsp:nvSpPr>
      <dsp:spPr>
        <a:xfrm>
          <a:off x="10323" y="12"/>
          <a:ext cx="2962656" cy="2494592"/>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CL" sz="2400" b="1" kern="1200" dirty="0" smtClean="0"/>
            <a:t>Efectos</a:t>
          </a:r>
          <a:r>
            <a:rPr lang="es-CL" sz="2400" kern="1200" dirty="0" smtClean="0"/>
            <a:t> </a:t>
          </a:r>
          <a:r>
            <a:rPr lang="es-CL" sz="2400" b="1" kern="1200" dirty="0" smtClean="0"/>
            <a:t>Extrapiramidales </a:t>
          </a:r>
          <a:endParaRPr lang="es-CL" sz="2400" b="1" kern="1200" dirty="0"/>
        </a:p>
      </dsp:txBody>
      <dsp:txXfrm>
        <a:off x="10323" y="12"/>
        <a:ext cx="2962656" cy="2494592"/>
      </dsp:txXfrm>
    </dsp:sp>
    <dsp:sp modelId="{D774F286-FB04-4884-B085-446DF24B1A7E}">
      <dsp:nvSpPr>
        <dsp:cNvPr id="0" name=""/>
        <dsp:cNvSpPr/>
      </dsp:nvSpPr>
      <dsp:spPr>
        <a:xfrm rot="5400000">
          <a:off x="4598290" y="1233209"/>
          <a:ext cx="1995674" cy="5266944"/>
        </a:xfrm>
        <a:prstGeom prst="round2Same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49530" tIns="24765" rIns="49530" bIns="24765" numCol="1" spcCol="1270" anchor="ctr" anchorCtr="0">
          <a:noAutofit/>
        </a:bodyPr>
        <a:lstStyle/>
        <a:p>
          <a:pPr marL="114300" lvl="1" indent="-114300" algn="l" defTabSz="577850" rtl="0">
            <a:lnSpc>
              <a:spcPct val="90000"/>
            </a:lnSpc>
            <a:spcBef>
              <a:spcPct val="0"/>
            </a:spcBef>
            <a:spcAft>
              <a:spcPct val="15000"/>
            </a:spcAft>
            <a:buChar char="••"/>
          </a:pPr>
          <a:r>
            <a:rPr lang="es-CL" sz="1300" kern="1200" dirty="0" smtClean="0"/>
            <a:t>Infrecuente, con serios efectos adversos de la terapia antidepresiva, la cual es más común en la vejez. </a:t>
          </a:r>
          <a:endParaRPr lang="es-CL" sz="1300" kern="1200" dirty="0"/>
        </a:p>
        <a:p>
          <a:pPr marL="114300" lvl="1" indent="-114300" algn="l" defTabSz="577850" rtl="0">
            <a:lnSpc>
              <a:spcPct val="90000"/>
            </a:lnSpc>
            <a:spcBef>
              <a:spcPct val="0"/>
            </a:spcBef>
            <a:spcAft>
              <a:spcPct val="15000"/>
            </a:spcAft>
            <a:buChar char="••"/>
          </a:pPr>
          <a:r>
            <a:rPr lang="es-CL" sz="1300" kern="1200" dirty="0" smtClean="0"/>
            <a:t>Los principales casos se han dado de la siguiente manera: de un total de 736 casos (1980-1995), 75.3% por fluoxetina, 12.4% por paroxetina, 11.7% sertralina y 1.5% por fluvoxamina. </a:t>
          </a:r>
          <a:endParaRPr lang="es-CL" sz="1300" kern="1200" dirty="0"/>
        </a:p>
        <a:p>
          <a:pPr marL="114300" lvl="1" indent="-114300" algn="l" defTabSz="577850" rtl="0">
            <a:lnSpc>
              <a:spcPct val="90000"/>
            </a:lnSpc>
            <a:spcBef>
              <a:spcPct val="0"/>
            </a:spcBef>
            <a:spcAft>
              <a:spcPct val="15000"/>
            </a:spcAft>
            <a:buChar char="••"/>
          </a:pPr>
          <a:r>
            <a:rPr lang="es-CL" sz="1300" kern="1200" dirty="0" smtClean="0"/>
            <a:t>Esto se caracteriza por hiponatremia, delirio, desorientación, letargia, calambres musculares, que pueden derivar en coma. </a:t>
          </a:r>
          <a:endParaRPr lang="es-CL" sz="1300" kern="1200" dirty="0"/>
        </a:p>
        <a:p>
          <a:pPr marL="114300" lvl="1" indent="-114300" algn="l" defTabSz="577850" rtl="0">
            <a:lnSpc>
              <a:spcPct val="90000"/>
            </a:lnSpc>
            <a:spcBef>
              <a:spcPct val="0"/>
            </a:spcBef>
            <a:spcAft>
              <a:spcPct val="15000"/>
            </a:spcAft>
            <a:buChar char="••"/>
          </a:pPr>
          <a:r>
            <a:rPr lang="es-CL" sz="1300" kern="1200" dirty="0" smtClean="0"/>
            <a:t>Seguimiento de los niveles de sodio.</a:t>
          </a:r>
          <a:endParaRPr lang="es-CL" sz="1300" kern="1200" dirty="0"/>
        </a:p>
      </dsp:txBody>
      <dsp:txXfrm rot="5400000">
        <a:off x="4598290" y="1233209"/>
        <a:ext cx="1995674" cy="5266944"/>
      </dsp:txXfrm>
    </dsp:sp>
    <dsp:sp modelId="{7F526A06-E66E-432A-AAA3-B3F6037F4D2B}">
      <dsp:nvSpPr>
        <dsp:cNvPr id="0" name=""/>
        <dsp:cNvSpPr/>
      </dsp:nvSpPr>
      <dsp:spPr>
        <a:xfrm>
          <a:off x="0" y="2619384"/>
          <a:ext cx="2962656" cy="2494592"/>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s-CL" sz="2400" b="1" kern="1200" dirty="0" smtClean="0"/>
            <a:t>El síndrome de secreción inadecuada de hormona antidiurética (SIADH):</a:t>
          </a:r>
          <a:endParaRPr lang="es-CL" sz="2400" b="1" kern="1200" dirty="0"/>
        </a:p>
      </dsp:txBody>
      <dsp:txXfrm>
        <a:off x="0" y="2619384"/>
        <a:ext cx="2962656" cy="2494592"/>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CEE597-E422-426E-9474-872102548F13}">
      <dsp:nvSpPr>
        <dsp:cNvPr id="0" name=""/>
        <dsp:cNvSpPr/>
      </dsp:nvSpPr>
      <dsp:spPr>
        <a:xfrm>
          <a:off x="154365" y="2009"/>
          <a:ext cx="7920868" cy="87845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rtl="0">
            <a:lnSpc>
              <a:spcPct val="90000"/>
            </a:lnSpc>
            <a:spcBef>
              <a:spcPct val="0"/>
            </a:spcBef>
            <a:spcAft>
              <a:spcPct val="35000"/>
            </a:spcAft>
          </a:pPr>
          <a:r>
            <a:rPr lang="es-CL" sz="2200" b="1" kern="1200" dirty="0" smtClean="0"/>
            <a:t>SSRIs son los antidepresivos geriátricos de primera línea para la depresión mayor. </a:t>
          </a:r>
          <a:endParaRPr lang="es-CL" sz="2200" b="1" kern="1200" dirty="0"/>
        </a:p>
      </dsp:txBody>
      <dsp:txXfrm>
        <a:off x="154365" y="2009"/>
        <a:ext cx="7920868" cy="878458"/>
      </dsp:txXfrm>
    </dsp:sp>
    <dsp:sp modelId="{252AC202-8368-4250-A47E-C18AA099EF8E}">
      <dsp:nvSpPr>
        <dsp:cNvPr id="0" name=""/>
        <dsp:cNvSpPr/>
      </dsp:nvSpPr>
      <dsp:spPr>
        <a:xfrm>
          <a:off x="154365" y="924390"/>
          <a:ext cx="7920868" cy="878458"/>
        </a:xfrm>
        <a:prstGeom prst="roundRect">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s-CL" sz="2100" b="1" kern="1200" dirty="0" smtClean="0"/>
            <a:t>Sertralina, fluoxetina, fluvoxamina, paroxetina, citalopram.</a:t>
          </a:r>
          <a:endParaRPr lang="es-CL" sz="2100" b="1" kern="1200" dirty="0"/>
        </a:p>
      </dsp:txBody>
      <dsp:txXfrm>
        <a:off x="154365" y="924390"/>
        <a:ext cx="7920868" cy="878458"/>
      </dsp:txXfrm>
    </dsp:sp>
    <dsp:sp modelId="{D5398275-A526-419C-9237-B030B0C5BCCD}">
      <dsp:nvSpPr>
        <dsp:cNvPr id="0" name=""/>
        <dsp:cNvSpPr/>
      </dsp:nvSpPr>
      <dsp:spPr>
        <a:xfrm>
          <a:off x="154365" y="1846770"/>
          <a:ext cx="7920868" cy="878458"/>
        </a:xfrm>
        <a:prstGeom prst="round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s-CL" sz="2100" b="1" kern="1200" dirty="0" smtClean="0"/>
            <a:t>Tienen eficacia equivalente con TCA pero con menos efectos adversos.</a:t>
          </a:r>
          <a:endParaRPr lang="es-CL" sz="2100" b="1" kern="1200" dirty="0"/>
        </a:p>
      </dsp:txBody>
      <dsp:txXfrm>
        <a:off x="154365" y="1846770"/>
        <a:ext cx="7920868" cy="878458"/>
      </dsp:txXfrm>
    </dsp:sp>
    <dsp:sp modelId="{81A8EA23-74BD-48D1-81AC-A4F772AE4222}">
      <dsp:nvSpPr>
        <dsp:cNvPr id="0" name=""/>
        <dsp:cNvSpPr/>
      </dsp:nvSpPr>
      <dsp:spPr>
        <a:xfrm>
          <a:off x="154365" y="2769151"/>
          <a:ext cx="7920868" cy="878458"/>
        </a:xfrm>
        <a:prstGeom prst="roundRect">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s-CL" sz="2100" b="1" kern="1200" dirty="0" smtClean="0">
              <a:effectLst>
                <a:outerShdw blurRad="38100" dist="38100" dir="2700000" algn="tl">
                  <a:srgbClr val="000000">
                    <a:alpha val="43137"/>
                  </a:srgbClr>
                </a:outerShdw>
              </a:effectLst>
            </a:rPr>
            <a:t>Menor efectos adversos que IMAO</a:t>
          </a:r>
          <a:endParaRPr lang="es-CL" sz="2100" b="1" kern="1200" dirty="0">
            <a:effectLst>
              <a:outerShdw blurRad="38100" dist="38100" dir="2700000" algn="tl">
                <a:srgbClr val="000000">
                  <a:alpha val="43137"/>
                </a:srgbClr>
              </a:outerShdw>
            </a:effectLst>
          </a:endParaRPr>
        </a:p>
      </dsp:txBody>
      <dsp:txXfrm>
        <a:off x="154365" y="2769151"/>
        <a:ext cx="7920868" cy="878458"/>
      </dsp:txXfrm>
    </dsp:sp>
    <dsp:sp modelId="{A76F0F63-BAFE-46B5-95F1-21825DA30CA8}">
      <dsp:nvSpPr>
        <dsp:cNvPr id="0" name=""/>
        <dsp:cNvSpPr/>
      </dsp:nvSpPr>
      <dsp:spPr>
        <a:xfrm>
          <a:off x="154365" y="3693541"/>
          <a:ext cx="7912839" cy="87845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s-CL" sz="2100" b="1" kern="1200" dirty="0" smtClean="0"/>
            <a:t>Menor efecto sedante</a:t>
          </a:r>
          <a:endParaRPr lang="es-CL" sz="2100" b="1" kern="1200" dirty="0"/>
        </a:p>
      </dsp:txBody>
      <dsp:txXfrm>
        <a:off x="154365" y="3693541"/>
        <a:ext cx="7912839" cy="878458"/>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A6598D-1D72-4F7D-94AC-39EFDEA4F6ED}">
      <dsp:nvSpPr>
        <dsp:cNvPr id="0" name=""/>
        <dsp:cNvSpPr/>
      </dsp:nvSpPr>
      <dsp:spPr>
        <a:xfrm rot="5400000">
          <a:off x="3118464" y="463607"/>
          <a:ext cx="4955328" cy="526694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rtl="0">
            <a:lnSpc>
              <a:spcPct val="90000"/>
            </a:lnSpc>
            <a:spcBef>
              <a:spcPct val="0"/>
            </a:spcBef>
            <a:spcAft>
              <a:spcPct val="15000"/>
            </a:spcAft>
            <a:buChar char="••"/>
          </a:pPr>
          <a:r>
            <a:rPr lang="es-CL" sz="2800" kern="1200" dirty="0" smtClean="0"/>
            <a:t>Nauseas</a:t>
          </a:r>
          <a:endParaRPr lang="es-CL" sz="2800" kern="1200" dirty="0"/>
        </a:p>
        <a:p>
          <a:pPr marL="285750" lvl="1" indent="-285750" algn="l" defTabSz="1244600" rtl="0">
            <a:lnSpc>
              <a:spcPct val="90000"/>
            </a:lnSpc>
            <a:spcBef>
              <a:spcPct val="0"/>
            </a:spcBef>
            <a:spcAft>
              <a:spcPct val="15000"/>
            </a:spcAft>
            <a:buChar char="••"/>
          </a:pPr>
          <a:r>
            <a:rPr lang="es-CL" sz="2800" kern="1200" dirty="0" smtClean="0"/>
            <a:t>Vómitos</a:t>
          </a:r>
          <a:endParaRPr lang="es-CL" sz="2800" kern="1200" dirty="0"/>
        </a:p>
        <a:p>
          <a:pPr marL="285750" lvl="1" indent="-285750" algn="l" defTabSz="1244600" rtl="0">
            <a:lnSpc>
              <a:spcPct val="90000"/>
            </a:lnSpc>
            <a:spcBef>
              <a:spcPct val="0"/>
            </a:spcBef>
            <a:spcAft>
              <a:spcPct val="15000"/>
            </a:spcAft>
            <a:buChar char="••"/>
          </a:pPr>
          <a:r>
            <a:rPr lang="es-CL" sz="2800" kern="1200" dirty="0" smtClean="0"/>
            <a:t>Disfunción sexual</a:t>
          </a:r>
          <a:endParaRPr lang="es-CL" sz="2800" kern="1200" dirty="0"/>
        </a:p>
        <a:p>
          <a:pPr marL="285750" lvl="1" indent="-285750" algn="l" defTabSz="1244600" rtl="0">
            <a:lnSpc>
              <a:spcPct val="90000"/>
            </a:lnSpc>
            <a:spcBef>
              <a:spcPct val="0"/>
            </a:spcBef>
            <a:spcAft>
              <a:spcPct val="15000"/>
            </a:spcAft>
            <a:buChar char="••"/>
          </a:pPr>
          <a:r>
            <a:rPr lang="es-CL" sz="2800" kern="1200" dirty="0" smtClean="0"/>
            <a:t>Anorgasmia</a:t>
          </a:r>
          <a:endParaRPr lang="es-CL" sz="2800" kern="1200" dirty="0"/>
        </a:p>
        <a:p>
          <a:pPr marL="285750" lvl="1" indent="-285750" algn="l" defTabSz="1244600" rtl="0">
            <a:lnSpc>
              <a:spcPct val="90000"/>
            </a:lnSpc>
            <a:spcBef>
              <a:spcPct val="0"/>
            </a:spcBef>
            <a:spcAft>
              <a:spcPct val="15000"/>
            </a:spcAft>
            <a:buChar char="••"/>
          </a:pPr>
          <a:r>
            <a:rPr lang="es-CL" sz="2800" kern="1200" dirty="0" smtClean="0"/>
            <a:t>Inhibición CYP 450 (CYP2D6)(</a:t>
          </a:r>
          <a:r>
            <a:rPr lang="es-CL" sz="2800" kern="1200" dirty="0" smtClean="0">
              <a:latin typeface="Century Gothic"/>
            </a:rPr>
            <a:t>↓sertralina</a:t>
          </a:r>
          <a:r>
            <a:rPr lang="es-CL" sz="2800" kern="1200" dirty="0" smtClean="0"/>
            <a:t>)</a:t>
          </a:r>
          <a:endParaRPr lang="es-CL" sz="2800" kern="1200" dirty="0"/>
        </a:p>
        <a:p>
          <a:pPr marL="285750" lvl="1" indent="-285750" algn="l" defTabSz="1244600" rtl="0">
            <a:lnSpc>
              <a:spcPct val="90000"/>
            </a:lnSpc>
            <a:spcBef>
              <a:spcPct val="0"/>
            </a:spcBef>
            <a:spcAft>
              <a:spcPct val="15000"/>
            </a:spcAft>
            <a:buChar char="••"/>
          </a:pPr>
          <a:endParaRPr lang="es-CL" sz="2800" kern="1200" dirty="0"/>
        </a:p>
        <a:p>
          <a:pPr marL="285750" lvl="1" indent="-285750" algn="l" defTabSz="1244600" rtl="0">
            <a:lnSpc>
              <a:spcPct val="90000"/>
            </a:lnSpc>
            <a:spcBef>
              <a:spcPct val="0"/>
            </a:spcBef>
            <a:spcAft>
              <a:spcPct val="15000"/>
            </a:spcAft>
            <a:buChar char="••"/>
          </a:pPr>
          <a:r>
            <a:rPr lang="es-CL" sz="2800" kern="1200" dirty="0" smtClean="0"/>
            <a:t>En conjunto con IMAO         “reacción serotoninérgica”</a:t>
          </a:r>
          <a:endParaRPr lang="es-CL" sz="2800" kern="1200" dirty="0"/>
        </a:p>
      </dsp:txBody>
      <dsp:txXfrm rot="5400000">
        <a:off x="3118464" y="463607"/>
        <a:ext cx="4955328" cy="5266944"/>
      </dsp:txXfrm>
    </dsp:sp>
    <dsp:sp modelId="{E6394942-0B36-4D5C-B919-AB9874FA9B91}">
      <dsp:nvSpPr>
        <dsp:cNvPr id="0" name=""/>
        <dsp:cNvSpPr/>
      </dsp:nvSpPr>
      <dsp:spPr>
        <a:xfrm>
          <a:off x="0" y="0"/>
          <a:ext cx="2962656" cy="619416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0020" tIns="80010" rIns="160020" bIns="80010" numCol="1" spcCol="1270" anchor="ctr" anchorCtr="0">
          <a:noAutofit/>
        </a:bodyPr>
        <a:lstStyle/>
        <a:p>
          <a:pPr lvl="0" algn="ctr" defTabSz="1866900" rtl="0">
            <a:lnSpc>
              <a:spcPct val="90000"/>
            </a:lnSpc>
            <a:spcBef>
              <a:spcPct val="0"/>
            </a:spcBef>
            <a:spcAft>
              <a:spcPct val="35000"/>
            </a:spcAft>
          </a:pPr>
          <a:r>
            <a:rPr lang="es-CL" sz="4200" kern="1200" dirty="0" smtClean="0"/>
            <a:t>Efectos adversos ISRS</a:t>
          </a:r>
          <a:endParaRPr lang="es-CL" sz="4200" kern="1200" dirty="0"/>
        </a:p>
      </dsp:txBody>
      <dsp:txXfrm>
        <a:off x="0" y="0"/>
        <a:ext cx="2962656" cy="619416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EF95A4-A7F5-49A5-8CB9-3044272DEE65}">
      <dsp:nvSpPr>
        <dsp:cNvPr id="0" name=""/>
        <dsp:cNvSpPr/>
      </dsp:nvSpPr>
      <dsp:spPr>
        <a:xfrm rot="16200000">
          <a:off x="-1718982" y="1720348"/>
          <a:ext cx="5597543" cy="2156846"/>
        </a:xfrm>
        <a:prstGeom prst="flowChartManualOperation">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127000" tIns="0" rIns="127744" bIns="0" numCol="1" spcCol="1270" anchor="ctr" anchorCtr="0">
          <a:noAutofit/>
        </a:bodyPr>
        <a:lstStyle/>
        <a:p>
          <a:pPr lvl="0" algn="ctr" defTabSz="889000">
            <a:lnSpc>
              <a:spcPct val="90000"/>
            </a:lnSpc>
            <a:spcBef>
              <a:spcPct val="0"/>
            </a:spcBef>
            <a:spcAft>
              <a:spcPct val="35000"/>
            </a:spcAft>
          </a:pPr>
          <a:r>
            <a:rPr lang="es-ES" sz="2000" kern="1200" dirty="0" smtClean="0"/>
            <a:t>TRICÍCLICOS                         No son considerados la línea farmacológica de primera </a:t>
          </a:r>
          <a:endParaRPr lang="es-ES" sz="2000" kern="1200" dirty="0"/>
        </a:p>
      </dsp:txBody>
      <dsp:txXfrm rot="16200000">
        <a:off x="-1718982" y="1720348"/>
        <a:ext cx="5597543" cy="2156846"/>
      </dsp:txXfrm>
    </dsp:sp>
    <dsp:sp modelId="{68303F29-6895-4C14-957F-AC8155233935}">
      <dsp:nvSpPr>
        <dsp:cNvPr id="0" name=""/>
        <dsp:cNvSpPr/>
      </dsp:nvSpPr>
      <dsp:spPr>
        <a:xfrm rot="16200000">
          <a:off x="1061765" y="1314568"/>
          <a:ext cx="5597543" cy="2968405"/>
        </a:xfrm>
        <a:prstGeom prst="flowChartManualOperation">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es-ES" sz="1800" kern="1200" dirty="0" smtClean="0"/>
            <a:t>Aminas Terciarias</a:t>
          </a:r>
          <a:endParaRPr lang="es-ES" sz="1800" kern="1200" dirty="0"/>
        </a:p>
        <a:p>
          <a:pPr marL="171450" lvl="1" indent="-171450" algn="l" defTabSz="800100">
            <a:lnSpc>
              <a:spcPct val="90000"/>
            </a:lnSpc>
            <a:spcBef>
              <a:spcPct val="0"/>
            </a:spcBef>
            <a:spcAft>
              <a:spcPct val="15000"/>
            </a:spcAft>
            <a:buChar char="••"/>
          </a:pPr>
          <a:r>
            <a:rPr lang="es-ES" sz="1800" kern="1200" dirty="0" smtClean="0"/>
            <a:t>Amitriptilina, clomipramina, doxepina,  imipramina y trimipramina.</a:t>
          </a:r>
          <a:endParaRPr lang="es-ES" sz="1800" kern="1200" dirty="0"/>
        </a:p>
        <a:p>
          <a:pPr marL="171450" lvl="1" indent="-171450" algn="just" defTabSz="800100">
            <a:lnSpc>
              <a:spcPct val="90000"/>
            </a:lnSpc>
            <a:spcBef>
              <a:spcPct val="0"/>
            </a:spcBef>
            <a:spcAft>
              <a:spcPct val="15000"/>
            </a:spcAft>
            <a:buChar char="••"/>
          </a:pPr>
          <a:r>
            <a:rPr lang="es-ES" sz="1800" kern="1200" dirty="0" smtClean="0"/>
            <a:t>Frecuencia e intensidad de sus efectos adversos (hipotensión ortostática, sedación, problemas urinarios y discapacidad cognitiva)</a:t>
          </a:r>
          <a:endParaRPr lang="es-ES" sz="1800" kern="1200" dirty="0"/>
        </a:p>
      </dsp:txBody>
      <dsp:txXfrm rot="16200000">
        <a:off x="1061765" y="1314568"/>
        <a:ext cx="5597543" cy="2968405"/>
      </dsp:txXfrm>
    </dsp:sp>
    <dsp:sp modelId="{9B817E54-A192-4A44-B6E8-C94355C156FE}">
      <dsp:nvSpPr>
        <dsp:cNvPr id="0" name=""/>
        <dsp:cNvSpPr/>
      </dsp:nvSpPr>
      <dsp:spPr>
        <a:xfrm rot="16200000">
          <a:off x="4218235" y="1344625"/>
          <a:ext cx="5597543" cy="2908291"/>
        </a:xfrm>
        <a:prstGeom prst="flowChartManualOperation">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27000" tIns="0" rIns="127744" bIns="0" numCol="1" spcCol="1270" anchor="ctr" anchorCtr="0">
          <a:noAutofit/>
        </a:bodyPr>
        <a:lstStyle/>
        <a:p>
          <a:pPr lvl="0" algn="just" defTabSz="889000">
            <a:lnSpc>
              <a:spcPct val="90000"/>
            </a:lnSpc>
            <a:spcBef>
              <a:spcPct val="0"/>
            </a:spcBef>
            <a:spcAft>
              <a:spcPct val="35000"/>
            </a:spcAft>
          </a:pPr>
          <a:r>
            <a:rPr lang="es-ES" sz="2000" kern="1200" dirty="0" smtClean="0"/>
            <a:t>Aminas Secundarias </a:t>
          </a:r>
        </a:p>
        <a:p>
          <a:pPr lvl="0" algn="just" defTabSz="889000">
            <a:lnSpc>
              <a:spcPct val="90000"/>
            </a:lnSpc>
            <a:spcBef>
              <a:spcPct val="0"/>
            </a:spcBef>
            <a:spcAft>
              <a:spcPct val="35000"/>
            </a:spcAft>
          </a:pPr>
          <a:r>
            <a:rPr lang="es-ES" sz="2000" kern="1200" dirty="0" smtClean="0"/>
            <a:t>Desipramina y nortriptilina             </a:t>
          </a:r>
        </a:p>
        <a:p>
          <a:pPr lvl="0" algn="just" defTabSz="889000">
            <a:lnSpc>
              <a:spcPct val="90000"/>
            </a:lnSpc>
            <a:spcBef>
              <a:spcPct val="0"/>
            </a:spcBef>
            <a:spcAft>
              <a:spcPct val="35000"/>
            </a:spcAft>
          </a:pPr>
          <a:r>
            <a:rPr lang="es-ES" sz="2000" kern="1200" dirty="0" smtClean="0"/>
            <a:t>Son ampliamente usadas en todas aquellas terapias que no responden a otros antidepresivos que no sean los tricíclicos</a:t>
          </a:r>
          <a:endParaRPr lang="es-ES" sz="2000" kern="1200" dirty="0"/>
        </a:p>
      </dsp:txBody>
      <dsp:txXfrm rot="16200000">
        <a:off x="4218235" y="1344625"/>
        <a:ext cx="5597543" cy="2908291"/>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4901716-9B13-4A67-893D-5560A3924243}">
      <dsp:nvSpPr>
        <dsp:cNvPr id="0" name=""/>
        <dsp:cNvSpPr/>
      </dsp:nvSpPr>
      <dsp:spPr>
        <a:xfrm rot="5400000">
          <a:off x="3310164" y="-342321"/>
          <a:ext cx="4566843" cy="5261800"/>
        </a:xfrm>
        <a:prstGeom prst="round2Same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s-ES" sz="2100" kern="1200" dirty="0" smtClean="0"/>
            <a:t>El anciano debiera ser evaluado por enfermedades cardiacas, cerebro vasculares o enfermedad degenerativa cerebral, glaucoma e hipertrofia prostática.</a:t>
          </a:r>
          <a:endParaRPr lang="es-ES" sz="2100" kern="1200" dirty="0"/>
        </a:p>
        <a:p>
          <a:pPr marL="228600" lvl="1" indent="-228600" algn="l" defTabSz="933450">
            <a:lnSpc>
              <a:spcPct val="90000"/>
            </a:lnSpc>
            <a:spcBef>
              <a:spcPct val="0"/>
            </a:spcBef>
            <a:spcAft>
              <a:spcPct val="15000"/>
            </a:spcAft>
            <a:buChar char="••"/>
          </a:pPr>
          <a:r>
            <a:rPr lang="es-ES" sz="2100" kern="1200" dirty="0" smtClean="0"/>
            <a:t>El efecto adverso mas común de esta clase de drogas son la hipotensión ortostática, la sedación y los efectos </a:t>
          </a:r>
          <a:r>
            <a:rPr lang="es-ES" sz="2100" b="1" kern="1200" dirty="0" smtClean="0">
              <a:effectLst>
                <a:outerShdw blurRad="38100" dist="38100" dir="2700000" algn="tl">
                  <a:srgbClr val="000000">
                    <a:alpha val="43137"/>
                  </a:srgbClr>
                </a:outerShdw>
              </a:effectLst>
            </a:rPr>
            <a:t>anti colinérgicos </a:t>
          </a:r>
          <a:r>
            <a:rPr lang="es-ES" sz="2100" kern="1200" dirty="0" smtClean="0"/>
            <a:t>(boca seca, constipación, visión borrosa, dificultad para orinar y deterioro cognitivo)</a:t>
          </a:r>
          <a:endParaRPr lang="es-ES" sz="2100" kern="1200" dirty="0"/>
        </a:p>
      </dsp:txBody>
      <dsp:txXfrm rot="5400000">
        <a:off x="3310164" y="-342321"/>
        <a:ext cx="4566843" cy="5261800"/>
      </dsp:txXfrm>
    </dsp:sp>
    <dsp:sp modelId="{2DD0570D-F6ED-4480-B4DF-12D71A7F6FD8}">
      <dsp:nvSpPr>
        <dsp:cNvPr id="0" name=""/>
        <dsp:cNvSpPr/>
      </dsp:nvSpPr>
      <dsp:spPr>
        <a:xfrm>
          <a:off x="4018" y="1681013"/>
          <a:ext cx="2959762" cy="1209972"/>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es-ES" sz="3400" b="1" kern="1200" dirty="0" smtClean="0"/>
            <a:t>Uso Clínico de TCAs</a:t>
          </a:r>
          <a:endParaRPr lang="es-ES" sz="3400" kern="1200" dirty="0"/>
        </a:p>
      </dsp:txBody>
      <dsp:txXfrm>
        <a:off x="4018" y="1681013"/>
        <a:ext cx="2959762" cy="120997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92BD1C-AAE6-4532-9DC9-6851A3695797}">
      <dsp:nvSpPr>
        <dsp:cNvPr id="0" name=""/>
        <dsp:cNvSpPr/>
      </dsp:nvSpPr>
      <dsp:spPr>
        <a:xfrm rot="5400000">
          <a:off x="4768273" y="-1899039"/>
          <a:ext cx="878464" cy="4901181"/>
        </a:xfrm>
        <a:prstGeom prst="round2Same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Las sustancias de abuso pueden causar depresión y a su vez la depresión puede llevar al consumo de sustancias de abuso.</a:t>
          </a:r>
          <a:endParaRPr lang="es-ES" sz="1500" kern="1200" dirty="0"/>
        </a:p>
      </dsp:txBody>
      <dsp:txXfrm rot="5400000">
        <a:off x="4768273" y="-1899039"/>
        <a:ext cx="878464" cy="4901181"/>
      </dsp:txXfrm>
    </dsp:sp>
    <dsp:sp modelId="{9BDAD77F-47B8-4B3A-82B5-40D1C5BCF720}">
      <dsp:nvSpPr>
        <dsp:cNvPr id="0" name=""/>
        <dsp:cNvSpPr/>
      </dsp:nvSpPr>
      <dsp:spPr>
        <a:xfrm>
          <a:off x="0" y="2511"/>
          <a:ext cx="2756914" cy="1098080"/>
        </a:xfrm>
        <a:prstGeom prst="roundRect">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s-ES" sz="1700" kern="1200" dirty="0" smtClean="0"/>
            <a:t>Depresión junto a Sustancias de Abuso</a:t>
          </a:r>
          <a:endParaRPr lang="es-ES" sz="1700" kern="1200" dirty="0"/>
        </a:p>
      </dsp:txBody>
      <dsp:txXfrm>
        <a:off x="0" y="2511"/>
        <a:ext cx="2756914" cy="1098080"/>
      </dsp:txXfrm>
    </dsp:sp>
    <dsp:sp modelId="{72EB841E-6C72-476B-9633-7E98E916B232}">
      <dsp:nvSpPr>
        <dsp:cNvPr id="0" name=""/>
        <dsp:cNvSpPr/>
      </dsp:nvSpPr>
      <dsp:spPr>
        <a:xfrm rot="5400000">
          <a:off x="4768273" y="-532368"/>
          <a:ext cx="878464" cy="4901181"/>
        </a:xfrm>
        <a:prstGeom prst="round2Same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No parece disminuir la respuesta al tratamiento con antidepresivos en el anciano</a:t>
          </a:r>
          <a:endParaRPr lang="es-ES" sz="1500" kern="1200" dirty="0"/>
        </a:p>
      </dsp:txBody>
      <dsp:txXfrm rot="5400000">
        <a:off x="4768273" y="-532368"/>
        <a:ext cx="878464" cy="4901181"/>
      </dsp:txXfrm>
    </dsp:sp>
    <dsp:sp modelId="{2F976B83-FD78-48FA-BF0D-D18E78DADA6C}">
      <dsp:nvSpPr>
        <dsp:cNvPr id="0" name=""/>
        <dsp:cNvSpPr/>
      </dsp:nvSpPr>
      <dsp:spPr>
        <a:xfrm>
          <a:off x="0" y="1357322"/>
          <a:ext cx="2756914" cy="1098080"/>
        </a:xfrm>
        <a:prstGeom prst="roundRect">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s-ES" sz="1700" kern="1200" dirty="0" smtClean="0"/>
            <a:t>Depresión con ansiedad</a:t>
          </a:r>
          <a:endParaRPr lang="es-ES" sz="1700" kern="1200" dirty="0"/>
        </a:p>
      </dsp:txBody>
      <dsp:txXfrm>
        <a:off x="0" y="1357322"/>
        <a:ext cx="2756914" cy="1098080"/>
      </dsp:txXfrm>
    </dsp:sp>
    <dsp:sp modelId="{02BADD3D-B2C8-4BFE-8828-F9275B2702E0}">
      <dsp:nvSpPr>
        <dsp:cNvPr id="0" name=""/>
        <dsp:cNvSpPr/>
      </dsp:nvSpPr>
      <dsp:spPr>
        <a:xfrm>
          <a:off x="0" y="2688130"/>
          <a:ext cx="2756914" cy="1098080"/>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s-ES" sz="1700" kern="1200" dirty="0" err="1" smtClean="0"/>
            <a:t>Comorbilidad</a:t>
          </a:r>
          <a:r>
            <a:rPr lang="es-ES" sz="1700" kern="1200" dirty="0" smtClean="0"/>
            <a:t> y desordenes de </a:t>
          </a:r>
          <a:r>
            <a:rPr lang="es-ES" sz="1700" kern="1200" dirty="0" smtClean="0"/>
            <a:t>personalidad</a:t>
          </a:r>
        </a:p>
      </dsp:txBody>
      <dsp:txXfrm>
        <a:off x="0" y="2688130"/>
        <a:ext cx="2756914" cy="1098080"/>
      </dsp:txXfrm>
    </dsp:sp>
    <dsp:sp modelId="{AFE8E401-78DC-4037-8BE2-B8EAA06E4F61}">
      <dsp:nvSpPr>
        <dsp:cNvPr id="0" name=""/>
        <dsp:cNvSpPr/>
      </dsp:nvSpPr>
      <dsp:spPr>
        <a:xfrm>
          <a:off x="3789186" y="2688130"/>
          <a:ext cx="2756914" cy="1098080"/>
        </a:xfrm>
        <a:prstGeom prst="round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endParaRPr lang="es-ES" sz="1700" kern="1200" dirty="0" smtClean="0"/>
        </a:p>
        <a:p>
          <a:pPr lvl="0" algn="ctr" defTabSz="755650">
            <a:lnSpc>
              <a:spcPct val="90000"/>
            </a:lnSpc>
            <a:spcBef>
              <a:spcPct val="0"/>
            </a:spcBef>
            <a:spcAft>
              <a:spcPct val="35000"/>
            </a:spcAft>
          </a:pPr>
          <a:r>
            <a:rPr lang="es-ES" sz="1700" kern="1200" dirty="0" smtClean="0"/>
            <a:t>Depresión y Demencia</a:t>
          </a:r>
        </a:p>
        <a:p>
          <a:pPr lvl="0" algn="ctr" defTabSz="755650">
            <a:lnSpc>
              <a:spcPct val="90000"/>
            </a:lnSpc>
            <a:spcBef>
              <a:spcPct val="0"/>
            </a:spcBef>
            <a:spcAft>
              <a:spcPct val="35000"/>
            </a:spcAft>
          </a:pPr>
          <a:endParaRPr lang="es-ES" sz="1700" kern="1200" dirty="0" smtClean="0"/>
        </a:p>
      </dsp:txBody>
      <dsp:txXfrm>
        <a:off x="3789186" y="2688130"/>
        <a:ext cx="2756914" cy="1098080"/>
      </dsp:txXfrm>
    </dsp:sp>
    <dsp:sp modelId="{FA41FD5D-A44D-4DE3-8B03-8D8119EAD67C}">
      <dsp:nvSpPr>
        <dsp:cNvPr id="0" name=""/>
        <dsp:cNvSpPr/>
      </dsp:nvSpPr>
      <dsp:spPr>
        <a:xfrm rot="5400000">
          <a:off x="4726009" y="2203485"/>
          <a:ext cx="878464" cy="4901181"/>
        </a:xfrm>
        <a:prstGeom prst="round2Same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Desafío de </a:t>
          </a:r>
          <a:r>
            <a:rPr lang="es-ES" sz="1500" kern="1200" dirty="0" smtClean="0"/>
            <a:t>diagnóstico </a:t>
          </a:r>
          <a:r>
            <a:rPr lang="es-ES" sz="1500" kern="1200" dirty="0" smtClean="0"/>
            <a:t>porque el criterio usado en psiquiatría para determinar depresión cuenta con síntomas físicos comunes para ambos</a:t>
          </a:r>
          <a:endParaRPr lang="es-ES" sz="1500" kern="1200" dirty="0"/>
        </a:p>
      </dsp:txBody>
      <dsp:txXfrm rot="5400000">
        <a:off x="4726009" y="2203485"/>
        <a:ext cx="878464" cy="4901181"/>
      </dsp:txXfrm>
    </dsp:sp>
    <dsp:sp modelId="{42F30369-8BBD-4674-BFF3-012421AC83BC}">
      <dsp:nvSpPr>
        <dsp:cNvPr id="0" name=""/>
        <dsp:cNvSpPr/>
      </dsp:nvSpPr>
      <dsp:spPr>
        <a:xfrm>
          <a:off x="0" y="4071963"/>
          <a:ext cx="2756914" cy="1098080"/>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s-ES" sz="1700" kern="1200" dirty="0" smtClean="0"/>
            <a:t>Depresión y </a:t>
          </a:r>
          <a:r>
            <a:rPr lang="es-ES" sz="1700" kern="1200" dirty="0" smtClean="0"/>
            <a:t>Enfermedades Físicas</a:t>
          </a:r>
          <a:endParaRPr lang="es-ES" sz="1700" kern="1200" dirty="0"/>
        </a:p>
      </dsp:txBody>
      <dsp:txXfrm>
        <a:off x="0" y="4071963"/>
        <a:ext cx="2756914" cy="1098080"/>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45A221-CE97-44D1-B5B7-DDE388EE5C7C}">
      <dsp:nvSpPr>
        <dsp:cNvPr id="0" name=""/>
        <dsp:cNvSpPr/>
      </dsp:nvSpPr>
      <dsp:spPr>
        <a:xfrm rot="5400000">
          <a:off x="4574412" y="-1864485"/>
          <a:ext cx="1314193" cy="5376691"/>
        </a:xfrm>
        <a:prstGeom prst="round2Same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1.- Psicoterapia si los síntomas preceden pocas semanas y un cuidadosos seguimiento.</a:t>
          </a:r>
          <a:endParaRPr lang="es-ES" sz="1300" kern="1200" dirty="0"/>
        </a:p>
        <a:p>
          <a:pPr marL="114300" lvl="1" indent="-114300" algn="l" defTabSz="577850">
            <a:lnSpc>
              <a:spcPct val="90000"/>
            </a:lnSpc>
            <a:spcBef>
              <a:spcPct val="0"/>
            </a:spcBef>
            <a:spcAft>
              <a:spcPct val="15000"/>
            </a:spcAft>
            <a:buChar char="••"/>
          </a:pPr>
          <a:r>
            <a:rPr lang="es-ES" sz="1300" kern="1200" dirty="0" smtClean="0"/>
            <a:t>2.- Si el enfoque anterior falla dentro de un periodo razonable de tiempo, se administra un antidepresivo. Sin embargo ningún </a:t>
          </a:r>
          <a:r>
            <a:rPr lang="es-ES" sz="1300" kern="1200" dirty="0" err="1" smtClean="0"/>
            <a:t>antridepresivo</a:t>
          </a:r>
          <a:r>
            <a:rPr lang="es-ES" sz="1300" kern="1200" dirty="0" smtClean="0"/>
            <a:t> ha demostrado tener una eficacia superior.</a:t>
          </a:r>
          <a:endParaRPr lang="es-ES" sz="1300" kern="1200" dirty="0"/>
        </a:p>
      </dsp:txBody>
      <dsp:txXfrm rot="5400000">
        <a:off x="4574412" y="-1864485"/>
        <a:ext cx="1314193" cy="5376691"/>
      </dsp:txXfrm>
    </dsp:sp>
    <dsp:sp modelId="{D25F56FD-E69E-43C9-8BBF-D54C5272069F}">
      <dsp:nvSpPr>
        <dsp:cNvPr id="0" name=""/>
        <dsp:cNvSpPr/>
      </dsp:nvSpPr>
      <dsp:spPr>
        <a:xfrm>
          <a:off x="195481" y="2489"/>
          <a:ext cx="2347681" cy="1642741"/>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b="1" i="1" kern="1200" dirty="0" smtClean="0"/>
            <a:t>Tratamiento para la </a:t>
          </a:r>
          <a:r>
            <a:rPr lang="es-ES" sz="2000" b="1" i="1" kern="1200" dirty="0" err="1" smtClean="0"/>
            <a:t>distimia</a:t>
          </a:r>
          <a:r>
            <a:rPr lang="es-ES" sz="2000" b="1" i="1" kern="1200" dirty="0" smtClean="0"/>
            <a:t> y depresión </a:t>
          </a:r>
          <a:r>
            <a:rPr lang="es-ES" sz="2000" b="1" i="1" kern="1200" dirty="0" err="1" smtClean="0"/>
            <a:t>subsindromica</a:t>
          </a:r>
          <a:endParaRPr lang="es-ES" sz="2000" kern="1200" dirty="0"/>
        </a:p>
      </dsp:txBody>
      <dsp:txXfrm>
        <a:off x="195481" y="2489"/>
        <a:ext cx="2347681" cy="1642741"/>
      </dsp:txXfrm>
    </dsp:sp>
    <dsp:sp modelId="{FFF521F9-B7BB-4A22-A17A-8A5D107B987A}">
      <dsp:nvSpPr>
        <dsp:cNvPr id="0" name=""/>
        <dsp:cNvSpPr/>
      </dsp:nvSpPr>
      <dsp:spPr>
        <a:xfrm rot="5400000">
          <a:off x="4717284" y="-139607"/>
          <a:ext cx="1314193" cy="5376691"/>
        </a:xfrm>
        <a:prstGeom prst="round2Same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Puede ser tratado efectivamente usando antidepresivos </a:t>
          </a:r>
          <a:r>
            <a:rPr lang="es-ES" sz="1300" kern="1200" dirty="0" err="1" smtClean="0"/>
            <a:t>TCAs</a:t>
          </a:r>
          <a:r>
            <a:rPr lang="es-ES" sz="1300" kern="1200" dirty="0" smtClean="0"/>
            <a:t> y </a:t>
          </a:r>
          <a:r>
            <a:rPr lang="es-ES" sz="1300" kern="1200" dirty="0" err="1" smtClean="0"/>
            <a:t>SSRIs</a:t>
          </a:r>
          <a:r>
            <a:rPr lang="es-ES" sz="1300" kern="1200" dirty="0" smtClean="0"/>
            <a:t>.</a:t>
          </a:r>
          <a:endParaRPr lang="es-ES" sz="1300" kern="1200" dirty="0"/>
        </a:p>
        <a:p>
          <a:pPr marL="114300" lvl="1" indent="-114300" algn="l" defTabSz="577850">
            <a:lnSpc>
              <a:spcPct val="90000"/>
            </a:lnSpc>
            <a:spcBef>
              <a:spcPct val="0"/>
            </a:spcBef>
            <a:spcAft>
              <a:spcPct val="15000"/>
            </a:spcAft>
            <a:buChar char="••"/>
          </a:pPr>
          <a:r>
            <a:rPr lang="es-ES" sz="1300" kern="1200" dirty="0" smtClean="0"/>
            <a:t>Son bien tolerados y efectivos sin embargo el uso de SSRI es de primera elección</a:t>
          </a:r>
          <a:endParaRPr lang="es-ES" sz="1300" kern="1200" dirty="0"/>
        </a:p>
      </dsp:txBody>
      <dsp:txXfrm rot="5400000">
        <a:off x="4717284" y="-139607"/>
        <a:ext cx="1314193" cy="5376691"/>
      </dsp:txXfrm>
    </dsp:sp>
    <dsp:sp modelId="{7060E49E-F47B-47AF-B646-89D8186E9F07}">
      <dsp:nvSpPr>
        <dsp:cNvPr id="0" name=""/>
        <dsp:cNvSpPr/>
      </dsp:nvSpPr>
      <dsp:spPr>
        <a:xfrm>
          <a:off x="195481" y="1727367"/>
          <a:ext cx="2490553" cy="1642741"/>
        </a:xfrm>
        <a:prstGeom prst="round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b="1" i="1" kern="1200" dirty="0" smtClean="0"/>
            <a:t>Tratamiento de la depresión después de un accidente </a:t>
          </a:r>
          <a:r>
            <a:rPr lang="es-ES" sz="2000" b="1" i="1" kern="1200" dirty="0" err="1" smtClean="0"/>
            <a:t>cerebrovascular</a:t>
          </a:r>
          <a:endParaRPr lang="es-ES" sz="2000" kern="1200" dirty="0"/>
        </a:p>
      </dsp:txBody>
      <dsp:txXfrm>
        <a:off x="195481" y="1727367"/>
        <a:ext cx="2490553" cy="1642741"/>
      </dsp:txXfrm>
    </dsp:sp>
    <dsp:sp modelId="{2542FE66-490A-4884-A593-6F85F090416E}">
      <dsp:nvSpPr>
        <dsp:cNvPr id="0" name=""/>
        <dsp:cNvSpPr/>
      </dsp:nvSpPr>
      <dsp:spPr>
        <a:xfrm rot="5400000">
          <a:off x="4860156" y="1585271"/>
          <a:ext cx="1314193" cy="5376691"/>
        </a:xfrm>
        <a:prstGeom prst="round2Same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49530" tIns="24765" rIns="49530" bIns="24765" numCol="1" spcCol="1270" anchor="ctr" anchorCtr="0">
          <a:noAutofit/>
        </a:bodyPr>
        <a:lstStyle/>
        <a:p>
          <a:pPr marL="114300" lvl="1" indent="-114300" algn="l" defTabSz="577850">
            <a:lnSpc>
              <a:spcPct val="90000"/>
            </a:lnSpc>
            <a:spcBef>
              <a:spcPct val="0"/>
            </a:spcBef>
            <a:spcAft>
              <a:spcPct val="15000"/>
            </a:spcAft>
            <a:buChar char="••"/>
          </a:pPr>
          <a:r>
            <a:rPr lang="es-ES" sz="1300" kern="1200" dirty="0" smtClean="0"/>
            <a:t>La depresión aumenta el riesgo de enfermedades isquémicas del corazón y la mortalidad que sigue a un infarto al miocardio. Por lo cual no se usan  los </a:t>
          </a:r>
          <a:r>
            <a:rPr lang="es-ES" sz="1300" kern="1200" dirty="0" err="1" smtClean="0"/>
            <a:t>TCAs</a:t>
          </a:r>
          <a:endParaRPr lang="es-ES" sz="1300" kern="1200" dirty="0"/>
        </a:p>
      </dsp:txBody>
      <dsp:txXfrm rot="5400000">
        <a:off x="4860156" y="1585271"/>
        <a:ext cx="1314193" cy="5376691"/>
      </dsp:txXfrm>
    </dsp:sp>
    <dsp:sp modelId="{3646B70A-7FDA-4484-8C53-5E1A8AF7A806}">
      <dsp:nvSpPr>
        <dsp:cNvPr id="0" name=""/>
        <dsp:cNvSpPr/>
      </dsp:nvSpPr>
      <dsp:spPr>
        <a:xfrm>
          <a:off x="195481" y="3452246"/>
          <a:ext cx="2633426" cy="1642741"/>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b="1" i="1" kern="1200" dirty="0" smtClean="0"/>
            <a:t>Tratamiento después de un Infarto al Miocardio</a:t>
          </a:r>
          <a:endParaRPr lang="es-ES" sz="2000" kern="1200" dirty="0"/>
        </a:p>
      </dsp:txBody>
      <dsp:txXfrm>
        <a:off x="195481" y="3452246"/>
        <a:ext cx="2633426" cy="1642741"/>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07B859A-BF2D-4E76-9CE3-7B3704174F87}">
      <dsp:nvSpPr>
        <dsp:cNvPr id="0" name=""/>
        <dsp:cNvSpPr/>
      </dsp:nvSpPr>
      <dsp:spPr>
        <a:xfrm rot="5400000">
          <a:off x="4902196" y="-1763428"/>
          <a:ext cx="1387863" cy="5266944"/>
        </a:xfrm>
        <a:prstGeom prst="round2Same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Bupropion, el metilfenidato y la dextroanfetamina </a:t>
          </a:r>
          <a:endParaRPr lang="es-ES" sz="2000" kern="1200" dirty="0"/>
        </a:p>
      </dsp:txBody>
      <dsp:txXfrm rot="5400000">
        <a:off x="4902196" y="-1763428"/>
        <a:ext cx="1387863" cy="5266944"/>
      </dsp:txXfrm>
    </dsp:sp>
    <dsp:sp modelId="{120D1B9D-B713-49EB-B5F2-944428578CAB}">
      <dsp:nvSpPr>
        <dsp:cNvPr id="0" name=""/>
        <dsp:cNvSpPr/>
      </dsp:nvSpPr>
      <dsp:spPr>
        <a:xfrm>
          <a:off x="0" y="2628"/>
          <a:ext cx="2962656" cy="1734829"/>
        </a:xfrm>
        <a:prstGeom prst="round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S" sz="2700" b="1" i="1" kern="1200" dirty="0" smtClean="0"/>
            <a:t>Tratamiento de la depresión vascular</a:t>
          </a:r>
          <a:endParaRPr lang="es-ES" sz="2700" kern="1200" dirty="0"/>
        </a:p>
      </dsp:txBody>
      <dsp:txXfrm>
        <a:off x="0" y="2628"/>
        <a:ext cx="2962656" cy="1734829"/>
      </dsp:txXfrm>
    </dsp:sp>
    <dsp:sp modelId="{9F8EAE3E-B453-4082-B6A3-38CA3A9AF101}">
      <dsp:nvSpPr>
        <dsp:cNvPr id="0" name=""/>
        <dsp:cNvSpPr/>
      </dsp:nvSpPr>
      <dsp:spPr>
        <a:xfrm rot="5400000">
          <a:off x="4902196" y="58142"/>
          <a:ext cx="1387863" cy="5266944"/>
        </a:xfrm>
        <a:prstGeom prst="round2Same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Es eficaz y bien tolerado en pacientes ancianos</a:t>
          </a:r>
          <a:endParaRPr lang="es-ES" sz="2000" kern="1200" dirty="0"/>
        </a:p>
        <a:p>
          <a:pPr marL="228600" lvl="1" indent="-228600" algn="l" defTabSz="889000">
            <a:lnSpc>
              <a:spcPct val="90000"/>
            </a:lnSpc>
            <a:spcBef>
              <a:spcPct val="0"/>
            </a:spcBef>
            <a:spcAft>
              <a:spcPct val="15000"/>
            </a:spcAft>
            <a:buChar char="••"/>
          </a:pPr>
          <a:endParaRPr lang="es-ES" sz="2000" kern="1200" dirty="0"/>
        </a:p>
      </dsp:txBody>
      <dsp:txXfrm rot="5400000">
        <a:off x="4902196" y="58142"/>
        <a:ext cx="1387863" cy="5266944"/>
      </dsp:txXfrm>
    </dsp:sp>
    <dsp:sp modelId="{B7C2FC73-4C4E-4BB3-8D3F-0A1434439CD5}">
      <dsp:nvSpPr>
        <dsp:cNvPr id="0" name=""/>
        <dsp:cNvSpPr/>
      </dsp:nvSpPr>
      <dsp:spPr>
        <a:xfrm>
          <a:off x="0" y="1824199"/>
          <a:ext cx="2962656" cy="1734829"/>
        </a:xfrm>
        <a:prstGeom prst="round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S" sz="2700" b="1" i="1" kern="1200" dirty="0" smtClean="0"/>
            <a:t>ECT</a:t>
          </a:r>
          <a:endParaRPr lang="es-ES" sz="2700" kern="1200" dirty="0"/>
        </a:p>
      </dsp:txBody>
      <dsp:txXfrm>
        <a:off x="0" y="1824199"/>
        <a:ext cx="2962656" cy="1734829"/>
      </dsp:txXfrm>
    </dsp:sp>
    <dsp:sp modelId="{E8C36F22-3A98-4B68-A6E0-549F5126B867}">
      <dsp:nvSpPr>
        <dsp:cNvPr id="0" name=""/>
        <dsp:cNvSpPr/>
      </dsp:nvSpPr>
      <dsp:spPr>
        <a:xfrm rot="5400000">
          <a:off x="4902196" y="1879713"/>
          <a:ext cx="1387863" cy="5266944"/>
        </a:xfrm>
        <a:prstGeom prst="round2Same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smtClean="0"/>
            <a:t>Demostraron ser útiles en el tratamiento de la depresión en el paciente geriátrico con o sin consumo de antidepresivos. </a:t>
          </a:r>
          <a:endParaRPr lang="es-ES" sz="2000" kern="1200" dirty="0"/>
        </a:p>
      </dsp:txBody>
      <dsp:txXfrm rot="5400000">
        <a:off x="4902196" y="1879713"/>
        <a:ext cx="1387863" cy="5266944"/>
      </dsp:txXfrm>
    </dsp:sp>
    <dsp:sp modelId="{22EA8A9E-7B8E-4D59-87AF-9ABBB99F70ED}">
      <dsp:nvSpPr>
        <dsp:cNvPr id="0" name=""/>
        <dsp:cNvSpPr/>
      </dsp:nvSpPr>
      <dsp:spPr>
        <a:xfrm>
          <a:off x="0" y="3645770"/>
          <a:ext cx="2962656" cy="1734829"/>
        </a:xfrm>
        <a:prstGeom prst="roundRect">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s-ES" sz="2700" b="1" i="1" kern="1200" dirty="0" smtClean="0"/>
            <a:t>Tratamiento Psicosocial</a:t>
          </a:r>
          <a:endParaRPr lang="es-ES" sz="2700" kern="1200" dirty="0"/>
        </a:p>
      </dsp:txBody>
      <dsp:txXfrm>
        <a:off x="0" y="3645770"/>
        <a:ext cx="2962656" cy="1734829"/>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48B90-960F-4757-93B0-3BA3AACC382B}">
      <dsp:nvSpPr>
        <dsp:cNvPr id="0" name=""/>
        <dsp:cNvSpPr/>
      </dsp:nvSpPr>
      <dsp:spPr>
        <a:xfrm>
          <a:off x="0" y="74403"/>
          <a:ext cx="8229600" cy="120458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effectLst>
                <a:outerShdw blurRad="38100" dist="38100" dir="2700000" algn="tl">
                  <a:srgbClr val="000000">
                    <a:alpha val="43137"/>
                  </a:srgbClr>
                </a:outerShdw>
              </a:effectLst>
            </a:rPr>
            <a:t>Indicarle al paciente que puede asociar el horario de administración con actividades rutinarias como las comidas. (desayuno, almuerzo).</a:t>
          </a:r>
          <a:endParaRPr lang="es-CL" sz="1700" b="1" kern="1200" dirty="0">
            <a:effectLst>
              <a:outerShdw blurRad="38100" dist="38100" dir="2700000" algn="tl">
                <a:srgbClr val="000000">
                  <a:alpha val="43137"/>
                </a:srgbClr>
              </a:outerShdw>
            </a:effectLst>
          </a:endParaRPr>
        </a:p>
      </dsp:txBody>
      <dsp:txXfrm>
        <a:off x="0" y="74403"/>
        <a:ext cx="8229600" cy="1204588"/>
      </dsp:txXfrm>
    </dsp:sp>
    <dsp:sp modelId="{328B40FA-2CBF-45E5-B74A-225CF59BB214}">
      <dsp:nvSpPr>
        <dsp:cNvPr id="0" name=""/>
        <dsp:cNvSpPr/>
      </dsp:nvSpPr>
      <dsp:spPr>
        <a:xfrm>
          <a:off x="0" y="1327951"/>
          <a:ext cx="8229600" cy="1204588"/>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effectLst>
                <a:outerShdw blurRad="38100" dist="38100" dir="2700000" algn="tl">
                  <a:srgbClr val="000000">
                    <a:alpha val="43137"/>
                  </a:srgbClr>
                </a:outerShdw>
              </a:effectLst>
            </a:rPr>
            <a:t>Los ancianos presentan dificultad al tragar fármacos, se debe facilitar la administración dando </a:t>
          </a:r>
          <a:r>
            <a:rPr lang="es-ES" sz="1700" b="1" kern="1200" dirty="0" err="1" smtClean="0">
              <a:effectLst>
                <a:outerShdw blurRad="38100" dist="38100" dir="2700000" algn="tl">
                  <a:srgbClr val="000000">
                    <a:alpha val="43137"/>
                  </a:srgbClr>
                </a:outerShdw>
              </a:effectLst>
            </a:rPr>
            <a:t>f.f.</a:t>
          </a:r>
          <a:r>
            <a:rPr lang="es-ES" sz="1700" b="1" kern="1200" dirty="0" smtClean="0">
              <a:effectLst>
                <a:outerShdw blurRad="38100" dist="38100" dir="2700000" algn="tl">
                  <a:srgbClr val="000000">
                    <a:alpha val="43137"/>
                  </a:srgbClr>
                </a:outerShdw>
              </a:effectLst>
            </a:rPr>
            <a:t> en jarabe y gotas.</a:t>
          </a:r>
          <a:endParaRPr lang="es-CL" sz="1700" b="1" kern="1200" dirty="0">
            <a:effectLst>
              <a:outerShdw blurRad="38100" dist="38100" dir="2700000" algn="tl">
                <a:srgbClr val="000000">
                  <a:alpha val="43137"/>
                </a:srgbClr>
              </a:outerShdw>
            </a:effectLst>
          </a:endParaRPr>
        </a:p>
      </dsp:txBody>
      <dsp:txXfrm>
        <a:off x="0" y="1327951"/>
        <a:ext cx="8229600" cy="1204588"/>
      </dsp:txXfrm>
    </dsp:sp>
    <dsp:sp modelId="{E06A903E-7770-420A-A06C-B70FC89960AA}">
      <dsp:nvSpPr>
        <dsp:cNvPr id="0" name=""/>
        <dsp:cNvSpPr/>
      </dsp:nvSpPr>
      <dsp:spPr>
        <a:xfrm>
          <a:off x="0" y="2581500"/>
          <a:ext cx="8229600" cy="1204588"/>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effectLst>
                <a:outerShdw blurRad="38100" dist="38100" dir="2700000" algn="tl">
                  <a:srgbClr val="000000">
                    <a:alpha val="43137"/>
                  </a:srgbClr>
                </a:outerShdw>
              </a:effectLst>
            </a:rPr>
            <a:t>Se debe explicar al adulto mayor claramente lo que indica la prescripción médica, qué fármaco se le está dando y para qué patología, si es necesario anotarlo en la caja del fármaco o subrayar las indicaciones en la receta, también el término del tratamiento.</a:t>
          </a:r>
          <a:endParaRPr lang="es-CL" sz="1700" b="1" kern="1200" dirty="0">
            <a:effectLst>
              <a:outerShdw blurRad="38100" dist="38100" dir="2700000" algn="tl">
                <a:srgbClr val="000000">
                  <a:alpha val="43137"/>
                </a:srgbClr>
              </a:outerShdw>
            </a:effectLst>
          </a:endParaRPr>
        </a:p>
      </dsp:txBody>
      <dsp:txXfrm>
        <a:off x="0" y="2581500"/>
        <a:ext cx="8229600" cy="1204588"/>
      </dsp:txXfrm>
    </dsp:sp>
    <dsp:sp modelId="{2D44B77B-C783-4DB7-8097-A0D6836BD103}">
      <dsp:nvSpPr>
        <dsp:cNvPr id="0" name=""/>
        <dsp:cNvSpPr/>
      </dsp:nvSpPr>
      <dsp:spPr>
        <a:xfrm>
          <a:off x="0" y="3835048"/>
          <a:ext cx="8229600" cy="1204588"/>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es-ES" sz="1700" b="1" kern="1200" dirty="0" smtClean="0">
              <a:effectLst>
                <a:outerShdw blurRad="38100" dist="38100" dir="2700000" algn="tl">
                  <a:srgbClr val="000000">
                    <a:alpha val="43137"/>
                  </a:srgbClr>
                </a:outerShdw>
              </a:effectLst>
            </a:rPr>
            <a:t>Se debe utilizar un lenguaje claro y sencillo en la explicación de la patología, por ejemplo, para el corazón, presión alta, azúcar elevada, simulando daño cardiaco, hipertensión arterial y diabetes.</a:t>
          </a:r>
          <a:endParaRPr lang="es-CL" sz="1700" b="1" kern="1200" dirty="0">
            <a:effectLst>
              <a:outerShdw blurRad="38100" dist="38100" dir="2700000" algn="tl">
                <a:srgbClr val="000000">
                  <a:alpha val="43137"/>
                </a:srgbClr>
              </a:outerShdw>
            </a:effectLst>
          </a:endParaRPr>
        </a:p>
      </dsp:txBody>
      <dsp:txXfrm>
        <a:off x="0" y="3835048"/>
        <a:ext cx="8229600" cy="1204588"/>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891351-822D-4195-B543-9D8FFD268928}">
      <dsp:nvSpPr>
        <dsp:cNvPr id="0" name=""/>
        <dsp:cNvSpPr/>
      </dsp:nvSpPr>
      <dsp:spPr>
        <a:xfrm>
          <a:off x="0" y="140172"/>
          <a:ext cx="7920880" cy="1295189"/>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Se debe mostrar el frasco o el </a:t>
          </a:r>
          <a:r>
            <a:rPr lang="es-ES" sz="1800" b="1" kern="1200" dirty="0" err="1" smtClean="0">
              <a:effectLst>
                <a:outerShdw blurRad="38100" dist="38100" dir="2700000" algn="tl">
                  <a:srgbClr val="000000">
                    <a:alpha val="43137"/>
                  </a:srgbClr>
                </a:outerShdw>
              </a:effectLst>
            </a:rPr>
            <a:t>sachet</a:t>
          </a:r>
          <a:r>
            <a:rPr lang="es-ES" sz="1800" b="1" kern="1200" dirty="0" smtClean="0">
              <a:effectLst>
                <a:outerShdw blurRad="38100" dist="38100" dir="2700000" algn="tl">
                  <a:srgbClr val="000000">
                    <a:alpha val="43137"/>
                  </a:srgbClr>
                </a:outerShdw>
              </a:effectLst>
            </a:rPr>
            <a:t>, enseñar a abrirlo y cerrarlo, si los fármacos son coloreados o de forma variada, se puede utilizar como ayuda memora para el anciano.</a:t>
          </a:r>
          <a:endParaRPr lang="es-CL" sz="1800" b="1" kern="1200" dirty="0">
            <a:effectLst>
              <a:outerShdw blurRad="38100" dist="38100" dir="2700000" algn="tl">
                <a:srgbClr val="000000">
                  <a:alpha val="43137"/>
                </a:srgbClr>
              </a:outerShdw>
            </a:effectLst>
          </a:endParaRPr>
        </a:p>
      </dsp:txBody>
      <dsp:txXfrm>
        <a:off x="0" y="140172"/>
        <a:ext cx="7920880" cy="1295189"/>
      </dsp:txXfrm>
    </dsp:sp>
    <dsp:sp modelId="{02797518-E5B2-49FA-9959-4AC5ACE39987}">
      <dsp:nvSpPr>
        <dsp:cNvPr id="0" name=""/>
        <dsp:cNvSpPr/>
      </dsp:nvSpPr>
      <dsp:spPr>
        <a:xfrm>
          <a:off x="0" y="1487202"/>
          <a:ext cx="7920880" cy="1295189"/>
        </a:xfrm>
        <a:prstGeom prst="round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Si es posible, ofrecer envases medidores, que están diseñados especialmente para múltiples medicamentos y que pueden ser llenados por el anciano, enfermera o familiar, esto reduce la frecuencia de omisión hasta el 20%.</a:t>
          </a:r>
          <a:endParaRPr lang="es-CL" sz="1800" b="1" kern="1200" dirty="0">
            <a:effectLst>
              <a:outerShdw blurRad="38100" dist="38100" dir="2700000" algn="tl">
                <a:srgbClr val="000000">
                  <a:alpha val="43137"/>
                </a:srgbClr>
              </a:outerShdw>
            </a:effectLst>
          </a:endParaRPr>
        </a:p>
      </dsp:txBody>
      <dsp:txXfrm>
        <a:off x="0" y="1487202"/>
        <a:ext cx="7920880" cy="1295189"/>
      </dsp:txXfrm>
    </dsp:sp>
    <dsp:sp modelId="{6389680E-06E3-4FAD-98E1-6DE1D84EE880}">
      <dsp:nvSpPr>
        <dsp:cNvPr id="0" name=""/>
        <dsp:cNvSpPr/>
      </dsp:nvSpPr>
      <dsp:spPr>
        <a:xfrm>
          <a:off x="0" y="2834232"/>
          <a:ext cx="7920880" cy="1295189"/>
        </a:xfrm>
        <a:prstGeom prst="round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Se debe insistir en  que la aparición del efecto secundario debe ser reportado a la brevedad a su médico, para mejorar su tratamiento.</a:t>
          </a:r>
          <a:endParaRPr lang="es-CL" sz="1800" b="1" kern="1200" dirty="0">
            <a:effectLst>
              <a:outerShdw blurRad="38100" dist="38100" dir="2700000" algn="tl">
                <a:srgbClr val="000000">
                  <a:alpha val="43137"/>
                </a:srgbClr>
              </a:outerShdw>
            </a:effectLst>
          </a:endParaRPr>
        </a:p>
      </dsp:txBody>
      <dsp:txXfrm>
        <a:off x="0" y="2834232"/>
        <a:ext cx="7920880" cy="1295189"/>
      </dsp:txXfrm>
    </dsp:sp>
    <dsp:sp modelId="{0BFE4527-4418-4FBE-8A9D-DB6DA60E0730}">
      <dsp:nvSpPr>
        <dsp:cNvPr id="0" name=""/>
        <dsp:cNvSpPr/>
      </dsp:nvSpPr>
      <dsp:spPr>
        <a:xfrm>
          <a:off x="0" y="4181262"/>
          <a:ext cx="7920880" cy="1295189"/>
        </a:xfrm>
        <a:prstGeom prst="round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ES" sz="1800" b="1" kern="1200" dirty="0" smtClean="0">
              <a:effectLst>
                <a:outerShdw blurRad="38100" dist="38100" dir="2700000" algn="tl">
                  <a:srgbClr val="000000">
                    <a:alpha val="43137"/>
                  </a:srgbClr>
                </a:outerShdw>
              </a:effectLst>
            </a:rPr>
            <a:t>Se debe indicar los posibles efectos secundarios que podrían aparecer  y enseñarles algunas medidas de mantención mientras se va al médico.</a:t>
          </a:r>
          <a:endParaRPr lang="es-CL" sz="1800" b="1" kern="1200" dirty="0">
            <a:effectLst>
              <a:outerShdw blurRad="38100" dist="38100" dir="2700000" algn="tl">
                <a:srgbClr val="000000">
                  <a:alpha val="43137"/>
                </a:srgbClr>
              </a:outerShdw>
            </a:effectLst>
          </a:endParaRPr>
        </a:p>
      </dsp:txBody>
      <dsp:txXfrm>
        <a:off x="0" y="4181262"/>
        <a:ext cx="7920880" cy="129518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6DB74A2-5EC0-4F47-AC95-FE0ADF14B386}">
      <dsp:nvSpPr>
        <dsp:cNvPr id="0" name=""/>
        <dsp:cNvSpPr/>
      </dsp:nvSpPr>
      <dsp:spPr>
        <a:xfrm>
          <a:off x="2542" y="273354"/>
          <a:ext cx="2479212" cy="651511"/>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CL" sz="1800" kern="1200" dirty="0" smtClean="0"/>
            <a:t>HOMEOSTASIS</a:t>
          </a:r>
          <a:endParaRPr lang="es-CL" sz="1800" kern="1200" dirty="0"/>
        </a:p>
      </dsp:txBody>
      <dsp:txXfrm>
        <a:off x="2542" y="273354"/>
        <a:ext cx="2479212" cy="651511"/>
      </dsp:txXfrm>
    </dsp:sp>
    <dsp:sp modelId="{BF408F0A-1AEE-43F7-9CA6-2A7D85FBDF57}">
      <dsp:nvSpPr>
        <dsp:cNvPr id="0" name=""/>
        <dsp:cNvSpPr/>
      </dsp:nvSpPr>
      <dsp:spPr>
        <a:xfrm>
          <a:off x="2542" y="924865"/>
          <a:ext cx="2479212" cy="2865779"/>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t>Hipotensión ortostática </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Regulación temperatura corporal</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Disfunción de la vejiga </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Disfunción de los intestinos</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Inestabilidad ambulatoria</a:t>
          </a:r>
          <a:r>
            <a:rPr lang="es-CL" sz="1600" kern="1200" dirty="0" smtClean="0"/>
            <a:t>.</a:t>
          </a:r>
          <a:endParaRPr lang="es-CL" sz="1600" kern="1200" dirty="0"/>
        </a:p>
      </dsp:txBody>
      <dsp:txXfrm>
        <a:off x="2542" y="924865"/>
        <a:ext cx="2479212" cy="2865779"/>
      </dsp:txXfrm>
    </dsp:sp>
    <dsp:sp modelId="{7EF83711-4C2A-4495-8E55-12F7573F7F31}">
      <dsp:nvSpPr>
        <dsp:cNvPr id="0" name=""/>
        <dsp:cNvSpPr/>
      </dsp:nvSpPr>
      <dsp:spPr>
        <a:xfrm>
          <a:off x="2828845" y="273354"/>
          <a:ext cx="2479212" cy="651511"/>
        </a:xfrm>
        <a:prstGeom prst="rect">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w="9525" cap="flat" cmpd="sng" algn="ctr">
          <a:solidFill>
            <a:schemeClr val="accent5">
              <a:hueOff val="-4966938"/>
              <a:satOff val="19906"/>
              <a:lumOff val="4314"/>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CL" sz="1800" kern="1200" dirty="0" smtClean="0"/>
            <a:t>FARMACOCINÉTICA		</a:t>
          </a:r>
          <a:endParaRPr lang="es-CL" sz="1800" kern="1200" dirty="0"/>
        </a:p>
      </dsp:txBody>
      <dsp:txXfrm>
        <a:off x="2828845" y="273354"/>
        <a:ext cx="2479212" cy="651511"/>
      </dsp:txXfrm>
    </dsp:sp>
    <dsp:sp modelId="{CDBB4BA0-C2A9-4A4A-8C66-452FF630D830}">
      <dsp:nvSpPr>
        <dsp:cNvPr id="0" name=""/>
        <dsp:cNvSpPr/>
      </dsp:nvSpPr>
      <dsp:spPr>
        <a:xfrm>
          <a:off x="2828845" y="924865"/>
          <a:ext cx="2479212" cy="2865779"/>
        </a:xfrm>
        <a:prstGeom prst="rect">
          <a:avLst/>
        </a:prstGeom>
        <a:solidFill>
          <a:schemeClr val="accent5">
            <a:tint val="40000"/>
            <a:alpha val="90000"/>
            <a:hueOff val="-5370241"/>
            <a:satOff val="24126"/>
            <a:lumOff val="1658"/>
            <a:alphaOff val="0"/>
          </a:schemeClr>
        </a:solidFill>
        <a:ln w="9525" cap="flat" cmpd="sng" algn="ctr">
          <a:solidFill>
            <a:schemeClr val="accent5">
              <a:tint val="40000"/>
              <a:alpha val="90000"/>
              <a:hueOff val="-5370241"/>
              <a:satOff val="24126"/>
              <a:lumOff val="165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t>Absorción	</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Distribución	</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Metabolismo</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Excreción</a:t>
          </a:r>
          <a:endParaRPr lang="es-CL" sz="1400" kern="1200" dirty="0"/>
        </a:p>
      </dsp:txBody>
      <dsp:txXfrm>
        <a:off x="2828845" y="924865"/>
        <a:ext cx="2479212" cy="2865779"/>
      </dsp:txXfrm>
    </dsp:sp>
    <dsp:sp modelId="{CDF3C971-FA21-463E-978D-3E8875F49B5F}">
      <dsp:nvSpPr>
        <dsp:cNvPr id="0" name=""/>
        <dsp:cNvSpPr/>
      </dsp:nvSpPr>
      <dsp:spPr>
        <a:xfrm>
          <a:off x="5655148" y="273354"/>
          <a:ext cx="2479212" cy="651511"/>
        </a:xfrm>
        <a:prstGeom prst="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s-CL" sz="1800" kern="1200" dirty="0" smtClean="0"/>
            <a:t>FARMACODINAMIA</a:t>
          </a:r>
          <a:endParaRPr lang="es-CL" sz="1800" kern="1200" dirty="0"/>
        </a:p>
      </dsp:txBody>
      <dsp:txXfrm>
        <a:off x="5655148" y="273354"/>
        <a:ext cx="2479212" cy="651511"/>
      </dsp:txXfrm>
    </dsp:sp>
    <dsp:sp modelId="{6C9553E6-5730-4594-9B1F-C487497A5AB0}">
      <dsp:nvSpPr>
        <dsp:cNvPr id="0" name=""/>
        <dsp:cNvSpPr/>
      </dsp:nvSpPr>
      <dsp:spPr>
        <a:xfrm>
          <a:off x="5655148" y="924865"/>
          <a:ext cx="2479212" cy="2865779"/>
        </a:xfrm>
        <a:prstGeom prst="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s-CL" sz="1400" kern="1200" dirty="0" smtClean="0"/>
            <a:t>↓ ó ↑ en la respuesta</a:t>
          </a:r>
          <a:endParaRPr lang="es-CL" sz="1400" kern="1200" dirty="0"/>
        </a:p>
        <a:p>
          <a:pPr marL="114300" lvl="1" indent="-114300" algn="l" defTabSz="622300">
            <a:lnSpc>
              <a:spcPct val="90000"/>
            </a:lnSpc>
            <a:spcBef>
              <a:spcPct val="0"/>
            </a:spcBef>
            <a:spcAft>
              <a:spcPct val="15000"/>
            </a:spcAft>
            <a:buChar char="••"/>
          </a:pPr>
          <a:endParaRPr lang="es-CL" sz="1400" kern="1200" dirty="0"/>
        </a:p>
        <a:p>
          <a:pPr marL="114300" lvl="1" indent="-114300" algn="l" defTabSz="622300">
            <a:lnSpc>
              <a:spcPct val="90000"/>
            </a:lnSpc>
            <a:spcBef>
              <a:spcPct val="0"/>
            </a:spcBef>
            <a:spcAft>
              <a:spcPct val="15000"/>
            </a:spcAft>
            <a:buChar char="••"/>
          </a:pPr>
          <a:r>
            <a:rPr lang="es-CL" sz="1400" kern="1200" dirty="0" smtClean="0"/>
            <a:t>Efectos adversos</a:t>
          </a:r>
          <a:endParaRPr lang="es-CL" sz="1400" kern="1200" dirty="0"/>
        </a:p>
      </dsp:txBody>
      <dsp:txXfrm>
        <a:off x="5655148" y="924865"/>
        <a:ext cx="2479212" cy="286577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B51288-97F0-4219-A8B6-C21024BB0416}">
      <dsp:nvSpPr>
        <dsp:cNvPr id="0" name=""/>
        <dsp:cNvSpPr/>
      </dsp:nvSpPr>
      <dsp:spPr>
        <a:xfrm>
          <a:off x="0" y="0"/>
          <a:ext cx="4038600" cy="2423160"/>
        </a:xfrm>
        <a:prstGeom prst="roundRect">
          <a:avLst>
            <a:gd name="adj" fmla="val 10000"/>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rtl="0">
            <a:lnSpc>
              <a:spcPct val="90000"/>
            </a:lnSpc>
            <a:spcBef>
              <a:spcPct val="0"/>
            </a:spcBef>
            <a:spcAft>
              <a:spcPct val="35000"/>
            </a:spcAft>
          </a:pPr>
          <a:r>
            <a:rPr lang="es-CL" sz="2600" kern="1200" dirty="0" smtClean="0"/>
            <a:t>IRSS: 1° línea </a:t>
          </a:r>
          <a:endParaRPr lang="es-CL" sz="2600" kern="1200" dirty="0"/>
        </a:p>
        <a:p>
          <a:pPr marL="228600" lvl="1" indent="-228600" algn="l" defTabSz="889000" rtl="0">
            <a:lnSpc>
              <a:spcPct val="90000"/>
            </a:lnSpc>
            <a:spcBef>
              <a:spcPct val="0"/>
            </a:spcBef>
            <a:spcAft>
              <a:spcPct val="15000"/>
            </a:spcAft>
            <a:buChar char="••"/>
          </a:pPr>
          <a:r>
            <a:rPr lang="es-CL" sz="2000" kern="1200" dirty="0" smtClean="0"/>
            <a:t>Son AD de 3° generación.</a:t>
          </a:r>
          <a:endParaRPr lang="es-CL" sz="2000" kern="1200" dirty="0"/>
        </a:p>
        <a:p>
          <a:pPr marL="228600" lvl="1" indent="-228600" algn="l" defTabSz="889000" rtl="0">
            <a:lnSpc>
              <a:spcPct val="90000"/>
            </a:lnSpc>
            <a:spcBef>
              <a:spcPct val="0"/>
            </a:spcBef>
            <a:spcAft>
              <a:spcPct val="15000"/>
            </a:spcAft>
            <a:buChar char="••"/>
          </a:pPr>
          <a:endParaRPr lang="es-CL" sz="2000" kern="1200" dirty="0"/>
        </a:p>
        <a:p>
          <a:pPr marL="228600" lvl="1" indent="-228600" algn="l" defTabSz="889000" rtl="0">
            <a:lnSpc>
              <a:spcPct val="90000"/>
            </a:lnSpc>
            <a:spcBef>
              <a:spcPct val="0"/>
            </a:spcBef>
            <a:spcAft>
              <a:spcPct val="15000"/>
            </a:spcAft>
            <a:buChar char="••"/>
          </a:pPr>
          <a:r>
            <a:rPr lang="es-CL" sz="2000" kern="1200" dirty="0" smtClean="0"/>
            <a:t>fluoxetina, sertralina, fluvoxamina, paroxetina, citalopram.</a:t>
          </a:r>
          <a:endParaRPr lang="es-CL" sz="2000" kern="1200" dirty="0"/>
        </a:p>
      </dsp:txBody>
      <dsp:txXfrm>
        <a:off x="0" y="0"/>
        <a:ext cx="4038600" cy="242316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88ADAE6-F7B3-4B90-B52D-99113F441924}">
      <dsp:nvSpPr>
        <dsp:cNvPr id="0" name=""/>
        <dsp:cNvSpPr/>
      </dsp:nvSpPr>
      <dsp:spPr>
        <a:xfrm>
          <a:off x="0" y="1051401"/>
          <a:ext cx="4038600" cy="2423160"/>
        </a:xfrm>
        <a:prstGeom prst="roundRect">
          <a:avLst>
            <a:gd name="adj" fmla="val 1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s-CL" sz="2200" kern="1200" dirty="0" smtClean="0"/>
            <a:t>ATC: 2° línea</a:t>
          </a:r>
          <a:endParaRPr lang="es-CL" sz="2200" kern="1200" dirty="0"/>
        </a:p>
        <a:p>
          <a:pPr marL="171450" lvl="1" indent="-171450" algn="l" defTabSz="755650" rtl="0">
            <a:lnSpc>
              <a:spcPct val="90000"/>
            </a:lnSpc>
            <a:spcBef>
              <a:spcPct val="0"/>
            </a:spcBef>
            <a:spcAft>
              <a:spcPct val="15000"/>
            </a:spcAft>
            <a:buChar char="••"/>
          </a:pPr>
          <a:r>
            <a:rPr lang="es-CL" sz="1700" kern="1200" dirty="0" smtClean="0"/>
            <a:t>Son AD de 1° generación.</a:t>
          </a:r>
          <a:endParaRPr lang="es-CL" sz="1700" kern="1200" dirty="0"/>
        </a:p>
        <a:p>
          <a:pPr marL="171450" lvl="1" indent="-171450" algn="l" defTabSz="755650" rtl="0">
            <a:lnSpc>
              <a:spcPct val="90000"/>
            </a:lnSpc>
            <a:spcBef>
              <a:spcPct val="0"/>
            </a:spcBef>
            <a:spcAft>
              <a:spcPct val="15000"/>
            </a:spcAft>
            <a:buChar char="••"/>
          </a:pPr>
          <a:endParaRPr lang="es-CL" sz="1700" kern="1200" dirty="0"/>
        </a:p>
        <a:p>
          <a:pPr marL="171450" lvl="1" indent="-171450" algn="l" defTabSz="755650" rtl="0">
            <a:lnSpc>
              <a:spcPct val="90000"/>
            </a:lnSpc>
            <a:spcBef>
              <a:spcPct val="0"/>
            </a:spcBef>
            <a:spcAft>
              <a:spcPct val="15000"/>
            </a:spcAft>
            <a:buChar char="••"/>
          </a:pPr>
          <a:r>
            <a:rPr lang="es-CL" sz="1700" kern="1200" dirty="0" smtClean="0"/>
            <a:t>imipramina, clomipramina, amitriptilina, doxepina.</a:t>
          </a:r>
          <a:endParaRPr lang="es-CL" sz="1700" kern="1200" dirty="0"/>
        </a:p>
        <a:p>
          <a:pPr marL="171450" lvl="1" indent="-171450" algn="l" defTabSz="755650" rtl="0">
            <a:lnSpc>
              <a:spcPct val="90000"/>
            </a:lnSpc>
            <a:spcBef>
              <a:spcPct val="0"/>
            </a:spcBef>
            <a:spcAft>
              <a:spcPct val="15000"/>
            </a:spcAft>
            <a:buChar char="••"/>
          </a:pPr>
          <a:endParaRPr lang="es-CL" sz="1700" kern="1200" dirty="0"/>
        </a:p>
        <a:p>
          <a:pPr marL="171450" lvl="1" indent="-171450" algn="l" defTabSz="755650" rtl="0">
            <a:lnSpc>
              <a:spcPct val="90000"/>
            </a:lnSpc>
            <a:spcBef>
              <a:spcPct val="0"/>
            </a:spcBef>
            <a:spcAft>
              <a:spcPct val="15000"/>
            </a:spcAft>
            <a:buChar char="••"/>
          </a:pPr>
          <a:endParaRPr lang="es-CL" sz="1700" kern="1200" dirty="0"/>
        </a:p>
      </dsp:txBody>
      <dsp:txXfrm>
        <a:off x="0" y="1051401"/>
        <a:ext cx="4038600" cy="242316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B65DB5-8B43-4F6B-A736-8CE7B92C15D5}">
      <dsp:nvSpPr>
        <dsp:cNvPr id="0" name=""/>
        <dsp:cNvSpPr/>
      </dsp:nvSpPr>
      <dsp:spPr>
        <a:xfrm rot="5400000">
          <a:off x="3767328" y="-347472"/>
          <a:ext cx="3657600" cy="52669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rtl="0">
            <a:lnSpc>
              <a:spcPct val="90000"/>
            </a:lnSpc>
            <a:spcBef>
              <a:spcPct val="0"/>
            </a:spcBef>
            <a:spcAft>
              <a:spcPct val="15000"/>
            </a:spcAft>
            <a:buChar char="••"/>
          </a:pPr>
          <a:r>
            <a:rPr lang="es-CL" sz="1700" kern="1200" dirty="0" smtClean="0"/>
            <a:t>Características: </a:t>
          </a:r>
          <a:endParaRPr lang="es-CL" sz="1700" kern="1200" dirty="0"/>
        </a:p>
        <a:p>
          <a:pPr marL="342900" lvl="2" indent="-171450" algn="l" defTabSz="755650" rtl="0">
            <a:lnSpc>
              <a:spcPct val="90000"/>
            </a:lnSpc>
            <a:spcBef>
              <a:spcPct val="0"/>
            </a:spcBef>
            <a:spcAft>
              <a:spcPct val="15000"/>
            </a:spcAft>
            <a:buChar char="••"/>
          </a:pPr>
          <a:r>
            <a:rPr lang="es-CL" sz="1700" kern="1200" dirty="0" smtClean="0"/>
            <a:t>Incremento pH gástrico</a:t>
          </a:r>
          <a:endParaRPr lang="es-CL" sz="1700" kern="1200" dirty="0"/>
        </a:p>
        <a:p>
          <a:pPr marL="342900" lvl="2" indent="-171450" algn="l" defTabSz="755650" rtl="0">
            <a:lnSpc>
              <a:spcPct val="90000"/>
            </a:lnSpc>
            <a:spcBef>
              <a:spcPct val="0"/>
            </a:spcBef>
            <a:spcAft>
              <a:spcPct val="15000"/>
            </a:spcAft>
            <a:buChar char="••"/>
          </a:pPr>
          <a:r>
            <a:rPr lang="es-CL" sz="1700" kern="1200" dirty="0" smtClean="0"/>
            <a:t>Disminución de motilidad gástrica </a:t>
          </a:r>
          <a:endParaRPr lang="es-CL" sz="1700" kern="1200" dirty="0"/>
        </a:p>
        <a:p>
          <a:pPr marL="342900" lvl="2" indent="-171450" algn="l" defTabSz="755650" rtl="0">
            <a:lnSpc>
              <a:spcPct val="90000"/>
            </a:lnSpc>
            <a:spcBef>
              <a:spcPct val="0"/>
            </a:spcBef>
            <a:spcAft>
              <a:spcPct val="15000"/>
            </a:spcAft>
            <a:buChar char="••"/>
          </a:pPr>
          <a:r>
            <a:rPr lang="es-CL" sz="1700" kern="1200" dirty="0" smtClean="0"/>
            <a:t>Disminución de flujo sanguíneo gastrointestinal. </a:t>
          </a:r>
          <a:endParaRPr lang="es-CL" sz="1700" kern="1200" dirty="0"/>
        </a:p>
        <a:p>
          <a:pPr marL="342900" lvl="2" indent="-171450" algn="l" defTabSz="755650" rtl="0">
            <a:lnSpc>
              <a:spcPct val="90000"/>
            </a:lnSpc>
            <a:spcBef>
              <a:spcPct val="0"/>
            </a:spcBef>
            <a:spcAft>
              <a:spcPct val="15000"/>
            </a:spcAft>
            <a:buChar char="••"/>
          </a:pPr>
          <a:r>
            <a:rPr lang="es-CL" sz="1700" kern="1200" dirty="0" smtClean="0"/>
            <a:t>La medicación que requiera transporte activo puede ser pobremente absorbida con la edad.</a:t>
          </a:r>
          <a:endParaRPr lang="es-CL" sz="1700" kern="1200" dirty="0"/>
        </a:p>
        <a:p>
          <a:pPr marL="342900" lvl="2" indent="-171450" algn="l" defTabSz="755650" rtl="0">
            <a:lnSpc>
              <a:spcPct val="90000"/>
            </a:lnSpc>
            <a:spcBef>
              <a:spcPct val="0"/>
            </a:spcBef>
            <a:spcAft>
              <a:spcPct val="15000"/>
            </a:spcAft>
            <a:buChar char="••"/>
          </a:pPr>
          <a:endParaRPr lang="es-CL" sz="1700" kern="1200" dirty="0"/>
        </a:p>
        <a:p>
          <a:pPr marL="342900" lvl="2" indent="-171450" algn="l" defTabSz="755650" rtl="0">
            <a:lnSpc>
              <a:spcPct val="90000"/>
            </a:lnSpc>
            <a:spcBef>
              <a:spcPct val="0"/>
            </a:spcBef>
            <a:spcAft>
              <a:spcPct val="15000"/>
            </a:spcAft>
            <a:buChar char="••"/>
          </a:pPr>
          <a:r>
            <a:rPr lang="es-CL" sz="1700" b="1" kern="1200" dirty="0" smtClean="0"/>
            <a:t>Biodisponibilidad de los antidepresivos no parece tener gran cambio. </a:t>
          </a:r>
          <a:endParaRPr lang="es-CL" sz="1700" kern="1200" dirty="0"/>
        </a:p>
        <a:p>
          <a:pPr marL="342900" lvl="2" indent="-171450" algn="l" defTabSz="755650" rtl="0">
            <a:lnSpc>
              <a:spcPct val="90000"/>
            </a:lnSpc>
            <a:spcBef>
              <a:spcPct val="0"/>
            </a:spcBef>
            <a:spcAft>
              <a:spcPct val="15000"/>
            </a:spcAft>
            <a:buChar char="••"/>
          </a:pPr>
          <a:endParaRPr lang="es-CL" sz="1700" kern="1200" dirty="0"/>
        </a:p>
      </dsp:txBody>
      <dsp:txXfrm rot="5400000">
        <a:off x="3767328" y="-347472"/>
        <a:ext cx="3657600" cy="5266944"/>
      </dsp:txXfrm>
    </dsp:sp>
    <dsp:sp modelId="{A0705E45-9183-4A6C-A466-521CE0C81053}">
      <dsp:nvSpPr>
        <dsp:cNvPr id="0" name=""/>
        <dsp:cNvSpPr/>
      </dsp:nvSpPr>
      <dsp:spPr>
        <a:xfrm>
          <a:off x="0" y="0"/>
          <a:ext cx="2962656" cy="45720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rtl="0">
            <a:lnSpc>
              <a:spcPct val="90000"/>
            </a:lnSpc>
            <a:spcBef>
              <a:spcPct val="0"/>
            </a:spcBef>
            <a:spcAft>
              <a:spcPct val="35000"/>
            </a:spcAft>
          </a:pPr>
          <a:r>
            <a:rPr lang="es-CL" sz="3100" b="1" kern="1200" dirty="0" smtClean="0"/>
            <a:t>ABSORCIÓN: </a:t>
          </a:r>
          <a:endParaRPr lang="es-CL" sz="3100" kern="1200" dirty="0"/>
        </a:p>
      </dsp:txBody>
      <dsp:txXfrm>
        <a:off x="0" y="0"/>
        <a:ext cx="2962656" cy="457200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B65DB5-8B43-4F6B-A736-8CE7B92C15D5}">
      <dsp:nvSpPr>
        <dsp:cNvPr id="0" name=""/>
        <dsp:cNvSpPr/>
      </dsp:nvSpPr>
      <dsp:spPr>
        <a:xfrm rot="5400000">
          <a:off x="3767328" y="-347472"/>
          <a:ext cx="3657600" cy="52669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rtl="0">
            <a:lnSpc>
              <a:spcPct val="90000"/>
            </a:lnSpc>
            <a:spcBef>
              <a:spcPct val="0"/>
            </a:spcBef>
            <a:spcAft>
              <a:spcPct val="15000"/>
            </a:spcAft>
            <a:buChar char="••"/>
          </a:pPr>
          <a:r>
            <a:rPr lang="es-CL" sz="1400" kern="1200" dirty="0" smtClean="0"/>
            <a:t>Características: </a:t>
          </a:r>
          <a:endParaRPr lang="es-CL" sz="1400" kern="1200" dirty="0"/>
        </a:p>
        <a:p>
          <a:pPr marL="228600" lvl="2" indent="-114300" algn="l" defTabSz="622300" rtl="0">
            <a:lnSpc>
              <a:spcPct val="90000"/>
            </a:lnSpc>
            <a:spcBef>
              <a:spcPct val="0"/>
            </a:spcBef>
            <a:spcAft>
              <a:spcPct val="15000"/>
            </a:spcAft>
            <a:buChar char="••"/>
          </a:pPr>
          <a:r>
            <a:rPr lang="es-CL" sz="1400" kern="1200" dirty="0" smtClean="0"/>
            <a:t>varía con la composición del cuerpo. </a:t>
          </a:r>
          <a:endParaRPr lang="es-CL" sz="1400" kern="1200" dirty="0"/>
        </a:p>
        <a:p>
          <a:pPr marL="228600" lvl="2" indent="-114300" algn="l" defTabSz="622300" rtl="0">
            <a:lnSpc>
              <a:spcPct val="90000"/>
            </a:lnSpc>
            <a:spcBef>
              <a:spcPct val="0"/>
            </a:spcBef>
            <a:spcAft>
              <a:spcPct val="15000"/>
            </a:spcAft>
            <a:buChar char="••"/>
          </a:pPr>
          <a:r>
            <a:rPr lang="es-CL" sz="1400" kern="1200" dirty="0" smtClean="0"/>
            <a:t>En el anciano aumenta la grasa corporal, y disminuyen el agua como la masa corporal.  </a:t>
          </a:r>
          <a:endParaRPr lang="es-CL" sz="1400" kern="1200" dirty="0"/>
        </a:p>
        <a:p>
          <a:pPr marL="228600" lvl="2" indent="-114300" algn="l" defTabSz="622300" rtl="0">
            <a:lnSpc>
              <a:spcPct val="90000"/>
            </a:lnSpc>
            <a:spcBef>
              <a:spcPct val="0"/>
            </a:spcBef>
            <a:spcAft>
              <a:spcPct val="15000"/>
            </a:spcAft>
            <a:buChar char="••"/>
          </a:pPr>
          <a:r>
            <a:rPr lang="es-CL" sz="1400" kern="1200" dirty="0" smtClean="0"/>
            <a:t>De esta manera el Vd. para drogas hidrosolubles (ej.: Litio) disminuyan, y su concentración plasmática aumente. </a:t>
          </a:r>
          <a:endParaRPr lang="es-CL" sz="1400" kern="1200" dirty="0"/>
        </a:p>
        <a:p>
          <a:pPr marL="228600" lvl="2" indent="-114300" algn="l" defTabSz="622300" rtl="0">
            <a:lnSpc>
              <a:spcPct val="90000"/>
            </a:lnSpc>
            <a:spcBef>
              <a:spcPct val="0"/>
            </a:spcBef>
            <a:spcAft>
              <a:spcPct val="15000"/>
            </a:spcAft>
            <a:buChar char="••"/>
          </a:pPr>
          <a:r>
            <a:rPr lang="es-CL" sz="1400" kern="1200" dirty="0" smtClean="0"/>
            <a:t>Para sustancias liposolubles (benzodiacepinas), incrementan su Vd. lo que es visto con el  aumento su t ½ de eliminación. </a:t>
          </a:r>
          <a:endParaRPr lang="es-CL" sz="1400" kern="1200" dirty="0"/>
        </a:p>
        <a:p>
          <a:pPr marL="228600" lvl="2" indent="-114300" algn="l" defTabSz="622300" rtl="0">
            <a:lnSpc>
              <a:spcPct val="90000"/>
            </a:lnSpc>
            <a:spcBef>
              <a:spcPct val="0"/>
            </a:spcBef>
            <a:spcAft>
              <a:spcPct val="15000"/>
            </a:spcAft>
            <a:buChar char="••"/>
          </a:pPr>
          <a:r>
            <a:rPr lang="es-CL" sz="1400" kern="1200" dirty="0" smtClean="0"/>
            <a:t>Vd. es función de la U-Proteínas plasmáticas (albúmina y α</a:t>
          </a:r>
          <a:r>
            <a:rPr lang="es-CL" sz="1400" kern="1200" baseline="-25000" dirty="0" smtClean="0"/>
            <a:t>1</a:t>
          </a:r>
          <a:r>
            <a:rPr lang="es-CL" sz="1400" kern="1200" dirty="0" smtClean="0"/>
            <a:t>-acido glicoproteína).  Las drogas pueden variar su concentración  dependiendo de si ↑ ó ↓ los niveles de estas proteínas. </a:t>
          </a:r>
          <a:endParaRPr lang="es-CL" sz="1400" kern="1200" dirty="0"/>
        </a:p>
        <a:p>
          <a:pPr marL="228600" lvl="2" indent="-114300" algn="l" defTabSz="622300" rtl="0">
            <a:lnSpc>
              <a:spcPct val="90000"/>
            </a:lnSpc>
            <a:spcBef>
              <a:spcPct val="0"/>
            </a:spcBef>
            <a:spcAft>
              <a:spcPct val="15000"/>
            </a:spcAft>
            <a:buChar char="••"/>
          </a:pPr>
          <a:r>
            <a:rPr lang="es-CL" sz="1400" b="1" kern="1200" dirty="0" smtClean="0"/>
            <a:t>No son clínicamente relevantes.</a:t>
          </a:r>
          <a:endParaRPr lang="es-CL" sz="1400" b="1" kern="1200" dirty="0"/>
        </a:p>
      </dsp:txBody>
      <dsp:txXfrm rot="5400000">
        <a:off x="3767328" y="-347472"/>
        <a:ext cx="3657600" cy="5266944"/>
      </dsp:txXfrm>
    </dsp:sp>
    <dsp:sp modelId="{A0705E45-9183-4A6C-A466-521CE0C81053}">
      <dsp:nvSpPr>
        <dsp:cNvPr id="0" name=""/>
        <dsp:cNvSpPr/>
      </dsp:nvSpPr>
      <dsp:spPr>
        <a:xfrm>
          <a:off x="0" y="0"/>
          <a:ext cx="2962656" cy="45720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rtl="0">
            <a:lnSpc>
              <a:spcPct val="90000"/>
            </a:lnSpc>
            <a:spcBef>
              <a:spcPct val="0"/>
            </a:spcBef>
            <a:spcAft>
              <a:spcPct val="35000"/>
            </a:spcAft>
          </a:pPr>
          <a:r>
            <a:rPr lang="es-CL" sz="3300" b="1" kern="1200" dirty="0" smtClean="0"/>
            <a:t>Distribución</a:t>
          </a:r>
        </a:p>
        <a:p>
          <a:pPr lvl="0" algn="ctr" defTabSz="1466850" rtl="0">
            <a:lnSpc>
              <a:spcPct val="90000"/>
            </a:lnSpc>
            <a:spcBef>
              <a:spcPct val="0"/>
            </a:spcBef>
            <a:spcAft>
              <a:spcPct val="35000"/>
            </a:spcAft>
          </a:pPr>
          <a:r>
            <a:rPr lang="es-CL" sz="3300" b="1" kern="1200" dirty="0" smtClean="0"/>
            <a:t> </a:t>
          </a:r>
          <a:endParaRPr lang="es-CL" sz="3300" kern="1200" dirty="0"/>
        </a:p>
      </dsp:txBody>
      <dsp:txXfrm>
        <a:off x="0" y="0"/>
        <a:ext cx="2962656" cy="457200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B65DB5-8B43-4F6B-A736-8CE7B92C15D5}">
      <dsp:nvSpPr>
        <dsp:cNvPr id="0" name=""/>
        <dsp:cNvSpPr/>
      </dsp:nvSpPr>
      <dsp:spPr>
        <a:xfrm rot="5400000">
          <a:off x="3767328" y="-347472"/>
          <a:ext cx="3657600" cy="52669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rtl="0">
            <a:lnSpc>
              <a:spcPct val="90000"/>
            </a:lnSpc>
            <a:spcBef>
              <a:spcPct val="0"/>
            </a:spcBef>
            <a:spcAft>
              <a:spcPct val="15000"/>
            </a:spcAft>
            <a:buChar char="••"/>
          </a:pPr>
          <a:r>
            <a:rPr lang="es-CL" sz="1500" kern="1200" dirty="0" smtClean="0"/>
            <a:t>Características:</a:t>
          </a:r>
          <a:endParaRPr lang="es-CL" sz="1500" kern="1200" dirty="0"/>
        </a:p>
        <a:p>
          <a:pPr marL="228600" lvl="2" indent="-114300" algn="l" defTabSz="666750">
            <a:lnSpc>
              <a:spcPct val="90000"/>
            </a:lnSpc>
            <a:spcBef>
              <a:spcPct val="0"/>
            </a:spcBef>
            <a:spcAft>
              <a:spcPct val="15000"/>
            </a:spcAft>
            <a:buChar char="••"/>
          </a:pPr>
          <a:r>
            <a:rPr lang="es-CL" sz="1500" kern="1200" dirty="0" smtClean="0">
              <a:latin typeface="Century Gothic"/>
            </a:rPr>
            <a:t>↓ a </a:t>
          </a:r>
          <a:r>
            <a:rPr lang="es-CL" sz="1500" kern="1200" dirty="0" smtClean="0"/>
            <a:t>consecuencia de una reducción en el  flujo sanguíneo.</a:t>
          </a:r>
          <a:endParaRPr lang="es-CL" sz="1500" kern="1200" dirty="0"/>
        </a:p>
        <a:p>
          <a:pPr marL="114300" lvl="1" indent="-114300" algn="l" defTabSz="666750">
            <a:lnSpc>
              <a:spcPct val="90000"/>
            </a:lnSpc>
            <a:spcBef>
              <a:spcPct val="0"/>
            </a:spcBef>
            <a:spcAft>
              <a:spcPct val="15000"/>
            </a:spcAft>
            <a:buChar char="••"/>
          </a:pPr>
          <a:endParaRPr lang="es-CL" sz="1500" kern="1200" dirty="0"/>
        </a:p>
        <a:p>
          <a:pPr marL="228600" lvl="2" indent="-114300" algn="l" defTabSz="666750">
            <a:lnSpc>
              <a:spcPct val="90000"/>
            </a:lnSpc>
            <a:spcBef>
              <a:spcPct val="0"/>
            </a:spcBef>
            <a:spcAft>
              <a:spcPct val="15000"/>
            </a:spcAft>
            <a:buChar char="••"/>
          </a:pPr>
          <a:r>
            <a:rPr lang="es-CL" sz="1500" kern="1200" dirty="0" smtClean="0">
              <a:latin typeface="Century Gothic"/>
            </a:rPr>
            <a:t>↓ </a:t>
          </a:r>
          <a:r>
            <a:rPr lang="es-CL" sz="1500" kern="1200" dirty="0" smtClean="0"/>
            <a:t>en la actividad de las enzimas oxidativas Citocromo P450. </a:t>
          </a:r>
          <a:endParaRPr lang="es-CL" sz="1500" kern="1200" dirty="0"/>
        </a:p>
        <a:p>
          <a:pPr marL="342900" lvl="3" indent="-114300" algn="l" defTabSz="666750">
            <a:lnSpc>
              <a:spcPct val="90000"/>
            </a:lnSpc>
            <a:spcBef>
              <a:spcPct val="0"/>
            </a:spcBef>
            <a:spcAft>
              <a:spcPct val="15000"/>
            </a:spcAft>
            <a:buChar char="••"/>
          </a:pPr>
          <a:r>
            <a:rPr lang="es-CL" sz="1500" kern="1200" dirty="0" smtClean="0"/>
            <a:t>La disminución del P450 se puede notar claramente a partir de los 70 años. </a:t>
          </a:r>
          <a:endParaRPr lang="es-CL" sz="1500" kern="1200" dirty="0"/>
        </a:p>
        <a:p>
          <a:pPr marL="342900" lvl="3" indent="-114300" algn="l" defTabSz="666750">
            <a:lnSpc>
              <a:spcPct val="90000"/>
            </a:lnSpc>
            <a:spcBef>
              <a:spcPct val="0"/>
            </a:spcBef>
            <a:spcAft>
              <a:spcPct val="15000"/>
            </a:spcAft>
            <a:buChar char="••"/>
          </a:pPr>
          <a:r>
            <a:rPr lang="es-CL" sz="1500" kern="1200" dirty="0" smtClean="0"/>
            <a:t>El clearance de Antipirina (marcador del metabolismo oxidativo) declina con la edad. </a:t>
          </a:r>
          <a:endParaRPr lang="es-CL" sz="1500" kern="1200" dirty="0"/>
        </a:p>
        <a:p>
          <a:pPr marL="228600" lvl="2" indent="-114300" algn="l" defTabSz="666750">
            <a:lnSpc>
              <a:spcPct val="90000"/>
            </a:lnSpc>
            <a:spcBef>
              <a:spcPct val="0"/>
            </a:spcBef>
            <a:spcAft>
              <a:spcPct val="15000"/>
            </a:spcAft>
            <a:buChar char="••"/>
          </a:pPr>
          <a:endParaRPr lang="es-CL" sz="1500" kern="1200" dirty="0"/>
        </a:p>
        <a:p>
          <a:pPr marL="228600" lvl="2" indent="-114300" algn="l" defTabSz="666750">
            <a:lnSpc>
              <a:spcPct val="90000"/>
            </a:lnSpc>
            <a:spcBef>
              <a:spcPct val="0"/>
            </a:spcBef>
            <a:spcAft>
              <a:spcPct val="15000"/>
            </a:spcAft>
            <a:buChar char="••"/>
          </a:pPr>
          <a:r>
            <a:rPr lang="es-CL" sz="1500" kern="1200" dirty="0" smtClean="0"/>
            <a:t>El envejecimiento reduce el clearance de eritromicina, nifedipino y nefazodone.</a:t>
          </a:r>
          <a:endParaRPr lang="es-CL" sz="1500" kern="1200" dirty="0"/>
        </a:p>
      </dsp:txBody>
      <dsp:txXfrm rot="5400000">
        <a:off x="3767328" y="-347472"/>
        <a:ext cx="3657600" cy="5266944"/>
      </dsp:txXfrm>
    </dsp:sp>
    <dsp:sp modelId="{A0705E45-9183-4A6C-A466-521CE0C81053}">
      <dsp:nvSpPr>
        <dsp:cNvPr id="0" name=""/>
        <dsp:cNvSpPr/>
      </dsp:nvSpPr>
      <dsp:spPr>
        <a:xfrm>
          <a:off x="0" y="0"/>
          <a:ext cx="2962656" cy="45720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rtl="0">
            <a:lnSpc>
              <a:spcPct val="90000"/>
            </a:lnSpc>
            <a:spcBef>
              <a:spcPct val="0"/>
            </a:spcBef>
            <a:spcAft>
              <a:spcPct val="35000"/>
            </a:spcAft>
          </a:pPr>
          <a:r>
            <a:rPr lang="es-CL" sz="3000" b="1" kern="1200" dirty="0" smtClean="0"/>
            <a:t>Metabolismo</a:t>
          </a:r>
        </a:p>
        <a:p>
          <a:pPr lvl="0" algn="ctr" defTabSz="1333500" rtl="0">
            <a:lnSpc>
              <a:spcPct val="90000"/>
            </a:lnSpc>
            <a:spcBef>
              <a:spcPct val="0"/>
            </a:spcBef>
            <a:spcAft>
              <a:spcPct val="35000"/>
            </a:spcAft>
          </a:pPr>
          <a:r>
            <a:rPr lang="es-CL" sz="3000" b="1" kern="1200" dirty="0" smtClean="0"/>
            <a:t> </a:t>
          </a:r>
          <a:endParaRPr lang="es-CL" sz="3000" kern="1200" dirty="0"/>
        </a:p>
      </dsp:txBody>
      <dsp:txXfrm>
        <a:off x="0" y="0"/>
        <a:ext cx="2962656" cy="457200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B65DB5-8B43-4F6B-A736-8CE7B92C15D5}">
      <dsp:nvSpPr>
        <dsp:cNvPr id="0" name=""/>
        <dsp:cNvSpPr/>
      </dsp:nvSpPr>
      <dsp:spPr>
        <a:xfrm rot="5400000">
          <a:off x="3767328" y="-347472"/>
          <a:ext cx="3657600" cy="526694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26670" rIns="53340" bIns="26670" numCol="1" spcCol="1270" anchor="ctr" anchorCtr="0">
          <a:noAutofit/>
        </a:bodyPr>
        <a:lstStyle/>
        <a:p>
          <a:pPr marL="114300" lvl="1" indent="-114300" algn="l" defTabSz="622300" rtl="0">
            <a:lnSpc>
              <a:spcPct val="90000"/>
            </a:lnSpc>
            <a:spcBef>
              <a:spcPct val="0"/>
            </a:spcBef>
            <a:spcAft>
              <a:spcPct val="15000"/>
            </a:spcAft>
            <a:buChar char="••"/>
          </a:pPr>
          <a:r>
            <a:rPr lang="es-CL" sz="1400" kern="1200" dirty="0" smtClean="0"/>
            <a:t>Características:</a:t>
          </a:r>
          <a:endParaRPr lang="es-CL" sz="1400" kern="1200" dirty="0"/>
        </a:p>
        <a:p>
          <a:pPr marL="228600" lvl="2" indent="-114300" algn="l" defTabSz="622300" rtl="0">
            <a:lnSpc>
              <a:spcPct val="90000"/>
            </a:lnSpc>
            <a:spcBef>
              <a:spcPct val="0"/>
            </a:spcBef>
            <a:spcAft>
              <a:spcPct val="15000"/>
            </a:spcAft>
            <a:buChar char="••"/>
          </a:pPr>
          <a:r>
            <a:rPr lang="es-CL" sz="1400" kern="1200" dirty="0" smtClean="0"/>
            <a:t>La vía principal de eliminación es el riñón.</a:t>
          </a:r>
          <a:endParaRPr lang="es-CL" sz="1400" kern="1200" dirty="0"/>
        </a:p>
        <a:p>
          <a:pPr marL="228600" lvl="2" indent="-114300" algn="l" defTabSz="622300" rtl="0">
            <a:lnSpc>
              <a:spcPct val="90000"/>
            </a:lnSpc>
            <a:spcBef>
              <a:spcPct val="0"/>
            </a:spcBef>
            <a:spcAft>
              <a:spcPct val="15000"/>
            </a:spcAft>
            <a:buChar char="••"/>
          </a:pPr>
          <a:endParaRPr lang="es-CL" sz="1400" kern="1200" dirty="0"/>
        </a:p>
        <a:p>
          <a:pPr marL="228600" lvl="2" indent="-114300" algn="l" defTabSz="622300" rtl="0">
            <a:lnSpc>
              <a:spcPct val="90000"/>
            </a:lnSpc>
            <a:spcBef>
              <a:spcPct val="0"/>
            </a:spcBef>
            <a:spcAft>
              <a:spcPct val="15000"/>
            </a:spcAft>
            <a:buChar char="••"/>
          </a:pPr>
          <a:r>
            <a:rPr lang="es-CL" sz="1400" kern="1200" dirty="0" smtClean="0"/>
            <a:t> La filtración glomerular </a:t>
          </a:r>
          <a:r>
            <a:rPr lang="es-CL" sz="1400" kern="1200" dirty="0" smtClean="0">
              <a:latin typeface="Century Gothic"/>
            </a:rPr>
            <a:t>↓</a:t>
          </a:r>
          <a:r>
            <a:rPr lang="es-CL" sz="1400" kern="1200" dirty="0" smtClean="0"/>
            <a:t> con la edad, </a:t>
          </a:r>
          <a:r>
            <a:rPr lang="es-CL" sz="1400" b="1" kern="1200" dirty="0" smtClean="0"/>
            <a:t>aunque muchos ancianos no muestran tal declive.</a:t>
          </a:r>
          <a:endParaRPr lang="es-CL" sz="1400" b="1" kern="1200" dirty="0"/>
        </a:p>
        <a:p>
          <a:pPr marL="228600" lvl="2" indent="-114300" algn="l" defTabSz="622300" rtl="0">
            <a:lnSpc>
              <a:spcPct val="90000"/>
            </a:lnSpc>
            <a:spcBef>
              <a:spcPct val="0"/>
            </a:spcBef>
            <a:spcAft>
              <a:spcPct val="15000"/>
            </a:spcAft>
            <a:buChar char="••"/>
          </a:pPr>
          <a:endParaRPr lang="es-CL" sz="1400" kern="1200" dirty="0"/>
        </a:p>
        <a:p>
          <a:pPr marL="228600" lvl="2" indent="-114300" algn="l" defTabSz="622300" rtl="0">
            <a:lnSpc>
              <a:spcPct val="90000"/>
            </a:lnSpc>
            <a:spcBef>
              <a:spcPct val="0"/>
            </a:spcBef>
            <a:spcAft>
              <a:spcPct val="15000"/>
            </a:spcAft>
            <a:buChar char="••"/>
          </a:pPr>
          <a:r>
            <a:rPr lang="es-CL" sz="1400" kern="1200" dirty="0" smtClean="0"/>
            <a:t> Medicamentos tales como el litio dependen de la función renal, y su concentración puede verse afectada (lo cual es crítico para la terapia con litio). 	</a:t>
          </a:r>
          <a:endParaRPr lang="es-CL" sz="1400" kern="1200" dirty="0"/>
        </a:p>
        <a:p>
          <a:pPr marL="228600" lvl="2" indent="-114300" algn="l" defTabSz="622300" rtl="0">
            <a:lnSpc>
              <a:spcPct val="90000"/>
            </a:lnSpc>
            <a:spcBef>
              <a:spcPct val="0"/>
            </a:spcBef>
            <a:spcAft>
              <a:spcPct val="15000"/>
            </a:spcAft>
            <a:buChar char="••"/>
          </a:pPr>
          <a:endParaRPr lang="es-CL" sz="1400" kern="1200" dirty="0"/>
        </a:p>
        <a:p>
          <a:pPr marL="228600" lvl="2" indent="-114300" algn="l" defTabSz="622300" rtl="0">
            <a:lnSpc>
              <a:spcPct val="90000"/>
            </a:lnSpc>
            <a:spcBef>
              <a:spcPct val="0"/>
            </a:spcBef>
            <a:spcAft>
              <a:spcPct val="15000"/>
            </a:spcAft>
            <a:buChar char="••"/>
          </a:pPr>
          <a:r>
            <a:rPr lang="es-CL" sz="1400" kern="1200" dirty="0" smtClean="0"/>
            <a:t>Alteraciones en la función renal puede conducir a altos niveles de hidroximetabolitos de nortriptilina, desipramina e imipramina, los cuales son potencialmente tóxicos.</a:t>
          </a:r>
          <a:endParaRPr lang="es-CL" sz="1400" kern="1200" dirty="0"/>
        </a:p>
        <a:p>
          <a:pPr marL="114300" lvl="1" indent="-114300" algn="l" defTabSz="622300">
            <a:lnSpc>
              <a:spcPct val="90000"/>
            </a:lnSpc>
            <a:spcBef>
              <a:spcPct val="0"/>
            </a:spcBef>
            <a:spcAft>
              <a:spcPct val="15000"/>
            </a:spcAft>
            <a:buChar char="••"/>
          </a:pPr>
          <a:endParaRPr lang="es-CL" sz="1400" kern="1200" dirty="0"/>
        </a:p>
      </dsp:txBody>
      <dsp:txXfrm rot="5400000">
        <a:off x="3767328" y="-347472"/>
        <a:ext cx="3657600" cy="5266944"/>
      </dsp:txXfrm>
    </dsp:sp>
    <dsp:sp modelId="{A0705E45-9183-4A6C-A466-521CE0C81053}">
      <dsp:nvSpPr>
        <dsp:cNvPr id="0" name=""/>
        <dsp:cNvSpPr/>
      </dsp:nvSpPr>
      <dsp:spPr>
        <a:xfrm>
          <a:off x="0" y="0"/>
          <a:ext cx="2962656" cy="45720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rtl="0">
            <a:lnSpc>
              <a:spcPct val="90000"/>
            </a:lnSpc>
            <a:spcBef>
              <a:spcPct val="0"/>
            </a:spcBef>
            <a:spcAft>
              <a:spcPct val="35000"/>
            </a:spcAft>
          </a:pPr>
          <a:r>
            <a:rPr lang="es-CL" sz="3800" b="1" kern="1200" dirty="0" smtClean="0"/>
            <a:t>Excreción</a:t>
          </a:r>
        </a:p>
        <a:p>
          <a:pPr lvl="0" algn="ctr" defTabSz="1689100" rtl="0">
            <a:lnSpc>
              <a:spcPct val="90000"/>
            </a:lnSpc>
            <a:spcBef>
              <a:spcPct val="0"/>
            </a:spcBef>
            <a:spcAft>
              <a:spcPct val="35000"/>
            </a:spcAft>
          </a:pPr>
          <a:r>
            <a:rPr lang="es-CL" sz="3800" b="1" kern="1200" dirty="0" smtClean="0"/>
            <a:t> </a:t>
          </a:r>
          <a:endParaRPr lang="es-CL" sz="3800" kern="1200" dirty="0"/>
        </a:p>
      </dsp:txBody>
      <dsp:txXfrm>
        <a:off x="0" y="0"/>
        <a:ext cx="2962656" cy="457200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13CB2B-C84F-4D84-A507-9A2BE4E0AACC}" type="datetimeFigureOut">
              <a:rPr lang="es-CL" smtClean="0"/>
              <a:pPr/>
              <a:t>20-08-2010</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FD4B3A-B399-4F42-9ABE-4990EB47EB2A}"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3F891F9D-5957-4380-A611-C77513586628}" type="slidenum">
              <a:rPr lang="es-ES" smtClean="0"/>
              <a:pPr/>
              <a:t>34</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Triángulo isósceles"/>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540544" y="776288"/>
            <a:ext cx="8062912" cy="1470025"/>
          </a:xfrm>
        </p:spPr>
        <p:txBody>
          <a:bodyPr anchor="b"/>
          <a:lstStyle>
            <a:lvl1pPr algn="r">
              <a:defRPr sz="4400"/>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27 Marcador de fecha"/>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D0B84183-22D9-4ADC-9A74-8AC8AF82A842}" type="datetimeFigureOut">
              <a:rPr lang="es-CL"/>
              <a:pPr>
                <a:defRPr/>
              </a:pPr>
              <a:t>20-08-2010</a:t>
            </a:fld>
            <a:endParaRPr lang="es-CL" dirty="0"/>
          </a:p>
        </p:txBody>
      </p:sp>
      <p:sp>
        <p:nvSpPr>
          <p:cNvPr id="6" name="16 Marcador de pie de página"/>
          <p:cNvSpPr>
            <a:spLocks noGrp="1"/>
          </p:cNvSpPr>
          <p:nvPr>
            <p:ph type="ftr" sz="quarter" idx="11"/>
          </p:nvPr>
        </p:nvSpPr>
        <p:spPr>
          <a:xfrm>
            <a:off x="1371600" y="5649913"/>
            <a:ext cx="5791200" cy="365125"/>
          </a:xfrm>
        </p:spPr>
        <p:txBody>
          <a:bodyPr tIns="0" bIns="0"/>
          <a:lstStyle>
            <a:lvl1pPr algn="r">
              <a:defRPr sz="1100" dirty="0"/>
            </a:lvl1pPr>
          </a:lstStyle>
          <a:p>
            <a:pPr>
              <a:defRPr/>
            </a:pPr>
            <a:endParaRPr lang="es-CL"/>
          </a:p>
        </p:txBody>
      </p:sp>
      <p:sp>
        <p:nvSpPr>
          <p:cNvPr id="7" name="28 Marcador de número de diapositiva"/>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281F8D0D-9DE3-48DA-AC3B-BC6C0682F62E}" type="slidenum">
              <a:rPr lang="es-CL"/>
              <a:pPr>
                <a:defRPr/>
              </a:pPr>
              <a:t>‹Nº›</a:t>
            </a:fld>
            <a:endParaRPr lang="es-C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BBB48904-3CF4-44A4-97DF-3A3688EE6E7F}" type="datetimeFigureOut">
              <a:rPr lang="es-CL"/>
              <a:pPr>
                <a:defRPr/>
              </a:pPr>
              <a:t>20-08-2010</a:t>
            </a:fld>
            <a:endParaRPr lang="es-CL" dirty="0"/>
          </a:p>
        </p:txBody>
      </p:sp>
      <p:sp>
        <p:nvSpPr>
          <p:cNvPr id="5" name="2 Marcador de pie de página"/>
          <p:cNvSpPr>
            <a:spLocks noGrp="1"/>
          </p:cNvSpPr>
          <p:nvPr>
            <p:ph type="ftr" sz="quarter" idx="11"/>
          </p:nvPr>
        </p:nvSpPr>
        <p:spPr/>
        <p:txBody>
          <a:bodyPr/>
          <a:lstStyle>
            <a:lvl1pPr>
              <a:defRPr/>
            </a:lvl1pPr>
          </a:lstStyle>
          <a:p>
            <a:pPr>
              <a:defRPr/>
            </a:pPr>
            <a:endParaRPr lang="es-CL"/>
          </a:p>
        </p:txBody>
      </p:sp>
      <p:sp>
        <p:nvSpPr>
          <p:cNvPr id="6" name="22 Marcador de número de diapositiva"/>
          <p:cNvSpPr>
            <a:spLocks noGrp="1"/>
          </p:cNvSpPr>
          <p:nvPr>
            <p:ph type="sldNum" sz="quarter" idx="12"/>
          </p:nvPr>
        </p:nvSpPr>
        <p:spPr/>
        <p:txBody>
          <a:bodyPr/>
          <a:lstStyle>
            <a:lvl1pPr>
              <a:defRPr/>
            </a:lvl1pPr>
          </a:lstStyle>
          <a:p>
            <a:pPr>
              <a:defRPr/>
            </a:pPr>
            <a:fld id="{01B72F75-99B0-4A53-A2D3-C5A0D1691DC5}" type="slidenum">
              <a:rPr lang="es-CL"/>
              <a:pPr>
                <a:defRPr/>
              </a:pPr>
              <a:t>‹Nº›</a:t>
            </a:fld>
            <a:endParaRPr lang="es-C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523F46DA-0F7C-4903-89F5-EA8571FC6B00}" type="datetimeFigureOut">
              <a:rPr lang="es-CL"/>
              <a:pPr>
                <a:defRPr/>
              </a:pPr>
              <a:t>20-08-2010</a:t>
            </a:fld>
            <a:endParaRPr lang="es-CL" dirty="0"/>
          </a:p>
        </p:txBody>
      </p:sp>
      <p:sp>
        <p:nvSpPr>
          <p:cNvPr id="5" name="2 Marcador de pie de página"/>
          <p:cNvSpPr>
            <a:spLocks noGrp="1"/>
          </p:cNvSpPr>
          <p:nvPr>
            <p:ph type="ftr" sz="quarter" idx="11"/>
          </p:nvPr>
        </p:nvSpPr>
        <p:spPr/>
        <p:txBody>
          <a:bodyPr/>
          <a:lstStyle>
            <a:lvl1pPr>
              <a:defRPr/>
            </a:lvl1pPr>
          </a:lstStyle>
          <a:p>
            <a:pPr>
              <a:defRPr/>
            </a:pPr>
            <a:endParaRPr lang="es-CL"/>
          </a:p>
        </p:txBody>
      </p:sp>
      <p:sp>
        <p:nvSpPr>
          <p:cNvPr id="6" name="22 Marcador de número de diapositiva"/>
          <p:cNvSpPr>
            <a:spLocks noGrp="1"/>
          </p:cNvSpPr>
          <p:nvPr>
            <p:ph type="sldNum" sz="quarter" idx="12"/>
          </p:nvPr>
        </p:nvSpPr>
        <p:spPr/>
        <p:txBody>
          <a:bodyPr/>
          <a:lstStyle>
            <a:lvl1pPr>
              <a:defRPr/>
            </a:lvl1pPr>
          </a:lstStyle>
          <a:p>
            <a:pPr>
              <a:defRPr/>
            </a:pPr>
            <a:fld id="{0FFE6004-D88E-4ACD-971B-5D27D2ACC072}" type="slidenum">
              <a:rPr lang="es-CL"/>
              <a:pPr>
                <a:defRPr/>
              </a:pPr>
              <a:t>‹Nº›</a:t>
            </a:fld>
            <a:endParaRPr lang="es-C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882808"/>
            <a:ext cx="8229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a:xfrm>
            <a:off x="4791075" y="6480175"/>
            <a:ext cx="2133600" cy="301625"/>
          </a:xfrm>
        </p:spPr>
        <p:txBody>
          <a:bodyPr/>
          <a:lstStyle>
            <a:lvl1pPr>
              <a:defRPr/>
            </a:lvl1pPr>
          </a:lstStyle>
          <a:p>
            <a:pPr>
              <a:defRPr/>
            </a:pPr>
            <a:fld id="{F826F904-71E4-4788-8474-C2C13F4F7E86}" type="datetimeFigureOut">
              <a:rPr lang="es-CL"/>
              <a:pPr>
                <a:defRPr/>
              </a:pPr>
              <a:t>20-08-2010</a:t>
            </a:fld>
            <a:endParaRPr lang="es-CL" dirty="0"/>
          </a:p>
        </p:txBody>
      </p:sp>
      <p:sp>
        <p:nvSpPr>
          <p:cNvPr id="5" name="4 Marcador de pie de página"/>
          <p:cNvSpPr>
            <a:spLocks noGrp="1"/>
          </p:cNvSpPr>
          <p:nvPr>
            <p:ph type="ftr" sz="quarter" idx="11"/>
          </p:nvPr>
        </p:nvSpPr>
        <p:spPr>
          <a:xfrm>
            <a:off x="457200" y="6481763"/>
            <a:ext cx="4259263" cy="300037"/>
          </a:xfrm>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4D994140-77D1-43FE-9D24-FAEE16D062B7}" type="slidenum">
              <a:rPr lang="es-CL"/>
              <a:pPr>
                <a:defRPr/>
              </a:pPr>
              <a:t>‹Nº›</a:t>
            </a:fld>
            <a:endParaRPr lang="es-C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Triángulo rectángulo"/>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4 Triángulo isósceles"/>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5 Conector recto"/>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6 Conector recto"/>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lstStyle>
            <a:lvl1pPr marL="0" algn="l">
              <a:buNone/>
              <a:defRPr sz="3600" b="1" cap="none"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3 Marcador de fecha"/>
          <p:cNvSpPr>
            <a:spLocks noGrp="1"/>
          </p:cNvSpPr>
          <p:nvPr>
            <p:ph type="dt" sz="half" idx="10"/>
          </p:nvPr>
        </p:nvSpPr>
        <p:spPr>
          <a:xfrm>
            <a:off x="6956425" y="6477000"/>
            <a:ext cx="2133600" cy="304800"/>
          </a:xfrm>
        </p:spPr>
        <p:txBody>
          <a:bodyPr/>
          <a:lstStyle>
            <a:lvl1pPr>
              <a:defRPr/>
            </a:lvl1pPr>
          </a:lstStyle>
          <a:p>
            <a:pPr>
              <a:defRPr/>
            </a:pPr>
            <a:fld id="{F1268CCB-5375-492D-A3D4-62B131C8495C}" type="datetimeFigureOut">
              <a:rPr lang="es-CL"/>
              <a:pPr>
                <a:defRPr/>
              </a:pPr>
              <a:t>20-08-2010</a:t>
            </a:fld>
            <a:endParaRPr lang="es-CL" dirty="0"/>
          </a:p>
        </p:txBody>
      </p:sp>
      <p:sp>
        <p:nvSpPr>
          <p:cNvPr id="9" name="4 Marcador de pie de página"/>
          <p:cNvSpPr>
            <a:spLocks noGrp="1"/>
          </p:cNvSpPr>
          <p:nvPr>
            <p:ph type="ftr" sz="quarter" idx="11"/>
          </p:nvPr>
        </p:nvSpPr>
        <p:spPr>
          <a:xfrm>
            <a:off x="2619375" y="6481763"/>
            <a:ext cx="4260850" cy="300037"/>
          </a:xfrm>
        </p:spPr>
        <p:txBody>
          <a:bodyPr/>
          <a:lstStyle>
            <a:lvl1pPr>
              <a:defRPr/>
            </a:lvl1pPr>
          </a:lstStyle>
          <a:p>
            <a:pPr>
              <a:defRPr/>
            </a:pPr>
            <a:endParaRPr lang="es-CL"/>
          </a:p>
        </p:txBody>
      </p:sp>
      <p:sp>
        <p:nvSpPr>
          <p:cNvPr id="10" name="5 Marcador de número de diapositiva"/>
          <p:cNvSpPr>
            <a:spLocks noGrp="1"/>
          </p:cNvSpPr>
          <p:nvPr>
            <p:ph type="sldNum" sz="quarter" idx="12"/>
          </p:nvPr>
        </p:nvSpPr>
        <p:spPr>
          <a:xfrm>
            <a:off x="8450263" y="809625"/>
            <a:ext cx="503237" cy="300038"/>
          </a:xfrm>
        </p:spPr>
        <p:txBody>
          <a:bodyPr/>
          <a:lstStyle>
            <a:lvl1pPr>
              <a:defRPr/>
            </a:lvl1pPr>
          </a:lstStyle>
          <a:p>
            <a:pPr>
              <a:defRPr/>
            </a:pPr>
            <a:fld id="{8E5909F6-23E4-4549-9667-A9012E332832}" type="slidenum">
              <a:rPr lang="es-CL"/>
              <a:pPr>
                <a:defRPr/>
              </a:pPr>
              <a:t>‹Nº›</a:t>
            </a:fld>
            <a:endParaRPr lang="es-CL"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1725C66F-8A80-4FEF-AA9E-905E3A4F7A29}" type="datetimeFigureOut">
              <a:rPr lang="es-CL"/>
              <a:pPr>
                <a:defRPr/>
              </a:pPr>
              <a:t>20-08-2010</a:t>
            </a:fld>
            <a:endParaRPr lang="es-CL" dirty="0"/>
          </a:p>
        </p:txBody>
      </p:sp>
      <p:sp>
        <p:nvSpPr>
          <p:cNvPr id="6" name="5 Marcador de pie de página"/>
          <p:cNvSpPr>
            <a:spLocks noGrp="1"/>
          </p:cNvSpPr>
          <p:nvPr>
            <p:ph type="ftr" sz="quarter" idx="11"/>
          </p:nvPr>
        </p:nvSpPr>
        <p:spPr/>
        <p:txBody>
          <a:bodyPr/>
          <a:lstStyle>
            <a:lvl1pPr>
              <a:defRPr/>
            </a:lvl1pPr>
          </a:lstStyle>
          <a:p>
            <a:pPr>
              <a:defRPr/>
            </a:pPr>
            <a:endParaRPr lang="es-CL"/>
          </a:p>
        </p:txBody>
      </p:sp>
      <p:sp>
        <p:nvSpPr>
          <p:cNvPr id="7" name="6 Marcador de número de diapositiva"/>
          <p:cNvSpPr>
            <a:spLocks noGrp="1"/>
          </p:cNvSpPr>
          <p:nvPr>
            <p:ph type="sldNum" sz="quarter" idx="12"/>
          </p:nvPr>
        </p:nvSpPr>
        <p:spPr/>
        <p:txBody>
          <a:bodyPr/>
          <a:lstStyle>
            <a:lvl1pPr>
              <a:defRPr/>
            </a:lvl1pPr>
          </a:lstStyle>
          <a:p>
            <a:pPr>
              <a:defRPr/>
            </a:pPr>
            <a:fld id="{36C00F24-EC6B-4B9E-9A03-638DF6356352}" type="slidenum">
              <a:rPr lang="es-CL"/>
              <a:pPr>
                <a:defRPr/>
              </a:pPr>
              <a:t>‹Nº›</a:t>
            </a:fld>
            <a:endParaRPr lang="es-C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a:xfrm>
            <a:off x="4791075" y="6481763"/>
            <a:ext cx="2130425" cy="301625"/>
          </a:xfrm>
        </p:spPr>
        <p:txBody>
          <a:bodyPr/>
          <a:lstStyle>
            <a:lvl1pPr>
              <a:defRPr/>
            </a:lvl1pPr>
          </a:lstStyle>
          <a:p>
            <a:pPr>
              <a:defRPr/>
            </a:pPr>
            <a:fld id="{36B1638A-2B8A-4AA8-9D1E-22CF8B786136}" type="datetimeFigureOut">
              <a:rPr lang="es-CL"/>
              <a:pPr>
                <a:defRPr/>
              </a:pPr>
              <a:t>20-08-2010</a:t>
            </a:fld>
            <a:endParaRPr lang="es-CL" dirty="0"/>
          </a:p>
        </p:txBody>
      </p:sp>
      <p:sp>
        <p:nvSpPr>
          <p:cNvPr id="8" name="7 Marcador de pie de página"/>
          <p:cNvSpPr>
            <a:spLocks noGrp="1"/>
          </p:cNvSpPr>
          <p:nvPr>
            <p:ph type="ftr" sz="quarter" idx="11"/>
          </p:nvPr>
        </p:nvSpPr>
        <p:spPr>
          <a:xfrm>
            <a:off x="457200" y="6481763"/>
            <a:ext cx="4260850" cy="301625"/>
          </a:xfrm>
        </p:spPr>
        <p:txBody>
          <a:bodyPr/>
          <a:lstStyle>
            <a:lvl1pPr>
              <a:defRPr/>
            </a:lvl1pPr>
          </a:lstStyle>
          <a:p>
            <a:pPr>
              <a:defRPr/>
            </a:pPr>
            <a:endParaRPr lang="es-CL"/>
          </a:p>
        </p:txBody>
      </p:sp>
      <p:sp>
        <p:nvSpPr>
          <p:cNvPr id="9" name="8 Marcador de número de diapositiva"/>
          <p:cNvSpPr>
            <a:spLocks noGrp="1"/>
          </p:cNvSpPr>
          <p:nvPr>
            <p:ph type="sldNum" sz="quarter" idx="12"/>
          </p:nvPr>
        </p:nvSpPr>
        <p:spPr>
          <a:xfrm>
            <a:off x="7589838" y="6483350"/>
            <a:ext cx="503237" cy="301625"/>
          </a:xfrm>
        </p:spPr>
        <p:txBody>
          <a:bodyPr/>
          <a:lstStyle>
            <a:lvl1pPr algn="ctr">
              <a:defRPr smtClean="0"/>
            </a:lvl1pPr>
          </a:lstStyle>
          <a:p>
            <a:pPr>
              <a:defRPr/>
            </a:pPr>
            <a:fld id="{9F880D85-54F4-46E1-AF3C-792D8BFCD5BE}" type="slidenum">
              <a:rPr lang="es-CL"/>
              <a:pPr>
                <a:defRPr/>
              </a:pPr>
              <a:t>‹Nº›</a:t>
            </a:fld>
            <a:endParaRPr lang="es-C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EECBA577-2A22-4C0E-9F48-7612F0B6DF75}" type="datetimeFigureOut">
              <a:rPr lang="es-CL"/>
              <a:pPr>
                <a:defRPr/>
              </a:pPr>
              <a:t>20-08-2010</a:t>
            </a:fld>
            <a:endParaRPr lang="es-CL" dirty="0"/>
          </a:p>
        </p:txBody>
      </p:sp>
      <p:sp>
        <p:nvSpPr>
          <p:cNvPr id="4" name="2 Marcador de pie de página"/>
          <p:cNvSpPr>
            <a:spLocks noGrp="1"/>
          </p:cNvSpPr>
          <p:nvPr>
            <p:ph type="ftr" sz="quarter" idx="11"/>
          </p:nvPr>
        </p:nvSpPr>
        <p:spPr/>
        <p:txBody>
          <a:bodyPr/>
          <a:lstStyle>
            <a:lvl1pPr>
              <a:defRPr/>
            </a:lvl1pPr>
          </a:lstStyle>
          <a:p>
            <a:pPr>
              <a:defRPr/>
            </a:pPr>
            <a:endParaRPr lang="es-CL"/>
          </a:p>
        </p:txBody>
      </p:sp>
      <p:sp>
        <p:nvSpPr>
          <p:cNvPr id="5" name="22 Marcador de número de diapositiva"/>
          <p:cNvSpPr>
            <a:spLocks noGrp="1"/>
          </p:cNvSpPr>
          <p:nvPr>
            <p:ph type="sldNum" sz="quarter" idx="12"/>
          </p:nvPr>
        </p:nvSpPr>
        <p:spPr/>
        <p:txBody>
          <a:bodyPr/>
          <a:lstStyle>
            <a:lvl1pPr>
              <a:defRPr/>
            </a:lvl1pPr>
          </a:lstStyle>
          <a:p>
            <a:pPr>
              <a:defRPr/>
            </a:pPr>
            <a:fld id="{AFBA5C11-14B6-4C12-8DF0-1F2C6722DA8C}" type="slidenum">
              <a:rPr lang="es-CL"/>
              <a:pPr>
                <a:defRPr/>
              </a:pPr>
              <a:t>‹Nº›</a:t>
            </a:fld>
            <a:endParaRPr lang="es-C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D528838E-97C8-4020-B63E-0F0CEBE025D5}" type="datetimeFigureOut">
              <a:rPr lang="es-CL"/>
              <a:pPr>
                <a:defRPr/>
              </a:pPr>
              <a:t>20-08-2010</a:t>
            </a:fld>
            <a:endParaRPr lang="es-CL" dirty="0"/>
          </a:p>
        </p:txBody>
      </p:sp>
      <p:sp>
        <p:nvSpPr>
          <p:cNvPr id="3" name="2 Marcador de pie de página"/>
          <p:cNvSpPr>
            <a:spLocks noGrp="1"/>
          </p:cNvSpPr>
          <p:nvPr>
            <p:ph type="ftr" sz="quarter" idx="11"/>
          </p:nvPr>
        </p:nvSpPr>
        <p:spPr/>
        <p:txBody>
          <a:bodyPr/>
          <a:lstStyle>
            <a:lvl1pPr>
              <a:defRPr/>
            </a:lvl1pPr>
          </a:lstStyle>
          <a:p>
            <a:pPr>
              <a:defRPr/>
            </a:pPr>
            <a:endParaRPr lang="es-CL"/>
          </a:p>
        </p:txBody>
      </p:sp>
      <p:sp>
        <p:nvSpPr>
          <p:cNvPr id="4" name="22 Marcador de número de diapositiva"/>
          <p:cNvSpPr>
            <a:spLocks noGrp="1"/>
          </p:cNvSpPr>
          <p:nvPr>
            <p:ph type="sldNum" sz="quarter" idx="12"/>
          </p:nvPr>
        </p:nvSpPr>
        <p:spPr/>
        <p:txBody>
          <a:bodyPr/>
          <a:lstStyle>
            <a:lvl1pPr>
              <a:defRPr/>
            </a:lvl1pPr>
          </a:lstStyle>
          <a:p>
            <a:pPr>
              <a:defRPr/>
            </a:pPr>
            <a:fld id="{A9E8A72B-8275-4633-B82D-50579BE3E256}" type="slidenum">
              <a:rPr lang="es-CL"/>
              <a:pPr>
                <a:defRPr/>
              </a:pPr>
              <a:t>‹Nº›</a:t>
            </a:fld>
            <a:endParaRPr lang="es-C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a:xfrm>
            <a:off x="6278563" y="6556375"/>
            <a:ext cx="2133600" cy="301625"/>
          </a:xfrm>
        </p:spPr>
        <p:txBody>
          <a:bodyPr/>
          <a:lstStyle>
            <a:lvl1pPr>
              <a:defRPr sz="900" smtClean="0"/>
            </a:lvl1pPr>
          </a:lstStyle>
          <a:p>
            <a:pPr>
              <a:defRPr/>
            </a:pPr>
            <a:fld id="{B4CB95D1-D0AF-44A9-A647-3656F04E75CD}" type="datetimeFigureOut">
              <a:rPr lang="es-CL"/>
              <a:pPr>
                <a:defRPr/>
              </a:pPr>
              <a:t>20-08-2010</a:t>
            </a:fld>
            <a:endParaRPr lang="es-CL" dirty="0"/>
          </a:p>
        </p:txBody>
      </p:sp>
      <p:sp>
        <p:nvSpPr>
          <p:cNvPr id="6" name="5 Marcador de pie de página"/>
          <p:cNvSpPr>
            <a:spLocks noGrp="1"/>
          </p:cNvSpPr>
          <p:nvPr>
            <p:ph type="ftr" sz="quarter" idx="11"/>
          </p:nvPr>
        </p:nvSpPr>
        <p:spPr>
          <a:xfrm>
            <a:off x="1135063" y="6556375"/>
            <a:ext cx="5143500" cy="301625"/>
          </a:xfrm>
        </p:spPr>
        <p:txBody>
          <a:bodyPr/>
          <a:lstStyle>
            <a:lvl1pPr>
              <a:defRPr sz="900" dirty="0"/>
            </a:lvl1pPr>
          </a:lstStyle>
          <a:p>
            <a:pPr>
              <a:defRPr/>
            </a:pPr>
            <a:endParaRPr lang="es-CL"/>
          </a:p>
        </p:txBody>
      </p:sp>
      <p:sp>
        <p:nvSpPr>
          <p:cNvPr id="7" name="6 Marcador de número de diapositiva"/>
          <p:cNvSpPr>
            <a:spLocks noGrp="1"/>
          </p:cNvSpPr>
          <p:nvPr>
            <p:ph type="sldNum" sz="quarter" idx="12"/>
          </p:nvPr>
        </p:nvSpPr>
        <p:spPr>
          <a:xfrm>
            <a:off x="8410575" y="6556375"/>
            <a:ext cx="503238" cy="301625"/>
          </a:xfrm>
        </p:spPr>
        <p:txBody>
          <a:bodyPr/>
          <a:lstStyle>
            <a:lvl1pPr>
              <a:defRPr sz="900" smtClean="0"/>
            </a:lvl1pPr>
          </a:lstStyle>
          <a:p>
            <a:pPr>
              <a:defRPr/>
            </a:pPr>
            <a:fld id="{66E10AC0-A171-4C6F-9C62-F26A5F428D46}" type="slidenum">
              <a:rPr lang="es-CL"/>
              <a:pPr>
                <a:defRPr/>
              </a:pPr>
              <a:t>‹Nº›</a:t>
            </a:fld>
            <a:endParaRPr lang="es-C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a:xfrm>
            <a:off x="6108700" y="6556375"/>
            <a:ext cx="2101850" cy="301625"/>
          </a:xfrm>
        </p:spPr>
        <p:txBody>
          <a:bodyPr/>
          <a:lstStyle>
            <a:lvl1pPr>
              <a:defRPr sz="900" smtClean="0"/>
            </a:lvl1pPr>
          </a:lstStyle>
          <a:p>
            <a:pPr>
              <a:defRPr/>
            </a:pPr>
            <a:fld id="{BB00232B-3A2A-4ECE-99BF-5F6E8128D42C}" type="datetimeFigureOut">
              <a:rPr lang="es-CL"/>
              <a:pPr>
                <a:defRPr/>
              </a:pPr>
              <a:t>20-08-2010</a:t>
            </a:fld>
            <a:endParaRPr lang="es-CL" dirty="0"/>
          </a:p>
        </p:txBody>
      </p:sp>
      <p:sp>
        <p:nvSpPr>
          <p:cNvPr id="6" name="5 Marcador de pie de página"/>
          <p:cNvSpPr>
            <a:spLocks noGrp="1"/>
          </p:cNvSpPr>
          <p:nvPr>
            <p:ph type="ftr" sz="quarter" idx="11"/>
          </p:nvPr>
        </p:nvSpPr>
        <p:spPr>
          <a:xfrm>
            <a:off x="1169988" y="6557963"/>
            <a:ext cx="4948237" cy="301625"/>
          </a:xfrm>
        </p:spPr>
        <p:txBody>
          <a:bodyPr/>
          <a:lstStyle>
            <a:lvl1pPr>
              <a:defRPr sz="900" dirty="0"/>
            </a:lvl1pPr>
          </a:lstStyle>
          <a:p>
            <a:pPr>
              <a:defRPr/>
            </a:pPr>
            <a:endParaRPr lang="es-CL"/>
          </a:p>
        </p:txBody>
      </p:sp>
      <p:sp>
        <p:nvSpPr>
          <p:cNvPr id="7" name="6 Marcador de número de diapositiva"/>
          <p:cNvSpPr>
            <a:spLocks noGrp="1"/>
          </p:cNvSpPr>
          <p:nvPr>
            <p:ph type="sldNum" sz="quarter" idx="12"/>
          </p:nvPr>
        </p:nvSpPr>
        <p:spPr>
          <a:xfrm>
            <a:off x="8216900" y="6556375"/>
            <a:ext cx="366713" cy="301625"/>
          </a:xfrm>
        </p:spPr>
        <p:txBody>
          <a:bodyPr/>
          <a:lstStyle>
            <a:lvl1pPr algn="ctr">
              <a:defRPr sz="900" smtClean="0"/>
            </a:lvl1pPr>
          </a:lstStyle>
          <a:p>
            <a:pPr>
              <a:defRPr/>
            </a:pPr>
            <a:fld id="{F4408DD3-A78F-45E2-84A6-3C269DAEA369}" type="slidenum">
              <a:rPr lang="es-CL"/>
              <a:pPr>
                <a:defRPr/>
              </a:pPr>
              <a:t>‹Nº›</a:t>
            </a:fld>
            <a:endParaRPr lang="es-C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8" name="7 Conector recto"/>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8288"/>
            <a:ext cx="8229600" cy="1398587"/>
          </a:xfrm>
          <a:prstGeom prst="rect">
            <a:avLst/>
          </a:prstGeom>
        </p:spPr>
        <p:txBody>
          <a:bodyPr vert="horz" anchor="ctr">
            <a:normAutofit/>
          </a:bodyPr>
          <a:lstStyle/>
          <a:p>
            <a:r>
              <a:rPr lang="es-ES" smtClean="0"/>
              <a:t>Haga clic para modificar el estilo de título del patrón</a:t>
            </a:r>
            <a:endParaRPr lang="en-US"/>
          </a:p>
        </p:txBody>
      </p:sp>
      <p:sp>
        <p:nvSpPr>
          <p:cNvPr id="1030" name="12 Marcador de texto"/>
          <p:cNvSpPr>
            <a:spLocks noGrp="1"/>
          </p:cNvSpPr>
          <p:nvPr>
            <p:ph type="body" idx="1"/>
          </p:nvPr>
        </p:nvSpPr>
        <p:spPr bwMode="auto">
          <a:xfrm>
            <a:off x="457200" y="1882775"/>
            <a:ext cx="82296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E81404E4-9D03-453A-B818-11DB78FA6451}" type="datetimeFigureOut">
              <a:rPr lang="es-CL"/>
              <a:pPr>
                <a:defRPr/>
              </a:pPr>
              <a:t>20-08-2010</a:t>
            </a:fld>
            <a:endParaRPr lang="es-CL" dirty="0"/>
          </a:p>
        </p:txBody>
      </p:sp>
      <p:sp>
        <p:nvSpPr>
          <p:cNvPr id="3" name="2 Marcador de pie de página"/>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dirty="0">
                <a:solidFill>
                  <a:schemeClr val="tx1"/>
                </a:solidFill>
                <a:latin typeface="+mn-lt"/>
                <a:cs typeface="+mn-cs"/>
              </a:defRPr>
            </a:lvl1pPr>
          </a:lstStyle>
          <a:p>
            <a:pPr>
              <a:defRPr/>
            </a:pPr>
            <a:endParaRPr lang="es-CL"/>
          </a:p>
        </p:txBody>
      </p:sp>
      <p:sp>
        <p:nvSpPr>
          <p:cNvPr id="23" name="22 Marcador de número de diapositiva"/>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AFE43353-F8A1-4265-9BFA-7427E25E775D}" type="slidenum">
              <a:rPr lang="es-CL"/>
              <a:pPr>
                <a:defRPr/>
              </a:pPr>
              <a:t>‹Nº›</a:t>
            </a:fld>
            <a:endParaRPr lang="es-CL" dirty="0"/>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39" r:id="rId6"/>
    <p:sldLayoutId id="2147483740" r:id="rId7"/>
    <p:sldLayoutId id="2147483748" r:id="rId8"/>
    <p:sldLayoutId id="2147483749" r:id="rId9"/>
    <p:sldLayoutId id="2147483741" r:id="rId10"/>
    <p:sldLayoutId id="2147483742" r:id="rId11"/>
  </p:sldLayoutIdLst>
  <p:txStyles>
    <p:titleStyle>
      <a:lvl1pPr marL="484188" indent="-484188" algn="l" rtl="0" fontAlgn="base">
        <a:spcBef>
          <a:spcPct val="0"/>
        </a:spcBef>
        <a:spcAft>
          <a:spcPct val="0"/>
        </a:spcAft>
        <a:defRPr sz="4200" kern="1200">
          <a:ln w="6350">
            <a:solidFill>
              <a:schemeClr val="accent1">
                <a:shade val="43000"/>
              </a:schemeClr>
            </a:solidFill>
          </a:ln>
          <a:solidFill>
            <a:srgbClr val="749CDC"/>
          </a:solidFill>
          <a:effectLst>
            <a:outerShdw blurRad="26000" dist="26000" dir="14500000" algn="tl" rotWithShape="0">
              <a:srgbClr val="000000">
                <a:alpha val="40000"/>
              </a:srgbClr>
            </a:outerShdw>
          </a:effectLst>
          <a:latin typeface="+mj-lt"/>
          <a:ea typeface="+mj-ea"/>
          <a:cs typeface="+mj-cs"/>
        </a:defRPr>
      </a:lvl1pPr>
      <a:lvl2pPr marL="484188" indent="-484188" algn="l" rtl="0" fontAlgn="base">
        <a:spcBef>
          <a:spcPct val="0"/>
        </a:spcBef>
        <a:spcAft>
          <a:spcPct val="0"/>
        </a:spcAft>
        <a:defRPr sz="4200">
          <a:solidFill>
            <a:srgbClr val="749CDC"/>
          </a:solidFill>
          <a:latin typeface="Century Gothic" pitchFamily="34" charset="0"/>
        </a:defRPr>
      </a:lvl2pPr>
      <a:lvl3pPr marL="484188" indent="-484188" algn="l" rtl="0" fontAlgn="base">
        <a:spcBef>
          <a:spcPct val="0"/>
        </a:spcBef>
        <a:spcAft>
          <a:spcPct val="0"/>
        </a:spcAft>
        <a:defRPr sz="4200">
          <a:solidFill>
            <a:srgbClr val="749CDC"/>
          </a:solidFill>
          <a:latin typeface="Century Gothic" pitchFamily="34" charset="0"/>
        </a:defRPr>
      </a:lvl3pPr>
      <a:lvl4pPr marL="484188" indent="-484188" algn="l" rtl="0" fontAlgn="base">
        <a:spcBef>
          <a:spcPct val="0"/>
        </a:spcBef>
        <a:spcAft>
          <a:spcPct val="0"/>
        </a:spcAft>
        <a:defRPr sz="4200">
          <a:solidFill>
            <a:srgbClr val="749CDC"/>
          </a:solidFill>
          <a:latin typeface="Century Gothic" pitchFamily="34" charset="0"/>
        </a:defRPr>
      </a:lvl4pPr>
      <a:lvl5pPr marL="484188" indent="-484188" algn="l" rtl="0" fontAlgn="base">
        <a:spcBef>
          <a:spcPct val="0"/>
        </a:spcBef>
        <a:spcAft>
          <a:spcPct val="0"/>
        </a:spcAft>
        <a:defRPr sz="4200">
          <a:solidFill>
            <a:srgbClr val="749CDC"/>
          </a:solidFill>
          <a:latin typeface="Century Gothic" pitchFamily="34" charset="0"/>
        </a:defRPr>
      </a:lvl5pPr>
      <a:lvl6pPr marL="941388" indent="-484188" algn="l" rtl="0" fontAlgn="base">
        <a:spcBef>
          <a:spcPct val="0"/>
        </a:spcBef>
        <a:spcAft>
          <a:spcPct val="0"/>
        </a:spcAft>
        <a:defRPr sz="4200">
          <a:solidFill>
            <a:srgbClr val="749CDC"/>
          </a:solidFill>
          <a:latin typeface="Century Gothic" pitchFamily="34" charset="0"/>
        </a:defRPr>
      </a:lvl6pPr>
      <a:lvl7pPr marL="1398588" indent="-484188" algn="l" rtl="0" fontAlgn="base">
        <a:spcBef>
          <a:spcPct val="0"/>
        </a:spcBef>
        <a:spcAft>
          <a:spcPct val="0"/>
        </a:spcAft>
        <a:defRPr sz="4200">
          <a:solidFill>
            <a:srgbClr val="749CDC"/>
          </a:solidFill>
          <a:latin typeface="Century Gothic" pitchFamily="34" charset="0"/>
        </a:defRPr>
      </a:lvl7pPr>
      <a:lvl8pPr marL="1855788" indent="-484188" algn="l" rtl="0" fontAlgn="base">
        <a:spcBef>
          <a:spcPct val="0"/>
        </a:spcBef>
        <a:spcAft>
          <a:spcPct val="0"/>
        </a:spcAft>
        <a:defRPr sz="4200">
          <a:solidFill>
            <a:srgbClr val="749CDC"/>
          </a:solidFill>
          <a:latin typeface="Century Gothic" pitchFamily="34" charset="0"/>
        </a:defRPr>
      </a:lvl8pPr>
      <a:lvl9pPr marL="2312988" indent="-484188" algn="l" rtl="0" fontAlgn="base">
        <a:spcBef>
          <a:spcPct val="0"/>
        </a:spcBef>
        <a:spcAft>
          <a:spcPct val="0"/>
        </a:spcAft>
        <a:defRPr sz="4200">
          <a:solidFill>
            <a:srgbClr val="749CDC"/>
          </a:solidFill>
          <a:latin typeface="Century Gothic" pitchFamily="34" charset="0"/>
        </a:defRPr>
      </a:lvl9pPr>
    </p:titleStyle>
    <p:bodyStyle>
      <a:lvl1pPr marL="447675"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l" rtl="0"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l" rtl="0"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l" rtl="0"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l" rtl="0" fontAlgn="base">
        <a:spcBef>
          <a:spcPct val="20000"/>
        </a:spcBef>
        <a:spcAft>
          <a:spcPct val="0"/>
        </a:spcAft>
        <a:buClr>
          <a:srgbClr val="97ACD0"/>
        </a:buClr>
        <a:buFont typeface="Wingdings 2" pitchFamily="18" charset="2"/>
        <a:buChar char=""/>
        <a:defRPr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nimh.nih.gov/healthinformation/antidepressant_child.cfm" TargetMode="External"/><Relationship Id="rId2" Type="http://schemas.openxmlformats.org/officeDocument/2006/relationships/hyperlink" Target="http://www.nimh.nih.gov/health/publications/older-adults-depression-and-suicide-facts-fact-sheet/index.s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Documento_de_Microsoft_Office_Word2.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Documento_de_Microsoft_Office_Word3.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tock-vector-vector-elderly-couple-d-glossy-icon-17829964.jpg"/>
          <p:cNvPicPr>
            <a:picLocks noChangeAspect="1"/>
          </p:cNvPicPr>
          <p:nvPr/>
        </p:nvPicPr>
        <p:blipFill>
          <a:blip r:embed="rId2" cstate="print">
            <a:lum bright="70000" contrast="-70000"/>
          </a:blip>
          <a:stretch>
            <a:fillRect/>
          </a:stretch>
        </p:blipFill>
        <p:spPr>
          <a:xfrm>
            <a:off x="1214414" y="1714487"/>
            <a:ext cx="7143799" cy="407196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2" name="1 Título"/>
          <p:cNvSpPr>
            <a:spLocks noGrp="1"/>
          </p:cNvSpPr>
          <p:nvPr>
            <p:ph type="title"/>
          </p:nvPr>
        </p:nvSpPr>
        <p:spPr>
          <a:xfrm>
            <a:off x="500034" y="2357430"/>
            <a:ext cx="8229600" cy="1399032"/>
          </a:xfrm>
        </p:spPr>
        <p:txBody>
          <a:bodyPr/>
          <a:lstStyle/>
          <a:p>
            <a:pPr algn="ctr"/>
            <a:r>
              <a:rPr lang="es-CL" kern="1400" cap="all" dirty="0" smtClean="0"/>
              <a:t>Terapia de la Depresión Geriátrica</a:t>
            </a:r>
            <a:endParaRPr lang="es-ES" kern="1400" cap="all" dirty="0"/>
          </a:p>
        </p:txBody>
      </p:sp>
      <p:pic>
        <p:nvPicPr>
          <p:cNvPr id="5" name="4 Imagen" descr="frenta090300139.jpeg"/>
          <p:cNvPicPr>
            <a:picLocks noChangeAspect="1"/>
          </p:cNvPicPr>
          <p:nvPr/>
        </p:nvPicPr>
        <p:blipFill>
          <a:blip r:embed="rId3" cstate="print"/>
          <a:stretch>
            <a:fillRect/>
          </a:stretch>
        </p:blipFill>
        <p:spPr>
          <a:xfrm>
            <a:off x="7810500" y="5143512"/>
            <a:ext cx="1333500" cy="1600200"/>
          </a:xfrm>
          <a:prstGeom prst="rect">
            <a:avLst/>
          </a:prstGeom>
        </p:spPr>
      </p:pic>
      <p:sp>
        <p:nvSpPr>
          <p:cNvPr id="6" name="5 Rectángulo redondeado"/>
          <p:cNvSpPr/>
          <p:nvPr/>
        </p:nvSpPr>
        <p:spPr>
          <a:xfrm>
            <a:off x="4786314" y="5572140"/>
            <a:ext cx="3214710" cy="114300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dirty="0" smtClean="0"/>
              <a:t>Cristina Castillo C.</a:t>
            </a:r>
          </a:p>
          <a:p>
            <a:pPr algn="ctr"/>
            <a:r>
              <a:rPr lang="es-ES" dirty="0" smtClean="0"/>
              <a:t>Catalina Osses A.</a:t>
            </a:r>
            <a:endParaRPr lang="es-ES" dirty="0"/>
          </a:p>
        </p:txBody>
      </p:sp>
      <p:pic>
        <p:nvPicPr>
          <p:cNvPr id="7" name="3 Marcador de contenido" descr="12-universidad_de_chile.gif"/>
          <p:cNvPicPr>
            <a:picLocks noGrp="1" noChangeAspect="1"/>
          </p:cNvPicPr>
          <p:nvPr>
            <p:ph idx="1"/>
          </p:nvPr>
        </p:nvPicPr>
        <p:blipFill>
          <a:blip r:embed="rId4" cstate="print"/>
          <a:stretch>
            <a:fillRect/>
          </a:stretch>
        </p:blipFill>
        <p:spPr>
          <a:xfrm>
            <a:off x="857224" y="214290"/>
            <a:ext cx="853045" cy="1331911"/>
          </a:xfrm>
        </p:spPr>
      </p:pic>
      <p:sp>
        <p:nvSpPr>
          <p:cNvPr id="8" name="7 Rectángulo"/>
          <p:cNvSpPr/>
          <p:nvPr/>
        </p:nvSpPr>
        <p:spPr>
          <a:xfrm>
            <a:off x="1714480" y="357166"/>
            <a:ext cx="6500858" cy="954107"/>
          </a:xfrm>
          <a:prstGeom prst="rect">
            <a:avLst/>
          </a:prstGeom>
        </p:spPr>
        <p:txBody>
          <a:bodyPr wrap="square">
            <a:spAutoFit/>
          </a:bodyPr>
          <a:lstStyle/>
          <a:p>
            <a:r>
              <a:rPr lang="es-ES" sz="1400" b="1" dirty="0" smtClean="0">
                <a:solidFill>
                  <a:schemeClr val="tx2"/>
                </a:solidFill>
                <a:latin typeface="+mj-lt"/>
              </a:rPr>
              <a:t>Universidad de Chile</a:t>
            </a:r>
            <a:br>
              <a:rPr lang="es-ES" sz="1400" b="1" dirty="0" smtClean="0">
                <a:solidFill>
                  <a:schemeClr val="tx2"/>
                </a:solidFill>
                <a:latin typeface="+mj-lt"/>
              </a:rPr>
            </a:br>
            <a:r>
              <a:rPr lang="es-ES" sz="1400" b="1" dirty="0" smtClean="0">
                <a:solidFill>
                  <a:schemeClr val="tx2"/>
                </a:solidFill>
                <a:latin typeface="+mj-lt"/>
              </a:rPr>
              <a:t>Facultad de </a:t>
            </a:r>
            <a:r>
              <a:rPr lang="es-ES" sz="1400" b="1" dirty="0" err="1" smtClean="0">
                <a:solidFill>
                  <a:schemeClr val="tx2"/>
                </a:solidFill>
                <a:latin typeface="+mj-lt"/>
              </a:rPr>
              <a:t>Cs.</a:t>
            </a:r>
            <a:r>
              <a:rPr lang="es-ES" sz="1400" b="1" dirty="0" smtClean="0">
                <a:solidFill>
                  <a:schemeClr val="tx2"/>
                </a:solidFill>
                <a:latin typeface="+mj-lt"/>
              </a:rPr>
              <a:t> Químicas y Farmacéuticas</a:t>
            </a:r>
            <a:br>
              <a:rPr lang="es-ES" sz="1400" b="1" dirty="0" smtClean="0">
                <a:solidFill>
                  <a:schemeClr val="tx2"/>
                </a:solidFill>
                <a:latin typeface="+mj-lt"/>
              </a:rPr>
            </a:br>
            <a:r>
              <a:rPr lang="es-ES" sz="1400" b="1" dirty="0" smtClean="0">
                <a:solidFill>
                  <a:schemeClr val="tx2"/>
                </a:solidFill>
                <a:latin typeface="+mj-lt"/>
              </a:rPr>
              <a:t>Tópicos de Farmacología Clínica</a:t>
            </a:r>
            <a:br>
              <a:rPr lang="es-ES" sz="1400" b="1" dirty="0" smtClean="0">
                <a:solidFill>
                  <a:schemeClr val="tx2"/>
                </a:solidFill>
                <a:latin typeface="+mj-lt"/>
              </a:rPr>
            </a:br>
            <a:r>
              <a:rPr lang="es-ES" sz="1400" b="1" dirty="0" smtClean="0">
                <a:solidFill>
                  <a:schemeClr val="tx2"/>
                </a:solidFill>
                <a:latin typeface="+mj-lt"/>
              </a:rPr>
              <a:t>2010</a:t>
            </a:r>
            <a:endParaRPr lang="es-ES" sz="1400" b="1" dirty="0">
              <a:solidFill>
                <a:schemeClr val="tx2"/>
              </a:solidFill>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18"/>
            <a:ext cx="8229600" cy="1023608"/>
          </a:xfrm>
        </p:spPr>
        <p:txBody>
          <a:bodyPr>
            <a:normAutofit fontScale="90000"/>
          </a:bodyPr>
          <a:lstStyle/>
          <a:p>
            <a:r>
              <a:rPr lang="es-ES" sz="3100" dirty="0" smtClean="0"/>
              <a:t>Existen también herramientas de screening estándar que ayudan a clarificar los estados depresivos</a:t>
            </a:r>
            <a:endParaRPr lang="es-ES" sz="3100" dirty="0"/>
          </a:p>
        </p:txBody>
      </p:sp>
      <p:sp>
        <p:nvSpPr>
          <p:cNvPr id="8" name="7 Rectángulo redondeado"/>
          <p:cNvSpPr/>
          <p:nvPr/>
        </p:nvSpPr>
        <p:spPr>
          <a:xfrm>
            <a:off x="1285852" y="2000240"/>
            <a:ext cx="6643734" cy="378621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lgn="just" fontAlgn="base">
              <a:spcBef>
                <a:spcPct val="0"/>
              </a:spcBef>
              <a:spcAft>
                <a:spcPct val="0"/>
              </a:spcAft>
              <a:buFontTx/>
              <a:buChar char="•"/>
              <a:tabLst>
                <a:tab pos="533400" algn="l"/>
              </a:tabLst>
            </a:pPr>
            <a:r>
              <a:rPr lang="es-ES" dirty="0" smtClean="0">
                <a:solidFill>
                  <a:schemeClr val="tx1"/>
                </a:solidFill>
                <a:latin typeface="Arial" pitchFamily="34" charset="0"/>
                <a:ea typeface="Calibri" pitchFamily="34" charset="0"/>
              </a:rPr>
              <a:t>Mini Mental Status Examen (MMS)</a:t>
            </a:r>
          </a:p>
          <a:p>
            <a:pPr lvl="0" algn="just" fontAlgn="base">
              <a:spcBef>
                <a:spcPct val="0"/>
              </a:spcBef>
              <a:spcAft>
                <a:spcPct val="0"/>
              </a:spcAft>
              <a:tabLst>
                <a:tab pos="533400" algn="l"/>
              </a:tabLst>
            </a:pPr>
            <a:endParaRPr lang="es-ES" dirty="0" smtClean="0">
              <a:solidFill>
                <a:schemeClr val="tx1"/>
              </a:solidFill>
              <a:latin typeface="Arial" pitchFamily="34" charset="0"/>
            </a:endParaRPr>
          </a:p>
          <a:p>
            <a:pPr lvl="0" algn="just" eaLnBrk="0" fontAlgn="base" hangingPunct="0">
              <a:spcBef>
                <a:spcPct val="0"/>
              </a:spcBef>
              <a:spcAft>
                <a:spcPct val="0"/>
              </a:spcAft>
              <a:buFontTx/>
              <a:buChar char="•"/>
              <a:tabLst>
                <a:tab pos="533400" algn="l"/>
              </a:tabLst>
            </a:pPr>
            <a:r>
              <a:rPr lang="en-US" dirty="0" smtClean="0">
                <a:solidFill>
                  <a:schemeClr val="tx1"/>
                </a:solidFill>
                <a:latin typeface="Arial" pitchFamily="34" charset="0"/>
                <a:ea typeface="Calibri" pitchFamily="34" charset="0"/>
              </a:rPr>
              <a:t>Geriatric Depression Scale</a:t>
            </a:r>
          </a:p>
          <a:p>
            <a:pPr lvl="0" algn="just" eaLnBrk="0" fontAlgn="base" hangingPunct="0">
              <a:spcBef>
                <a:spcPct val="0"/>
              </a:spcBef>
              <a:spcAft>
                <a:spcPct val="0"/>
              </a:spcAft>
              <a:tabLst>
                <a:tab pos="533400" algn="l"/>
              </a:tabLst>
            </a:pPr>
            <a:endParaRPr lang="es-ES" dirty="0" smtClean="0">
              <a:solidFill>
                <a:schemeClr val="tx1"/>
              </a:solidFill>
              <a:latin typeface="Arial" pitchFamily="34" charset="0"/>
            </a:endParaRPr>
          </a:p>
          <a:p>
            <a:pPr lvl="0" algn="just" eaLnBrk="0" fontAlgn="base" hangingPunct="0">
              <a:spcBef>
                <a:spcPct val="0"/>
              </a:spcBef>
              <a:spcAft>
                <a:spcPct val="0"/>
              </a:spcAft>
              <a:buFontTx/>
              <a:buChar char="•"/>
              <a:tabLst>
                <a:tab pos="533400" algn="l"/>
              </a:tabLst>
            </a:pPr>
            <a:r>
              <a:rPr lang="en-US" dirty="0" smtClean="0">
                <a:solidFill>
                  <a:schemeClr val="tx1"/>
                </a:solidFill>
                <a:latin typeface="Arial" pitchFamily="34" charset="0"/>
                <a:ea typeface="Calibri" pitchFamily="34" charset="0"/>
              </a:rPr>
              <a:t>The Center for Epidemiological Studies Depression (CESD) Scale</a:t>
            </a:r>
          </a:p>
          <a:p>
            <a:pPr lvl="0" algn="just" eaLnBrk="0" fontAlgn="base" hangingPunct="0">
              <a:spcBef>
                <a:spcPct val="0"/>
              </a:spcBef>
              <a:spcAft>
                <a:spcPct val="0"/>
              </a:spcAft>
              <a:tabLst>
                <a:tab pos="533400" algn="l"/>
              </a:tabLst>
            </a:pPr>
            <a:endParaRPr lang="es-ES" dirty="0" smtClean="0">
              <a:solidFill>
                <a:schemeClr val="tx1"/>
              </a:solidFill>
              <a:latin typeface="Arial" pitchFamily="34" charset="0"/>
            </a:endParaRPr>
          </a:p>
          <a:p>
            <a:pPr lvl="0" algn="just" eaLnBrk="0" fontAlgn="base" hangingPunct="0">
              <a:spcBef>
                <a:spcPct val="0"/>
              </a:spcBef>
              <a:spcAft>
                <a:spcPct val="0"/>
              </a:spcAft>
              <a:buFontTx/>
              <a:buChar char="•"/>
              <a:tabLst>
                <a:tab pos="533400" algn="l"/>
              </a:tabLst>
            </a:pPr>
            <a:r>
              <a:rPr lang="en-US" dirty="0" smtClean="0">
                <a:solidFill>
                  <a:schemeClr val="tx1"/>
                </a:solidFill>
                <a:latin typeface="Arial" pitchFamily="34" charset="0"/>
                <a:ea typeface="Calibri" pitchFamily="34" charset="0"/>
              </a:rPr>
              <a:t>Hamilton Rating Scale for Depression (HAM-D)</a:t>
            </a:r>
          </a:p>
          <a:p>
            <a:pPr lvl="0" algn="just" eaLnBrk="0" fontAlgn="base" hangingPunct="0">
              <a:spcBef>
                <a:spcPct val="0"/>
              </a:spcBef>
              <a:spcAft>
                <a:spcPct val="0"/>
              </a:spcAft>
              <a:tabLst>
                <a:tab pos="533400" algn="l"/>
              </a:tabLst>
            </a:pPr>
            <a:endParaRPr lang="es-ES" dirty="0" smtClean="0">
              <a:solidFill>
                <a:schemeClr val="tx1"/>
              </a:solidFill>
              <a:latin typeface="Arial" pitchFamily="34" charset="0"/>
            </a:endParaRPr>
          </a:p>
          <a:p>
            <a:pPr lvl="0" algn="just" eaLnBrk="0" fontAlgn="base" hangingPunct="0">
              <a:spcBef>
                <a:spcPct val="0"/>
              </a:spcBef>
              <a:spcAft>
                <a:spcPct val="0"/>
              </a:spcAft>
              <a:buFontTx/>
              <a:buChar char="•"/>
              <a:tabLst>
                <a:tab pos="533400" algn="l"/>
              </a:tabLst>
            </a:pPr>
            <a:r>
              <a:rPr lang="en-US" dirty="0" smtClean="0">
                <a:solidFill>
                  <a:schemeClr val="tx1"/>
                </a:solidFill>
                <a:latin typeface="Arial" pitchFamily="34" charset="0"/>
                <a:ea typeface="Calibri" pitchFamily="34" charset="0"/>
              </a:rPr>
              <a:t>Cornell Scale for Depression in Dementia (CSDD)</a:t>
            </a:r>
          </a:p>
          <a:p>
            <a:pPr lvl="0" algn="just" eaLnBrk="0" fontAlgn="base" hangingPunct="0">
              <a:spcBef>
                <a:spcPct val="0"/>
              </a:spcBef>
              <a:spcAft>
                <a:spcPct val="0"/>
              </a:spcAft>
              <a:tabLst>
                <a:tab pos="533400" algn="l"/>
              </a:tabLst>
            </a:pPr>
            <a:endParaRPr lang="es-ES" dirty="0" smtClean="0">
              <a:solidFill>
                <a:schemeClr val="tx1"/>
              </a:solidFill>
              <a:latin typeface="Arial" pitchFamily="34" charset="0"/>
            </a:endParaRPr>
          </a:p>
          <a:p>
            <a:pPr lvl="0" algn="just" eaLnBrk="0" fontAlgn="base" hangingPunct="0">
              <a:spcBef>
                <a:spcPct val="0"/>
              </a:spcBef>
              <a:spcAft>
                <a:spcPct val="0"/>
              </a:spcAft>
              <a:buFontTx/>
              <a:buChar char="•"/>
              <a:tabLst>
                <a:tab pos="533400" algn="l"/>
              </a:tabLst>
            </a:pPr>
            <a:r>
              <a:rPr lang="es-ES" dirty="0" smtClean="0">
                <a:solidFill>
                  <a:schemeClr val="tx1"/>
                </a:solidFill>
                <a:latin typeface="Arial" pitchFamily="34" charset="0"/>
                <a:ea typeface="Calibri" pitchFamily="34" charset="0"/>
              </a:rPr>
              <a:t>Montgomery-</a:t>
            </a:r>
            <a:r>
              <a:rPr lang="es-ES" dirty="0" err="1" smtClean="0">
                <a:solidFill>
                  <a:schemeClr val="tx1"/>
                </a:solidFill>
                <a:latin typeface="Arial" pitchFamily="34" charset="0"/>
                <a:ea typeface="Calibri" pitchFamily="34" charset="0"/>
              </a:rPr>
              <a:t>Asberg</a:t>
            </a:r>
            <a:r>
              <a:rPr lang="es-ES" dirty="0" smtClean="0">
                <a:solidFill>
                  <a:schemeClr val="tx1"/>
                </a:solidFill>
                <a:latin typeface="Arial" pitchFamily="34" charset="0"/>
                <a:ea typeface="Calibri" pitchFamily="34" charset="0"/>
              </a:rPr>
              <a:t> </a:t>
            </a:r>
            <a:r>
              <a:rPr lang="es-ES" dirty="0" err="1" smtClean="0">
                <a:solidFill>
                  <a:schemeClr val="tx1"/>
                </a:solidFill>
                <a:latin typeface="Arial" pitchFamily="34" charset="0"/>
                <a:ea typeface="Calibri" pitchFamily="34" charset="0"/>
              </a:rPr>
              <a:t>Depression</a:t>
            </a:r>
            <a:r>
              <a:rPr lang="es-ES" dirty="0" smtClean="0">
                <a:solidFill>
                  <a:schemeClr val="tx1"/>
                </a:solidFill>
                <a:latin typeface="Arial" pitchFamily="34" charset="0"/>
                <a:ea typeface="Calibri" pitchFamily="34" charset="0"/>
              </a:rPr>
              <a:t> Rating </a:t>
            </a:r>
            <a:r>
              <a:rPr lang="es-ES" dirty="0" err="1" smtClean="0">
                <a:solidFill>
                  <a:schemeClr val="tx1"/>
                </a:solidFill>
                <a:latin typeface="Arial" pitchFamily="34" charset="0"/>
                <a:ea typeface="Calibri" pitchFamily="34" charset="0"/>
              </a:rPr>
              <a:t>Scale</a:t>
            </a:r>
            <a:r>
              <a:rPr lang="es-ES" dirty="0" smtClean="0">
                <a:solidFill>
                  <a:schemeClr val="tx1"/>
                </a:solidFill>
                <a:latin typeface="Arial" pitchFamily="34" charset="0"/>
                <a:ea typeface="Calibri" pitchFamily="34" charset="0"/>
              </a:rPr>
              <a:t> (MADRS) </a:t>
            </a:r>
            <a:endParaRPr lang="es-ES" sz="3200" dirty="0" smtClean="0">
              <a:solidFill>
                <a:schemeClr val="tx1"/>
              </a:solidFill>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089804"/>
          </a:xfrm>
        </p:spPr>
        <p:txBody>
          <a:bodyPr>
            <a:normAutofit fontScale="90000"/>
          </a:bodyPr>
          <a:lstStyle/>
          <a:p>
            <a:r>
              <a:rPr lang="es-ES" dirty="0" smtClean="0"/>
              <a:t>Subtipos de Depresión y Comorbilidades</a:t>
            </a:r>
            <a:br>
              <a:rPr lang="es-ES" dirty="0" smtClean="0"/>
            </a:br>
            <a:endParaRPr lang="es-ES" dirty="0"/>
          </a:p>
        </p:txBody>
      </p:sp>
      <p:graphicFrame>
        <p:nvGraphicFramePr>
          <p:cNvPr id="4" name="3 Marcador de contenido"/>
          <p:cNvGraphicFramePr>
            <a:graphicFrameLocks noGrp="1"/>
          </p:cNvGraphicFramePr>
          <p:nvPr>
            <p:ph idx="1"/>
          </p:nvPr>
        </p:nvGraphicFramePr>
        <p:xfrm>
          <a:off x="457200" y="1428736"/>
          <a:ext cx="8229600" cy="50260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857224" y="571480"/>
          <a:ext cx="7658096"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2276872"/>
            <a:ext cx="8062912" cy="1470025"/>
          </a:xfrm>
        </p:spPr>
        <p:txBody>
          <a:bodyPr/>
          <a:lstStyle/>
          <a:p>
            <a:pPr marL="484632" indent="0" fontAlgn="auto">
              <a:spcAft>
                <a:spcPts val="0"/>
              </a:spcAft>
              <a:defRPr/>
            </a:pPr>
            <a:r>
              <a:rPr lang="es-CL" dirty="0" smtClean="0">
                <a:solidFill>
                  <a:schemeClr val="accent1">
                    <a:tint val="83000"/>
                    <a:satMod val="150000"/>
                  </a:schemeClr>
                </a:solidFill>
              </a:rPr>
              <a:t>TRATAMIENTO FARMACOLOGICO </a:t>
            </a:r>
            <a:endParaRPr lang="es-CL" dirty="0">
              <a:solidFill>
                <a:schemeClr val="accent1">
                  <a:tint val="83000"/>
                  <a:satMod val="150000"/>
                </a:schemeClr>
              </a:solidFill>
            </a:endParaRPr>
          </a:p>
        </p:txBody>
      </p:sp>
      <p:sp>
        <p:nvSpPr>
          <p:cNvPr id="3" name="2 Subtítulo"/>
          <p:cNvSpPr>
            <a:spLocks noGrp="1"/>
          </p:cNvSpPr>
          <p:nvPr>
            <p:ph type="subTitle" idx="1"/>
          </p:nvPr>
        </p:nvSpPr>
        <p:spPr/>
        <p:txBody>
          <a:bodyPr>
            <a:normAutofit/>
          </a:bodyPr>
          <a:lstStyle/>
          <a:p>
            <a:pPr fontAlgn="auto">
              <a:spcAft>
                <a:spcPts val="0"/>
              </a:spcAft>
              <a:buFont typeface="Wingdings 2"/>
              <a:buNone/>
              <a:defRPr/>
            </a:pPr>
            <a:endParaRPr lang="es-CL" dirty="0" smtClean="0"/>
          </a:p>
          <a:p>
            <a:pPr fontAlgn="auto">
              <a:spcAft>
                <a:spcPts val="0"/>
              </a:spcAft>
              <a:buFont typeface="Wingdings 2"/>
              <a:buNone/>
              <a:defRPr/>
            </a:pPr>
            <a:endParaRPr lang="es-CL" dirty="0" smtClean="0"/>
          </a:p>
          <a:p>
            <a:pPr fontAlgn="auto">
              <a:spcAft>
                <a:spcPts val="0"/>
              </a:spcAft>
              <a:buFont typeface="Wingdings 2"/>
              <a:buNone/>
              <a:defRPr/>
            </a:pPr>
            <a:endParaRPr lang="es-CL"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dirty="0" smtClean="0">
                <a:solidFill>
                  <a:schemeClr val="bg2">
                    <a:lumMod val="10000"/>
                  </a:schemeClr>
                </a:solidFill>
                <a:effectLst>
                  <a:outerShdw blurRad="38100" dist="38100" dir="2700000" algn="tl">
                    <a:srgbClr val="000000">
                      <a:alpha val="43137"/>
                    </a:srgbClr>
                  </a:outerShdw>
                </a:effectLst>
              </a:rPr>
              <a:t>Fisiología Del Envejecimiento</a:t>
            </a:r>
            <a:endParaRPr lang="es-CL" dirty="0">
              <a:solidFill>
                <a:schemeClr val="bg2">
                  <a:lumMod val="10000"/>
                </a:schemeClr>
              </a:solidFill>
              <a:effectLst>
                <a:outerShdw blurRad="38100" dist="38100" dir="2700000" algn="tl">
                  <a:srgbClr val="000000">
                    <a:alpha val="43137"/>
                  </a:srgbClr>
                </a:outerShdw>
              </a:effectLst>
            </a:endParaRPr>
          </a:p>
        </p:txBody>
      </p:sp>
      <p:graphicFrame>
        <p:nvGraphicFramePr>
          <p:cNvPr id="4" name="3 Diagrama"/>
          <p:cNvGraphicFramePr/>
          <p:nvPr/>
        </p:nvGraphicFramePr>
        <p:xfrm>
          <a:off x="539552" y="1556792"/>
          <a:ext cx="81369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pPr indent="0" fontAlgn="auto">
              <a:spcAft>
                <a:spcPts val="0"/>
              </a:spcAft>
              <a:defRPr/>
            </a:pPr>
            <a:r>
              <a:rPr lang="es-CL" dirty="0" smtClean="0">
                <a:solidFill>
                  <a:schemeClr val="accent1">
                    <a:tint val="83000"/>
                    <a:satMod val="150000"/>
                  </a:schemeClr>
                </a:solidFill>
              </a:rPr>
              <a:t>Terapias Farmacológicas</a:t>
            </a:r>
            <a:endParaRPr lang="es-CL" dirty="0">
              <a:solidFill>
                <a:schemeClr val="accent1">
                  <a:tint val="83000"/>
                  <a:satMod val="150000"/>
                </a:schemeClr>
              </a:solidFill>
            </a:endParaRPr>
          </a:p>
        </p:txBody>
      </p:sp>
      <p:graphicFrame>
        <p:nvGraphicFramePr>
          <p:cNvPr id="5" name="4 Marcador de contenido"/>
          <p:cNvGraphicFramePr>
            <a:graphicFrameLocks noGrp="1"/>
          </p:cNvGraphicFramePr>
          <p:nvPr>
            <p:ph sz="half" idx="1"/>
          </p:nvPr>
        </p:nvGraphicFramePr>
        <p:xfrm>
          <a:off x="457200" y="1722437"/>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5 Marcador de contenido"/>
          <p:cNvGraphicFramePr>
            <a:graphicFrameLocks noGrp="1"/>
          </p:cNvGraphicFramePr>
          <p:nvPr>
            <p:ph sz="half" idx="2"/>
          </p:nvPr>
        </p:nvGraphicFramePr>
        <p:xfrm>
          <a:off x="4648200" y="1722437"/>
          <a:ext cx="4038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dirty="0" smtClean="0">
                <a:solidFill>
                  <a:schemeClr val="accent1">
                    <a:tint val="83000"/>
                    <a:satMod val="150000"/>
                  </a:schemeClr>
                </a:solidFill>
              </a:rPr>
              <a:t>Farmacocinética</a:t>
            </a:r>
            <a:endParaRPr lang="es-CL" dirty="0">
              <a:solidFill>
                <a:schemeClr val="accent1">
                  <a:tint val="83000"/>
                  <a:satMod val="150000"/>
                </a:schemeClr>
              </a:solidFill>
            </a:endParaRPr>
          </a:p>
        </p:txBody>
      </p:sp>
      <p:graphicFrame>
        <p:nvGraphicFramePr>
          <p:cNvPr id="4" name="3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dirty="0" smtClean="0">
                <a:solidFill>
                  <a:schemeClr val="accent1">
                    <a:tint val="83000"/>
                    <a:satMod val="150000"/>
                  </a:schemeClr>
                </a:solidFill>
              </a:rPr>
              <a:t>Farmacocinética</a:t>
            </a:r>
            <a:endParaRPr lang="es-CL" dirty="0">
              <a:solidFill>
                <a:schemeClr val="accent1">
                  <a:tint val="83000"/>
                  <a:satMod val="150000"/>
                </a:schemeClr>
              </a:solidFill>
            </a:endParaRPr>
          </a:p>
        </p:txBody>
      </p:sp>
      <p:graphicFrame>
        <p:nvGraphicFramePr>
          <p:cNvPr id="4" name="3 Marcador de contenido"/>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267494"/>
            <a:ext cx="8229600" cy="1399032"/>
          </a:xfrm>
          <a:prstGeom prst="rect">
            <a:avLst/>
          </a:prstGeom>
        </p:spPr>
        <p:txBody>
          <a:bodyPr anchor="ctr">
            <a:normAutofit/>
          </a:bodyPr>
          <a:lstStyle/>
          <a:p>
            <a:pPr marL="484632" fontAlgn="auto">
              <a:spcAft>
                <a:spcPts val="0"/>
              </a:spcAft>
              <a:defRPr/>
            </a:pPr>
            <a:r>
              <a:rPr lang="es-CL" sz="42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Farmacocinética</a:t>
            </a:r>
          </a:p>
        </p:txBody>
      </p:sp>
      <p:graphicFrame>
        <p:nvGraphicFramePr>
          <p:cNvPr id="7" name="3 Marcador de contenido"/>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457200" y="267494"/>
            <a:ext cx="8229600" cy="1399032"/>
          </a:xfrm>
          <a:prstGeom prst="rect">
            <a:avLst/>
          </a:prstGeom>
        </p:spPr>
        <p:txBody>
          <a:bodyPr anchor="ctr">
            <a:normAutofit/>
          </a:bodyPr>
          <a:lstStyle/>
          <a:p>
            <a:pPr marL="484632" fontAlgn="auto">
              <a:spcAft>
                <a:spcPts val="0"/>
              </a:spcAft>
              <a:defRPr/>
            </a:pPr>
            <a:r>
              <a:rPr lang="es-CL" sz="42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Farmacocinética</a:t>
            </a:r>
          </a:p>
        </p:txBody>
      </p:sp>
      <p:graphicFrame>
        <p:nvGraphicFramePr>
          <p:cNvPr id="7" name="3 Marcador de contenido"/>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399032"/>
          </a:xfrm>
        </p:spPr>
        <p:txBody>
          <a:bodyPr>
            <a:normAutofit/>
          </a:bodyPr>
          <a:lstStyle/>
          <a:p>
            <a:r>
              <a:rPr lang="es-ES" sz="4000" b="1" dirty="0" smtClean="0"/>
              <a:t>Introducción</a:t>
            </a:r>
            <a:endParaRPr lang="es-ES" sz="4000" b="1" dirty="0"/>
          </a:p>
        </p:txBody>
      </p:sp>
      <p:sp>
        <p:nvSpPr>
          <p:cNvPr id="7" name="6 Marcador de contenido"/>
          <p:cNvSpPr>
            <a:spLocks noGrp="1"/>
          </p:cNvSpPr>
          <p:nvPr>
            <p:ph idx="1"/>
          </p:nvPr>
        </p:nvSpPr>
        <p:spPr/>
        <p:txBody>
          <a:bodyPr>
            <a:normAutofit/>
          </a:bodyPr>
          <a:lstStyle/>
          <a:p>
            <a:pPr>
              <a:buNone/>
            </a:pPr>
            <a:endParaRPr lang="es-ES" dirty="0" smtClean="0"/>
          </a:p>
          <a:p>
            <a:endParaRPr lang="es-ES" dirty="0"/>
          </a:p>
        </p:txBody>
      </p:sp>
      <p:sp>
        <p:nvSpPr>
          <p:cNvPr id="8" name="7 Elipse"/>
          <p:cNvSpPr/>
          <p:nvPr/>
        </p:nvSpPr>
        <p:spPr>
          <a:xfrm>
            <a:off x="642910" y="1142984"/>
            <a:ext cx="6215106" cy="37862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just"/>
            <a:r>
              <a:rPr lang="es-ES" dirty="0" smtClean="0"/>
              <a:t>El envejecimiento es un proceso gradual que conduce a una pérdida de la función del organismo, que comienza a partir de la tercera- cuarta década de la vida y se manifiesta por una disminución progresiva de la capacidad de reserva del organismo para restaurar  su homeostasis interna ante el daño producido por agentes externos. </a:t>
            </a:r>
          </a:p>
        </p:txBody>
      </p:sp>
      <p:sp>
        <p:nvSpPr>
          <p:cNvPr id="9" name="8 Elipse"/>
          <p:cNvSpPr/>
          <p:nvPr/>
        </p:nvSpPr>
        <p:spPr>
          <a:xfrm>
            <a:off x="4714812" y="4000504"/>
            <a:ext cx="4429188" cy="285749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ES" dirty="0" smtClean="0"/>
              <a:t>Una persona es considerada "mayor" cuando alcanza la edad de 60-65 años, independientemente de su historia clínica y situación particular (OMS, Ginebra,1998).</a:t>
            </a:r>
          </a:p>
          <a:p>
            <a:pPr algn="ctr"/>
            <a:endParaRPr lang="es-ES" dirty="0"/>
          </a:p>
        </p:txBody>
      </p:sp>
      <p:pic>
        <p:nvPicPr>
          <p:cNvPr id="12" name="11 Imagen" descr="anciano-10.gif"/>
          <p:cNvPicPr>
            <a:picLocks noChangeAspect="1"/>
          </p:cNvPicPr>
          <p:nvPr/>
        </p:nvPicPr>
        <p:blipFill>
          <a:blip r:embed="rId2" cstate="print"/>
          <a:stretch>
            <a:fillRect/>
          </a:stretch>
        </p:blipFill>
        <p:spPr>
          <a:xfrm>
            <a:off x="6929454" y="357166"/>
            <a:ext cx="2000264" cy="257176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dirty="0" smtClean="0">
                <a:solidFill>
                  <a:schemeClr val="accent1">
                    <a:tint val="83000"/>
                    <a:satMod val="150000"/>
                  </a:schemeClr>
                </a:solidFill>
              </a:rPr>
              <a:t>Farmacodinamia</a:t>
            </a:r>
            <a:endParaRPr lang="es-CL" dirty="0">
              <a:solidFill>
                <a:schemeClr val="accent1">
                  <a:tint val="83000"/>
                  <a:satMod val="150000"/>
                </a:schemeClr>
              </a:solidFill>
            </a:endParaRPr>
          </a:p>
        </p:txBody>
      </p:sp>
      <p:graphicFrame>
        <p:nvGraphicFramePr>
          <p:cNvPr id="5" name="4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dirty="0" smtClean="0">
                <a:solidFill>
                  <a:schemeClr val="accent1">
                    <a:tint val="83000"/>
                    <a:satMod val="150000"/>
                  </a:schemeClr>
                </a:solidFill>
              </a:rPr>
              <a:t>Farmacodinamia</a:t>
            </a:r>
            <a:endParaRPr lang="es-CL" dirty="0">
              <a:solidFill>
                <a:schemeClr val="accent1">
                  <a:tint val="83000"/>
                  <a:satMod val="150000"/>
                </a:schemeClr>
              </a:solidFill>
            </a:endParaRPr>
          </a:p>
        </p:txBody>
      </p:sp>
      <p:graphicFrame>
        <p:nvGraphicFramePr>
          <p:cNvPr id="4" name="3 Marcador de contenido"/>
          <p:cNvGraphicFramePr>
            <a:graphicFrameLocks noGrp="1"/>
          </p:cNvGraphicFramePr>
          <p:nvPr>
            <p:ph idx="1"/>
          </p:nvPr>
        </p:nvGraphicFramePr>
        <p:xfrm>
          <a:off x="395536" y="1700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sz="3200" dirty="0" smtClean="0">
                <a:solidFill>
                  <a:schemeClr val="accent1">
                    <a:tint val="83000"/>
                    <a:satMod val="150000"/>
                  </a:schemeClr>
                </a:solidFill>
              </a:rPr>
              <a:t>Efectos adversos anticolinérgicos: </a:t>
            </a:r>
            <a:endParaRPr lang="es-CL" sz="3200" dirty="0">
              <a:solidFill>
                <a:schemeClr val="accent1">
                  <a:tint val="83000"/>
                  <a:satMod val="150000"/>
                </a:schemeClr>
              </a:solidFill>
            </a:endParaRPr>
          </a:p>
        </p:txBody>
      </p:sp>
      <p:graphicFrame>
        <p:nvGraphicFramePr>
          <p:cNvPr id="5" name="4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484632" indent="0" fontAlgn="auto">
              <a:spcAft>
                <a:spcPts val="0"/>
              </a:spcAft>
              <a:defRPr/>
            </a:pPr>
            <a:r>
              <a:rPr lang="es-CL" sz="3200" dirty="0" smtClean="0">
                <a:solidFill>
                  <a:schemeClr val="accent1">
                    <a:tint val="83000"/>
                    <a:satMod val="150000"/>
                  </a:schemeClr>
                </a:solidFill>
              </a:rPr>
              <a:t>Efectos adversos Cardiovasculares: </a:t>
            </a:r>
            <a:endParaRPr lang="es-CL" sz="3200" dirty="0">
              <a:solidFill>
                <a:schemeClr val="accent1">
                  <a:tint val="83000"/>
                  <a:satMod val="150000"/>
                </a:schemeClr>
              </a:solidFill>
            </a:endParaRPr>
          </a:p>
        </p:txBody>
      </p:sp>
      <p:graphicFrame>
        <p:nvGraphicFramePr>
          <p:cNvPr id="5" name="4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sz="3200" dirty="0" smtClean="0"/>
              <a:t>Efectos adversos Hipotensión Ortostática</a:t>
            </a:r>
            <a:br>
              <a:rPr lang="es-CL" sz="3200" dirty="0" smtClean="0"/>
            </a:br>
            <a:r>
              <a:rPr lang="es-CL" sz="3200" dirty="0" smtClean="0"/>
              <a:t>y caídas:</a:t>
            </a:r>
            <a:endParaRPr lang="es-CL" sz="3200" dirty="0"/>
          </a:p>
        </p:txBody>
      </p:sp>
      <p:graphicFrame>
        <p:nvGraphicFramePr>
          <p:cNvPr id="5" name="4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marL="484632" indent="0" fontAlgn="auto">
              <a:spcAft>
                <a:spcPts val="0"/>
              </a:spcAft>
              <a:defRPr/>
            </a:pPr>
            <a:r>
              <a:rPr lang="es-CL" sz="3600" dirty="0" smtClean="0">
                <a:solidFill>
                  <a:schemeClr val="accent1">
                    <a:tint val="83000"/>
                    <a:satMod val="150000"/>
                  </a:schemeClr>
                </a:solidFill>
              </a:rPr>
              <a:t>Otros Efectos adversos:</a:t>
            </a:r>
            <a:endParaRPr lang="es-CL" sz="3600" dirty="0">
              <a:solidFill>
                <a:schemeClr val="accent1">
                  <a:tint val="83000"/>
                  <a:satMod val="150000"/>
                </a:schemeClr>
              </a:solidFill>
            </a:endParaRPr>
          </a:p>
        </p:txBody>
      </p:sp>
      <p:graphicFrame>
        <p:nvGraphicFramePr>
          <p:cNvPr id="8" name="7 Marcador de contenido"/>
          <p:cNvGraphicFramePr>
            <a:graphicFrameLocks noGrp="1"/>
          </p:cNvGraphicFramePr>
          <p:nvPr>
            <p:ph idx="1"/>
          </p:nvPr>
        </p:nvGraphicFramePr>
        <p:xfrm>
          <a:off x="457200" y="1340768"/>
          <a:ext cx="8229600" cy="511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CL" dirty="0" smtClean="0"/>
              <a:t>Tratamiento De La Depresión Mayor</a:t>
            </a:r>
            <a:endParaRPr lang="es-CL" dirty="0"/>
          </a:p>
        </p:txBody>
      </p:sp>
      <p:sp>
        <p:nvSpPr>
          <p:cNvPr id="3" name="2 Subtítulo"/>
          <p:cNvSpPr>
            <a:spLocks noGrp="1"/>
          </p:cNvSpPr>
          <p:nvPr>
            <p:ph type="subTitle" idx="1"/>
          </p:nvPr>
        </p:nvSpPr>
        <p:spPr>
          <a:xfrm>
            <a:off x="539552" y="2996952"/>
            <a:ext cx="8062912" cy="1752600"/>
          </a:xfrm>
        </p:spPr>
        <p:txBody>
          <a:bodyPr/>
          <a:lstStyle/>
          <a:p>
            <a:pPr lvl="2" algn="l">
              <a:buFont typeface="Arial" pitchFamily="34" charset="0"/>
              <a:buChar char="•"/>
            </a:pPr>
            <a:r>
              <a:rPr lang="es-CL" b="1" dirty="0" smtClean="0">
                <a:effectLst>
                  <a:outerShdw blurRad="38100" dist="38100" dir="2700000" algn="tl">
                    <a:srgbClr val="000000">
                      <a:alpha val="43137"/>
                    </a:srgbClr>
                  </a:outerShdw>
                </a:effectLst>
              </a:rPr>
              <a:t> INHIBIDORES SELECTIVOS DE LA RECAPTACIÓN DE SEROTONINA</a:t>
            </a:r>
          </a:p>
          <a:p>
            <a:pPr lvl="2" algn="l"/>
            <a:endParaRPr lang="es-CL" b="1" dirty="0" smtClean="0">
              <a:effectLst>
                <a:outerShdw blurRad="38100" dist="38100" dir="2700000" algn="tl">
                  <a:srgbClr val="000000">
                    <a:alpha val="43137"/>
                  </a:srgbClr>
                </a:outerShdw>
              </a:effectLst>
            </a:endParaRPr>
          </a:p>
          <a:p>
            <a:pPr lvl="2" algn="l">
              <a:buFont typeface="Arial" pitchFamily="34" charset="0"/>
              <a:buChar char="•"/>
            </a:pPr>
            <a:r>
              <a:rPr lang="es-CL" b="1" dirty="0" smtClean="0">
                <a:effectLst>
                  <a:outerShdw blurRad="38100" dist="38100" dir="2700000" algn="tl">
                    <a:srgbClr val="000000">
                      <a:alpha val="43137"/>
                    </a:srgbClr>
                  </a:outerShdw>
                </a:effectLst>
              </a:rPr>
              <a:t> ANTIDEPRESIVOS TRICICLICOS</a:t>
            </a:r>
          </a:p>
          <a:p>
            <a:pPr lvl="2"/>
            <a:endParaRPr lang="es-CL"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dirty="0" smtClean="0"/>
              <a:t>ISRS</a:t>
            </a:r>
            <a:endParaRPr lang="es-CL" dirty="0"/>
          </a:p>
        </p:txBody>
      </p:sp>
      <p:graphicFrame>
        <p:nvGraphicFramePr>
          <p:cNvPr id="7" name="6 Marcador de contenido"/>
          <p:cNvGraphicFramePr>
            <a:graphicFrameLocks noGrp="1"/>
          </p:cNvGraphicFramePr>
          <p:nvPr>
            <p:ph idx="1"/>
          </p:nvPr>
        </p:nvGraphicFramePr>
        <p:xfrm>
          <a:off x="457200" y="1882808"/>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idx="1"/>
          </p:nvPr>
        </p:nvGraphicFramePr>
        <p:xfrm>
          <a:off x="457200" y="260648"/>
          <a:ext cx="8229600" cy="619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a:p>
        </p:txBody>
      </p:sp>
      <p:graphicFrame>
        <p:nvGraphicFramePr>
          <p:cNvPr id="4" name="3 Marcador de contenido"/>
          <p:cNvGraphicFramePr>
            <a:graphicFrameLocks noGrp="1"/>
          </p:cNvGraphicFramePr>
          <p:nvPr>
            <p:ph idx="1"/>
          </p:nvPr>
        </p:nvGraphicFramePr>
        <p:xfrm>
          <a:off x="457200" y="476671"/>
          <a:ext cx="8229600" cy="5295822"/>
        </p:xfrm>
        <a:graphic>
          <a:graphicData uri="http://schemas.openxmlformats.org/drawingml/2006/table">
            <a:tbl>
              <a:tblPr firstRow="1" bandRow="1">
                <a:tableStyleId>{5C22544A-7EE6-4342-B048-85BDC9FD1C3A}</a:tableStyleId>
              </a:tblPr>
              <a:tblGrid>
                <a:gridCol w="2743200"/>
                <a:gridCol w="2743200"/>
                <a:gridCol w="2743200"/>
              </a:tblGrid>
              <a:tr h="632382">
                <a:tc>
                  <a:txBody>
                    <a:bodyPr/>
                    <a:lstStyle/>
                    <a:p>
                      <a:r>
                        <a:rPr lang="es-CL" dirty="0" smtClean="0"/>
                        <a:t>Fármaco</a:t>
                      </a:r>
                      <a:endParaRPr lang="es-CL" dirty="0"/>
                    </a:p>
                  </a:txBody>
                  <a:tcPr/>
                </a:tc>
                <a:tc>
                  <a:txBody>
                    <a:bodyPr/>
                    <a:lstStyle/>
                    <a:p>
                      <a:r>
                        <a:rPr lang="es-CL" dirty="0" smtClean="0"/>
                        <a:t>Efecto</a:t>
                      </a:r>
                      <a:endParaRPr lang="es-CL" dirty="0"/>
                    </a:p>
                  </a:txBody>
                  <a:tcPr/>
                </a:tc>
                <a:tc>
                  <a:txBody>
                    <a:bodyPr/>
                    <a:lstStyle/>
                    <a:p>
                      <a:r>
                        <a:rPr lang="es-CL" dirty="0" smtClean="0"/>
                        <a:t>Efecto </a:t>
                      </a:r>
                      <a:endParaRPr lang="es-CL" dirty="0"/>
                    </a:p>
                  </a:txBody>
                  <a:tcPr/>
                </a:tc>
              </a:tr>
              <a:tr h="632382">
                <a:tc>
                  <a:txBody>
                    <a:bodyPr/>
                    <a:lstStyle/>
                    <a:p>
                      <a:pPr algn="ctr"/>
                      <a:r>
                        <a:rPr lang="es-CL" dirty="0" smtClean="0"/>
                        <a:t>Paroxetina</a:t>
                      </a:r>
                      <a:r>
                        <a:rPr lang="es-CL" baseline="0" dirty="0" smtClean="0"/>
                        <a:t> v/s fluoxetina</a:t>
                      </a:r>
                      <a:endParaRPr lang="es-CL" dirty="0"/>
                    </a:p>
                  </a:txBody>
                  <a:tcPr/>
                </a:tc>
                <a:tc>
                  <a:txBody>
                    <a:bodyPr/>
                    <a:lstStyle/>
                    <a:p>
                      <a:pPr algn="ctr"/>
                      <a:r>
                        <a:rPr lang="es-CL" dirty="0" smtClean="0">
                          <a:latin typeface="Century Gothic"/>
                        </a:rPr>
                        <a:t>↑ sedante</a:t>
                      </a:r>
                      <a:endParaRPr lang="es-CL" dirty="0"/>
                    </a:p>
                  </a:txBody>
                  <a:tcPr/>
                </a:tc>
                <a:tc>
                  <a:txBody>
                    <a:bodyPr/>
                    <a:lstStyle/>
                    <a:p>
                      <a:pPr algn="ctr"/>
                      <a:r>
                        <a:rPr lang="es-CL" dirty="0" smtClean="0">
                          <a:latin typeface="+mn-lt"/>
                        </a:rPr>
                        <a:t>↑ estimulador (SNC)</a:t>
                      </a:r>
                      <a:endParaRPr lang="es-CL" dirty="0"/>
                    </a:p>
                  </a:txBody>
                  <a:tcPr/>
                </a:tc>
              </a:tr>
              <a:tr h="632382">
                <a:tc>
                  <a:txBody>
                    <a:bodyPr/>
                    <a:lstStyle/>
                    <a:p>
                      <a:pPr algn="ctr"/>
                      <a:r>
                        <a:rPr lang="es-CL" dirty="0" smtClean="0"/>
                        <a:t>Fluoxetina v/s ATC</a:t>
                      </a:r>
                      <a:endParaRPr lang="es-CL"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L" dirty="0" smtClean="0">
                          <a:latin typeface="+mn-lt"/>
                        </a:rPr>
                        <a:t>↓ peso corporal (5%)</a:t>
                      </a:r>
                      <a:endParaRPr lang="es-CL" dirty="0" smtClean="0"/>
                    </a:p>
                    <a:p>
                      <a:pPr algn="ctr"/>
                      <a:endParaRPr lang="es-CL" dirty="0"/>
                    </a:p>
                  </a:txBody>
                  <a:tcPr/>
                </a:tc>
                <a:tc>
                  <a:txBody>
                    <a:bodyPr/>
                    <a:lstStyle/>
                    <a:p>
                      <a:pPr algn="ctr"/>
                      <a:r>
                        <a:rPr lang="es-CL" dirty="0" smtClean="0"/>
                        <a:t>---</a:t>
                      </a:r>
                      <a:endParaRPr lang="es-CL" dirty="0"/>
                    </a:p>
                  </a:txBody>
                  <a:tcPr/>
                </a:tc>
              </a:tr>
              <a:tr h="632382">
                <a:tc>
                  <a:txBody>
                    <a:bodyPr/>
                    <a:lstStyle/>
                    <a:p>
                      <a:pPr algn="ctr"/>
                      <a:r>
                        <a:rPr lang="es-CL" dirty="0" smtClean="0"/>
                        <a:t>Citalopram v/s otros ISRS</a:t>
                      </a:r>
                      <a:endParaRPr lang="es-CL" dirty="0"/>
                    </a:p>
                  </a:txBody>
                  <a:tcPr/>
                </a:tc>
                <a:tc>
                  <a:txBody>
                    <a:bodyPr/>
                    <a:lstStyle/>
                    <a:p>
                      <a:pPr algn="ctr"/>
                      <a:r>
                        <a:rPr lang="es-CL" dirty="0" smtClean="0"/>
                        <a:t>----</a:t>
                      </a:r>
                      <a:endParaRPr lang="es-CL" dirty="0"/>
                    </a:p>
                  </a:txBody>
                  <a:tcPr/>
                </a:tc>
                <a:tc>
                  <a:txBody>
                    <a:bodyPr/>
                    <a:lstStyle/>
                    <a:p>
                      <a:pPr algn="ctr"/>
                      <a:r>
                        <a:rPr lang="es-CL" dirty="0" smtClean="0"/>
                        <a:t>Influencia de enzimas</a:t>
                      </a:r>
                      <a:r>
                        <a:rPr lang="es-CL" baseline="0" dirty="0" smtClean="0"/>
                        <a:t> hepáticas</a:t>
                      </a:r>
                      <a:endParaRPr lang="es-CL" dirty="0"/>
                    </a:p>
                  </a:txBody>
                  <a:tcPr/>
                </a:tc>
              </a:tr>
              <a:tr h="632382">
                <a:tc>
                  <a:txBody>
                    <a:bodyPr/>
                    <a:lstStyle/>
                    <a:p>
                      <a:pPr algn="ctr"/>
                      <a:r>
                        <a:rPr lang="es-CL" dirty="0" smtClean="0"/>
                        <a:t>Citalopram v/s amitriptilina</a:t>
                      </a:r>
                      <a:endParaRPr lang="es-CL" dirty="0"/>
                    </a:p>
                  </a:txBody>
                  <a:tcPr/>
                </a:tc>
                <a:tc>
                  <a:txBody>
                    <a:bodyPr/>
                    <a:lstStyle/>
                    <a:p>
                      <a:pPr algn="ctr"/>
                      <a:r>
                        <a:rPr lang="es-CL" dirty="0" smtClean="0"/>
                        <a:t>Similar eficacia</a:t>
                      </a:r>
                      <a:endParaRPr lang="es-CL" dirty="0"/>
                    </a:p>
                  </a:txBody>
                  <a:tcPr/>
                </a:tc>
                <a:tc>
                  <a:txBody>
                    <a:bodyPr/>
                    <a:lstStyle/>
                    <a:p>
                      <a:pPr algn="ctr"/>
                      <a:r>
                        <a:rPr lang="es-CL" dirty="0" smtClean="0"/>
                        <a:t>Similar eficacia</a:t>
                      </a:r>
                    </a:p>
                    <a:p>
                      <a:pPr algn="ctr"/>
                      <a:r>
                        <a:rPr lang="es-CL" dirty="0" smtClean="0">
                          <a:latin typeface="+mn-lt"/>
                        </a:rPr>
                        <a:t>↑ efecto adversos</a:t>
                      </a:r>
                      <a:endParaRPr lang="es-CL" dirty="0"/>
                    </a:p>
                  </a:txBody>
                  <a:tcPr/>
                </a:tc>
              </a:tr>
              <a:tr h="823627">
                <a:tc>
                  <a:txBody>
                    <a:bodyPr/>
                    <a:lstStyle/>
                    <a:p>
                      <a:pPr algn="ctr"/>
                      <a:r>
                        <a:rPr lang="es-CL" dirty="0" smtClean="0"/>
                        <a:t>Citalopram</a:t>
                      </a:r>
                      <a:r>
                        <a:rPr lang="es-CL" baseline="0" dirty="0" smtClean="0"/>
                        <a:t> v/s </a:t>
                      </a:r>
                      <a:r>
                        <a:rPr lang="es-CL" baseline="0" dirty="0" err="1" smtClean="0"/>
                        <a:t>mianserin</a:t>
                      </a:r>
                      <a:r>
                        <a:rPr lang="es-CL" baseline="0" dirty="0" smtClean="0"/>
                        <a:t> (ATC)</a:t>
                      </a:r>
                      <a:endParaRPr lang="es-CL" dirty="0"/>
                    </a:p>
                  </a:txBody>
                  <a:tcPr/>
                </a:tc>
                <a:tc>
                  <a:txBody>
                    <a:bodyPr/>
                    <a:lstStyle/>
                    <a:p>
                      <a:pPr algn="ctr"/>
                      <a:r>
                        <a:rPr lang="es-CL" dirty="0" smtClean="0"/>
                        <a:t>Equivalente</a:t>
                      </a:r>
                    </a:p>
                    <a:p>
                      <a:pPr algn="ctr"/>
                      <a:r>
                        <a:rPr lang="es-CL" dirty="0" smtClean="0">
                          <a:latin typeface="+mn-lt"/>
                        </a:rPr>
                        <a:t>↑ insomnio</a:t>
                      </a:r>
                      <a:endParaRPr lang="es-CL" dirty="0"/>
                    </a:p>
                  </a:txBody>
                  <a:tcPr/>
                </a:tc>
                <a:tc>
                  <a:txBody>
                    <a:bodyPr/>
                    <a:lstStyle/>
                    <a:p>
                      <a:pPr algn="ctr"/>
                      <a:r>
                        <a:rPr lang="es-CL" dirty="0" smtClean="0"/>
                        <a:t>Equivalente</a:t>
                      </a:r>
                    </a:p>
                    <a:p>
                      <a:pPr algn="ctr"/>
                      <a:r>
                        <a:rPr lang="es-CL" dirty="0" smtClean="0">
                          <a:latin typeface="+mn-lt"/>
                        </a:rPr>
                        <a:t>↑somnolencia</a:t>
                      </a:r>
                    </a:p>
                    <a:p>
                      <a:pPr algn="ctr"/>
                      <a:r>
                        <a:rPr lang="es-CL" dirty="0" smtClean="0">
                          <a:latin typeface="+mn-lt"/>
                        </a:rPr>
                        <a:t>↑ fatiga</a:t>
                      </a:r>
                      <a:endParaRPr lang="es-CL" dirty="0"/>
                    </a:p>
                  </a:txBody>
                  <a:tcPr/>
                </a:tc>
              </a:tr>
              <a:tr h="933459">
                <a:tc>
                  <a:txBody>
                    <a:bodyPr/>
                    <a:lstStyle/>
                    <a:p>
                      <a:pPr algn="ctr"/>
                      <a:r>
                        <a:rPr lang="es-CL" dirty="0" smtClean="0"/>
                        <a:t>Citalopram</a:t>
                      </a:r>
                      <a:r>
                        <a:rPr lang="es-CL" baseline="0" dirty="0" smtClean="0"/>
                        <a:t> v/s nortriptilina</a:t>
                      </a:r>
                      <a:endParaRPr lang="es-CL" dirty="0"/>
                    </a:p>
                  </a:txBody>
                  <a:tcPr/>
                </a:tc>
                <a:tc>
                  <a:txBody>
                    <a:bodyPr/>
                    <a:lstStyle/>
                    <a:p>
                      <a:pPr algn="ctr"/>
                      <a:r>
                        <a:rPr lang="es-CL" dirty="0" smtClean="0">
                          <a:latin typeface="+mn-lt"/>
                        </a:rPr>
                        <a:t>↓ efecto antidepresivo</a:t>
                      </a:r>
                      <a:endParaRPr lang="es-CL" dirty="0"/>
                    </a:p>
                  </a:txBody>
                  <a:tcPr/>
                </a:tc>
                <a:tc>
                  <a:txBody>
                    <a:bodyPr/>
                    <a:lstStyle/>
                    <a:p>
                      <a:pPr algn="ctr"/>
                      <a:r>
                        <a:rPr lang="es-CL" dirty="0" smtClean="0">
                          <a:latin typeface="+mn-lt"/>
                        </a:rPr>
                        <a:t>↑ efecto</a:t>
                      </a:r>
                    </a:p>
                    <a:p>
                      <a:pPr algn="ctr"/>
                      <a:r>
                        <a:rPr lang="es-CL" dirty="0" smtClean="0">
                          <a:latin typeface="+mn-lt"/>
                        </a:rPr>
                        <a:t> antidepresivo en </a:t>
                      </a:r>
                      <a:r>
                        <a:rPr lang="es-CL" b="0" dirty="0" smtClean="0">
                          <a:solidFill>
                            <a:schemeClr val="tx1"/>
                          </a:solidFill>
                          <a:effectLst>
                            <a:outerShdw blurRad="38100" dist="38100" dir="2700000" algn="tl">
                              <a:srgbClr val="000000">
                                <a:alpha val="43137"/>
                              </a:srgbClr>
                            </a:outerShdw>
                          </a:effectLst>
                          <a:latin typeface="+mn-lt"/>
                        </a:rPr>
                        <a:t>depresiones mas graves</a:t>
                      </a:r>
                      <a:endParaRPr lang="es-CL" b="0" dirty="0">
                        <a:solidFill>
                          <a:schemeClr val="tx1"/>
                        </a:solidFill>
                        <a:effectLst>
                          <a:outerShdw blurRad="38100" dist="38100" dir="2700000" algn="tl">
                            <a:srgbClr val="000000">
                              <a:alpha val="43137"/>
                            </a:srgbClr>
                          </a:outerShdw>
                        </a:effectLst>
                      </a:endParaRP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67494"/>
            <a:ext cx="8229600" cy="1399032"/>
          </a:xfrm>
        </p:spPr>
        <p:txBody>
          <a:bodyPr>
            <a:normAutofit/>
          </a:bodyPr>
          <a:lstStyle/>
          <a:p>
            <a:r>
              <a:rPr lang="es-ES" sz="4000" dirty="0" smtClean="0"/>
              <a:t>Características de los ancianos:</a:t>
            </a:r>
            <a:br>
              <a:rPr lang="es-ES" sz="4000" dirty="0" smtClean="0"/>
            </a:br>
            <a:endParaRPr lang="es-ES" sz="4000" dirty="0"/>
          </a:p>
        </p:txBody>
      </p:sp>
      <p:sp>
        <p:nvSpPr>
          <p:cNvPr id="4" name="3 Rectángulo redondeado"/>
          <p:cNvSpPr/>
          <p:nvPr/>
        </p:nvSpPr>
        <p:spPr>
          <a:xfrm>
            <a:off x="1000100" y="1500174"/>
            <a:ext cx="7286676" cy="50006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buFont typeface="Wingdings" pitchFamily="2" charset="2"/>
              <a:buChar char="Ø"/>
            </a:pPr>
            <a:r>
              <a:rPr lang="es-ES" dirty="0" smtClean="0"/>
              <a:t>Disminuye la capacidad de adaptación ante el estrés.</a:t>
            </a:r>
          </a:p>
          <a:p>
            <a:pPr lvl="0"/>
            <a:endParaRPr lang="es-ES" dirty="0" smtClean="0"/>
          </a:p>
          <a:p>
            <a:pPr lvl="0">
              <a:buFont typeface="Wingdings" pitchFamily="2" charset="2"/>
              <a:buChar char="Ø"/>
            </a:pPr>
            <a:r>
              <a:rPr lang="es-ES" dirty="0" smtClean="0"/>
              <a:t>Respuesta diferente a la enfermedad</a:t>
            </a:r>
          </a:p>
          <a:p>
            <a:pPr lvl="0"/>
            <a:endParaRPr lang="es-ES" dirty="0" smtClean="0"/>
          </a:p>
          <a:p>
            <a:pPr lvl="0">
              <a:buFont typeface="Wingdings" pitchFamily="2" charset="2"/>
              <a:buChar char="Ø"/>
            </a:pPr>
            <a:r>
              <a:rPr lang="es-ES" dirty="0" smtClean="0"/>
              <a:t>Manifestación clínica diferente a la enfermedad. </a:t>
            </a:r>
          </a:p>
          <a:p>
            <a:pPr lvl="0"/>
            <a:endParaRPr lang="es-ES" dirty="0" smtClean="0"/>
          </a:p>
          <a:p>
            <a:pPr lvl="0">
              <a:buFont typeface="Wingdings" pitchFamily="2" charset="2"/>
              <a:buChar char="Ø"/>
            </a:pPr>
            <a:r>
              <a:rPr lang="es-ES" dirty="0" smtClean="0"/>
              <a:t>Mayor  tiempo de recuperación por lo cual necesita de rehabilitación y readaptación.</a:t>
            </a:r>
          </a:p>
          <a:p>
            <a:pPr lvl="0"/>
            <a:endParaRPr lang="es-ES" dirty="0" smtClean="0"/>
          </a:p>
          <a:p>
            <a:pPr lvl="0">
              <a:buFont typeface="Wingdings" pitchFamily="2" charset="2"/>
              <a:buChar char="Ø"/>
            </a:pPr>
            <a:r>
              <a:rPr lang="es-ES" dirty="0" smtClean="0"/>
              <a:t>Cambios en la cinética y dinamia de los fármacos.</a:t>
            </a:r>
          </a:p>
          <a:p>
            <a:pPr lvl="0"/>
            <a:endParaRPr lang="es-ES" dirty="0" smtClean="0"/>
          </a:p>
          <a:p>
            <a:pPr lvl="0">
              <a:buFont typeface="Wingdings" pitchFamily="2" charset="2"/>
              <a:buChar char="Ø"/>
            </a:pPr>
            <a:r>
              <a:rPr lang="es-ES" dirty="0" smtClean="0"/>
              <a:t>Por otra parte la frontera  entre los cambios asociados al envejecimiento y la enfermedad puede ser difusa. </a:t>
            </a:r>
          </a:p>
          <a:p>
            <a:pPr algn="ct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857232"/>
          <a:ext cx="8472518" cy="5597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2771800" y="188640"/>
            <a:ext cx="3384376" cy="738664"/>
          </a:xfrm>
          <a:prstGeom prst="rect">
            <a:avLst/>
          </a:prstGeom>
          <a:noFill/>
        </p:spPr>
        <p:txBody>
          <a:bodyPr wrap="square" rtlCol="0">
            <a:spAutoFit/>
          </a:bodyPr>
          <a:lstStyle/>
          <a:p>
            <a:pPr algn="ctr"/>
            <a:r>
              <a:rPr lang="es-CL" sz="4200" dirty="0">
                <a:ln w="6350">
                  <a:solidFill>
                    <a:srgbClr val="4F81BD">
                      <a:shade val="43000"/>
                    </a:srgbClr>
                  </a:solidFill>
                </a:ln>
                <a:solidFill>
                  <a:srgbClr val="749CDC"/>
                </a:solidFill>
                <a:effectLst>
                  <a:outerShdw blurRad="26000" dist="26000" dir="14500000" algn="tl" rotWithShape="0">
                    <a:srgbClr val="000000">
                      <a:alpha val="40000"/>
                    </a:srgbClr>
                  </a:outerShdw>
                </a:effectLst>
                <a:latin typeface="Century Gothic"/>
                <a:ea typeface="+mj-ea"/>
                <a:cs typeface="+mj-cs"/>
              </a:rPr>
              <a:t>ATC</a:t>
            </a:r>
            <a:endParaRPr lang="es-CL"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67544" y="1124744"/>
          <a:ext cx="82296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71472" y="357166"/>
            <a:ext cx="7858180" cy="221457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s-ES" dirty="0" smtClean="0"/>
              <a:t>Los TCAs  a niveles plasmáticos altos pueden producir arritmias cardiacas. Por esta razón, se recomienda que en un paciente anciano con depresión se tenga un ECG base antes de iniciar la terapia con TCAs, particularmente el intervalo </a:t>
            </a:r>
            <a:r>
              <a:rPr lang="es-ES" dirty="0" err="1" smtClean="0"/>
              <a:t>QTc</a:t>
            </a:r>
            <a:r>
              <a:rPr lang="es-ES" dirty="0" smtClean="0"/>
              <a:t> (la ampliación de este intervalo en el ECG indica el desarrollo de efectos </a:t>
            </a:r>
            <a:r>
              <a:rPr lang="es-ES" b="1" dirty="0" err="1" smtClean="0">
                <a:effectLst>
                  <a:outerShdw blurRad="38100" dist="38100" dir="2700000" algn="tl">
                    <a:srgbClr val="000000">
                      <a:alpha val="43137"/>
                    </a:srgbClr>
                  </a:outerShdw>
                </a:effectLst>
              </a:rPr>
              <a:t>cardiotóxicos</a:t>
            </a:r>
            <a:r>
              <a:rPr lang="es-ES" b="1" dirty="0" smtClean="0">
                <a:effectLst>
                  <a:outerShdw blurRad="38100" dist="38100" dir="2700000" algn="tl">
                    <a:srgbClr val="000000">
                      <a:alpha val="43137"/>
                    </a:srgbClr>
                  </a:outerShdw>
                </a:effectLst>
              </a:rPr>
              <a:t>)</a:t>
            </a:r>
            <a:endParaRPr lang="es-ES" b="1" dirty="0">
              <a:effectLst>
                <a:outerShdw blurRad="38100" dist="38100" dir="2700000" algn="tl">
                  <a:srgbClr val="000000">
                    <a:alpha val="43137"/>
                  </a:srgbClr>
                </a:outerShdw>
              </a:effectLst>
            </a:endParaRPr>
          </a:p>
        </p:txBody>
      </p:sp>
      <p:sp>
        <p:nvSpPr>
          <p:cNvPr id="5" name="4 Rectángulo redondeado"/>
          <p:cNvSpPr/>
          <p:nvPr/>
        </p:nvSpPr>
        <p:spPr>
          <a:xfrm>
            <a:off x="571472" y="2786058"/>
            <a:ext cx="8001056" cy="164307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La mayoría de los pacientes responde  a los </a:t>
            </a:r>
            <a:r>
              <a:rPr lang="es-ES" dirty="0" err="1" smtClean="0"/>
              <a:t>TCAs</a:t>
            </a:r>
            <a:r>
              <a:rPr lang="es-ES" dirty="0" smtClean="0"/>
              <a:t> con aproximadamente 6 a 8 semanas, el mismo tiempo que se da en los adultos jóvenes. Sin embargo su repuesta es menos completa, por lo tanto 12 semanas o más pueden ser necesarias para la remisión de los síntomas depresivos en el paciente anciano. </a:t>
            </a:r>
            <a:endParaRPr lang="es-ES" dirty="0"/>
          </a:p>
        </p:txBody>
      </p:sp>
      <p:sp>
        <p:nvSpPr>
          <p:cNvPr id="6" name="5 Rectángulo redondeado"/>
          <p:cNvSpPr/>
          <p:nvPr/>
        </p:nvSpPr>
        <p:spPr>
          <a:xfrm>
            <a:off x="642910" y="4572008"/>
            <a:ext cx="7929618" cy="207170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es-ES" dirty="0" smtClean="0"/>
              <a:t>La terapia de mantención debería ser continuada por lo menos un año. </a:t>
            </a:r>
          </a:p>
          <a:p>
            <a:r>
              <a:rPr lang="es-ES" dirty="0" smtClean="0"/>
              <a:t>Si el individuo anciano ha estado extremadamente enfermo o repetidamente enfermo debería continuar la terapia antidepresiva con TCAs durante todo el tiempo que sea posible.</a:t>
            </a:r>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t>RESUMEN DE ANTIDEPRESIVOS EN LA DEPRESION MAYOR GERIATRICA</a:t>
            </a:r>
            <a:r>
              <a:rPr lang="es-ES" dirty="0" smtClean="0"/>
              <a:t/>
            </a:r>
            <a:br>
              <a:rPr lang="es-ES" dirty="0" smtClean="0"/>
            </a:br>
            <a:endParaRPr lang="es-ES" dirty="0"/>
          </a:p>
        </p:txBody>
      </p:sp>
      <p:sp>
        <p:nvSpPr>
          <p:cNvPr id="4" name="3 Rectángulo redondeado"/>
          <p:cNvSpPr/>
          <p:nvPr/>
        </p:nvSpPr>
        <p:spPr>
          <a:xfrm>
            <a:off x="714348" y="1571612"/>
            <a:ext cx="7858180" cy="421484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r>
              <a:rPr lang="es-ES" b="1" dirty="0" smtClean="0">
                <a:solidFill>
                  <a:schemeClr val="bg1"/>
                </a:solidFill>
                <a:effectLst>
                  <a:outerShdw blurRad="38100" dist="38100" dir="2700000" algn="tl">
                    <a:srgbClr val="000000">
                      <a:alpha val="43137"/>
                    </a:srgbClr>
                  </a:outerShdw>
                </a:effectLst>
              </a:rPr>
              <a:t>Los antidepresivos son equivalentes en eficacia contra la depresión mayor en pacientes geriátricos.</a:t>
            </a:r>
          </a:p>
          <a:p>
            <a:r>
              <a:rPr lang="es-ES" b="1" dirty="0" smtClean="0">
                <a:solidFill>
                  <a:schemeClr val="bg1"/>
                </a:solidFill>
                <a:effectLst>
                  <a:outerShdw blurRad="38100" dist="38100" dir="2700000" algn="tl">
                    <a:srgbClr val="000000">
                      <a:alpha val="43137"/>
                    </a:srgbClr>
                  </a:outerShdw>
                </a:effectLst>
              </a:rPr>
              <a:t>Los </a:t>
            </a:r>
            <a:r>
              <a:rPr lang="es-ES" b="1" dirty="0" err="1" smtClean="0">
                <a:solidFill>
                  <a:schemeClr val="bg1"/>
                </a:solidFill>
                <a:effectLst>
                  <a:outerShdw blurRad="38100" dist="38100" dir="2700000" algn="tl">
                    <a:srgbClr val="000000">
                      <a:alpha val="43137"/>
                    </a:srgbClr>
                  </a:outerShdw>
                </a:effectLst>
              </a:rPr>
              <a:t>SSRIs</a:t>
            </a:r>
            <a:r>
              <a:rPr lang="es-ES" b="1" dirty="0" smtClean="0">
                <a:solidFill>
                  <a:schemeClr val="bg1"/>
                </a:solidFill>
                <a:effectLst>
                  <a:outerShdw blurRad="38100" dist="38100" dir="2700000" algn="tl">
                    <a:srgbClr val="000000">
                      <a:alpha val="43137"/>
                    </a:srgbClr>
                  </a:outerShdw>
                </a:effectLst>
              </a:rPr>
              <a:t> son considerados de primera línea debido a su perfil de seguridad, simplicidad de dosis y carencia de  interacciones con </a:t>
            </a:r>
            <a:r>
              <a:rPr lang="es-ES" b="1" dirty="0" err="1" smtClean="0">
                <a:solidFill>
                  <a:schemeClr val="bg1"/>
                </a:solidFill>
                <a:effectLst>
                  <a:outerShdw blurRad="38100" dist="38100" dir="2700000" algn="tl">
                    <a:srgbClr val="000000">
                      <a:alpha val="43137"/>
                    </a:srgbClr>
                  </a:outerShdw>
                </a:effectLst>
              </a:rPr>
              <a:t>citalopram</a:t>
            </a:r>
            <a:r>
              <a:rPr lang="es-ES" b="1" dirty="0" smtClean="0">
                <a:solidFill>
                  <a:schemeClr val="bg1"/>
                </a:solidFill>
                <a:effectLst>
                  <a:outerShdw blurRad="38100" dist="38100" dir="2700000" algn="tl">
                    <a:srgbClr val="000000">
                      <a:alpha val="43137"/>
                    </a:srgbClr>
                  </a:outerShdw>
                </a:effectLst>
              </a:rPr>
              <a:t> y </a:t>
            </a:r>
            <a:r>
              <a:rPr lang="es-ES" b="1" dirty="0" err="1" smtClean="0">
                <a:solidFill>
                  <a:schemeClr val="bg1"/>
                </a:solidFill>
                <a:effectLst>
                  <a:outerShdw blurRad="38100" dist="38100" dir="2700000" algn="tl">
                    <a:srgbClr val="000000">
                      <a:alpha val="43137"/>
                    </a:srgbClr>
                  </a:outerShdw>
                </a:effectLst>
              </a:rPr>
              <a:t>escitalopram</a:t>
            </a:r>
            <a:r>
              <a:rPr lang="es-ES" b="1" dirty="0" smtClean="0">
                <a:solidFill>
                  <a:schemeClr val="bg1"/>
                </a:solidFill>
                <a:effectLst>
                  <a:outerShdw blurRad="38100" dist="38100" dir="2700000" algn="tl">
                    <a:srgbClr val="000000">
                      <a:alpha val="43137"/>
                    </a:srgbClr>
                  </a:outerShdw>
                </a:effectLst>
              </a:rPr>
              <a:t>. Otras </a:t>
            </a:r>
            <a:r>
              <a:rPr lang="es-ES" b="1" dirty="0" err="1" smtClean="0">
                <a:solidFill>
                  <a:schemeClr val="bg1"/>
                </a:solidFill>
                <a:effectLst>
                  <a:outerShdw blurRad="38100" dist="38100" dir="2700000" algn="tl">
                    <a:srgbClr val="000000">
                      <a:alpha val="43137"/>
                    </a:srgbClr>
                  </a:outerShdw>
                </a:effectLst>
              </a:rPr>
              <a:t>dorgas</a:t>
            </a:r>
            <a:r>
              <a:rPr lang="es-ES" b="1" dirty="0" smtClean="0">
                <a:solidFill>
                  <a:schemeClr val="bg1"/>
                </a:solidFill>
                <a:effectLst>
                  <a:outerShdw blurRad="38100" dist="38100" dir="2700000" algn="tl">
                    <a:srgbClr val="000000">
                      <a:alpha val="43137"/>
                    </a:srgbClr>
                  </a:outerShdw>
                </a:effectLst>
              </a:rPr>
              <a:t> son también efectivas y bien toleradas como la </a:t>
            </a:r>
            <a:r>
              <a:rPr lang="es-ES" b="1" dirty="0" err="1" smtClean="0">
                <a:solidFill>
                  <a:schemeClr val="bg1"/>
                </a:solidFill>
                <a:effectLst>
                  <a:outerShdw blurRad="38100" dist="38100" dir="2700000" algn="tl">
                    <a:srgbClr val="000000">
                      <a:alpha val="43137"/>
                    </a:srgbClr>
                  </a:outerShdw>
                </a:effectLst>
              </a:rPr>
              <a:t>sertralina</a:t>
            </a:r>
            <a:r>
              <a:rPr lang="es-ES" b="1" dirty="0" smtClean="0">
                <a:solidFill>
                  <a:schemeClr val="bg1"/>
                </a:solidFill>
                <a:effectLst>
                  <a:outerShdw blurRad="38100" dist="38100" dir="2700000" algn="tl">
                    <a:srgbClr val="000000">
                      <a:alpha val="43137"/>
                    </a:srgbClr>
                  </a:outerShdw>
                </a:effectLst>
              </a:rPr>
              <a:t>, la </a:t>
            </a:r>
            <a:r>
              <a:rPr lang="es-ES" b="1" dirty="0" err="1" smtClean="0">
                <a:solidFill>
                  <a:schemeClr val="bg1"/>
                </a:solidFill>
                <a:effectLst>
                  <a:outerShdw blurRad="38100" dist="38100" dir="2700000" algn="tl">
                    <a:srgbClr val="000000">
                      <a:alpha val="43137"/>
                    </a:srgbClr>
                  </a:outerShdw>
                </a:effectLst>
              </a:rPr>
              <a:t>nortriptilina</a:t>
            </a:r>
            <a:r>
              <a:rPr lang="es-ES" b="1" dirty="0" smtClean="0">
                <a:solidFill>
                  <a:schemeClr val="bg1"/>
                </a:solidFill>
                <a:effectLst>
                  <a:outerShdw blurRad="38100" dist="38100" dir="2700000" algn="tl">
                    <a:srgbClr val="000000">
                      <a:alpha val="43137"/>
                    </a:srgbClr>
                  </a:outerShdw>
                </a:effectLst>
              </a:rPr>
              <a:t>, la </a:t>
            </a:r>
            <a:r>
              <a:rPr lang="es-ES" b="1" dirty="0" err="1" smtClean="0">
                <a:solidFill>
                  <a:schemeClr val="bg1"/>
                </a:solidFill>
                <a:effectLst>
                  <a:outerShdw blurRad="38100" dist="38100" dir="2700000" algn="tl">
                    <a:srgbClr val="000000">
                      <a:alpha val="43137"/>
                    </a:srgbClr>
                  </a:outerShdw>
                </a:effectLst>
              </a:rPr>
              <a:t>venlafaxina</a:t>
            </a:r>
            <a:r>
              <a:rPr lang="es-ES" b="1" dirty="0" smtClean="0">
                <a:solidFill>
                  <a:schemeClr val="bg1"/>
                </a:solidFill>
                <a:effectLst>
                  <a:outerShdw blurRad="38100" dist="38100" dir="2700000" algn="tl">
                    <a:srgbClr val="000000">
                      <a:alpha val="43137"/>
                    </a:srgbClr>
                  </a:outerShdw>
                </a:effectLst>
              </a:rPr>
              <a:t>, </a:t>
            </a:r>
            <a:r>
              <a:rPr lang="es-ES" b="1" dirty="0" err="1" smtClean="0">
                <a:solidFill>
                  <a:schemeClr val="bg1"/>
                </a:solidFill>
                <a:effectLst>
                  <a:outerShdw blurRad="38100" dist="38100" dir="2700000" algn="tl">
                    <a:srgbClr val="000000">
                      <a:alpha val="43137"/>
                    </a:srgbClr>
                  </a:outerShdw>
                </a:effectLst>
              </a:rPr>
              <a:t>mirtazapina</a:t>
            </a:r>
            <a:r>
              <a:rPr lang="es-ES" b="1" dirty="0" smtClean="0">
                <a:solidFill>
                  <a:schemeClr val="bg1"/>
                </a:solidFill>
                <a:effectLst>
                  <a:outerShdw blurRad="38100" dist="38100" dir="2700000" algn="tl">
                    <a:srgbClr val="000000">
                      <a:alpha val="43137"/>
                    </a:srgbClr>
                  </a:outerShdw>
                </a:effectLst>
              </a:rPr>
              <a:t> y </a:t>
            </a:r>
            <a:r>
              <a:rPr lang="es-ES" b="1" dirty="0" err="1" smtClean="0">
                <a:solidFill>
                  <a:schemeClr val="bg1"/>
                </a:solidFill>
                <a:effectLst>
                  <a:outerShdw blurRad="38100" dist="38100" dir="2700000" algn="tl">
                    <a:srgbClr val="000000">
                      <a:alpha val="43137"/>
                    </a:srgbClr>
                  </a:outerShdw>
                </a:effectLst>
              </a:rPr>
              <a:t>bupropion</a:t>
            </a:r>
            <a:r>
              <a:rPr lang="es-ES" b="1" dirty="0" smtClean="0">
                <a:solidFill>
                  <a:schemeClr val="bg1"/>
                </a:solidFill>
                <a:effectLst>
                  <a:outerShdw blurRad="38100" dist="38100" dir="2700000" algn="tl">
                    <a:srgbClr val="000000">
                      <a:alpha val="43137"/>
                    </a:srgbClr>
                  </a:outerShdw>
                </a:effectLst>
              </a:rPr>
              <a:t>.</a:t>
            </a:r>
          </a:p>
          <a:p>
            <a:endParaRPr lang="es-ES" b="1" dirty="0" smtClean="0">
              <a:solidFill>
                <a:schemeClr val="bg1"/>
              </a:solidFill>
              <a:effectLst>
                <a:outerShdw blurRad="38100" dist="38100" dir="2700000" algn="tl">
                  <a:srgbClr val="000000">
                    <a:alpha val="43137"/>
                  </a:srgbClr>
                </a:outerShdw>
              </a:effectLst>
            </a:endParaRPr>
          </a:p>
          <a:p>
            <a:r>
              <a:rPr lang="es-ES" b="1" dirty="0" smtClean="0">
                <a:solidFill>
                  <a:schemeClr val="bg1"/>
                </a:solidFill>
                <a:effectLst>
                  <a:outerShdw blurRad="38100" dist="38100" dir="2700000" algn="tl">
                    <a:srgbClr val="000000">
                      <a:alpha val="43137"/>
                    </a:srgbClr>
                  </a:outerShdw>
                </a:effectLst>
              </a:rPr>
              <a:t>Algunos estudios indican que los </a:t>
            </a:r>
            <a:r>
              <a:rPr lang="es-ES" b="1" dirty="0" err="1" smtClean="0">
                <a:solidFill>
                  <a:schemeClr val="bg1"/>
                </a:solidFill>
                <a:effectLst>
                  <a:outerShdw blurRad="38100" dist="38100" dir="2700000" algn="tl">
                    <a:srgbClr val="000000">
                      <a:alpha val="43137"/>
                    </a:srgbClr>
                  </a:outerShdw>
                </a:effectLst>
              </a:rPr>
              <a:t>TCAs</a:t>
            </a:r>
            <a:r>
              <a:rPr lang="es-ES" b="1" dirty="0" smtClean="0">
                <a:solidFill>
                  <a:schemeClr val="bg1"/>
                </a:solidFill>
                <a:effectLst>
                  <a:outerShdw blurRad="38100" dist="38100" dir="2700000" algn="tl">
                    <a:srgbClr val="000000">
                      <a:alpha val="43137"/>
                    </a:srgbClr>
                  </a:outerShdw>
                </a:effectLst>
              </a:rPr>
              <a:t> pueden ser usaos seguramente si se provee de una adecuada monitorización. </a:t>
            </a:r>
          </a:p>
          <a:p>
            <a:endParaRPr lang="es-ES" b="1" dirty="0" smtClean="0">
              <a:solidFill>
                <a:schemeClr val="bg1"/>
              </a:solidFill>
              <a:effectLst>
                <a:outerShdw blurRad="38100" dist="38100" dir="2700000" algn="tl">
                  <a:srgbClr val="000000">
                    <a:alpha val="43137"/>
                  </a:srgbClr>
                </a:outerShdw>
              </a:effectLst>
            </a:endParaRPr>
          </a:p>
          <a:p>
            <a:r>
              <a:rPr lang="es-ES" b="1" dirty="0" err="1" smtClean="0">
                <a:solidFill>
                  <a:schemeClr val="bg1"/>
                </a:solidFill>
                <a:effectLst>
                  <a:outerShdw blurRad="38100" dist="38100" dir="2700000" algn="tl">
                    <a:srgbClr val="000000">
                      <a:alpha val="43137"/>
                    </a:srgbClr>
                  </a:outerShdw>
                </a:effectLst>
              </a:rPr>
              <a:t>ECt</a:t>
            </a:r>
            <a:r>
              <a:rPr lang="es-ES" b="1" dirty="0" smtClean="0">
                <a:solidFill>
                  <a:schemeClr val="bg1"/>
                </a:solidFill>
                <a:effectLst>
                  <a:outerShdw blurRad="38100" dist="38100" dir="2700000" algn="tl">
                    <a:srgbClr val="000000">
                      <a:alpha val="43137"/>
                    </a:srgbClr>
                  </a:outerShdw>
                </a:effectLst>
              </a:rPr>
              <a:t> puede ser siempre considerada para pacientes geriátricos con depresión mayor.</a:t>
            </a:r>
            <a:endParaRPr lang="es-ES" b="1"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1399032"/>
          </a:xfrm>
        </p:spPr>
        <p:txBody>
          <a:bodyPr>
            <a:normAutofit fontScale="90000"/>
          </a:bodyPr>
          <a:lstStyle/>
          <a:p>
            <a:r>
              <a:rPr lang="es-ES" sz="3100" dirty="0" smtClean="0"/>
              <a:t>RESPUESTA ANTIDEPRESIVA EN PACIENTES SIN DESORDENES DE DEPRESIÓN MAYOR</a:t>
            </a:r>
            <a:r>
              <a:rPr lang="es-ES" dirty="0" smtClean="0"/>
              <a:t/>
            </a:r>
            <a:br>
              <a:rPr lang="es-ES" dirty="0" smtClean="0"/>
            </a:br>
            <a:endParaRPr lang="es-ES" dirty="0"/>
          </a:p>
        </p:txBody>
      </p:sp>
      <p:graphicFrame>
        <p:nvGraphicFramePr>
          <p:cNvPr id="4" name="3 Marcador de contenido"/>
          <p:cNvGraphicFramePr>
            <a:graphicFrameLocks noGrp="1"/>
          </p:cNvGraphicFramePr>
          <p:nvPr>
            <p:ph idx="1"/>
          </p:nvPr>
        </p:nvGraphicFramePr>
        <p:xfrm>
          <a:off x="457200" y="1357298"/>
          <a:ext cx="8401080" cy="50974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071546"/>
          <a:ext cx="8229600" cy="53832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Atención Farmacéutica</a:t>
            </a:r>
            <a:endParaRPr lang="es-CL" dirty="0"/>
          </a:p>
        </p:txBody>
      </p:sp>
      <p:graphicFrame>
        <p:nvGraphicFramePr>
          <p:cNvPr id="5" name="4 Marcador de contenido"/>
          <p:cNvGraphicFramePr>
            <a:graphicFrameLocks noGrp="1"/>
          </p:cNvGraphicFramePr>
          <p:nvPr>
            <p:ph idx="1"/>
          </p:nvPr>
        </p:nvGraphicFramePr>
        <p:xfrm>
          <a:off x="457200" y="1340768"/>
          <a:ext cx="8229600" cy="511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683568" y="692696"/>
          <a:ext cx="7920880" cy="56166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a:t>
            </a:r>
            <a:br>
              <a:rPr lang="es-ES" dirty="0" smtClean="0"/>
            </a:br>
            <a:endParaRPr lang="es-ES" dirty="0"/>
          </a:p>
        </p:txBody>
      </p:sp>
      <p:pic>
        <p:nvPicPr>
          <p:cNvPr id="5" name="4 Marcador de contenido" descr="Gerri%27s-Game-Old-Man-web.jpeg"/>
          <p:cNvPicPr>
            <a:picLocks noGrp="1" noChangeAspect="1"/>
          </p:cNvPicPr>
          <p:nvPr>
            <p:ph idx="1"/>
          </p:nvPr>
        </p:nvPicPr>
        <p:blipFill>
          <a:blip r:embed="rId2" cstate="print"/>
          <a:stretch>
            <a:fillRect/>
          </a:stretch>
        </p:blipFill>
        <p:spPr>
          <a:xfrm>
            <a:off x="5802310" y="1500174"/>
            <a:ext cx="3341690" cy="2857520"/>
          </a:xfrm>
        </p:spPr>
      </p:pic>
      <p:sp>
        <p:nvSpPr>
          <p:cNvPr id="4" name="3 Rectángulo redondeado"/>
          <p:cNvSpPr/>
          <p:nvPr/>
        </p:nvSpPr>
        <p:spPr>
          <a:xfrm>
            <a:off x="500034" y="1142984"/>
            <a:ext cx="6286544" cy="542928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ES" dirty="0" smtClean="0"/>
              <a:t>El tratamiento farmacológico de la depresión en pacientes geriátricos se presenta como un desafío en la respuesta del creciente número de ancianos de la población.</a:t>
            </a:r>
          </a:p>
          <a:p>
            <a:pPr algn="just"/>
            <a:endParaRPr lang="es-ES" dirty="0" smtClean="0"/>
          </a:p>
          <a:p>
            <a:pPr algn="just"/>
            <a:r>
              <a:rPr lang="es-ES" dirty="0" smtClean="0"/>
              <a:t>Un diagnóstico de depresión puede ser enmascarado por confundir síntoma médicos y enfermedades comorbidas dando origen al concepto de depresión enmascarada.</a:t>
            </a:r>
          </a:p>
          <a:p>
            <a:endParaRPr lang="es-ES" dirty="0" smtClean="0"/>
          </a:p>
          <a:p>
            <a:r>
              <a:rPr lang="es-ES" dirty="0" smtClean="0"/>
              <a:t>La demencia puede mimetizar  algunos aspectos de la depresión generando diagnósticos poco claros.</a:t>
            </a:r>
          </a:p>
          <a:p>
            <a:endParaRPr lang="es-ES" dirty="0" smtClean="0"/>
          </a:p>
          <a:p>
            <a:r>
              <a:rPr lang="es-ES" dirty="0" smtClean="0"/>
              <a:t>La depresión vascular debe ser más investigada.</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descr="pelea-ancianos.jpeg"/>
          <p:cNvPicPr>
            <a:picLocks noGrp="1" noChangeAspect="1"/>
          </p:cNvPicPr>
          <p:nvPr>
            <p:ph idx="1"/>
          </p:nvPr>
        </p:nvPicPr>
        <p:blipFill>
          <a:blip r:embed="rId2" cstate="print"/>
          <a:stretch>
            <a:fillRect/>
          </a:stretch>
        </p:blipFill>
        <p:spPr>
          <a:xfrm>
            <a:off x="5643570" y="5072074"/>
            <a:ext cx="3286148" cy="1785926"/>
          </a:xfrm>
        </p:spPr>
      </p:pic>
      <p:sp>
        <p:nvSpPr>
          <p:cNvPr id="5" name="4 Rectángulo redondeado"/>
          <p:cNvSpPr/>
          <p:nvPr/>
        </p:nvSpPr>
        <p:spPr>
          <a:xfrm>
            <a:off x="214282" y="214290"/>
            <a:ext cx="8072494" cy="521497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s-ES" dirty="0" smtClean="0"/>
              <a:t>A pesar de la efectividad de los tratamientos antidepresivos, en promedio son bajos y su adherencia representa un problema.</a:t>
            </a:r>
          </a:p>
          <a:p>
            <a:pPr algn="just"/>
            <a:endParaRPr lang="es-ES" dirty="0" smtClean="0"/>
          </a:p>
          <a:p>
            <a:pPr algn="just"/>
            <a:r>
              <a:rPr lang="es-ES" dirty="0" smtClean="0"/>
              <a:t>La eficacia de los antidepresivos es clara en la depresión mayor pero débil en pacientes con depresión menor o </a:t>
            </a:r>
            <a:r>
              <a:rPr lang="es-ES" dirty="0" err="1" smtClean="0"/>
              <a:t>distimia</a:t>
            </a:r>
            <a:r>
              <a:rPr lang="es-ES" dirty="0" smtClean="0"/>
              <a:t>.</a:t>
            </a:r>
          </a:p>
          <a:p>
            <a:pPr algn="just"/>
            <a:endParaRPr lang="es-ES" dirty="0" smtClean="0"/>
          </a:p>
          <a:p>
            <a:pPr algn="just"/>
            <a:r>
              <a:rPr lang="es-ES" dirty="0" smtClean="0"/>
              <a:t>ECT permanece en el tratamiento de depresión mayor.</a:t>
            </a:r>
          </a:p>
          <a:p>
            <a:pPr algn="just"/>
            <a:endParaRPr lang="es-ES" dirty="0" smtClean="0"/>
          </a:p>
          <a:p>
            <a:pPr algn="just"/>
            <a:r>
              <a:rPr lang="es-ES" dirty="0" smtClean="0"/>
              <a:t>Debido a la farmacocinética y la farmacodinamia de los antidepresivos esta alterado en los pacientes ancianos, los clínicos tienen la máxima de empezar con bajas dosis e ir lento.</a:t>
            </a:r>
          </a:p>
          <a:p>
            <a:pPr algn="just"/>
            <a:endParaRPr lang="es-ES" dirty="0" smtClean="0"/>
          </a:p>
          <a:p>
            <a:pPr algn="just"/>
            <a:r>
              <a:rPr lang="es-ES" dirty="0" smtClean="0"/>
              <a:t>SSRIs son la primera línea de elección por su buena tolerancia.</a:t>
            </a:r>
          </a:p>
          <a:p>
            <a:pPr algn="just"/>
            <a:endParaRPr lang="es-ES" dirty="0" smtClean="0"/>
          </a:p>
          <a:p>
            <a:pPr algn="just"/>
            <a:r>
              <a:rPr lang="es-ES" dirty="0" smtClean="0"/>
              <a:t>Faltan estudios para venlafaxina, bupropion, mirtazapine y nefazodone por lo cual es difícil su elección </a:t>
            </a:r>
            <a:endParaRPr lang="es-E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t>Enfermedades más frecuentes entre la población anciana</a:t>
            </a:r>
            <a:r>
              <a:rPr lang="es-ES" dirty="0" smtClean="0"/>
              <a:t/>
            </a:r>
            <a:br>
              <a:rPr lang="es-ES" dirty="0" smtClean="0"/>
            </a:br>
            <a:endParaRPr lang="es-ES" dirty="0"/>
          </a:p>
        </p:txBody>
      </p:sp>
      <p:graphicFrame>
        <p:nvGraphicFramePr>
          <p:cNvPr id="3073" name="Object 1"/>
          <p:cNvGraphicFramePr>
            <a:graphicFrameLocks noChangeAspect="1"/>
          </p:cNvGraphicFramePr>
          <p:nvPr/>
        </p:nvGraphicFramePr>
        <p:xfrm>
          <a:off x="928688" y="1363663"/>
          <a:ext cx="7421562" cy="5276850"/>
        </p:xfrm>
        <a:graphic>
          <a:graphicData uri="http://schemas.openxmlformats.org/presentationml/2006/ole">
            <p:oleObj spid="_x0000_s31746" name="Documento" r:id="rId3" imgW="5695798" imgH="3952951" progId="Word.Document.12">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8229600" cy="1399032"/>
          </a:xfrm>
        </p:spPr>
        <p:txBody>
          <a:bodyPr/>
          <a:lstStyle/>
          <a:p>
            <a:r>
              <a:rPr lang="es-ES" dirty="0" smtClean="0"/>
              <a:t>GRACIAS..!!!!!!!!</a:t>
            </a:r>
            <a:endParaRPr lang="es-ES" dirty="0"/>
          </a:p>
        </p:txBody>
      </p:sp>
      <p:pic>
        <p:nvPicPr>
          <p:cNvPr id="4" name="3 Marcador de contenido" descr="ancianos2.jpg"/>
          <p:cNvPicPr>
            <a:picLocks noGrp="1" noChangeAspect="1"/>
          </p:cNvPicPr>
          <p:nvPr>
            <p:ph idx="1"/>
          </p:nvPr>
        </p:nvPicPr>
        <p:blipFill>
          <a:blip r:embed="rId2" cstate="print"/>
          <a:stretch>
            <a:fillRect/>
          </a:stretch>
        </p:blipFill>
        <p:spPr>
          <a:xfrm>
            <a:off x="1643042" y="1428736"/>
            <a:ext cx="6996141" cy="5119702"/>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497210"/>
          </a:xfrm>
        </p:spPr>
        <p:txBody>
          <a:bodyPr>
            <a:normAutofit fontScale="90000"/>
          </a:bodyPr>
          <a:lstStyle/>
          <a:p>
            <a:r>
              <a:rPr lang="es-CL" dirty="0" smtClean="0"/>
              <a:t>Bibliografía</a:t>
            </a:r>
            <a:endParaRPr lang="es-CL" dirty="0"/>
          </a:p>
        </p:txBody>
      </p:sp>
      <p:sp>
        <p:nvSpPr>
          <p:cNvPr id="3" name="2 Marcador de contenido"/>
          <p:cNvSpPr>
            <a:spLocks noGrp="1"/>
          </p:cNvSpPr>
          <p:nvPr>
            <p:ph idx="1"/>
          </p:nvPr>
        </p:nvSpPr>
        <p:spPr>
          <a:xfrm>
            <a:off x="457200" y="908720"/>
            <a:ext cx="8229600" cy="5546088"/>
          </a:xfrm>
        </p:spPr>
        <p:txBody>
          <a:bodyPr/>
          <a:lstStyle/>
          <a:p>
            <a:pPr eaLnBrk="1" hangingPunct="1"/>
            <a:r>
              <a:rPr lang="es-ES" sz="1400" dirty="0" smtClean="0">
                <a:hlinkClick r:id="rId2"/>
              </a:rPr>
              <a:t>http://www.nimh.nih.gov/health/publications/older-adults-depression-and-suicide-facts-fact-sheet/index.shtml</a:t>
            </a:r>
            <a:endParaRPr lang="es-ES" sz="1400" dirty="0" smtClean="0"/>
          </a:p>
          <a:p>
            <a:pPr eaLnBrk="1" hangingPunct="1"/>
            <a:endParaRPr lang="es-CL" sz="1400" dirty="0" smtClean="0"/>
          </a:p>
          <a:p>
            <a:pPr eaLnBrk="1" hangingPunct="1"/>
            <a:r>
              <a:rPr lang="es-CL" sz="1400" dirty="0" smtClean="0"/>
              <a:t>Apuntes profesor Igor Lemus.</a:t>
            </a:r>
          </a:p>
          <a:p>
            <a:pPr eaLnBrk="1" hangingPunct="1"/>
            <a:endParaRPr lang="es-CL" sz="1400" dirty="0" smtClean="0"/>
          </a:p>
          <a:p>
            <a:pPr eaLnBrk="1" hangingPunct="1"/>
            <a:r>
              <a:rPr lang="es-CL" sz="1400" dirty="0" smtClean="0">
                <a:hlinkClick r:id="rId3"/>
              </a:rPr>
              <a:t>http://www.nimh.nih.gov/healthinformation/antidepressant_child.cfm</a:t>
            </a:r>
            <a:r>
              <a:rPr lang="es-CL" sz="1400" b="1" dirty="0" smtClean="0"/>
              <a:t>.</a:t>
            </a:r>
          </a:p>
          <a:p>
            <a:pPr eaLnBrk="1" hangingPunct="1"/>
            <a:endParaRPr lang="es-CL" sz="1400" b="1" dirty="0" smtClean="0"/>
          </a:p>
          <a:p>
            <a:r>
              <a:rPr lang="es-ES" sz="1400" dirty="0" err="1" smtClean="0"/>
              <a:t>Pharmacotherapy</a:t>
            </a:r>
            <a:r>
              <a:rPr lang="es-ES" sz="1400" dirty="0" smtClean="0"/>
              <a:t> of </a:t>
            </a:r>
            <a:r>
              <a:rPr lang="es-ES" sz="1400" dirty="0" err="1" smtClean="0"/>
              <a:t>Depression</a:t>
            </a:r>
            <a:r>
              <a:rPr lang="es-ES" sz="1400" dirty="0" smtClean="0"/>
              <a:t>, </a:t>
            </a:r>
            <a:r>
              <a:rPr lang="es-ES" sz="1400" dirty="0" err="1" smtClean="0"/>
              <a:t>Ciraulo</a:t>
            </a:r>
            <a:r>
              <a:rPr lang="es-ES" sz="1400" dirty="0" smtClean="0"/>
              <a:t> D. y col., editorial Humana </a:t>
            </a:r>
            <a:r>
              <a:rPr lang="es-ES" sz="1400" dirty="0" err="1" smtClean="0"/>
              <a:t>Press</a:t>
            </a:r>
            <a:r>
              <a:rPr lang="es-ES" sz="1400" dirty="0" smtClean="0"/>
              <a:t>, 2004</a:t>
            </a:r>
            <a:endParaRPr lang="es-CL" sz="1400" dirty="0" smtClean="0"/>
          </a:p>
          <a:p>
            <a:pPr>
              <a:buNone/>
            </a:pPr>
            <a:endParaRPr lang="es-CL" sz="1400" dirty="0" smtClean="0"/>
          </a:p>
          <a:p>
            <a:r>
              <a:rPr lang="es-ES" sz="1400" dirty="0" smtClean="0"/>
              <a:t>Fundamentos prácticos de la asistencia del anciano, Salgado A. y col, Editorial </a:t>
            </a:r>
            <a:r>
              <a:rPr lang="es-ES" sz="1400" dirty="0" err="1" smtClean="0"/>
              <a:t>Masson</a:t>
            </a:r>
            <a:r>
              <a:rPr lang="es-ES" sz="1400" dirty="0" smtClean="0"/>
              <a:t>, 1996</a:t>
            </a:r>
            <a:endParaRPr lang="es-CL" sz="1400" dirty="0" smtClean="0"/>
          </a:p>
          <a:p>
            <a:pPr lvl="0"/>
            <a:r>
              <a:rPr lang="es-CL" sz="1400" dirty="0" smtClean="0"/>
              <a:t>La depresión en el anciano: guía para el tratamiento farmacológico: Revista </a:t>
            </a:r>
            <a:r>
              <a:rPr lang="es-CL" sz="1400" dirty="0" err="1" smtClean="0"/>
              <a:t>geriatric</a:t>
            </a:r>
            <a:r>
              <a:rPr lang="es-CL" sz="1400" dirty="0" smtClean="0"/>
              <a:t> n°1 vol. 1: pág. 21-27.</a:t>
            </a:r>
          </a:p>
          <a:p>
            <a:pPr lvl="0">
              <a:buNone/>
            </a:pPr>
            <a:endParaRPr lang="es-CL" sz="1400" dirty="0" smtClean="0"/>
          </a:p>
          <a:p>
            <a:pPr lvl="0"/>
            <a:r>
              <a:rPr lang="es-CL" sz="1400" dirty="0" smtClean="0"/>
              <a:t>Depresión enmascarada en ancianos: Revista  </a:t>
            </a:r>
            <a:r>
              <a:rPr lang="es-CL" sz="1400" dirty="0" err="1" smtClean="0"/>
              <a:t>Geriátrika</a:t>
            </a:r>
            <a:r>
              <a:rPr lang="es-CL" sz="1400" dirty="0" smtClean="0"/>
              <a:t> N°9, vol. 2.  1993 </a:t>
            </a:r>
            <a:r>
              <a:rPr lang="es-CL" sz="1400" dirty="0" err="1" smtClean="0"/>
              <a:t>pág</a:t>
            </a:r>
            <a:r>
              <a:rPr lang="es-CL" sz="1400" dirty="0" smtClean="0"/>
              <a:t> 255-256.</a:t>
            </a:r>
          </a:p>
          <a:p>
            <a:pPr lvl="0">
              <a:buNone/>
            </a:pPr>
            <a:endParaRPr lang="es-CL" sz="1400" dirty="0" smtClean="0"/>
          </a:p>
          <a:p>
            <a:pPr lvl="0"/>
            <a:r>
              <a:rPr lang="es-CL" sz="1400" dirty="0" smtClean="0"/>
              <a:t>Depresión en las personas mayores: </a:t>
            </a:r>
            <a:r>
              <a:rPr lang="es-CL" sz="1400" dirty="0" err="1" smtClean="0"/>
              <a:t>Geriatrika</a:t>
            </a:r>
            <a:r>
              <a:rPr lang="es-CL" sz="1400" dirty="0" smtClean="0"/>
              <a:t>,  Revista Iberoamericana de geriatría y gerontología, vol. 12. 1996. Págs. 43-44.</a:t>
            </a:r>
          </a:p>
          <a:p>
            <a:pPr lvl="0">
              <a:buNone/>
            </a:pPr>
            <a:endParaRPr lang="es-CL" sz="1400" dirty="0" smtClean="0"/>
          </a:p>
          <a:p>
            <a:pPr lvl="0"/>
            <a:r>
              <a:rPr lang="es-CL" sz="1400" dirty="0" err="1" smtClean="0"/>
              <a:t>H.P.Rang</a:t>
            </a:r>
            <a:r>
              <a:rPr lang="es-CL" sz="1400" dirty="0" smtClean="0"/>
              <a:t>, M.M. Dale, </a:t>
            </a:r>
            <a:r>
              <a:rPr lang="es-CL" sz="1400" dirty="0" err="1" smtClean="0"/>
              <a:t>J.M.Ritter</a:t>
            </a:r>
            <a:r>
              <a:rPr lang="es-CL" sz="1400" dirty="0" smtClean="0"/>
              <a:t>, </a:t>
            </a:r>
            <a:r>
              <a:rPr lang="es-CL" sz="1400" dirty="0" err="1" smtClean="0"/>
              <a:t>R.J.Flower</a:t>
            </a:r>
            <a:r>
              <a:rPr lang="es-CL" sz="1400" dirty="0" smtClean="0"/>
              <a:t>, “</a:t>
            </a:r>
            <a:r>
              <a:rPr lang="es-CL" sz="1400" dirty="0" err="1" smtClean="0"/>
              <a:t>Rang</a:t>
            </a:r>
            <a:r>
              <a:rPr lang="es-CL" sz="1400" dirty="0" smtClean="0"/>
              <a:t> y Dale” </a:t>
            </a:r>
            <a:r>
              <a:rPr lang="es-CL" sz="1400" dirty="0" err="1" smtClean="0"/>
              <a:t>farmacologia</a:t>
            </a:r>
            <a:r>
              <a:rPr lang="es-CL" sz="1400" dirty="0" smtClean="0"/>
              <a:t>, 6° </a:t>
            </a:r>
            <a:r>
              <a:rPr lang="es-CL" sz="1400" dirty="0" err="1" smtClean="0"/>
              <a:t>edicion</a:t>
            </a:r>
            <a:r>
              <a:rPr lang="es-CL" sz="1400" dirty="0" smtClean="0"/>
              <a:t>, editorial </a:t>
            </a:r>
            <a:r>
              <a:rPr lang="es-CL" sz="1400" dirty="0" err="1" smtClean="0"/>
              <a:t>Elsevier</a:t>
            </a:r>
            <a:r>
              <a:rPr lang="es-CL" sz="1400" dirty="0" smtClean="0"/>
              <a:t>, </a:t>
            </a:r>
            <a:r>
              <a:rPr lang="es-CL" sz="1400" dirty="0" err="1" smtClean="0"/>
              <a:t>españa</a:t>
            </a:r>
            <a:r>
              <a:rPr lang="es-CL" sz="1400" dirty="0" smtClean="0"/>
              <a:t>, 2008, </a:t>
            </a:r>
            <a:r>
              <a:rPr lang="es-CL" sz="1400" dirty="0" err="1" smtClean="0"/>
              <a:t>pag</a:t>
            </a:r>
            <a:r>
              <a:rPr lang="es-CL" sz="1400" dirty="0" smtClean="0"/>
              <a:t> 557-574.</a:t>
            </a:r>
          </a:p>
          <a:p>
            <a:endParaRPr lang="es-CL"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9" name="Object 1"/>
          <p:cNvGraphicFramePr>
            <a:graphicFrameLocks noChangeAspect="1"/>
          </p:cNvGraphicFramePr>
          <p:nvPr/>
        </p:nvGraphicFramePr>
        <p:xfrm>
          <a:off x="714348" y="1285860"/>
          <a:ext cx="7286675" cy="3714776"/>
        </p:xfrm>
        <a:graphic>
          <a:graphicData uri="http://schemas.openxmlformats.org/presentationml/2006/ole">
            <p:oleObj spid="_x0000_s32770" name="Documento" r:id="rId3" imgW="5543702" imgH="1954682" progId="Word.Document.12">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500034" y="1928802"/>
            <a:ext cx="8072494" cy="64294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es-ES" dirty="0" smtClean="0"/>
              <a:t>La presentación clínica es atípica o al menos inespecífica.</a:t>
            </a:r>
            <a:endParaRPr lang="es-ES" dirty="0"/>
          </a:p>
        </p:txBody>
      </p:sp>
      <p:sp>
        <p:nvSpPr>
          <p:cNvPr id="5" name="4 Marcador de contenido"/>
          <p:cNvSpPr>
            <a:spLocks noGrp="1"/>
          </p:cNvSpPr>
          <p:nvPr>
            <p:ph idx="1"/>
          </p:nvPr>
        </p:nvSpPr>
        <p:spPr>
          <a:xfrm>
            <a:off x="428596" y="357166"/>
            <a:ext cx="8229600" cy="135732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just">
              <a:buNone/>
            </a:pPr>
            <a:r>
              <a:rPr lang="es-ES" dirty="0" smtClean="0"/>
              <a:t>Generalmente son pluripatologías.</a:t>
            </a:r>
          </a:p>
          <a:p>
            <a:pPr algn="just">
              <a:buNone/>
            </a:pPr>
            <a:r>
              <a:rPr lang="es-ES" dirty="0" smtClean="0"/>
              <a:t>En el anciano no suele ser posible atribuirle todas las manifestaciones clínicas a un solo diagnóstico.</a:t>
            </a:r>
            <a:endParaRPr lang="es-ES" dirty="0"/>
          </a:p>
        </p:txBody>
      </p:sp>
      <p:sp>
        <p:nvSpPr>
          <p:cNvPr id="7" name="6 Rectángulo redondeado"/>
          <p:cNvSpPr/>
          <p:nvPr/>
        </p:nvSpPr>
        <p:spPr>
          <a:xfrm>
            <a:off x="500034" y="4929198"/>
            <a:ext cx="8072494" cy="157163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
            <a:r>
              <a:rPr lang="es-ES" dirty="0" smtClean="0"/>
              <a:t>Las  diferentes esferas de la persona (funcional, mental, socioeconómico) son más estrechas que en los adultos, lo que determina una mayor vulnerabilidad ante desencadenantes menores.</a:t>
            </a:r>
            <a:endParaRPr lang="es-ES" dirty="0"/>
          </a:p>
        </p:txBody>
      </p:sp>
      <p:sp>
        <p:nvSpPr>
          <p:cNvPr id="9" name="8 Rectángulo redondeado"/>
          <p:cNvSpPr/>
          <p:nvPr/>
        </p:nvSpPr>
        <p:spPr>
          <a:xfrm>
            <a:off x="500034" y="3000372"/>
            <a:ext cx="8072494" cy="17145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es-ES" dirty="0" smtClean="0"/>
              <a:t>Existen acondicionantes que aumentan  la fragilidad del anciano, de adaptación al estrés.</a:t>
            </a:r>
          </a:p>
          <a:p>
            <a:pPr algn="just"/>
            <a:r>
              <a:rPr lang="es-ES" dirty="0" smtClean="0"/>
              <a:t>La recuperación es más lenta y su reintegración no es siempre posible. Por ello es frecuente la cronicidad y la incapacidad</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1399032"/>
          </a:xfrm>
        </p:spPr>
        <p:txBody>
          <a:bodyPr>
            <a:normAutofit fontScale="90000"/>
          </a:bodyPr>
          <a:lstStyle/>
          <a:p>
            <a:r>
              <a:rPr lang="es-ES" dirty="0" smtClean="0"/>
              <a:t>Complicaciones de las enfermedades:</a:t>
            </a:r>
            <a:br>
              <a:rPr lang="es-ES" dirty="0" smtClean="0"/>
            </a:br>
            <a:endParaRPr lang="es-ES" dirty="0"/>
          </a:p>
        </p:txBody>
      </p:sp>
      <p:graphicFrame>
        <p:nvGraphicFramePr>
          <p:cNvPr id="4" name="3 Marcador de contenido"/>
          <p:cNvGraphicFramePr>
            <a:graphicFrameLocks noGrp="1"/>
          </p:cNvGraphicFramePr>
          <p:nvPr>
            <p:ph idx="1"/>
          </p:nvPr>
        </p:nvGraphicFramePr>
        <p:xfrm>
          <a:off x="2285984" y="1500174"/>
          <a:ext cx="5143536" cy="4786345"/>
        </p:xfrm>
        <a:graphic>
          <a:graphicData uri="http://schemas.openxmlformats.org/drawingml/2006/table">
            <a:tbl>
              <a:tblPr firstRow="1" bandRow="1">
                <a:tableStyleId>{69C7853C-536D-4A76-A0AE-DD22124D55A5}</a:tableStyleId>
              </a:tblPr>
              <a:tblGrid>
                <a:gridCol w="5143536"/>
              </a:tblGrid>
              <a:tr h="4786345">
                <a:tc>
                  <a:txBody>
                    <a:bodyPr/>
                    <a:lstStyle/>
                    <a:p>
                      <a:endParaRPr lang="es-ES" dirty="0"/>
                    </a:p>
                  </a:txBody>
                  <a:tcPr/>
                </a:tc>
              </a:tr>
            </a:tbl>
          </a:graphicData>
        </a:graphic>
      </p:graphicFrame>
      <p:graphicFrame>
        <p:nvGraphicFramePr>
          <p:cNvPr id="30722" name="Object 2"/>
          <p:cNvGraphicFramePr>
            <a:graphicFrameLocks noChangeAspect="1"/>
          </p:cNvGraphicFramePr>
          <p:nvPr/>
        </p:nvGraphicFramePr>
        <p:xfrm>
          <a:off x="2928926" y="1785926"/>
          <a:ext cx="5929353" cy="4197367"/>
        </p:xfrm>
        <a:graphic>
          <a:graphicData uri="http://schemas.openxmlformats.org/presentationml/2006/ole">
            <p:oleObj spid="_x0000_s33794" name="Documento" r:id="rId3" imgW="5400142" imgH="3535985" progId="Word.Document.12">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229600" cy="1399032"/>
          </a:xfrm>
        </p:spPr>
        <p:txBody>
          <a:bodyPr>
            <a:normAutofit fontScale="90000"/>
          </a:bodyPr>
          <a:lstStyle/>
          <a:p>
            <a:r>
              <a:rPr lang="es-ES" b="1" dirty="0" smtClean="0"/>
              <a:t>Tratamiento Antidepresivo en la Depresión Geriátrica</a:t>
            </a:r>
            <a:br>
              <a:rPr lang="es-ES" b="1" dirty="0" smtClean="0"/>
            </a:br>
            <a:endParaRPr lang="es-ES" dirty="0"/>
          </a:p>
        </p:txBody>
      </p:sp>
      <p:sp>
        <p:nvSpPr>
          <p:cNvPr id="4" name="3 Rectángulo redondeado"/>
          <p:cNvSpPr/>
          <p:nvPr/>
        </p:nvSpPr>
        <p:spPr>
          <a:xfrm>
            <a:off x="571472" y="1785926"/>
            <a:ext cx="7858180" cy="1571636"/>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just"/>
            <a:r>
              <a:rPr lang="es-ES" dirty="0" smtClean="0"/>
              <a:t>La población mayor de 65 años a aumentado casi en un 100% y la mayor de 85 años en casi un 250% en Estados Unidos. El resultado de este cambio demográfico se traduce en la necesidad de confrontar los desordenes comunes en el anciano incluyendo la depresión, la demencia y el delirium.</a:t>
            </a:r>
            <a:endParaRPr lang="es-ES" dirty="0"/>
          </a:p>
        </p:txBody>
      </p:sp>
      <p:sp>
        <p:nvSpPr>
          <p:cNvPr id="5" name="4 Rectángulo redondeado"/>
          <p:cNvSpPr/>
          <p:nvPr/>
        </p:nvSpPr>
        <p:spPr>
          <a:xfrm>
            <a:off x="857224" y="3571876"/>
            <a:ext cx="7429552" cy="128588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just"/>
            <a:r>
              <a:rPr lang="es-ES" dirty="0" smtClean="0"/>
              <a:t>La prevalencia de la depresión en la población geriátrica se estima de 1.6% o 12 a 15% en diferentes estudios. Para los enfermos físicamente o internados la prevalencia se cree que asciende de 24 a 30%.</a:t>
            </a:r>
            <a:endParaRPr lang="es-ES" dirty="0"/>
          </a:p>
        </p:txBody>
      </p:sp>
      <p:sp>
        <p:nvSpPr>
          <p:cNvPr id="6" name="5 Marcador de contenido"/>
          <p:cNvSpPr>
            <a:spLocks noGrp="1"/>
          </p:cNvSpPr>
          <p:nvPr>
            <p:ph idx="1"/>
          </p:nvPr>
        </p:nvSpPr>
        <p:spPr>
          <a:xfrm>
            <a:off x="1957366" y="5072074"/>
            <a:ext cx="6543724" cy="1382734"/>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normAutofit fontScale="55000" lnSpcReduction="20000"/>
          </a:bodyPr>
          <a:lstStyle/>
          <a:p>
            <a:pPr algn="just">
              <a:buNone/>
            </a:pPr>
            <a:r>
              <a:rPr lang="es-ES" dirty="0" smtClean="0"/>
              <a:t>     La incapacidad física y social son el resultado a corto plazo de la depresión y a largo plazo la muerte. La depresión tiene un fuerte impacto en la incapacidad, y a su vez las enfermedades crónicas y la incapacidad predicen una depresión persistente</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Diagnóstico</a:t>
            </a:r>
            <a:r>
              <a:rPr lang="es-ES" dirty="0" smtClean="0"/>
              <a:t/>
            </a:r>
            <a:br>
              <a:rPr lang="es-ES" dirty="0" smtClean="0"/>
            </a:br>
            <a:endParaRPr lang="es-ES" dirty="0"/>
          </a:p>
        </p:txBody>
      </p:sp>
      <p:sp>
        <p:nvSpPr>
          <p:cNvPr id="4" name="3 Elipse"/>
          <p:cNvSpPr/>
          <p:nvPr/>
        </p:nvSpPr>
        <p:spPr>
          <a:xfrm>
            <a:off x="571472" y="1428736"/>
            <a:ext cx="4286248" cy="185738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ES" dirty="0" err="1" smtClean="0"/>
              <a:t>Diagnostic</a:t>
            </a:r>
            <a:r>
              <a:rPr lang="es-ES" dirty="0" smtClean="0"/>
              <a:t> and </a:t>
            </a:r>
            <a:r>
              <a:rPr lang="es-ES" dirty="0" err="1" smtClean="0"/>
              <a:t>Statistical</a:t>
            </a:r>
            <a:r>
              <a:rPr lang="es-ES" dirty="0" smtClean="0"/>
              <a:t> Manual of Mental </a:t>
            </a:r>
            <a:r>
              <a:rPr lang="es-ES" dirty="0" err="1" smtClean="0"/>
              <a:t>Disordes</a:t>
            </a:r>
            <a:r>
              <a:rPr lang="es-ES" dirty="0" smtClean="0"/>
              <a:t> (DSM)</a:t>
            </a:r>
            <a:endParaRPr lang="es-ES" dirty="0"/>
          </a:p>
        </p:txBody>
      </p:sp>
      <p:sp>
        <p:nvSpPr>
          <p:cNvPr id="5" name="4 Rectángulo redondeado"/>
          <p:cNvSpPr/>
          <p:nvPr/>
        </p:nvSpPr>
        <p:spPr>
          <a:xfrm>
            <a:off x="2357422" y="3429000"/>
            <a:ext cx="6072230" cy="321471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just"/>
            <a:r>
              <a:rPr lang="es-ES" dirty="0" smtClean="0"/>
              <a:t>Los síntomas presentados por adultos mayores difieren mucho de los vistos en los jóvenes, con un aumento en las dolencias somáticas y cognitivas pero pocos síntomas afectivos, específicamente, carencia de humor triste. Tales dolencias en una persona anciana puede confundirse los síntomas de depresión con los síntomas de enfermedades físicas por lo cual se vuelve un desafío diagnosticarlas correctamente.</a:t>
            </a:r>
            <a:endParaRPr lang="es-ES" dirty="0"/>
          </a:p>
        </p:txBody>
      </p:sp>
      <p:pic>
        <p:nvPicPr>
          <p:cNvPr id="8" name="7 Marcador de contenido" descr="anciano.jpg"/>
          <p:cNvPicPr>
            <a:picLocks noGrp="1" noChangeAspect="1"/>
          </p:cNvPicPr>
          <p:nvPr>
            <p:ph idx="1"/>
          </p:nvPr>
        </p:nvPicPr>
        <p:blipFill>
          <a:blip r:embed="rId2" cstate="print"/>
          <a:stretch>
            <a:fillRect/>
          </a:stretch>
        </p:blipFill>
        <p:spPr>
          <a:xfrm>
            <a:off x="5072066" y="642918"/>
            <a:ext cx="3500462" cy="250033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468</TotalTime>
  <Words>2816</Words>
  <Application>Microsoft Office PowerPoint</Application>
  <PresentationFormat>Presentación en pantalla (4:3)</PresentationFormat>
  <Paragraphs>294</Paragraphs>
  <Slides>41</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41</vt:i4>
      </vt:variant>
    </vt:vector>
  </HeadingPairs>
  <TitlesOfParts>
    <vt:vector size="43" baseType="lpstr">
      <vt:lpstr>Brío</vt:lpstr>
      <vt:lpstr>Documento</vt:lpstr>
      <vt:lpstr>Terapia de la Depresión Geriátrica</vt:lpstr>
      <vt:lpstr>Introducción</vt:lpstr>
      <vt:lpstr>Características de los ancianos: </vt:lpstr>
      <vt:lpstr>Enfermedades más frecuentes entre la población anciana </vt:lpstr>
      <vt:lpstr>Diapositiva 5</vt:lpstr>
      <vt:lpstr>Diapositiva 6</vt:lpstr>
      <vt:lpstr>Complicaciones de las enfermedades: </vt:lpstr>
      <vt:lpstr>Tratamiento Antidepresivo en la Depresión Geriátrica </vt:lpstr>
      <vt:lpstr>Diagnóstico </vt:lpstr>
      <vt:lpstr>Existen también herramientas de screening estándar que ayudan a clarificar los estados depresivos</vt:lpstr>
      <vt:lpstr>Subtipos de Depresión y Comorbilidades </vt:lpstr>
      <vt:lpstr>Diapositiva 12</vt:lpstr>
      <vt:lpstr>TRATAMIENTO FARMACOLOGICO </vt:lpstr>
      <vt:lpstr>Fisiología Del Envejecimiento</vt:lpstr>
      <vt:lpstr>Terapias Farmacológicas</vt:lpstr>
      <vt:lpstr>Farmacocinética</vt:lpstr>
      <vt:lpstr>Farmacocinética</vt:lpstr>
      <vt:lpstr>Diapositiva 18</vt:lpstr>
      <vt:lpstr>Diapositiva 19</vt:lpstr>
      <vt:lpstr>Farmacodinamia</vt:lpstr>
      <vt:lpstr>Farmacodinamia</vt:lpstr>
      <vt:lpstr>Efectos adversos anticolinérgicos: </vt:lpstr>
      <vt:lpstr>Efectos adversos Cardiovasculares: </vt:lpstr>
      <vt:lpstr>Efectos adversos Hipotensión Ortostática y caídas:</vt:lpstr>
      <vt:lpstr>Otros Efectos adversos:</vt:lpstr>
      <vt:lpstr>Tratamiento De La Depresión Mayor</vt:lpstr>
      <vt:lpstr>ISRS</vt:lpstr>
      <vt:lpstr>Diapositiva 28</vt:lpstr>
      <vt:lpstr>Diapositiva 29</vt:lpstr>
      <vt:lpstr>Diapositiva 30</vt:lpstr>
      <vt:lpstr>Diapositiva 31</vt:lpstr>
      <vt:lpstr>Diapositiva 32</vt:lpstr>
      <vt:lpstr>RESUMEN DE ANTIDEPRESIVOS EN LA DEPRESION MAYOR GERIATRICA </vt:lpstr>
      <vt:lpstr>RESPUESTA ANTIDEPRESIVA EN PACIENTES SIN DESORDENES DE DEPRESIÓN MAYOR </vt:lpstr>
      <vt:lpstr>Diapositiva 35</vt:lpstr>
      <vt:lpstr>Atención Farmacéutica</vt:lpstr>
      <vt:lpstr>Diapositiva 37</vt:lpstr>
      <vt:lpstr>Conclusiones </vt:lpstr>
      <vt:lpstr>Diapositiva 39</vt:lpstr>
      <vt:lpstr>GRACIAS..!!!!!!!!</vt:lpstr>
      <vt:lpstr>Bibliografía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Catalina Osses Alcaino</dc:creator>
  <cp:lastModifiedBy>Alumnos</cp:lastModifiedBy>
  <cp:revision>64</cp:revision>
  <dcterms:created xsi:type="dcterms:W3CDTF">2010-08-19T02:01:03Z</dcterms:created>
  <dcterms:modified xsi:type="dcterms:W3CDTF">2010-08-20T14:07:10Z</dcterms:modified>
</cp:coreProperties>
</file>