
<file path=[Content_Types].xml><?xml version="1.0" encoding="utf-8"?>
<Types xmlns="http://schemas.openxmlformats.org/package/2006/content-types">
  <Override PartName="/ppt/diagrams/drawing2.xml" ContentType="application/vnd.ms-office.drawingml.diagramDrawing+xml"/>
  <Override PartName="/ppt/notesSlides/notesSlide2.xml" ContentType="application/vnd.openxmlformats-officedocument.presentationml.notes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Default Extension="emf" ContentType="image/x-emf"/>
  <Override PartName="/ppt/diagrams/drawing19.xml" ContentType="application/vnd.ms-office.drawingml.diagramDrawing+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notesSlides/notesSlide4.xml" ContentType="application/vnd.openxmlformats-officedocument.presentationml.notesSlide+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83" r:id="rId3"/>
    <p:sldId id="262" r:id="rId4"/>
    <p:sldId id="263" r:id="rId5"/>
    <p:sldId id="264" r:id="rId6"/>
    <p:sldId id="284" r:id="rId7"/>
    <p:sldId id="287" r:id="rId8"/>
    <p:sldId id="288" r:id="rId9"/>
    <p:sldId id="266" r:id="rId10"/>
    <p:sldId id="268" r:id="rId11"/>
    <p:sldId id="269" r:id="rId12"/>
    <p:sldId id="270" r:id="rId13"/>
    <p:sldId id="271" r:id="rId14"/>
    <p:sldId id="272" r:id="rId15"/>
    <p:sldId id="274" r:id="rId16"/>
    <p:sldId id="275" r:id="rId17"/>
    <p:sldId id="276" r:id="rId18"/>
    <p:sldId id="277" r:id="rId19"/>
    <p:sldId id="278" r:id="rId20"/>
    <p:sldId id="279" r:id="rId21"/>
    <p:sldId id="280" r:id="rId22"/>
    <p:sldId id="281" r:id="rId23"/>
    <p:sldId id="282"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48" d="100"/>
          <a:sy n="48" d="100"/>
        </p:scale>
        <p:origin x="-1238"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9A684A-704B-4A2F-8A1F-19678028464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4FFF234D-5AD0-48E6-A85F-ABF322EF2BB0}">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endParaRPr lang="es-ES" sz="2400" b="1" dirty="0" smtClean="0">
            <a:solidFill>
              <a:srgbClr val="000066"/>
            </a:solidFill>
            <a:latin typeface="Gill Sans MT" pitchFamily="34" charset="0"/>
          </a:endParaRPr>
        </a:p>
        <a:p>
          <a:pPr algn="ctr" rtl="0"/>
          <a:r>
            <a:rPr lang="es-ES" sz="2400" b="1" dirty="0" smtClean="0">
              <a:solidFill>
                <a:srgbClr val="000066"/>
              </a:solidFill>
              <a:latin typeface="Gill Sans MT" pitchFamily="34" charset="0"/>
            </a:rPr>
            <a:t>BIODISPONIBILIDAD-BIOEQUIVALENCIA</a:t>
          </a:r>
          <a:br>
            <a:rPr lang="es-ES" sz="2400" b="1" dirty="0" smtClean="0">
              <a:solidFill>
                <a:srgbClr val="000066"/>
              </a:solidFill>
              <a:latin typeface="Gill Sans MT" pitchFamily="34" charset="0"/>
            </a:rPr>
          </a:br>
          <a:r>
            <a:rPr lang="es-ES" sz="2400" b="1" dirty="0" smtClean="0">
              <a:solidFill>
                <a:srgbClr val="000066"/>
              </a:solidFill>
              <a:latin typeface="Gill Sans MT" pitchFamily="34" charset="0"/>
            </a:rPr>
            <a:t>PLANIFICACIÓN ESTUDIOS </a:t>
          </a:r>
          <a:br>
            <a:rPr lang="es-ES" sz="2400" b="1" dirty="0" smtClean="0">
              <a:solidFill>
                <a:srgbClr val="000066"/>
              </a:solidFill>
              <a:latin typeface="Gill Sans MT" pitchFamily="34" charset="0"/>
            </a:rPr>
          </a:br>
          <a:endParaRPr lang="es-ES" sz="2400" dirty="0">
            <a:solidFill>
              <a:srgbClr val="000066"/>
            </a:solidFill>
            <a:latin typeface="Gill Sans MT" pitchFamily="34" charset="0"/>
          </a:endParaRPr>
        </a:p>
      </dgm:t>
    </dgm:pt>
    <dgm:pt modelId="{50AFD094-97F4-4644-AAEE-30838258FFC5}" type="parTrans" cxnId="{57D9931C-3351-492F-B302-6248F99403DF}">
      <dgm:prSet/>
      <dgm:spPr/>
      <dgm:t>
        <a:bodyPr/>
        <a:lstStyle/>
        <a:p>
          <a:endParaRPr lang="es-ES" sz="2400"/>
        </a:p>
      </dgm:t>
    </dgm:pt>
    <dgm:pt modelId="{90D6BDF9-C599-468F-97E3-90A2610A75FB}" type="sibTrans" cxnId="{57D9931C-3351-492F-B302-6248F99403DF}">
      <dgm:prSet/>
      <dgm:spPr/>
      <dgm:t>
        <a:bodyPr/>
        <a:lstStyle/>
        <a:p>
          <a:endParaRPr lang="es-ES" sz="2400"/>
        </a:p>
      </dgm:t>
    </dgm:pt>
    <dgm:pt modelId="{E0360A06-4459-412E-AD15-2BB5B3BDE9FC}" type="pres">
      <dgm:prSet presAssocID="{509A684A-704B-4A2F-8A1F-196780284646}" presName="linear" presStyleCnt="0">
        <dgm:presLayoutVars>
          <dgm:animLvl val="lvl"/>
          <dgm:resizeHandles val="exact"/>
        </dgm:presLayoutVars>
      </dgm:prSet>
      <dgm:spPr/>
      <dgm:t>
        <a:bodyPr/>
        <a:lstStyle/>
        <a:p>
          <a:endParaRPr lang="es-ES"/>
        </a:p>
      </dgm:t>
    </dgm:pt>
    <dgm:pt modelId="{347A5CFA-57A7-477E-89D9-2658CD761679}" type="pres">
      <dgm:prSet presAssocID="{4FFF234D-5AD0-48E6-A85F-ABF322EF2BB0}" presName="parentText" presStyleLbl="node1" presStyleIdx="0" presStyleCnt="1">
        <dgm:presLayoutVars>
          <dgm:chMax val="0"/>
          <dgm:bulletEnabled val="1"/>
        </dgm:presLayoutVars>
      </dgm:prSet>
      <dgm:spPr/>
      <dgm:t>
        <a:bodyPr/>
        <a:lstStyle/>
        <a:p>
          <a:endParaRPr lang="es-ES"/>
        </a:p>
      </dgm:t>
    </dgm:pt>
  </dgm:ptLst>
  <dgm:cxnLst>
    <dgm:cxn modelId="{3AED558A-BE13-4DA5-ACD8-FA9E710DCA11}" type="presOf" srcId="{4FFF234D-5AD0-48E6-A85F-ABF322EF2BB0}" destId="{347A5CFA-57A7-477E-89D9-2658CD761679}" srcOrd="0" destOrd="0" presId="urn:microsoft.com/office/officeart/2005/8/layout/vList2"/>
    <dgm:cxn modelId="{57D9931C-3351-492F-B302-6248F99403DF}" srcId="{509A684A-704B-4A2F-8A1F-196780284646}" destId="{4FFF234D-5AD0-48E6-A85F-ABF322EF2BB0}" srcOrd="0" destOrd="0" parTransId="{50AFD094-97F4-4644-AAEE-30838258FFC5}" sibTransId="{90D6BDF9-C599-468F-97E3-90A2610A75FB}"/>
    <dgm:cxn modelId="{EA81CE35-92D9-4090-98C4-8451D666FFE2}" type="presOf" srcId="{509A684A-704B-4A2F-8A1F-196780284646}" destId="{E0360A06-4459-412E-AD15-2BB5B3BDE9FC}" srcOrd="0" destOrd="0" presId="urn:microsoft.com/office/officeart/2005/8/layout/vList2"/>
    <dgm:cxn modelId="{510F4B92-42A9-4154-A0A6-46C32B4526EA}" type="presParOf" srcId="{E0360A06-4459-412E-AD15-2BB5B3BDE9FC}" destId="{347A5CFA-57A7-477E-89D9-2658CD76167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pPr>
        <a:ln w="57150">
          <a:solidFill>
            <a:schemeClr val="bg1"/>
          </a:solidFill>
        </a:ln>
      </dgm:spPr>
      <dgm:t>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2600" dirty="0" smtClean="0">
            <a:solidFill>
              <a:srgbClr val="000066"/>
            </a:solidFill>
            <a:latin typeface="Gill Sans MT"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solidFill>
                <a:srgbClr val="000066"/>
              </a:solidFill>
              <a:latin typeface="Gill Sans MT" pitchFamily="34" charset="0"/>
            </a:rPr>
            <a:t>Auditoría del Estudio</a:t>
          </a:r>
        </a:p>
        <a:p>
          <a:pPr algn="ctr" defTabSz="1155700" rtl="0">
            <a:lnSpc>
              <a:spcPct val="90000"/>
            </a:lnSpc>
            <a:spcBef>
              <a:spcPct val="0"/>
            </a:spcBef>
            <a:spcAft>
              <a:spcPct val="35000"/>
            </a:spcAft>
          </a:pPr>
          <a:endParaRPr lang="es-ES" sz="2600" dirty="0">
            <a:solidFill>
              <a:srgbClr val="000066"/>
            </a:solidFill>
            <a:latin typeface="Gill Sans MT" pitchFamily="34" charset="0"/>
          </a:endParaRPr>
        </a:p>
      </dgm:t>
    </dgm:pt>
    <dgm:pt modelId="{3DC20BF1-215A-4CEE-8020-339604642BC3}" type="parTrans" cxnId="{BCB0D168-2F52-4770-A4D0-9C72E5395A10}">
      <dgm:prSet/>
      <dgm:spPr/>
      <dgm:t>
        <a:bodyPr/>
        <a:lstStyle/>
        <a:p>
          <a:pPr algn="ctr"/>
          <a:endParaRPr lang="es-ES" sz="2600">
            <a:latin typeface="Gill Sans MT" pitchFamily="34" charset="0"/>
          </a:endParaRPr>
        </a:p>
      </dgm:t>
    </dgm:pt>
    <dgm:pt modelId="{0D1389DF-5C32-49A4-8805-05A803B257BF}" type="sibTrans" cxnId="{BCB0D168-2F52-4770-A4D0-9C72E5395A10}">
      <dgm:prSet custT="1">
        <dgm:style>
          <a:lnRef idx="2">
            <a:schemeClr val="accent1"/>
          </a:lnRef>
          <a:fillRef idx="1">
            <a:schemeClr val="lt1"/>
          </a:fillRef>
          <a:effectRef idx="0">
            <a:schemeClr val="accent1"/>
          </a:effectRef>
          <a:fontRef idx="minor">
            <a:schemeClr val="dk1"/>
          </a:fontRef>
        </dgm:style>
      </dgm:prSet>
      <dgm:spPr/>
      <dgm:t>
        <a:bodyPr/>
        <a:lstStyle/>
        <a:p>
          <a:pPr algn="ctr"/>
          <a:endParaRPr lang="es-ES" sz="2600">
            <a:latin typeface="Gill Sans MT" pitchFamily="34" charset="0"/>
          </a:endParaRPr>
        </a:p>
      </dgm:t>
    </dgm:pt>
    <dgm:pt modelId="{72DCA9CA-8C0C-4C23-98E1-9F58376CEBA7}">
      <dgm:prSet custT="1"/>
      <dgm:spPr>
        <a:ln w="57150">
          <a:solidFill>
            <a:schemeClr val="bg1"/>
          </a:solidFill>
        </a:ln>
      </dgm:spPr>
      <dgm:t>
        <a:bodyPr/>
        <a:lstStyle/>
        <a:p>
          <a:pPr algn="ctr" rtl="0"/>
          <a:r>
            <a:rPr lang="es-ES" sz="2600" dirty="0" smtClean="0">
              <a:solidFill>
                <a:srgbClr val="000066"/>
              </a:solidFill>
              <a:latin typeface="Gill Sans MT" pitchFamily="34" charset="0"/>
            </a:rPr>
            <a:t>Patrocinador</a:t>
          </a:r>
          <a:endParaRPr lang="es-ES" sz="2600" dirty="0">
            <a:solidFill>
              <a:srgbClr val="000066"/>
            </a:solidFill>
            <a:latin typeface="Gill Sans MT" pitchFamily="34" charset="0"/>
          </a:endParaRPr>
        </a:p>
      </dgm:t>
    </dgm:pt>
    <dgm:pt modelId="{328BED8A-138C-4069-8D01-9F98932B5D4C}" type="parTrans" cxnId="{81A07ADA-D05A-4E37-A539-C7A3EA57B631}">
      <dgm:prSet/>
      <dgm:spPr/>
      <dgm:t>
        <a:bodyPr/>
        <a:lstStyle/>
        <a:p>
          <a:pPr algn="ctr"/>
          <a:endParaRPr lang="es-ES" sz="2600">
            <a:latin typeface="Gill Sans MT" pitchFamily="34" charset="0"/>
          </a:endParaRPr>
        </a:p>
      </dgm:t>
    </dgm:pt>
    <dgm:pt modelId="{F03F8502-E22E-42ED-B290-144D105F1BFB}" type="sibTrans" cxnId="{81A07ADA-D05A-4E37-A539-C7A3EA57B631}">
      <dgm:prSet custT="1">
        <dgm:style>
          <a:lnRef idx="2">
            <a:schemeClr val="accent1"/>
          </a:lnRef>
          <a:fillRef idx="1">
            <a:schemeClr val="lt1"/>
          </a:fillRef>
          <a:effectRef idx="0">
            <a:schemeClr val="accent1"/>
          </a:effectRef>
          <a:fontRef idx="minor">
            <a:schemeClr val="dk1"/>
          </a:fontRef>
        </dgm:style>
      </dgm:prSet>
      <dgm:spPr/>
      <dgm:t>
        <a:bodyPr/>
        <a:lstStyle/>
        <a:p>
          <a:pPr algn="ctr"/>
          <a:endParaRPr lang="es-ES" sz="2600">
            <a:latin typeface="Gill Sans MT" pitchFamily="34" charset="0"/>
          </a:endParaRPr>
        </a:p>
      </dgm:t>
    </dgm:pt>
    <dgm:pt modelId="{0319B980-2A31-4F0E-A8E6-275D26FABD10}">
      <dgm:prSet custT="1"/>
      <dgm:spPr>
        <a:ln w="57150">
          <a:solidFill>
            <a:schemeClr val="bg1"/>
          </a:solidFill>
        </a:ln>
      </dgm:spPr>
      <dgm:t>
        <a:bodyPr/>
        <a:lstStyle/>
        <a:p>
          <a:pPr algn="ctr" rtl="0"/>
          <a:r>
            <a:rPr lang="es-ES" sz="2600" dirty="0" smtClean="0">
              <a:solidFill>
                <a:srgbClr val="000066"/>
              </a:solidFill>
              <a:latin typeface="Gill Sans MT" pitchFamily="34" charset="0"/>
            </a:rPr>
            <a:t>Institución reguladora</a:t>
          </a:r>
          <a:endParaRPr lang="es-ES" sz="2600" dirty="0">
            <a:solidFill>
              <a:srgbClr val="000066"/>
            </a:solidFill>
            <a:latin typeface="Gill Sans MT" pitchFamily="34" charset="0"/>
          </a:endParaRPr>
        </a:p>
      </dgm:t>
    </dgm:pt>
    <dgm:pt modelId="{C17FB7C9-BA40-4B31-9E30-7D0C6A522BCF}" type="parTrans" cxnId="{7A2874E0-ABE3-4DFE-91EE-A80AF91EB54D}">
      <dgm:prSet/>
      <dgm:spPr/>
      <dgm:t>
        <a:bodyPr/>
        <a:lstStyle/>
        <a:p>
          <a:pPr algn="ctr"/>
          <a:endParaRPr lang="es-ES" sz="2600">
            <a:latin typeface="Gill Sans MT" pitchFamily="34" charset="0"/>
          </a:endParaRPr>
        </a:p>
      </dgm:t>
    </dgm:pt>
    <dgm:pt modelId="{9F7C8C10-FF95-4101-8199-A58689BF87DC}" type="sibTrans" cxnId="{7A2874E0-ABE3-4DFE-91EE-A80AF91EB54D}">
      <dgm:prSet/>
      <dgm:spPr/>
      <dgm:t>
        <a:bodyPr/>
        <a:lstStyle/>
        <a:p>
          <a:pPr algn="ctr"/>
          <a:endParaRPr lang="es-ES" sz="2600">
            <a:latin typeface="Gill Sans MT" pitchFamily="34" charset="0"/>
          </a:endParaRPr>
        </a:p>
      </dgm:t>
    </dgm:pt>
    <dgm:pt modelId="{CA6FF389-646A-4094-9ECE-E465F5E5DFBB}">
      <dgm:prSet custT="1"/>
      <dgm:spPr>
        <a:ln w="57150">
          <a:solidFill>
            <a:schemeClr val="bg1"/>
          </a:solidFill>
        </a:ln>
      </dgm:spPr>
      <dgm:t>
        <a:bodyPr/>
        <a:lstStyle/>
        <a:p>
          <a:pPr algn="ctr" rtl="0"/>
          <a:r>
            <a:rPr lang="es-ES" sz="2600" dirty="0" smtClean="0">
              <a:solidFill>
                <a:srgbClr val="000066"/>
              </a:solidFill>
              <a:latin typeface="Gill Sans MT" pitchFamily="34" charset="0"/>
            </a:rPr>
            <a:t>Investigadores</a:t>
          </a:r>
          <a:endParaRPr lang="es-ES" sz="2600" dirty="0">
            <a:solidFill>
              <a:srgbClr val="000066"/>
            </a:solidFill>
            <a:latin typeface="Gill Sans MT" pitchFamily="34" charset="0"/>
          </a:endParaRPr>
        </a:p>
      </dgm:t>
    </dgm:pt>
    <dgm:pt modelId="{54B4539D-912F-4657-899F-FBE7E87B85BC}" type="parTrans" cxnId="{065350DD-AF17-4EBA-B309-136A88ADE5B7}">
      <dgm:prSet/>
      <dgm:spPr/>
      <dgm:t>
        <a:bodyPr/>
        <a:lstStyle/>
        <a:p>
          <a:pPr algn="ctr"/>
          <a:endParaRPr lang="es-ES" sz="2600">
            <a:latin typeface="Gill Sans MT" pitchFamily="34" charset="0"/>
          </a:endParaRPr>
        </a:p>
      </dgm:t>
    </dgm:pt>
    <dgm:pt modelId="{1DC86823-5597-4106-8F5E-FD2E9F8F7F2E}" type="sibTrans" cxnId="{065350DD-AF17-4EBA-B309-136A88ADE5B7}">
      <dgm:prSet custT="1">
        <dgm:style>
          <a:lnRef idx="2">
            <a:schemeClr val="accent1"/>
          </a:lnRef>
          <a:fillRef idx="1">
            <a:schemeClr val="lt1"/>
          </a:fillRef>
          <a:effectRef idx="0">
            <a:schemeClr val="accent1"/>
          </a:effectRef>
          <a:fontRef idx="minor">
            <a:schemeClr val="dk1"/>
          </a:fontRef>
        </dgm:style>
      </dgm:prSet>
      <dgm:spPr/>
      <dgm:t>
        <a:bodyPr/>
        <a:lstStyle/>
        <a:p>
          <a:pPr algn="ctr"/>
          <a:endParaRPr lang="es-ES" sz="2600">
            <a:latin typeface="Gill Sans MT" pitchFamily="34" charset="0"/>
          </a:endParaRPr>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4" custScaleX="155156" custLinFactNeighborX="200" custLinFactNeighborY="-391">
        <dgm:presLayoutVars>
          <dgm:bulletEnabled val="1"/>
        </dgm:presLayoutVars>
      </dgm:prSet>
      <dgm:spPr/>
      <dgm:t>
        <a:bodyPr/>
        <a:lstStyle/>
        <a:p>
          <a:endParaRPr lang="es-ES"/>
        </a:p>
      </dgm:t>
    </dgm:pt>
    <dgm:pt modelId="{6AB22DE8-7E0C-4DA6-AC7B-30BB46CDC301}" type="pres">
      <dgm:prSet presAssocID="{0D1389DF-5C32-49A4-8805-05A803B257BF}" presName="sibTrans" presStyleLbl="sibTrans2D1" presStyleIdx="0" presStyleCnt="3"/>
      <dgm:spPr/>
      <dgm:t>
        <a:bodyPr/>
        <a:lstStyle/>
        <a:p>
          <a:endParaRPr lang="es-ES"/>
        </a:p>
      </dgm:t>
    </dgm:pt>
    <dgm:pt modelId="{AF8A3034-FF84-44DE-ABA8-D10A0B1F381F}" type="pres">
      <dgm:prSet presAssocID="{0D1389DF-5C32-49A4-8805-05A803B257BF}" presName="connectorText" presStyleLbl="sibTrans2D1" presStyleIdx="0" presStyleCnt="3"/>
      <dgm:spPr/>
      <dgm:t>
        <a:bodyPr/>
        <a:lstStyle/>
        <a:p>
          <a:endParaRPr lang="es-ES"/>
        </a:p>
      </dgm:t>
    </dgm:pt>
    <dgm:pt modelId="{0116387F-1EB6-4D09-9D42-A0C4CF6BB885}" type="pres">
      <dgm:prSet presAssocID="{CA6FF389-646A-4094-9ECE-E465F5E5DFBB}" presName="node" presStyleLbl="node1" presStyleIdx="1" presStyleCnt="4" custScaleX="155156" custLinFactNeighborX="200" custLinFactNeighborY="-391">
        <dgm:presLayoutVars>
          <dgm:bulletEnabled val="1"/>
        </dgm:presLayoutVars>
      </dgm:prSet>
      <dgm:spPr/>
      <dgm:t>
        <a:bodyPr/>
        <a:lstStyle/>
        <a:p>
          <a:endParaRPr lang="es-ES"/>
        </a:p>
      </dgm:t>
    </dgm:pt>
    <dgm:pt modelId="{83C1B50A-8B17-4F62-B400-4DA49319672F}" type="pres">
      <dgm:prSet presAssocID="{1DC86823-5597-4106-8F5E-FD2E9F8F7F2E}" presName="sibTrans" presStyleLbl="sibTrans2D1" presStyleIdx="1" presStyleCnt="3" custLinFactNeighborX="-3995" custLinFactNeighborY="-6729"/>
      <dgm:spPr>
        <a:prstGeom prst="leftArrow">
          <a:avLst/>
        </a:prstGeom>
      </dgm:spPr>
      <dgm:t>
        <a:bodyPr/>
        <a:lstStyle/>
        <a:p>
          <a:endParaRPr lang="es-ES"/>
        </a:p>
      </dgm:t>
    </dgm:pt>
    <dgm:pt modelId="{97E07B51-68C5-456F-ABCE-AF2016696474}" type="pres">
      <dgm:prSet presAssocID="{1DC86823-5597-4106-8F5E-FD2E9F8F7F2E}" presName="connectorText" presStyleLbl="sibTrans2D1" presStyleIdx="1" presStyleCnt="3"/>
      <dgm:spPr/>
      <dgm:t>
        <a:bodyPr/>
        <a:lstStyle/>
        <a:p>
          <a:endParaRPr lang="es-ES"/>
        </a:p>
      </dgm:t>
    </dgm:pt>
    <dgm:pt modelId="{1F9C69A5-CE9A-4EDB-AD72-11A663E544B8}" type="pres">
      <dgm:prSet presAssocID="{72DCA9CA-8C0C-4C23-98E1-9F58376CEBA7}" presName="node" presStyleLbl="node1" presStyleIdx="2" presStyleCnt="4" custScaleX="155156" custLinFactNeighborX="200" custLinFactNeighborY="-16197">
        <dgm:presLayoutVars>
          <dgm:bulletEnabled val="1"/>
        </dgm:presLayoutVars>
      </dgm:prSet>
      <dgm:spPr/>
      <dgm:t>
        <a:bodyPr/>
        <a:lstStyle/>
        <a:p>
          <a:endParaRPr lang="es-ES"/>
        </a:p>
      </dgm:t>
    </dgm:pt>
    <dgm:pt modelId="{0B60F6CB-29C7-4F90-9340-2C34FED1D983}" type="pres">
      <dgm:prSet presAssocID="{F03F8502-E22E-42ED-B290-144D105F1BFB}" presName="sibTrans" presStyleLbl="sibTrans2D1" presStyleIdx="2" presStyleCnt="3"/>
      <dgm:spPr>
        <a:prstGeom prst="leftArrow">
          <a:avLst/>
        </a:prstGeom>
      </dgm:spPr>
      <dgm:t>
        <a:bodyPr/>
        <a:lstStyle/>
        <a:p>
          <a:endParaRPr lang="es-ES"/>
        </a:p>
      </dgm:t>
    </dgm:pt>
    <dgm:pt modelId="{B8E4F006-48A6-4814-A590-E19238D717D4}" type="pres">
      <dgm:prSet presAssocID="{F03F8502-E22E-42ED-B290-144D105F1BFB}" presName="connectorText" presStyleLbl="sibTrans2D1" presStyleIdx="2" presStyleCnt="3"/>
      <dgm:spPr/>
      <dgm:t>
        <a:bodyPr/>
        <a:lstStyle/>
        <a:p>
          <a:endParaRPr lang="es-ES"/>
        </a:p>
      </dgm:t>
    </dgm:pt>
    <dgm:pt modelId="{8E87F42E-8021-40D3-91A1-ABE26BF1BC9B}" type="pres">
      <dgm:prSet presAssocID="{0319B980-2A31-4F0E-A8E6-275D26FABD10}" presName="node" presStyleLbl="node1" presStyleIdx="3" presStyleCnt="4" custScaleX="155156" custLinFactNeighborX="200" custLinFactNeighborY="391">
        <dgm:presLayoutVars>
          <dgm:bulletEnabled val="1"/>
        </dgm:presLayoutVars>
      </dgm:prSet>
      <dgm:spPr/>
      <dgm:t>
        <a:bodyPr/>
        <a:lstStyle/>
        <a:p>
          <a:endParaRPr lang="es-ES"/>
        </a:p>
      </dgm:t>
    </dgm:pt>
  </dgm:ptLst>
  <dgm:cxnLst>
    <dgm:cxn modelId="{30A24C39-F0B9-452A-9B43-490C8FC4FA7A}" type="presOf" srcId="{E0B4ADAF-0FA5-4702-930E-C2D12F1103F7}" destId="{A91765AF-5EA9-440F-8BE3-5F7274D7DDF1}" srcOrd="0" destOrd="0" presId="urn:microsoft.com/office/officeart/2005/8/layout/process2"/>
    <dgm:cxn modelId="{9A62455D-8DC4-4B49-A256-F9B5D35C066C}" type="presOf" srcId="{1DC86823-5597-4106-8F5E-FD2E9F8F7F2E}" destId="{83C1B50A-8B17-4F62-B400-4DA49319672F}" srcOrd="0" destOrd="0" presId="urn:microsoft.com/office/officeart/2005/8/layout/process2"/>
    <dgm:cxn modelId="{23A013E7-BECE-4104-9659-D5A77EFB8928}" type="presOf" srcId="{0D1389DF-5C32-49A4-8805-05A803B257BF}" destId="{AF8A3034-FF84-44DE-ABA8-D10A0B1F381F}" srcOrd="1" destOrd="0" presId="urn:microsoft.com/office/officeart/2005/8/layout/process2"/>
    <dgm:cxn modelId="{6056D5BD-51D8-4879-94A9-76A8D5D0ED94}" type="presOf" srcId="{72DCA9CA-8C0C-4C23-98E1-9F58376CEBA7}" destId="{1F9C69A5-CE9A-4EDB-AD72-11A663E544B8}" srcOrd="0" destOrd="0" presId="urn:microsoft.com/office/officeart/2005/8/layout/process2"/>
    <dgm:cxn modelId="{44DC945F-2662-4211-9B90-CC8009C429C9}" type="presOf" srcId="{CA6FF389-646A-4094-9ECE-E465F5E5DFBB}" destId="{0116387F-1EB6-4D09-9D42-A0C4CF6BB885}"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81A07ADA-D05A-4E37-A539-C7A3EA57B631}" srcId="{E0B4ADAF-0FA5-4702-930E-C2D12F1103F7}" destId="{72DCA9CA-8C0C-4C23-98E1-9F58376CEBA7}" srcOrd="2" destOrd="0" parTransId="{328BED8A-138C-4069-8D01-9F98932B5D4C}" sibTransId="{F03F8502-E22E-42ED-B290-144D105F1BFB}"/>
    <dgm:cxn modelId="{6C39C91B-BB8B-45AA-8340-C1FDFD22ADA6}" type="presOf" srcId="{0319B980-2A31-4F0E-A8E6-275D26FABD10}" destId="{8E87F42E-8021-40D3-91A1-ABE26BF1BC9B}" srcOrd="0" destOrd="0" presId="urn:microsoft.com/office/officeart/2005/8/layout/process2"/>
    <dgm:cxn modelId="{A12A9343-6934-430D-9D40-7E17D0975C87}" type="presOf" srcId="{0D1389DF-5C32-49A4-8805-05A803B257BF}" destId="{6AB22DE8-7E0C-4DA6-AC7B-30BB46CDC301}" srcOrd="0" destOrd="0" presId="urn:microsoft.com/office/officeart/2005/8/layout/process2"/>
    <dgm:cxn modelId="{13732690-016E-4BD9-9F29-6A2914F71662}" type="presOf" srcId="{F03F8502-E22E-42ED-B290-144D105F1BFB}" destId="{B8E4F006-48A6-4814-A590-E19238D717D4}" srcOrd="1" destOrd="0" presId="urn:microsoft.com/office/officeart/2005/8/layout/process2"/>
    <dgm:cxn modelId="{065350DD-AF17-4EBA-B309-136A88ADE5B7}" srcId="{E0B4ADAF-0FA5-4702-930E-C2D12F1103F7}" destId="{CA6FF389-646A-4094-9ECE-E465F5E5DFBB}" srcOrd="1" destOrd="0" parTransId="{54B4539D-912F-4657-899F-FBE7E87B85BC}" sibTransId="{1DC86823-5597-4106-8F5E-FD2E9F8F7F2E}"/>
    <dgm:cxn modelId="{45F8840A-730A-4AB8-B595-E38B2CB37379}" type="presOf" srcId="{3EC56CAE-6DDD-483E-8685-58CA61CD6BEC}" destId="{DF88282B-8B02-47FC-B8BA-142DB58C5BBF}" srcOrd="0" destOrd="0" presId="urn:microsoft.com/office/officeart/2005/8/layout/process2"/>
    <dgm:cxn modelId="{7A2874E0-ABE3-4DFE-91EE-A80AF91EB54D}" srcId="{E0B4ADAF-0FA5-4702-930E-C2D12F1103F7}" destId="{0319B980-2A31-4F0E-A8E6-275D26FABD10}" srcOrd="3" destOrd="0" parTransId="{C17FB7C9-BA40-4B31-9E30-7D0C6A522BCF}" sibTransId="{9F7C8C10-FF95-4101-8199-A58689BF87DC}"/>
    <dgm:cxn modelId="{0506979D-A5F3-4E3C-A14C-79CFD1299672}" type="presOf" srcId="{1DC86823-5597-4106-8F5E-FD2E9F8F7F2E}" destId="{97E07B51-68C5-456F-ABCE-AF2016696474}" srcOrd="1" destOrd="0" presId="urn:microsoft.com/office/officeart/2005/8/layout/process2"/>
    <dgm:cxn modelId="{B990BC6E-3F51-41F9-81DD-3E61B93B174E}" type="presOf" srcId="{F03F8502-E22E-42ED-B290-144D105F1BFB}" destId="{0B60F6CB-29C7-4F90-9340-2C34FED1D983}" srcOrd="0" destOrd="0" presId="urn:microsoft.com/office/officeart/2005/8/layout/process2"/>
    <dgm:cxn modelId="{CE6F5E5F-9CD7-4B5E-90C0-04FE6569CE51}" type="presParOf" srcId="{A91765AF-5EA9-440F-8BE3-5F7274D7DDF1}" destId="{DF88282B-8B02-47FC-B8BA-142DB58C5BBF}" srcOrd="0" destOrd="0" presId="urn:microsoft.com/office/officeart/2005/8/layout/process2"/>
    <dgm:cxn modelId="{27A6535D-A8D3-42FE-B226-C44428878CDE}" type="presParOf" srcId="{A91765AF-5EA9-440F-8BE3-5F7274D7DDF1}" destId="{6AB22DE8-7E0C-4DA6-AC7B-30BB46CDC301}" srcOrd="1" destOrd="0" presId="urn:microsoft.com/office/officeart/2005/8/layout/process2"/>
    <dgm:cxn modelId="{0143FE80-6A97-4056-9D7E-A885408A5CAE}" type="presParOf" srcId="{6AB22DE8-7E0C-4DA6-AC7B-30BB46CDC301}" destId="{AF8A3034-FF84-44DE-ABA8-D10A0B1F381F}" srcOrd="0" destOrd="0" presId="urn:microsoft.com/office/officeart/2005/8/layout/process2"/>
    <dgm:cxn modelId="{A63D20AB-544B-48F4-9DA0-717C909D7C42}" type="presParOf" srcId="{A91765AF-5EA9-440F-8BE3-5F7274D7DDF1}" destId="{0116387F-1EB6-4D09-9D42-A0C4CF6BB885}" srcOrd="2" destOrd="0" presId="urn:microsoft.com/office/officeart/2005/8/layout/process2"/>
    <dgm:cxn modelId="{2FB2CE1C-A70A-4EDC-B683-E1DA0FB9F199}" type="presParOf" srcId="{A91765AF-5EA9-440F-8BE3-5F7274D7DDF1}" destId="{83C1B50A-8B17-4F62-B400-4DA49319672F}" srcOrd="3" destOrd="0" presId="urn:microsoft.com/office/officeart/2005/8/layout/process2"/>
    <dgm:cxn modelId="{A9FC7882-6281-4F82-8EF0-C4A87B1F8BC2}" type="presParOf" srcId="{83C1B50A-8B17-4F62-B400-4DA49319672F}" destId="{97E07B51-68C5-456F-ABCE-AF2016696474}" srcOrd="0" destOrd="0" presId="urn:microsoft.com/office/officeart/2005/8/layout/process2"/>
    <dgm:cxn modelId="{4B4F619C-AD3F-4019-898C-CBEB7502264E}" type="presParOf" srcId="{A91765AF-5EA9-440F-8BE3-5F7274D7DDF1}" destId="{1F9C69A5-CE9A-4EDB-AD72-11A663E544B8}" srcOrd="4" destOrd="0" presId="urn:microsoft.com/office/officeart/2005/8/layout/process2"/>
    <dgm:cxn modelId="{C5D550B6-6CD5-4C19-B3C7-FBD7F8971632}" type="presParOf" srcId="{A91765AF-5EA9-440F-8BE3-5F7274D7DDF1}" destId="{0B60F6CB-29C7-4F90-9340-2C34FED1D983}" srcOrd="5" destOrd="0" presId="urn:microsoft.com/office/officeart/2005/8/layout/process2"/>
    <dgm:cxn modelId="{6E282F29-4C5F-44CF-ABDF-A71A3757EA59}" type="presParOf" srcId="{0B60F6CB-29C7-4F90-9340-2C34FED1D983}" destId="{B8E4F006-48A6-4814-A590-E19238D717D4}" srcOrd="0" destOrd="0" presId="urn:microsoft.com/office/officeart/2005/8/layout/process2"/>
    <dgm:cxn modelId="{AA95EE57-51E6-443B-897E-A822B7FD4CD2}" type="presParOf" srcId="{A91765AF-5EA9-440F-8BE3-5F7274D7DDF1}" destId="{8E87F42E-8021-40D3-91A1-ABE26BF1BC9B}" srcOrd="6" destOrd="0" presId="urn:microsoft.com/office/officeart/2005/8/layout/process2"/>
  </dgm:cxnLst>
  <dgm:bg/>
  <dgm:whole>
    <a:ln w="57150">
      <a:solidFill>
        <a:schemeClr val="bg1"/>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Consentimiento Informado</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306553">
        <dgm:presLayoutVars>
          <dgm:bulletEnabled val="1"/>
        </dgm:presLayoutVars>
      </dgm:prSet>
      <dgm:spPr/>
      <dgm:t>
        <a:bodyPr/>
        <a:lstStyle/>
        <a:p>
          <a:endParaRPr lang="es-ES"/>
        </a:p>
      </dgm:t>
    </dgm:pt>
  </dgm:ptLst>
  <dgm:cxnLst>
    <dgm:cxn modelId="{147E554A-B173-4AF6-8ADB-EDEA0F834807}" type="presOf" srcId="{3EC56CAE-6DDD-483E-8685-58CA61CD6BEC}" destId="{DF88282B-8B02-47FC-B8BA-142DB58C5BBF}" srcOrd="0" destOrd="0" presId="urn:microsoft.com/office/officeart/2005/8/layout/process2"/>
    <dgm:cxn modelId="{197E0DAA-48A0-43AA-98AF-96894FCAFFB9}" type="presOf" srcId="{E0B4ADAF-0FA5-4702-930E-C2D12F1103F7}" destId="{A91765AF-5EA9-440F-8BE3-5F7274D7DDF1}"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E3E5733E-9029-4304-9612-B21893095E73}"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Incentivos e indemnizaciones</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306553">
        <dgm:presLayoutVars>
          <dgm:bulletEnabled val="1"/>
        </dgm:presLayoutVars>
      </dgm:prSet>
      <dgm:spPr/>
      <dgm:t>
        <a:bodyPr/>
        <a:lstStyle/>
        <a:p>
          <a:endParaRPr lang="es-ES"/>
        </a:p>
      </dgm:t>
    </dgm:pt>
  </dgm:ptLst>
  <dgm:cxnLst>
    <dgm:cxn modelId="{72FE06B4-12F1-4DE9-B4F1-F294DB5E1438}" type="presOf" srcId="{3EC56CAE-6DDD-483E-8685-58CA61CD6BEC}" destId="{DF88282B-8B02-47FC-B8BA-142DB58C5BBF}" srcOrd="0" destOrd="0" presId="urn:microsoft.com/office/officeart/2005/8/layout/process2"/>
    <dgm:cxn modelId="{D8C8BF40-CC23-4C32-9943-9B5F6C857B9D}" type="presOf" srcId="{E0B4ADAF-0FA5-4702-930E-C2D12F1103F7}" destId="{A91765AF-5EA9-440F-8BE3-5F7274D7DDF1}"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E9BD0F15-E297-47F6-84DC-9FFE39D37783}"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Protocolo del estudio</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306553">
        <dgm:presLayoutVars>
          <dgm:bulletEnabled val="1"/>
        </dgm:presLayoutVars>
      </dgm:prSet>
      <dgm:spPr/>
      <dgm:t>
        <a:bodyPr/>
        <a:lstStyle/>
        <a:p>
          <a:endParaRPr lang="es-ES"/>
        </a:p>
      </dgm:t>
    </dgm:pt>
  </dgm:ptLst>
  <dgm:cxnLst>
    <dgm:cxn modelId="{34C77EFA-292C-499E-B30A-CB711C6D74BE}" type="presOf" srcId="{E0B4ADAF-0FA5-4702-930E-C2D12F1103F7}" destId="{A91765AF-5EA9-440F-8BE3-5F7274D7DDF1}"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3A99D0EC-97CE-4B9B-8181-A2D0C0FCD33F}" type="presOf" srcId="{3EC56CAE-6DDD-483E-8685-58CA61CD6BEC}" destId="{DF88282B-8B02-47FC-B8BA-142DB58C5BBF}" srcOrd="0" destOrd="0" presId="urn:microsoft.com/office/officeart/2005/8/layout/process2"/>
    <dgm:cxn modelId="{0F8EC352-FA23-4E58-9BDE-4BED5D4C680B}"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Sujetos participantes en el estudio</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306553" custLinFactNeighborX="1940" custLinFactNeighborY="-75122">
        <dgm:presLayoutVars>
          <dgm:bulletEnabled val="1"/>
        </dgm:presLayoutVars>
      </dgm:prSet>
      <dgm:spPr/>
      <dgm:t>
        <a:bodyPr/>
        <a:lstStyle/>
        <a:p>
          <a:endParaRPr lang="es-ES"/>
        </a:p>
      </dgm:t>
    </dgm:pt>
  </dgm:ptLst>
  <dgm:cxnLst>
    <dgm:cxn modelId="{5E9039A9-3D9E-4C01-86EF-8D24BDDF44AF}" type="presOf" srcId="{E0B4ADAF-0FA5-4702-930E-C2D12F1103F7}" destId="{A91765AF-5EA9-440F-8BE3-5F7274D7DDF1}"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965A751B-8043-4EE6-A421-28C587E1C6BD}" type="presOf" srcId="{3EC56CAE-6DDD-483E-8685-58CA61CD6BEC}" destId="{DF88282B-8B02-47FC-B8BA-142DB58C5BBF}" srcOrd="0" destOrd="0" presId="urn:microsoft.com/office/officeart/2005/8/layout/process2"/>
    <dgm:cxn modelId="{070F8786-0189-49E8-9F11-CA971F186E63}"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D6BA9F9-31E2-41DD-8131-D8CD9B885D9F}"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s-ES"/>
        </a:p>
      </dgm:t>
    </dgm:pt>
    <dgm:pt modelId="{3C78E05A-B34D-489B-952D-1ED835FD615D}">
      <dgm:prSet custT="1"/>
      <dgm:spPr>
        <a:ln w="57150">
          <a:solidFill>
            <a:schemeClr val="bg1"/>
          </a:solidFill>
        </a:ln>
      </dgm:spPr>
      <dgm:t>
        <a:bodyPr/>
        <a:lstStyle/>
        <a:p>
          <a:pPr rtl="0"/>
          <a:r>
            <a:rPr lang="es-ES" sz="2400" dirty="0" smtClean="0">
              <a:solidFill>
                <a:srgbClr val="000066"/>
              </a:solidFill>
              <a:latin typeface="Gill Sans MT" pitchFamily="34" charset="0"/>
            </a:rPr>
            <a:t>Condiciones experimentales:</a:t>
          </a:r>
          <a:endParaRPr lang="es-ES" sz="2400" dirty="0">
            <a:solidFill>
              <a:srgbClr val="000066"/>
            </a:solidFill>
            <a:latin typeface="Gill Sans MT" pitchFamily="34" charset="0"/>
          </a:endParaRPr>
        </a:p>
      </dgm:t>
    </dgm:pt>
    <dgm:pt modelId="{99209BA6-64CF-495B-8E9B-0EBE8997B2E5}" type="parTrans" cxnId="{34E89253-D25C-4F6A-B86A-4050A32F21F4}">
      <dgm:prSet/>
      <dgm:spPr/>
      <dgm:t>
        <a:bodyPr/>
        <a:lstStyle/>
        <a:p>
          <a:endParaRPr lang="es-ES" sz="2400">
            <a:solidFill>
              <a:srgbClr val="000066"/>
            </a:solidFill>
            <a:latin typeface="Gill Sans MT" pitchFamily="34" charset="0"/>
          </a:endParaRPr>
        </a:p>
      </dgm:t>
    </dgm:pt>
    <dgm:pt modelId="{9DE6D0C4-627D-41E4-B3C2-3A45E7141A48}" type="sibTrans" cxnId="{34E89253-D25C-4F6A-B86A-4050A32F21F4}">
      <dgm:prSet/>
      <dgm:spPr/>
      <dgm:t>
        <a:bodyPr/>
        <a:lstStyle/>
        <a:p>
          <a:endParaRPr lang="es-ES" sz="2400">
            <a:solidFill>
              <a:srgbClr val="000066"/>
            </a:solidFill>
            <a:latin typeface="Gill Sans MT" pitchFamily="34" charset="0"/>
          </a:endParaRPr>
        </a:p>
      </dgm:t>
    </dgm:pt>
    <dgm:pt modelId="{6567CD00-FAAD-412A-A805-510503EF2E69}">
      <dgm:prSet custT="1"/>
      <dgm:spPr>
        <a:ln w="57150">
          <a:solidFill>
            <a:schemeClr val="bg1"/>
          </a:solidFill>
        </a:ln>
      </dgm:spPr>
      <dgm:t>
        <a:bodyPr/>
        <a:lstStyle/>
        <a:p>
          <a:pPr rtl="0"/>
          <a:r>
            <a:rPr lang="es-ES" sz="2400" dirty="0" smtClean="0">
              <a:solidFill>
                <a:srgbClr val="000066"/>
              </a:solidFill>
              <a:latin typeface="Gill Sans MT" pitchFamily="34" charset="0"/>
            </a:rPr>
            <a:t>Postura y actividad física</a:t>
          </a:r>
          <a:endParaRPr lang="es-ES" sz="2400" dirty="0">
            <a:solidFill>
              <a:srgbClr val="000066"/>
            </a:solidFill>
            <a:latin typeface="Gill Sans MT" pitchFamily="34" charset="0"/>
          </a:endParaRPr>
        </a:p>
      </dgm:t>
    </dgm:pt>
    <dgm:pt modelId="{E7CDFC14-1F50-43A6-A7A3-01570A9F9B61}" type="parTrans" cxnId="{EB9797A3-F870-439B-8687-C495B8A53D42}">
      <dgm:prSet/>
      <dgm:spPr/>
      <dgm:t>
        <a:bodyPr/>
        <a:lstStyle/>
        <a:p>
          <a:endParaRPr lang="es-ES" sz="2400">
            <a:solidFill>
              <a:srgbClr val="000066"/>
            </a:solidFill>
            <a:latin typeface="Gill Sans MT" pitchFamily="34" charset="0"/>
          </a:endParaRPr>
        </a:p>
      </dgm:t>
    </dgm:pt>
    <dgm:pt modelId="{80C43FA0-D154-4A64-BF55-AFC9772BB3C1}" type="sibTrans" cxnId="{EB9797A3-F870-439B-8687-C495B8A53D42}">
      <dgm:prSet/>
      <dgm:spPr/>
      <dgm:t>
        <a:bodyPr/>
        <a:lstStyle/>
        <a:p>
          <a:endParaRPr lang="es-ES" sz="2400">
            <a:solidFill>
              <a:srgbClr val="000066"/>
            </a:solidFill>
            <a:latin typeface="Gill Sans MT" pitchFamily="34" charset="0"/>
          </a:endParaRPr>
        </a:p>
      </dgm:t>
    </dgm:pt>
    <dgm:pt modelId="{D15E8861-0439-4939-845F-80EF55AC170F}">
      <dgm:prSet custT="1"/>
      <dgm:spPr>
        <a:ln w="57150">
          <a:solidFill>
            <a:schemeClr val="bg1"/>
          </a:solidFill>
        </a:ln>
      </dgm:spPr>
      <dgm:t>
        <a:bodyPr/>
        <a:lstStyle/>
        <a:p>
          <a:pPr rtl="0"/>
          <a:r>
            <a:rPr lang="es-ES" sz="2400" dirty="0" smtClean="0">
              <a:solidFill>
                <a:srgbClr val="000066"/>
              </a:solidFill>
              <a:latin typeface="Gill Sans MT" pitchFamily="34" charset="0"/>
            </a:rPr>
            <a:t>Ingesta de los alimentos, líquidos y otros</a:t>
          </a:r>
          <a:endParaRPr lang="es-ES" sz="2400" dirty="0">
            <a:solidFill>
              <a:srgbClr val="000066"/>
            </a:solidFill>
            <a:latin typeface="Gill Sans MT" pitchFamily="34" charset="0"/>
          </a:endParaRPr>
        </a:p>
      </dgm:t>
    </dgm:pt>
    <dgm:pt modelId="{BA9620FE-59AD-4039-AAF1-B5BB5830F683}" type="parTrans" cxnId="{5F5C8BC5-CBC4-49FF-A618-B10ACC313D8D}">
      <dgm:prSet/>
      <dgm:spPr/>
      <dgm:t>
        <a:bodyPr/>
        <a:lstStyle/>
        <a:p>
          <a:endParaRPr lang="es-ES" sz="2400">
            <a:solidFill>
              <a:srgbClr val="000066"/>
            </a:solidFill>
            <a:latin typeface="Gill Sans MT" pitchFamily="34" charset="0"/>
          </a:endParaRPr>
        </a:p>
      </dgm:t>
    </dgm:pt>
    <dgm:pt modelId="{5D9BAEDE-1F65-4A1E-BEB0-FE41A94363C3}" type="sibTrans" cxnId="{5F5C8BC5-CBC4-49FF-A618-B10ACC313D8D}">
      <dgm:prSet/>
      <dgm:spPr/>
      <dgm:t>
        <a:bodyPr/>
        <a:lstStyle/>
        <a:p>
          <a:endParaRPr lang="es-ES" sz="2400">
            <a:solidFill>
              <a:srgbClr val="000066"/>
            </a:solidFill>
            <a:latin typeface="Gill Sans MT" pitchFamily="34" charset="0"/>
          </a:endParaRPr>
        </a:p>
      </dgm:t>
    </dgm:pt>
    <dgm:pt modelId="{F28A543D-1D9D-4082-B718-8546DFA0FBE0}" type="pres">
      <dgm:prSet presAssocID="{2D6BA9F9-31E2-41DD-8131-D8CD9B885D9F}" presName="linearFlow" presStyleCnt="0">
        <dgm:presLayoutVars>
          <dgm:dir/>
          <dgm:resizeHandles val="exact"/>
        </dgm:presLayoutVars>
      </dgm:prSet>
      <dgm:spPr/>
      <dgm:t>
        <a:bodyPr/>
        <a:lstStyle/>
        <a:p>
          <a:endParaRPr lang="es-ES"/>
        </a:p>
      </dgm:t>
    </dgm:pt>
    <dgm:pt modelId="{1582BF33-2C11-4575-8953-6774A8431323}" type="pres">
      <dgm:prSet presAssocID="{3C78E05A-B34D-489B-952D-1ED835FD615D}" presName="composite" presStyleCnt="0"/>
      <dgm:spPr/>
    </dgm:pt>
    <dgm:pt modelId="{6448C6CD-8E7B-4539-8FED-A7DCE0B086B3}" type="pres">
      <dgm:prSet presAssocID="{3C78E05A-B34D-489B-952D-1ED835FD615D}" presName="imgShp" presStyleLbl="fgImgPlace1" presStyleIdx="0" presStyleCnt="3"/>
      <dgm:spPr/>
    </dgm:pt>
    <dgm:pt modelId="{30C25196-8B6C-4B49-884A-0C0ECE518C2A}" type="pres">
      <dgm:prSet presAssocID="{3C78E05A-B34D-489B-952D-1ED835FD615D}" presName="txShp" presStyleLbl="node1" presStyleIdx="0" presStyleCnt="3">
        <dgm:presLayoutVars>
          <dgm:bulletEnabled val="1"/>
        </dgm:presLayoutVars>
      </dgm:prSet>
      <dgm:spPr/>
      <dgm:t>
        <a:bodyPr/>
        <a:lstStyle/>
        <a:p>
          <a:endParaRPr lang="es-ES"/>
        </a:p>
      </dgm:t>
    </dgm:pt>
    <dgm:pt modelId="{0541292F-9A92-43A8-B916-416B5121534C}" type="pres">
      <dgm:prSet presAssocID="{9DE6D0C4-627D-41E4-B3C2-3A45E7141A48}" presName="spacing" presStyleCnt="0"/>
      <dgm:spPr/>
    </dgm:pt>
    <dgm:pt modelId="{8F926B50-9957-470F-9B4B-DA61BF7E5FD4}" type="pres">
      <dgm:prSet presAssocID="{6567CD00-FAAD-412A-A805-510503EF2E69}" presName="composite" presStyleCnt="0"/>
      <dgm:spPr/>
    </dgm:pt>
    <dgm:pt modelId="{6F460684-4023-4741-9F0E-289087E6F54B}" type="pres">
      <dgm:prSet presAssocID="{6567CD00-FAAD-412A-A805-510503EF2E69}" presName="imgShp" presStyleLbl="fgImgPlace1" presStyleIdx="1" presStyleCnt="3"/>
      <dgm:spPr/>
    </dgm:pt>
    <dgm:pt modelId="{4D7FCE6A-4920-4A83-A8E7-92AE796EF040}" type="pres">
      <dgm:prSet presAssocID="{6567CD00-FAAD-412A-A805-510503EF2E69}" presName="txShp" presStyleLbl="node1" presStyleIdx="1" presStyleCnt="3">
        <dgm:presLayoutVars>
          <dgm:bulletEnabled val="1"/>
        </dgm:presLayoutVars>
      </dgm:prSet>
      <dgm:spPr/>
      <dgm:t>
        <a:bodyPr/>
        <a:lstStyle/>
        <a:p>
          <a:endParaRPr lang="es-ES"/>
        </a:p>
      </dgm:t>
    </dgm:pt>
    <dgm:pt modelId="{5C7F5045-76CE-4B46-BEA1-3B7188017E75}" type="pres">
      <dgm:prSet presAssocID="{80C43FA0-D154-4A64-BF55-AFC9772BB3C1}" presName="spacing" presStyleCnt="0"/>
      <dgm:spPr/>
    </dgm:pt>
    <dgm:pt modelId="{81BC6373-CE42-4651-948F-0CB75652A356}" type="pres">
      <dgm:prSet presAssocID="{D15E8861-0439-4939-845F-80EF55AC170F}" presName="composite" presStyleCnt="0"/>
      <dgm:spPr/>
    </dgm:pt>
    <dgm:pt modelId="{85BE0915-B820-45A3-AE3B-A3F9AC103F0D}" type="pres">
      <dgm:prSet presAssocID="{D15E8861-0439-4939-845F-80EF55AC170F}" presName="imgShp" presStyleLbl="fgImgPlace1" presStyleIdx="2" presStyleCnt="3"/>
      <dgm:spPr/>
    </dgm:pt>
    <dgm:pt modelId="{9EF55535-C4DA-45AE-9E33-D5DE5CCE2FDF}" type="pres">
      <dgm:prSet presAssocID="{D15E8861-0439-4939-845F-80EF55AC170F}" presName="txShp" presStyleLbl="node1" presStyleIdx="2" presStyleCnt="3">
        <dgm:presLayoutVars>
          <dgm:bulletEnabled val="1"/>
        </dgm:presLayoutVars>
      </dgm:prSet>
      <dgm:spPr/>
      <dgm:t>
        <a:bodyPr/>
        <a:lstStyle/>
        <a:p>
          <a:endParaRPr lang="es-ES"/>
        </a:p>
      </dgm:t>
    </dgm:pt>
  </dgm:ptLst>
  <dgm:cxnLst>
    <dgm:cxn modelId="{27CE407B-6BF0-463A-B01C-E6CBDF3EC5BF}" type="presOf" srcId="{D15E8861-0439-4939-845F-80EF55AC170F}" destId="{9EF55535-C4DA-45AE-9E33-D5DE5CCE2FDF}" srcOrd="0" destOrd="0" presId="urn:microsoft.com/office/officeart/2005/8/layout/vList3"/>
    <dgm:cxn modelId="{5F5C8BC5-CBC4-49FF-A618-B10ACC313D8D}" srcId="{2D6BA9F9-31E2-41DD-8131-D8CD9B885D9F}" destId="{D15E8861-0439-4939-845F-80EF55AC170F}" srcOrd="2" destOrd="0" parTransId="{BA9620FE-59AD-4039-AAF1-B5BB5830F683}" sibTransId="{5D9BAEDE-1F65-4A1E-BEB0-FE41A94363C3}"/>
    <dgm:cxn modelId="{34E89253-D25C-4F6A-B86A-4050A32F21F4}" srcId="{2D6BA9F9-31E2-41DD-8131-D8CD9B885D9F}" destId="{3C78E05A-B34D-489B-952D-1ED835FD615D}" srcOrd="0" destOrd="0" parTransId="{99209BA6-64CF-495B-8E9B-0EBE8997B2E5}" sibTransId="{9DE6D0C4-627D-41E4-B3C2-3A45E7141A48}"/>
    <dgm:cxn modelId="{CFE71C38-19E3-4801-AEA8-11BCBCBDCE70}" type="presOf" srcId="{3C78E05A-B34D-489B-952D-1ED835FD615D}" destId="{30C25196-8B6C-4B49-884A-0C0ECE518C2A}" srcOrd="0" destOrd="0" presId="urn:microsoft.com/office/officeart/2005/8/layout/vList3"/>
    <dgm:cxn modelId="{EB9797A3-F870-439B-8687-C495B8A53D42}" srcId="{2D6BA9F9-31E2-41DD-8131-D8CD9B885D9F}" destId="{6567CD00-FAAD-412A-A805-510503EF2E69}" srcOrd="1" destOrd="0" parTransId="{E7CDFC14-1F50-43A6-A7A3-01570A9F9B61}" sibTransId="{80C43FA0-D154-4A64-BF55-AFC9772BB3C1}"/>
    <dgm:cxn modelId="{969693B8-A583-490C-9E37-76B15CC686D4}" type="presOf" srcId="{2D6BA9F9-31E2-41DD-8131-D8CD9B885D9F}" destId="{F28A543D-1D9D-4082-B718-8546DFA0FBE0}" srcOrd="0" destOrd="0" presId="urn:microsoft.com/office/officeart/2005/8/layout/vList3"/>
    <dgm:cxn modelId="{1562F4E9-E89D-42E1-BEB7-A28E9D143A6A}" type="presOf" srcId="{6567CD00-FAAD-412A-A805-510503EF2E69}" destId="{4D7FCE6A-4920-4A83-A8E7-92AE796EF040}" srcOrd="0" destOrd="0" presId="urn:microsoft.com/office/officeart/2005/8/layout/vList3"/>
    <dgm:cxn modelId="{B907B6CF-BFB6-4BC5-ACF0-78648487F982}" type="presParOf" srcId="{F28A543D-1D9D-4082-B718-8546DFA0FBE0}" destId="{1582BF33-2C11-4575-8953-6774A8431323}" srcOrd="0" destOrd="0" presId="urn:microsoft.com/office/officeart/2005/8/layout/vList3"/>
    <dgm:cxn modelId="{52D6B1AF-DA9A-4BFD-9057-145A4BE6A95E}" type="presParOf" srcId="{1582BF33-2C11-4575-8953-6774A8431323}" destId="{6448C6CD-8E7B-4539-8FED-A7DCE0B086B3}" srcOrd="0" destOrd="0" presId="urn:microsoft.com/office/officeart/2005/8/layout/vList3"/>
    <dgm:cxn modelId="{93045D29-66CB-4FAC-AC04-25BD6EA795AE}" type="presParOf" srcId="{1582BF33-2C11-4575-8953-6774A8431323}" destId="{30C25196-8B6C-4B49-884A-0C0ECE518C2A}" srcOrd="1" destOrd="0" presId="urn:microsoft.com/office/officeart/2005/8/layout/vList3"/>
    <dgm:cxn modelId="{CD4396B9-D5A3-4DD7-8C26-5714F3F53CA9}" type="presParOf" srcId="{F28A543D-1D9D-4082-B718-8546DFA0FBE0}" destId="{0541292F-9A92-43A8-B916-416B5121534C}" srcOrd="1" destOrd="0" presId="urn:microsoft.com/office/officeart/2005/8/layout/vList3"/>
    <dgm:cxn modelId="{7093CD37-E82B-4296-B7F5-A276E6AEB03B}" type="presParOf" srcId="{F28A543D-1D9D-4082-B718-8546DFA0FBE0}" destId="{8F926B50-9957-470F-9B4B-DA61BF7E5FD4}" srcOrd="2" destOrd="0" presId="urn:microsoft.com/office/officeart/2005/8/layout/vList3"/>
    <dgm:cxn modelId="{738EB3E0-8406-4BE1-A6A8-3FF97A65DACE}" type="presParOf" srcId="{8F926B50-9957-470F-9B4B-DA61BF7E5FD4}" destId="{6F460684-4023-4741-9F0E-289087E6F54B}" srcOrd="0" destOrd="0" presId="urn:microsoft.com/office/officeart/2005/8/layout/vList3"/>
    <dgm:cxn modelId="{1AF832B5-109C-4742-B9C7-A8B360ED046C}" type="presParOf" srcId="{8F926B50-9957-470F-9B4B-DA61BF7E5FD4}" destId="{4D7FCE6A-4920-4A83-A8E7-92AE796EF040}" srcOrd="1" destOrd="0" presId="urn:microsoft.com/office/officeart/2005/8/layout/vList3"/>
    <dgm:cxn modelId="{EC8AE114-175B-47A0-9156-47EB0CFE74C1}" type="presParOf" srcId="{F28A543D-1D9D-4082-B718-8546DFA0FBE0}" destId="{5C7F5045-76CE-4B46-BEA1-3B7188017E75}" srcOrd="3" destOrd="0" presId="urn:microsoft.com/office/officeart/2005/8/layout/vList3"/>
    <dgm:cxn modelId="{22776E67-F351-4E0E-9190-6D9EE8A65C05}" type="presParOf" srcId="{F28A543D-1D9D-4082-B718-8546DFA0FBE0}" destId="{81BC6373-CE42-4651-948F-0CB75652A356}" srcOrd="4" destOrd="0" presId="urn:microsoft.com/office/officeart/2005/8/layout/vList3"/>
    <dgm:cxn modelId="{4B96FB94-7866-43D1-9229-AB4574B60AE2}" type="presParOf" srcId="{81BC6373-CE42-4651-948F-0CB75652A356}" destId="{85BE0915-B820-45A3-AE3B-A3F9AC103F0D}" srcOrd="0" destOrd="0" presId="urn:microsoft.com/office/officeart/2005/8/layout/vList3"/>
    <dgm:cxn modelId="{1F616462-CF29-4193-A61D-C0373BBDA6EA}" type="presParOf" srcId="{81BC6373-CE42-4651-948F-0CB75652A356}" destId="{9EF55535-C4DA-45AE-9E33-D5DE5CCE2FDF}"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42DD4E1-0E1A-4956-B97A-7531F233CE1B}"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s-ES"/>
        </a:p>
      </dgm:t>
    </dgm:pt>
    <dgm:pt modelId="{1188AAE1-323A-4D53-BD1F-5D0B64CC973D}">
      <dgm:prSet custT="1"/>
      <dgm:spPr>
        <a:ln w="57150">
          <a:solidFill>
            <a:schemeClr val="bg1"/>
          </a:solidFill>
        </a:ln>
      </dgm:spPr>
      <dgm:t>
        <a:bodyPr/>
        <a:lstStyle/>
        <a:p>
          <a:pPr rtl="0"/>
          <a:r>
            <a:rPr lang="es-ES" sz="2400" dirty="0" smtClean="0">
              <a:solidFill>
                <a:srgbClr val="000066"/>
              </a:solidFill>
              <a:latin typeface="Gill Sans MT" pitchFamily="34" charset="0"/>
            </a:rPr>
            <a:t>Dosis y frecuencia de administración:</a:t>
          </a:r>
          <a:endParaRPr lang="es-ES" sz="2400" dirty="0">
            <a:solidFill>
              <a:srgbClr val="000066"/>
            </a:solidFill>
            <a:latin typeface="Gill Sans MT" pitchFamily="34" charset="0"/>
          </a:endParaRPr>
        </a:p>
      </dgm:t>
    </dgm:pt>
    <dgm:pt modelId="{C0A74A30-7F75-499F-B92F-B71D40C9CB07}" type="parTrans" cxnId="{520227C2-417E-4676-96F1-8F3A4E6E6FD9}">
      <dgm:prSet/>
      <dgm:spPr/>
      <dgm:t>
        <a:bodyPr/>
        <a:lstStyle/>
        <a:p>
          <a:endParaRPr lang="es-ES" sz="2400">
            <a:solidFill>
              <a:srgbClr val="000066"/>
            </a:solidFill>
            <a:latin typeface="Gill Sans MT" pitchFamily="34" charset="0"/>
          </a:endParaRPr>
        </a:p>
      </dgm:t>
    </dgm:pt>
    <dgm:pt modelId="{DDCECC2A-78F0-4CCE-A37B-D74F5654F72B}" type="sibTrans" cxnId="{520227C2-417E-4676-96F1-8F3A4E6E6FD9}">
      <dgm:prSet/>
      <dgm:spPr/>
      <dgm:t>
        <a:bodyPr/>
        <a:lstStyle/>
        <a:p>
          <a:endParaRPr lang="es-ES" sz="2400">
            <a:solidFill>
              <a:srgbClr val="000066"/>
            </a:solidFill>
            <a:latin typeface="Gill Sans MT" pitchFamily="34" charset="0"/>
          </a:endParaRPr>
        </a:p>
      </dgm:t>
    </dgm:pt>
    <dgm:pt modelId="{D56FEE5E-95A4-405D-857A-D6E8B41C26C7}">
      <dgm:prSet custT="1"/>
      <dgm:spPr>
        <a:ln w="57150">
          <a:solidFill>
            <a:schemeClr val="bg1"/>
          </a:solidFill>
        </a:ln>
      </dgm:spPr>
      <dgm:t>
        <a:bodyPr/>
        <a:lstStyle/>
        <a:p>
          <a:pPr rtl="0"/>
          <a:r>
            <a:rPr lang="es-ES" sz="2400" dirty="0" smtClean="0">
              <a:solidFill>
                <a:srgbClr val="000066"/>
              </a:solidFill>
              <a:latin typeface="Gill Sans MT" pitchFamily="34" charset="0"/>
            </a:rPr>
            <a:t>Estudio en dosis única</a:t>
          </a:r>
          <a:endParaRPr lang="es-ES" sz="2400" dirty="0">
            <a:solidFill>
              <a:srgbClr val="000066"/>
            </a:solidFill>
            <a:latin typeface="Gill Sans MT" pitchFamily="34" charset="0"/>
          </a:endParaRPr>
        </a:p>
      </dgm:t>
    </dgm:pt>
    <dgm:pt modelId="{D7A99A26-9704-4B2F-8C59-6C85F9F30DC1}" type="parTrans" cxnId="{FADE0428-A20E-4414-9827-698D2EA9CCD5}">
      <dgm:prSet/>
      <dgm:spPr/>
      <dgm:t>
        <a:bodyPr/>
        <a:lstStyle/>
        <a:p>
          <a:endParaRPr lang="es-ES" sz="2400">
            <a:solidFill>
              <a:srgbClr val="000066"/>
            </a:solidFill>
            <a:latin typeface="Gill Sans MT" pitchFamily="34" charset="0"/>
          </a:endParaRPr>
        </a:p>
      </dgm:t>
    </dgm:pt>
    <dgm:pt modelId="{B6761618-C3CA-49F9-888E-349DAACBD485}" type="sibTrans" cxnId="{FADE0428-A20E-4414-9827-698D2EA9CCD5}">
      <dgm:prSet/>
      <dgm:spPr/>
      <dgm:t>
        <a:bodyPr/>
        <a:lstStyle/>
        <a:p>
          <a:endParaRPr lang="es-ES" sz="2400">
            <a:solidFill>
              <a:srgbClr val="000066"/>
            </a:solidFill>
            <a:latin typeface="Gill Sans MT" pitchFamily="34" charset="0"/>
          </a:endParaRPr>
        </a:p>
      </dgm:t>
    </dgm:pt>
    <dgm:pt modelId="{4143A397-B801-4266-8950-2D6B92A14D34}">
      <dgm:prSet custT="1"/>
      <dgm:spPr>
        <a:ln w="57150">
          <a:solidFill>
            <a:schemeClr val="bg1"/>
          </a:solidFill>
        </a:ln>
      </dgm:spPr>
      <dgm:t>
        <a:bodyPr/>
        <a:lstStyle/>
        <a:p>
          <a:pPr rtl="0"/>
          <a:r>
            <a:rPr lang="es-ES" sz="2400" dirty="0" smtClean="0">
              <a:solidFill>
                <a:srgbClr val="000066"/>
              </a:solidFill>
              <a:latin typeface="Gill Sans MT" pitchFamily="34" charset="0"/>
            </a:rPr>
            <a:t>Estudio en dosis múltiple</a:t>
          </a:r>
          <a:endParaRPr lang="es-ES" sz="2400" dirty="0">
            <a:solidFill>
              <a:srgbClr val="000066"/>
            </a:solidFill>
            <a:latin typeface="Gill Sans MT" pitchFamily="34" charset="0"/>
          </a:endParaRPr>
        </a:p>
      </dgm:t>
    </dgm:pt>
    <dgm:pt modelId="{191CBF09-199D-4E64-BC89-E187B10AC8DF}" type="parTrans" cxnId="{012B59AE-7369-4E64-96B8-9FE2A6DFABC8}">
      <dgm:prSet/>
      <dgm:spPr/>
      <dgm:t>
        <a:bodyPr/>
        <a:lstStyle/>
        <a:p>
          <a:endParaRPr lang="es-ES" sz="2400">
            <a:solidFill>
              <a:srgbClr val="000066"/>
            </a:solidFill>
            <a:latin typeface="Gill Sans MT" pitchFamily="34" charset="0"/>
          </a:endParaRPr>
        </a:p>
      </dgm:t>
    </dgm:pt>
    <dgm:pt modelId="{4A0E3815-7625-463E-A125-698E1583C2F1}" type="sibTrans" cxnId="{012B59AE-7369-4E64-96B8-9FE2A6DFABC8}">
      <dgm:prSet/>
      <dgm:spPr/>
      <dgm:t>
        <a:bodyPr/>
        <a:lstStyle/>
        <a:p>
          <a:endParaRPr lang="es-ES" sz="2400">
            <a:solidFill>
              <a:srgbClr val="000066"/>
            </a:solidFill>
            <a:latin typeface="Gill Sans MT" pitchFamily="34" charset="0"/>
          </a:endParaRPr>
        </a:p>
      </dgm:t>
    </dgm:pt>
    <dgm:pt modelId="{CFE10305-6694-4E26-B52C-FD7DC103F361}" type="pres">
      <dgm:prSet presAssocID="{D42DD4E1-0E1A-4956-B97A-7531F233CE1B}" presName="linearFlow" presStyleCnt="0">
        <dgm:presLayoutVars>
          <dgm:dir/>
          <dgm:resizeHandles val="exact"/>
        </dgm:presLayoutVars>
      </dgm:prSet>
      <dgm:spPr/>
      <dgm:t>
        <a:bodyPr/>
        <a:lstStyle/>
        <a:p>
          <a:endParaRPr lang="es-ES"/>
        </a:p>
      </dgm:t>
    </dgm:pt>
    <dgm:pt modelId="{1D222A79-861E-4ACE-87A1-071CD3A7971E}" type="pres">
      <dgm:prSet presAssocID="{1188AAE1-323A-4D53-BD1F-5D0B64CC973D}" presName="composite" presStyleCnt="0"/>
      <dgm:spPr/>
    </dgm:pt>
    <dgm:pt modelId="{D23FFC95-C2C4-4865-BB4C-A804931E6372}" type="pres">
      <dgm:prSet presAssocID="{1188AAE1-323A-4D53-BD1F-5D0B64CC973D}" presName="imgShp" presStyleLbl="fgImgPlace1" presStyleIdx="0" presStyleCnt="3"/>
      <dgm:spPr/>
    </dgm:pt>
    <dgm:pt modelId="{5B8D3640-526E-4D56-9B18-8652B9167BE3}" type="pres">
      <dgm:prSet presAssocID="{1188AAE1-323A-4D53-BD1F-5D0B64CC973D}" presName="txShp" presStyleLbl="node1" presStyleIdx="0" presStyleCnt="3">
        <dgm:presLayoutVars>
          <dgm:bulletEnabled val="1"/>
        </dgm:presLayoutVars>
      </dgm:prSet>
      <dgm:spPr/>
      <dgm:t>
        <a:bodyPr/>
        <a:lstStyle/>
        <a:p>
          <a:endParaRPr lang="es-ES"/>
        </a:p>
      </dgm:t>
    </dgm:pt>
    <dgm:pt modelId="{621E2674-CF8D-4A3B-BDB1-04D192C68710}" type="pres">
      <dgm:prSet presAssocID="{DDCECC2A-78F0-4CCE-A37B-D74F5654F72B}" presName="spacing" presStyleCnt="0"/>
      <dgm:spPr/>
    </dgm:pt>
    <dgm:pt modelId="{977EDF63-C7D8-4B4E-81DD-B3A0C2E5A54A}" type="pres">
      <dgm:prSet presAssocID="{D56FEE5E-95A4-405D-857A-D6E8B41C26C7}" presName="composite" presStyleCnt="0"/>
      <dgm:spPr/>
    </dgm:pt>
    <dgm:pt modelId="{55D41987-184C-4815-8C22-393E558E9CB9}" type="pres">
      <dgm:prSet presAssocID="{D56FEE5E-95A4-405D-857A-D6E8B41C26C7}" presName="imgShp" presStyleLbl="fgImgPlace1" presStyleIdx="1" presStyleCnt="3"/>
      <dgm:spPr/>
    </dgm:pt>
    <dgm:pt modelId="{D1DBFBD2-2FB2-44C3-88CF-938EEE4C816B}" type="pres">
      <dgm:prSet presAssocID="{D56FEE5E-95A4-405D-857A-D6E8B41C26C7}" presName="txShp" presStyleLbl="node1" presStyleIdx="1" presStyleCnt="3">
        <dgm:presLayoutVars>
          <dgm:bulletEnabled val="1"/>
        </dgm:presLayoutVars>
      </dgm:prSet>
      <dgm:spPr/>
      <dgm:t>
        <a:bodyPr/>
        <a:lstStyle/>
        <a:p>
          <a:endParaRPr lang="es-ES"/>
        </a:p>
      </dgm:t>
    </dgm:pt>
    <dgm:pt modelId="{9310CB42-E87A-437D-AA76-30CC5A925217}" type="pres">
      <dgm:prSet presAssocID="{B6761618-C3CA-49F9-888E-349DAACBD485}" presName="spacing" presStyleCnt="0"/>
      <dgm:spPr/>
    </dgm:pt>
    <dgm:pt modelId="{5EE84335-A5D4-4370-9F39-DA56399A39DC}" type="pres">
      <dgm:prSet presAssocID="{4143A397-B801-4266-8950-2D6B92A14D34}" presName="composite" presStyleCnt="0"/>
      <dgm:spPr/>
    </dgm:pt>
    <dgm:pt modelId="{F70475E4-08F3-411B-BBFE-5802A1417EF8}" type="pres">
      <dgm:prSet presAssocID="{4143A397-B801-4266-8950-2D6B92A14D34}" presName="imgShp" presStyleLbl="fgImgPlace1" presStyleIdx="2" presStyleCnt="3"/>
      <dgm:spPr/>
    </dgm:pt>
    <dgm:pt modelId="{B18FFBD4-0881-4561-81BE-16326A7D8CF9}" type="pres">
      <dgm:prSet presAssocID="{4143A397-B801-4266-8950-2D6B92A14D34}" presName="txShp" presStyleLbl="node1" presStyleIdx="2" presStyleCnt="3">
        <dgm:presLayoutVars>
          <dgm:bulletEnabled val="1"/>
        </dgm:presLayoutVars>
      </dgm:prSet>
      <dgm:spPr/>
      <dgm:t>
        <a:bodyPr/>
        <a:lstStyle/>
        <a:p>
          <a:endParaRPr lang="es-ES"/>
        </a:p>
      </dgm:t>
    </dgm:pt>
  </dgm:ptLst>
  <dgm:cxnLst>
    <dgm:cxn modelId="{012B59AE-7369-4E64-96B8-9FE2A6DFABC8}" srcId="{D42DD4E1-0E1A-4956-B97A-7531F233CE1B}" destId="{4143A397-B801-4266-8950-2D6B92A14D34}" srcOrd="2" destOrd="0" parTransId="{191CBF09-199D-4E64-BC89-E187B10AC8DF}" sibTransId="{4A0E3815-7625-463E-A125-698E1583C2F1}"/>
    <dgm:cxn modelId="{61E177E2-F9B0-499A-926B-38ED38B6FD1D}" type="presOf" srcId="{1188AAE1-323A-4D53-BD1F-5D0B64CC973D}" destId="{5B8D3640-526E-4D56-9B18-8652B9167BE3}" srcOrd="0" destOrd="0" presId="urn:microsoft.com/office/officeart/2005/8/layout/vList3"/>
    <dgm:cxn modelId="{3507C218-26D0-43AE-B3A1-74EA38C711D9}" type="presOf" srcId="{D42DD4E1-0E1A-4956-B97A-7531F233CE1B}" destId="{CFE10305-6694-4E26-B52C-FD7DC103F361}" srcOrd="0" destOrd="0" presId="urn:microsoft.com/office/officeart/2005/8/layout/vList3"/>
    <dgm:cxn modelId="{520227C2-417E-4676-96F1-8F3A4E6E6FD9}" srcId="{D42DD4E1-0E1A-4956-B97A-7531F233CE1B}" destId="{1188AAE1-323A-4D53-BD1F-5D0B64CC973D}" srcOrd="0" destOrd="0" parTransId="{C0A74A30-7F75-499F-B92F-B71D40C9CB07}" sibTransId="{DDCECC2A-78F0-4CCE-A37B-D74F5654F72B}"/>
    <dgm:cxn modelId="{583449AA-47A1-4E5E-A9D7-339F8E9C4A5C}" type="presOf" srcId="{D56FEE5E-95A4-405D-857A-D6E8B41C26C7}" destId="{D1DBFBD2-2FB2-44C3-88CF-938EEE4C816B}" srcOrd="0" destOrd="0" presId="urn:microsoft.com/office/officeart/2005/8/layout/vList3"/>
    <dgm:cxn modelId="{FADE0428-A20E-4414-9827-698D2EA9CCD5}" srcId="{D42DD4E1-0E1A-4956-B97A-7531F233CE1B}" destId="{D56FEE5E-95A4-405D-857A-D6E8B41C26C7}" srcOrd="1" destOrd="0" parTransId="{D7A99A26-9704-4B2F-8C59-6C85F9F30DC1}" sibTransId="{B6761618-C3CA-49F9-888E-349DAACBD485}"/>
    <dgm:cxn modelId="{3C4DCBAF-1CC9-47C8-81CD-670237F081F4}" type="presOf" srcId="{4143A397-B801-4266-8950-2D6B92A14D34}" destId="{B18FFBD4-0881-4561-81BE-16326A7D8CF9}" srcOrd="0" destOrd="0" presId="urn:microsoft.com/office/officeart/2005/8/layout/vList3"/>
    <dgm:cxn modelId="{37E292B8-6E20-46EC-83DD-9E5EAAC864FC}" type="presParOf" srcId="{CFE10305-6694-4E26-B52C-FD7DC103F361}" destId="{1D222A79-861E-4ACE-87A1-071CD3A7971E}" srcOrd="0" destOrd="0" presId="urn:microsoft.com/office/officeart/2005/8/layout/vList3"/>
    <dgm:cxn modelId="{5BE0BA88-C0C1-4FE0-AE03-94407A61E41C}" type="presParOf" srcId="{1D222A79-861E-4ACE-87A1-071CD3A7971E}" destId="{D23FFC95-C2C4-4865-BB4C-A804931E6372}" srcOrd="0" destOrd="0" presId="urn:microsoft.com/office/officeart/2005/8/layout/vList3"/>
    <dgm:cxn modelId="{3C1CE4E5-0F1C-4FE3-8E41-B617E9B2CADC}" type="presParOf" srcId="{1D222A79-861E-4ACE-87A1-071CD3A7971E}" destId="{5B8D3640-526E-4D56-9B18-8652B9167BE3}" srcOrd="1" destOrd="0" presId="urn:microsoft.com/office/officeart/2005/8/layout/vList3"/>
    <dgm:cxn modelId="{CE81DEF3-F187-43C3-B190-95D97BDA23B1}" type="presParOf" srcId="{CFE10305-6694-4E26-B52C-FD7DC103F361}" destId="{621E2674-CF8D-4A3B-BDB1-04D192C68710}" srcOrd="1" destOrd="0" presId="urn:microsoft.com/office/officeart/2005/8/layout/vList3"/>
    <dgm:cxn modelId="{C69E97EE-5AFD-4E32-8F6A-266CC226D978}" type="presParOf" srcId="{CFE10305-6694-4E26-B52C-FD7DC103F361}" destId="{977EDF63-C7D8-4B4E-81DD-B3A0C2E5A54A}" srcOrd="2" destOrd="0" presId="urn:microsoft.com/office/officeart/2005/8/layout/vList3"/>
    <dgm:cxn modelId="{B4E9452D-02AE-4B2E-A02D-F6EE56C2ABB8}" type="presParOf" srcId="{977EDF63-C7D8-4B4E-81DD-B3A0C2E5A54A}" destId="{55D41987-184C-4815-8C22-393E558E9CB9}" srcOrd="0" destOrd="0" presId="urn:microsoft.com/office/officeart/2005/8/layout/vList3"/>
    <dgm:cxn modelId="{DF9A8EE0-1F02-4702-8910-FF52FF746ECB}" type="presParOf" srcId="{977EDF63-C7D8-4B4E-81DD-B3A0C2E5A54A}" destId="{D1DBFBD2-2FB2-44C3-88CF-938EEE4C816B}" srcOrd="1" destOrd="0" presId="urn:microsoft.com/office/officeart/2005/8/layout/vList3"/>
    <dgm:cxn modelId="{CAD33660-0A64-4057-80C3-A8C0E540F052}" type="presParOf" srcId="{CFE10305-6694-4E26-B52C-FD7DC103F361}" destId="{9310CB42-E87A-437D-AA76-30CC5A925217}" srcOrd="3" destOrd="0" presId="urn:microsoft.com/office/officeart/2005/8/layout/vList3"/>
    <dgm:cxn modelId="{9E9E9C97-2D29-4747-897F-7A390A973539}" type="presParOf" srcId="{CFE10305-6694-4E26-B52C-FD7DC103F361}" destId="{5EE84335-A5D4-4370-9F39-DA56399A39DC}" srcOrd="4" destOrd="0" presId="urn:microsoft.com/office/officeart/2005/8/layout/vList3"/>
    <dgm:cxn modelId="{53534028-346D-4739-A08F-59D6E583F529}" type="presParOf" srcId="{5EE84335-A5D4-4370-9F39-DA56399A39DC}" destId="{F70475E4-08F3-411B-BBFE-5802A1417EF8}" srcOrd="0" destOrd="0" presId="urn:microsoft.com/office/officeart/2005/8/layout/vList3"/>
    <dgm:cxn modelId="{3BF86530-9F08-4555-86A5-2EF70B2E9748}" type="presParOf" srcId="{5EE84335-A5D4-4370-9F39-DA56399A39DC}" destId="{B18FFBD4-0881-4561-81BE-16326A7D8CF9}" srcOrd="1" destOrd="0" presId="urn:microsoft.com/office/officeart/2005/8/layout/vList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397CDBD-A3A4-4FC7-BD06-CF960F5B52F4}"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s-ES"/>
        </a:p>
      </dgm:t>
    </dgm:pt>
    <dgm:pt modelId="{C1BA9420-71EB-46D1-A219-6FA42E5A8DFB}">
      <dgm:prSet custT="1"/>
      <dgm:spPr>
        <a:ln w="57150">
          <a:solidFill>
            <a:schemeClr val="bg1"/>
          </a:solidFill>
        </a:ln>
      </dgm:spPr>
      <dgm:t>
        <a:bodyPr/>
        <a:lstStyle/>
        <a:p>
          <a:pPr rtl="0"/>
          <a:r>
            <a:rPr lang="es-ES" sz="2400" dirty="0" smtClean="0">
              <a:solidFill>
                <a:srgbClr val="000066"/>
              </a:solidFill>
              <a:latin typeface="Gill Sans MT" pitchFamily="34" charset="0"/>
            </a:rPr>
            <a:t>Toma de muestras:</a:t>
          </a:r>
          <a:endParaRPr lang="es-ES" sz="2400" dirty="0">
            <a:solidFill>
              <a:srgbClr val="000066"/>
            </a:solidFill>
            <a:latin typeface="Gill Sans MT" pitchFamily="34" charset="0"/>
          </a:endParaRPr>
        </a:p>
      </dgm:t>
    </dgm:pt>
    <dgm:pt modelId="{40184FE9-C701-49CA-951A-556E9D448E5B}" type="parTrans" cxnId="{97D1B661-C42B-46ED-9433-913165FB3544}">
      <dgm:prSet/>
      <dgm:spPr/>
      <dgm:t>
        <a:bodyPr/>
        <a:lstStyle/>
        <a:p>
          <a:endParaRPr lang="es-ES" sz="2400">
            <a:solidFill>
              <a:srgbClr val="000066"/>
            </a:solidFill>
            <a:latin typeface="Gill Sans MT" pitchFamily="34" charset="0"/>
          </a:endParaRPr>
        </a:p>
      </dgm:t>
    </dgm:pt>
    <dgm:pt modelId="{00D8FA8E-3632-4558-B984-3991B2D5051D}" type="sibTrans" cxnId="{97D1B661-C42B-46ED-9433-913165FB3544}">
      <dgm:prSet/>
      <dgm:spPr/>
      <dgm:t>
        <a:bodyPr/>
        <a:lstStyle/>
        <a:p>
          <a:endParaRPr lang="es-ES" sz="2400">
            <a:solidFill>
              <a:srgbClr val="000066"/>
            </a:solidFill>
            <a:latin typeface="Gill Sans MT" pitchFamily="34" charset="0"/>
          </a:endParaRPr>
        </a:p>
      </dgm:t>
    </dgm:pt>
    <dgm:pt modelId="{61E2B341-AB1C-4A8A-B904-5265876A44F6}">
      <dgm:prSet custT="1"/>
      <dgm:spPr>
        <a:ln w="57150">
          <a:solidFill>
            <a:schemeClr val="bg1"/>
          </a:solidFill>
        </a:ln>
      </dgm:spPr>
      <dgm:t>
        <a:bodyPr/>
        <a:lstStyle/>
        <a:p>
          <a:pPr rtl="0"/>
          <a:r>
            <a:rPr lang="es-ES" sz="2400" dirty="0" smtClean="0">
              <a:solidFill>
                <a:srgbClr val="000066"/>
              </a:solidFill>
              <a:latin typeface="Gill Sans MT" pitchFamily="34" charset="0"/>
            </a:rPr>
            <a:t>Duración del muestreo</a:t>
          </a:r>
          <a:endParaRPr lang="es-ES" sz="2400" dirty="0">
            <a:solidFill>
              <a:srgbClr val="000066"/>
            </a:solidFill>
            <a:latin typeface="Gill Sans MT" pitchFamily="34" charset="0"/>
          </a:endParaRPr>
        </a:p>
      </dgm:t>
    </dgm:pt>
    <dgm:pt modelId="{11DA9E27-30F6-4B77-9832-4577C46AFBB7}" type="parTrans" cxnId="{C74DD219-EF51-4BD8-92B9-481AE3C734A5}">
      <dgm:prSet/>
      <dgm:spPr/>
      <dgm:t>
        <a:bodyPr/>
        <a:lstStyle/>
        <a:p>
          <a:endParaRPr lang="es-ES" sz="2400">
            <a:solidFill>
              <a:srgbClr val="000066"/>
            </a:solidFill>
            <a:latin typeface="Gill Sans MT" pitchFamily="34" charset="0"/>
          </a:endParaRPr>
        </a:p>
      </dgm:t>
    </dgm:pt>
    <dgm:pt modelId="{249E1EA0-E69C-491E-9A62-087BA22D92D2}" type="sibTrans" cxnId="{C74DD219-EF51-4BD8-92B9-481AE3C734A5}">
      <dgm:prSet/>
      <dgm:spPr/>
      <dgm:t>
        <a:bodyPr/>
        <a:lstStyle/>
        <a:p>
          <a:endParaRPr lang="es-ES" sz="2400">
            <a:solidFill>
              <a:srgbClr val="000066"/>
            </a:solidFill>
            <a:latin typeface="Gill Sans MT" pitchFamily="34" charset="0"/>
          </a:endParaRPr>
        </a:p>
      </dgm:t>
    </dgm:pt>
    <dgm:pt modelId="{B01DB1A4-1374-4E88-BE62-FBAA13BF17E7}">
      <dgm:prSet custT="1"/>
      <dgm:spPr>
        <a:ln w="57150">
          <a:solidFill>
            <a:schemeClr val="bg1"/>
          </a:solidFill>
        </a:ln>
      </dgm:spPr>
      <dgm:t>
        <a:bodyPr/>
        <a:lstStyle/>
        <a:p>
          <a:pPr rtl="0"/>
          <a:r>
            <a:rPr lang="es-ES" sz="2400" dirty="0" smtClean="0">
              <a:solidFill>
                <a:srgbClr val="000066"/>
              </a:solidFill>
              <a:latin typeface="Gill Sans MT" pitchFamily="34" charset="0"/>
            </a:rPr>
            <a:t>Frecuencia de la toma de muestras</a:t>
          </a:r>
          <a:endParaRPr lang="es-ES" sz="2400" dirty="0">
            <a:solidFill>
              <a:srgbClr val="000066"/>
            </a:solidFill>
            <a:latin typeface="Gill Sans MT" pitchFamily="34" charset="0"/>
          </a:endParaRPr>
        </a:p>
      </dgm:t>
    </dgm:pt>
    <dgm:pt modelId="{D6876CD4-9438-4B0F-8B32-27C13C38BB4D}" type="parTrans" cxnId="{E6189F09-BDDE-4A22-90E3-83F4DB61F503}">
      <dgm:prSet/>
      <dgm:spPr/>
      <dgm:t>
        <a:bodyPr/>
        <a:lstStyle/>
        <a:p>
          <a:endParaRPr lang="es-ES" sz="2400">
            <a:solidFill>
              <a:srgbClr val="000066"/>
            </a:solidFill>
            <a:latin typeface="Gill Sans MT" pitchFamily="34" charset="0"/>
          </a:endParaRPr>
        </a:p>
      </dgm:t>
    </dgm:pt>
    <dgm:pt modelId="{FC48E0E5-8D46-4262-B51A-AF0F95DE2920}" type="sibTrans" cxnId="{E6189F09-BDDE-4A22-90E3-83F4DB61F503}">
      <dgm:prSet/>
      <dgm:spPr/>
      <dgm:t>
        <a:bodyPr/>
        <a:lstStyle/>
        <a:p>
          <a:endParaRPr lang="es-ES" sz="2400">
            <a:solidFill>
              <a:srgbClr val="000066"/>
            </a:solidFill>
            <a:latin typeface="Gill Sans MT" pitchFamily="34" charset="0"/>
          </a:endParaRPr>
        </a:p>
      </dgm:t>
    </dgm:pt>
    <dgm:pt modelId="{5790552F-7CAE-4070-AE5F-85F78BA6BCDC}">
      <dgm:prSet custT="1"/>
      <dgm:spPr>
        <a:ln w="57150">
          <a:solidFill>
            <a:schemeClr val="bg1"/>
          </a:solidFill>
        </a:ln>
      </dgm:spPr>
      <dgm:t>
        <a:bodyPr/>
        <a:lstStyle/>
        <a:p>
          <a:pPr rtl="0"/>
          <a:r>
            <a:rPr lang="es-ES" sz="2400" dirty="0" smtClean="0">
              <a:solidFill>
                <a:srgbClr val="000066"/>
              </a:solidFill>
              <a:latin typeface="Gill Sans MT" pitchFamily="34" charset="0"/>
            </a:rPr>
            <a:t>Número de muestras</a:t>
          </a:r>
          <a:endParaRPr lang="es-ES" sz="2400" dirty="0">
            <a:solidFill>
              <a:srgbClr val="000066"/>
            </a:solidFill>
            <a:latin typeface="Gill Sans MT" pitchFamily="34" charset="0"/>
          </a:endParaRPr>
        </a:p>
      </dgm:t>
    </dgm:pt>
    <dgm:pt modelId="{CF9ED9DC-3AA2-40B7-8593-81129F687C75}" type="parTrans" cxnId="{CA610ACB-76D1-4212-9F1C-8C750063496D}">
      <dgm:prSet/>
      <dgm:spPr/>
      <dgm:t>
        <a:bodyPr/>
        <a:lstStyle/>
        <a:p>
          <a:endParaRPr lang="es-ES" sz="2400">
            <a:solidFill>
              <a:srgbClr val="000066"/>
            </a:solidFill>
            <a:latin typeface="Gill Sans MT" pitchFamily="34" charset="0"/>
          </a:endParaRPr>
        </a:p>
      </dgm:t>
    </dgm:pt>
    <dgm:pt modelId="{D224C0C9-B531-48F2-A53D-7555D64128DA}" type="sibTrans" cxnId="{CA610ACB-76D1-4212-9F1C-8C750063496D}">
      <dgm:prSet/>
      <dgm:spPr/>
      <dgm:t>
        <a:bodyPr/>
        <a:lstStyle/>
        <a:p>
          <a:endParaRPr lang="es-ES" sz="2400">
            <a:solidFill>
              <a:srgbClr val="000066"/>
            </a:solidFill>
            <a:latin typeface="Gill Sans MT" pitchFamily="34" charset="0"/>
          </a:endParaRPr>
        </a:p>
      </dgm:t>
    </dgm:pt>
    <dgm:pt modelId="{1DA3C9CA-50CB-4B2C-AA70-D4133F9A9B84}">
      <dgm:prSet custT="1"/>
      <dgm:spPr>
        <a:ln w="57150">
          <a:solidFill>
            <a:schemeClr val="bg1"/>
          </a:solidFill>
        </a:ln>
      </dgm:spPr>
      <dgm:t>
        <a:bodyPr/>
        <a:lstStyle/>
        <a:p>
          <a:pPr rtl="0"/>
          <a:r>
            <a:rPr lang="es-ES" sz="2400" dirty="0" smtClean="0">
              <a:solidFill>
                <a:srgbClr val="000066"/>
              </a:solidFill>
              <a:latin typeface="Gill Sans MT" pitchFamily="34" charset="0"/>
            </a:rPr>
            <a:t>Fluido biológico a muestrear</a:t>
          </a:r>
          <a:endParaRPr lang="es-ES" sz="2400" dirty="0">
            <a:solidFill>
              <a:srgbClr val="000066"/>
            </a:solidFill>
            <a:latin typeface="Gill Sans MT" pitchFamily="34" charset="0"/>
          </a:endParaRPr>
        </a:p>
      </dgm:t>
    </dgm:pt>
    <dgm:pt modelId="{AF4EABC4-5F75-4897-A74F-E252D2DEF2D4}" type="parTrans" cxnId="{546519CD-E0BC-473D-BA68-96897DD98243}">
      <dgm:prSet/>
      <dgm:spPr/>
      <dgm:t>
        <a:bodyPr/>
        <a:lstStyle/>
        <a:p>
          <a:endParaRPr lang="es-ES" sz="2400">
            <a:solidFill>
              <a:srgbClr val="000066"/>
            </a:solidFill>
            <a:latin typeface="Gill Sans MT" pitchFamily="34" charset="0"/>
          </a:endParaRPr>
        </a:p>
      </dgm:t>
    </dgm:pt>
    <dgm:pt modelId="{D53F5A69-3C11-4CB5-BB65-BED06EA5E257}" type="sibTrans" cxnId="{546519CD-E0BC-473D-BA68-96897DD98243}">
      <dgm:prSet/>
      <dgm:spPr/>
      <dgm:t>
        <a:bodyPr/>
        <a:lstStyle/>
        <a:p>
          <a:endParaRPr lang="es-ES" sz="2400">
            <a:solidFill>
              <a:srgbClr val="000066"/>
            </a:solidFill>
            <a:latin typeface="Gill Sans MT" pitchFamily="34" charset="0"/>
          </a:endParaRPr>
        </a:p>
      </dgm:t>
    </dgm:pt>
    <dgm:pt modelId="{B0DB962C-B1A3-40B9-A343-95171C06AA28}">
      <dgm:prSet custT="1"/>
      <dgm:spPr>
        <a:ln w="57150">
          <a:solidFill>
            <a:schemeClr val="bg1"/>
          </a:solidFill>
        </a:ln>
      </dgm:spPr>
      <dgm:t>
        <a:bodyPr/>
        <a:lstStyle/>
        <a:p>
          <a:pPr rtl="0"/>
          <a:r>
            <a:rPr lang="es-ES" sz="2400" dirty="0" smtClean="0">
              <a:solidFill>
                <a:srgbClr val="000066"/>
              </a:solidFill>
              <a:latin typeface="Gill Sans MT" pitchFamily="34" charset="0"/>
            </a:rPr>
            <a:t>Componente a cuantificar</a:t>
          </a:r>
          <a:endParaRPr lang="es-ES" sz="2400" dirty="0">
            <a:solidFill>
              <a:srgbClr val="000066"/>
            </a:solidFill>
            <a:latin typeface="Gill Sans MT" pitchFamily="34" charset="0"/>
          </a:endParaRPr>
        </a:p>
      </dgm:t>
    </dgm:pt>
    <dgm:pt modelId="{B1EEFFFF-4C91-4E9A-BD8E-A42244B81614}" type="parTrans" cxnId="{448D5C66-EC6C-47EA-8566-9359C920BEF7}">
      <dgm:prSet/>
      <dgm:spPr/>
      <dgm:t>
        <a:bodyPr/>
        <a:lstStyle/>
        <a:p>
          <a:endParaRPr lang="es-ES" sz="2400">
            <a:solidFill>
              <a:srgbClr val="000066"/>
            </a:solidFill>
            <a:latin typeface="Gill Sans MT" pitchFamily="34" charset="0"/>
          </a:endParaRPr>
        </a:p>
      </dgm:t>
    </dgm:pt>
    <dgm:pt modelId="{21236758-B33C-4F84-BDEA-41B5BC122E48}" type="sibTrans" cxnId="{448D5C66-EC6C-47EA-8566-9359C920BEF7}">
      <dgm:prSet/>
      <dgm:spPr/>
      <dgm:t>
        <a:bodyPr/>
        <a:lstStyle/>
        <a:p>
          <a:endParaRPr lang="es-ES" sz="2400">
            <a:solidFill>
              <a:srgbClr val="000066"/>
            </a:solidFill>
            <a:latin typeface="Gill Sans MT" pitchFamily="34" charset="0"/>
          </a:endParaRPr>
        </a:p>
      </dgm:t>
    </dgm:pt>
    <dgm:pt modelId="{7124347F-66CA-4093-94AA-56015C2699FB}" type="pres">
      <dgm:prSet presAssocID="{2397CDBD-A3A4-4FC7-BD06-CF960F5B52F4}" presName="linearFlow" presStyleCnt="0">
        <dgm:presLayoutVars>
          <dgm:dir/>
          <dgm:resizeHandles val="exact"/>
        </dgm:presLayoutVars>
      </dgm:prSet>
      <dgm:spPr/>
      <dgm:t>
        <a:bodyPr/>
        <a:lstStyle/>
        <a:p>
          <a:endParaRPr lang="es-ES"/>
        </a:p>
      </dgm:t>
    </dgm:pt>
    <dgm:pt modelId="{93C0D0E0-D881-46E8-96BF-8B6DECD0CE9F}" type="pres">
      <dgm:prSet presAssocID="{C1BA9420-71EB-46D1-A219-6FA42E5A8DFB}" presName="composite" presStyleCnt="0"/>
      <dgm:spPr/>
    </dgm:pt>
    <dgm:pt modelId="{0B838392-3B6E-493D-89CA-524D6B591AF0}" type="pres">
      <dgm:prSet presAssocID="{C1BA9420-71EB-46D1-A219-6FA42E5A8DFB}" presName="imgShp" presStyleLbl="fgImgPlace1" presStyleIdx="0" presStyleCnt="6"/>
      <dgm:spPr/>
      <dgm:t>
        <a:bodyPr/>
        <a:lstStyle/>
        <a:p>
          <a:endParaRPr lang="es-ES"/>
        </a:p>
      </dgm:t>
    </dgm:pt>
    <dgm:pt modelId="{73E4EF9E-F337-4984-8E05-A83102A39B05}" type="pres">
      <dgm:prSet presAssocID="{C1BA9420-71EB-46D1-A219-6FA42E5A8DFB}" presName="txShp" presStyleLbl="node1" presStyleIdx="0" presStyleCnt="6">
        <dgm:presLayoutVars>
          <dgm:bulletEnabled val="1"/>
        </dgm:presLayoutVars>
      </dgm:prSet>
      <dgm:spPr/>
      <dgm:t>
        <a:bodyPr/>
        <a:lstStyle/>
        <a:p>
          <a:endParaRPr lang="es-ES"/>
        </a:p>
      </dgm:t>
    </dgm:pt>
    <dgm:pt modelId="{843E37AF-5EFA-44B4-AB68-8720B5D081E7}" type="pres">
      <dgm:prSet presAssocID="{00D8FA8E-3632-4558-B984-3991B2D5051D}" presName="spacing" presStyleCnt="0"/>
      <dgm:spPr/>
    </dgm:pt>
    <dgm:pt modelId="{377D5715-EECE-486D-8236-5008FE4B113E}" type="pres">
      <dgm:prSet presAssocID="{61E2B341-AB1C-4A8A-B904-5265876A44F6}" presName="composite" presStyleCnt="0"/>
      <dgm:spPr/>
    </dgm:pt>
    <dgm:pt modelId="{1F05C7CF-72EC-423A-80A1-449A42C036D6}" type="pres">
      <dgm:prSet presAssocID="{61E2B341-AB1C-4A8A-B904-5265876A44F6}" presName="imgShp" presStyleLbl="fgImgPlace1" presStyleIdx="1" presStyleCnt="6"/>
      <dgm:spPr/>
    </dgm:pt>
    <dgm:pt modelId="{30C59203-79B3-4C4A-B1E4-589AE0D82F33}" type="pres">
      <dgm:prSet presAssocID="{61E2B341-AB1C-4A8A-B904-5265876A44F6}" presName="txShp" presStyleLbl="node1" presStyleIdx="1" presStyleCnt="6">
        <dgm:presLayoutVars>
          <dgm:bulletEnabled val="1"/>
        </dgm:presLayoutVars>
      </dgm:prSet>
      <dgm:spPr/>
      <dgm:t>
        <a:bodyPr/>
        <a:lstStyle/>
        <a:p>
          <a:endParaRPr lang="es-ES"/>
        </a:p>
      </dgm:t>
    </dgm:pt>
    <dgm:pt modelId="{A7F4B9A4-776E-4DA1-9981-5860FC3ED4BA}" type="pres">
      <dgm:prSet presAssocID="{249E1EA0-E69C-491E-9A62-087BA22D92D2}" presName="spacing" presStyleCnt="0"/>
      <dgm:spPr/>
    </dgm:pt>
    <dgm:pt modelId="{51989849-CF16-4081-9C1E-3995472452A8}" type="pres">
      <dgm:prSet presAssocID="{B01DB1A4-1374-4E88-BE62-FBAA13BF17E7}" presName="composite" presStyleCnt="0"/>
      <dgm:spPr/>
    </dgm:pt>
    <dgm:pt modelId="{013A1D30-4EFA-4A94-9B62-1BFB66D7AA4B}" type="pres">
      <dgm:prSet presAssocID="{B01DB1A4-1374-4E88-BE62-FBAA13BF17E7}" presName="imgShp" presStyleLbl="fgImgPlace1" presStyleIdx="2" presStyleCnt="6"/>
      <dgm:spPr/>
    </dgm:pt>
    <dgm:pt modelId="{3A28CBE6-2A75-43AB-A091-2EA378E6A71A}" type="pres">
      <dgm:prSet presAssocID="{B01DB1A4-1374-4E88-BE62-FBAA13BF17E7}" presName="txShp" presStyleLbl="node1" presStyleIdx="2" presStyleCnt="6">
        <dgm:presLayoutVars>
          <dgm:bulletEnabled val="1"/>
        </dgm:presLayoutVars>
      </dgm:prSet>
      <dgm:spPr/>
      <dgm:t>
        <a:bodyPr/>
        <a:lstStyle/>
        <a:p>
          <a:endParaRPr lang="es-ES"/>
        </a:p>
      </dgm:t>
    </dgm:pt>
    <dgm:pt modelId="{C1933174-8F0E-48A1-A211-7D8105D6601E}" type="pres">
      <dgm:prSet presAssocID="{FC48E0E5-8D46-4262-B51A-AF0F95DE2920}" presName="spacing" presStyleCnt="0"/>
      <dgm:spPr/>
    </dgm:pt>
    <dgm:pt modelId="{AB62D54A-F584-4889-8683-1B52F7BAA95F}" type="pres">
      <dgm:prSet presAssocID="{5790552F-7CAE-4070-AE5F-85F78BA6BCDC}" presName="composite" presStyleCnt="0"/>
      <dgm:spPr/>
    </dgm:pt>
    <dgm:pt modelId="{61E87E1F-6E8C-4CCF-8C7B-D2D90F2D2F5E}" type="pres">
      <dgm:prSet presAssocID="{5790552F-7CAE-4070-AE5F-85F78BA6BCDC}" presName="imgShp" presStyleLbl="fgImgPlace1" presStyleIdx="3" presStyleCnt="6"/>
      <dgm:spPr/>
    </dgm:pt>
    <dgm:pt modelId="{43BDD304-8B97-4405-AE38-EE5178734108}" type="pres">
      <dgm:prSet presAssocID="{5790552F-7CAE-4070-AE5F-85F78BA6BCDC}" presName="txShp" presStyleLbl="node1" presStyleIdx="3" presStyleCnt="6">
        <dgm:presLayoutVars>
          <dgm:bulletEnabled val="1"/>
        </dgm:presLayoutVars>
      </dgm:prSet>
      <dgm:spPr/>
      <dgm:t>
        <a:bodyPr/>
        <a:lstStyle/>
        <a:p>
          <a:endParaRPr lang="es-ES"/>
        </a:p>
      </dgm:t>
    </dgm:pt>
    <dgm:pt modelId="{C6720E7B-AE91-4753-9BF3-DB7ECDCA709F}" type="pres">
      <dgm:prSet presAssocID="{D224C0C9-B531-48F2-A53D-7555D64128DA}" presName="spacing" presStyleCnt="0"/>
      <dgm:spPr/>
    </dgm:pt>
    <dgm:pt modelId="{95F1FCB3-27C4-4F43-8957-A68D61CD44F9}" type="pres">
      <dgm:prSet presAssocID="{1DA3C9CA-50CB-4B2C-AA70-D4133F9A9B84}" presName="composite" presStyleCnt="0"/>
      <dgm:spPr/>
    </dgm:pt>
    <dgm:pt modelId="{D93DF4F3-45E9-458D-8DB1-29BF1ABE3B03}" type="pres">
      <dgm:prSet presAssocID="{1DA3C9CA-50CB-4B2C-AA70-D4133F9A9B84}" presName="imgShp" presStyleLbl="fgImgPlace1" presStyleIdx="4" presStyleCnt="6"/>
      <dgm:spPr/>
    </dgm:pt>
    <dgm:pt modelId="{8F39B4AF-1923-40E2-AA10-7385C4146F8A}" type="pres">
      <dgm:prSet presAssocID="{1DA3C9CA-50CB-4B2C-AA70-D4133F9A9B84}" presName="txShp" presStyleLbl="node1" presStyleIdx="4" presStyleCnt="6">
        <dgm:presLayoutVars>
          <dgm:bulletEnabled val="1"/>
        </dgm:presLayoutVars>
      </dgm:prSet>
      <dgm:spPr/>
      <dgm:t>
        <a:bodyPr/>
        <a:lstStyle/>
        <a:p>
          <a:endParaRPr lang="es-ES"/>
        </a:p>
      </dgm:t>
    </dgm:pt>
    <dgm:pt modelId="{FEB4E41B-1E32-4A90-A4FF-D11EBFD28520}" type="pres">
      <dgm:prSet presAssocID="{D53F5A69-3C11-4CB5-BB65-BED06EA5E257}" presName="spacing" presStyleCnt="0"/>
      <dgm:spPr/>
    </dgm:pt>
    <dgm:pt modelId="{FCD6281D-33D2-4B1F-A99F-A54A52984742}" type="pres">
      <dgm:prSet presAssocID="{B0DB962C-B1A3-40B9-A343-95171C06AA28}" presName="composite" presStyleCnt="0"/>
      <dgm:spPr/>
    </dgm:pt>
    <dgm:pt modelId="{A7ACF405-DEB8-4B99-94CA-8D702B10624E}" type="pres">
      <dgm:prSet presAssocID="{B0DB962C-B1A3-40B9-A343-95171C06AA28}" presName="imgShp" presStyleLbl="fgImgPlace1" presStyleIdx="5" presStyleCnt="6"/>
      <dgm:spPr/>
    </dgm:pt>
    <dgm:pt modelId="{B2470943-5EDC-492F-A8AD-7467F71BDC0F}" type="pres">
      <dgm:prSet presAssocID="{B0DB962C-B1A3-40B9-A343-95171C06AA28}" presName="txShp" presStyleLbl="node1" presStyleIdx="5" presStyleCnt="6">
        <dgm:presLayoutVars>
          <dgm:bulletEnabled val="1"/>
        </dgm:presLayoutVars>
      </dgm:prSet>
      <dgm:spPr/>
      <dgm:t>
        <a:bodyPr/>
        <a:lstStyle/>
        <a:p>
          <a:endParaRPr lang="es-ES"/>
        </a:p>
      </dgm:t>
    </dgm:pt>
  </dgm:ptLst>
  <dgm:cxnLst>
    <dgm:cxn modelId="{36BF4ECF-9AB1-400C-B05A-DF48511F4ED6}" type="presOf" srcId="{C1BA9420-71EB-46D1-A219-6FA42E5A8DFB}" destId="{73E4EF9E-F337-4984-8E05-A83102A39B05}" srcOrd="0" destOrd="0" presId="urn:microsoft.com/office/officeart/2005/8/layout/vList3"/>
    <dgm:cxn modelId="{546519CD-E0BC-473D-BA68-96897DD98243}" srcId="{2397CDBD-A3A4-4FC7-BD06-CF960F5B52F4}" destId="{1DA3C9CA-50CB-4B2C-AA70-D4133F9A9B84}" srcOrd="4" destOrd="0" parTransId="{AF4EABC4-5F75-4897-A74F-E252D2DEF2D4}" sibTransId="{D53F5A69-3C11-4CB5-BB65-BED06EA5E257}"/>
    <dgm:cxn modelId="{C74DD219-EF51-4BD8-92B9-481AE3C734A5}" srcId="{2397CDBD-A3A4-4FC7-BD06-CF960F5B52F4}" destId="{61E2B341-AB1C-4A8A-B904-5265876A44F6}" srcOrd="1" destOrd="0" parTransId="{11DA9E27-30F6-4B77-9832-4577C46AFBB7}" sibTransId="{249E1EA0-E69C-491E-9A62-087BA22D92D2}"/>
    <dgm:cxn modelId="{E6189F09-BDDE-4A22-90E3-83F4DB61F503}" srcId="{2397CDBD-A3A4-4FC7-BD06-CF960F5B52F4}" destId="{B01DB1A4-1374-4E88-BE62-FBAA13BF17E7}" srcOrd="2" destOrd="0" parTransId="{D6876CD4-9438-4B0F-8B32-27C13C38BB4D}" sibTransId="{FC48E0E5-8D46-4262-B51A-AF0F95DE2920}"/>
    <dgm:cxn modelId="{826A8D96-4D9B-4A95-B79D-D363BEF8D213}" type="presOf" srcId="{61E2B341-AB1C-4A8A-B904-5265876A44F6}" destId="{30C59203-79B3-4C4A-B1E4-589AE0D82F33}" srcOrd="0" destOrd="0" presId="urn:microsoft.com/office/officeart/2005/8/layout/vList3"/>
    <dgm:cxn modelId="{C8E89F97-6EE9-434B-8F3F-CDA72769A3B9}" type="presOf" srcId="{5790552F-7CAE-4070-AE5F-85F78BA6BCDC}" destId="{43BDD304-8B97-4405-AE38-EE5178734108}" srcOrd="0" destOrd="0" presId="urn:microsoft.com/office/officeart/2005/8/layout/vList3"/>
    <dgm:cxn modelId="{448D5C66-EC6C-47EA-8566-9359C920BEF7}" srcId="{2397CDBD-A3A4-4FC7-BD06-CF960F5B52F4}" destId="{B0DB962C-B1A3-40B9-A343-95171C06AA28}" srcOrd="5" destOrd="0" parTransId="{B1EEFFFF-4C91-4E9A-BD8E-A42244B81614}" sibTransId="{21236758-B33C-4F84-BDEA-41B5BC122E48}"/>
    <dgm:cxn modelId="{97D1B661-C42B-46ED-9433-913165FB3544}" srcId="{2397CDBD-A3A4-4FC7-BD06-CF960F5B52F4}" destId="{C1BA9420-71EB-46D1-A219-6FA42E5A8DFB}" srcOrd="0" destOrd="0" parTransId="{40184FE9-C701-49CA-951A-556E9D448E5B}" sibTransId="{00D8FA8E-3632-4558-B984-3991B2D5051D}"/>
    <dgm:cxn modelId="{52D9EF7A-04C5-4C6E-8817-4F1379F1664F}" type="presOf" srcId="{1DA3C9CA-50CB-4B2C-AA70-D4133F9A9B84}" destId="{8F39B4AF-1923-40E2-AA10-7385C4146F8A}" srcOrd="0" destOrd="0" presId="urn:microsoft.com/office/officeart/2005/8/layout/vList3"/>
    <dgm:cxn modelId="{DE0AD119-B870-445F-961F-75C77ACA5DB2}" type="presOf" srcId="{B0DB962C-B1A3-40B9-A343-95171C06AA28}" destId="{B2470943-5EDC-492F-A8AD-7467F71BDC0F}" srcOrd="0" destOrd="0" presId="urn:microsoft.com/office/officeart/2005/8/layout/vList3"/>
    <dgm:cxn modelId="{5173CFA9-58B1-43D3-8453-F9ECF3D14133}" type="presOf" srcId="{B01DB1A4-1374-4E88-BE62-FBAA13BF17E7}" destId="{3A28CBE6-2A75-43AB-A091-2EA378E6A71A}" srcOrd="0" destOrd="0" presId="urn:microsoft.com/office/officeart/2005/8/layout/vList3"/>
    <dgm:cxn modelId="{CA610ACB-76D1-4212-9F1C-8C750063496D}" srcId="{2397CDBD-A3A4-4FC7-BD06-CF960F5B52F4}" destId="{5790552F-7CAE-4070-AE5F-85F78BA6BCDC}" srcOrd="3" destOrd="0" parTransId="{CF9ED9DC-3AA2-40B7-8593-81129F687C75}" sibTransId="{D224C0C9-B531-48F2-A53D-7555D64128DA}"/>
    <dgm:cxn modelId="{F1FCC48B-AF09-40A6-AA2A-1930D21FC585}" type="presOf" srcId="{2397CDBD-A3A4-4FC7-BD06-CF960F5B52F4}" destId="{7124347F-66CA-4093-94AA-56015C2699FB}" srcOrd="0" destOrd="0" presId="urn:microsoft.com/office/officeart/2005/8/layout/vList3"/>
    <dgm:cxn modelId="{FEF35614-AA4C-419D-A235-2596D76020EA}" type="presParOf" srcId="{7124347F-66CA-4093-94AA-56015C2699FB}" destId="{93C0D0E0-D881-46E8-96BF-8B6DECD0CE9F}" srcOrd="0" destOrd="0" presId="urn:microsoft.com/office/officeart/2005/8/layout/vList3"/>
    <dgm:cxn modelId="{474BF047-30F3-41A8-BD9A-C04741CB09EB}" type="presParOf" srcId="{93C0D0E0-D881-46E8-96BF-8B6DECD0CE9F}" destId="{0B838392-3B6E-493D-89CA-524D6B591AF0}" srcOrd="0" destOrd="0" presId="urn:microsoft.com/office/officeart/2005/8/layout/vList3"/>
    <dgm:cxn modelId="{AFD30B52-D43D-43C0-A0B3-675842F96A95}" type="presParOf" srcId="{93C0D0E0-D881-46E8-96BF-8B6DECD0CE9F}" destId="{73E4EF9E-F337-4984-8E05-A83102A39B05}" srcOrd="1" destOrd="0" presId="urn:microsoft.com/office/officeart/2005/8/layout/vList3"/>
    <dgm:cxn modelId="{A2142A8D-844F-4C33-A27B-1F95C84DB44F}" type="presParOf" srcId="{7124347F-66CA-4093-94AA-56015C2699FB}" destId="{843E37AF-5EFA-44B4-AB68-8720B5D081E7}" srcOrd="1" destOrd="0" presId="urn:microsoft.com/office/officeart/2005/8/layout/vList3"/>
    <dgm:cxn modelId="{F9B2A216-3753-41DE-90ED-553F2A782F17}" type="presParOf" srcId="{7124347F-66CA-4093-94AA-56015C2699FB}" destId="{377D5715-EECE-486D-8236-5008FE4B113E}" srcOrd="2" destOrd="0" presId="urn:microsoft.com/office/officeart/2005/8/layout/vList3"/>
    <dgm:cxn modelId="{84F4F9C7-257E-4BDA-8E81-7FD69863B33A}" type="presParOf" srcId="{377D5715-EECE-486D-8236-5008FE4B113E}" destId="{1F05C7CF-72EC-423A-80A1-449A42C036D6}" srcOrd="0" destOrd="0" presId="urn:microsoft.com/office/officeart/2005/8/layout/vList3"/>
    <dgm:cxn modelId="{281942F7-5B21-4CBB-849E-7F2F8CB5F606}" type="presParOf" srcId="{377D5715-EECE-486D-8236-5008FE4B113E}" destId="{30C59203-79B3-4C4A-B1E4-589AE0D82F33}" srcOrd="1" destOrd="0" presId="urn:microsoft.com/office/officeart/2005/8/layout/vList3"/>
    <dgm:cxn modelId="{681FC64C-B607-4DE4-B79F-F7A05DA72D6B}" type="presParOf" srcId="{7124347F-66CA-4093-94AA-56015C2699FB}" destId="{A7F4B9A4-776E-4DA1-9981-5860FC3ED4BA}" srcOrd="3" destOrd="0" presId="urn:microsoft.com/office/officeart/2005/8/layout/vList3"/>
    <dgm:cxn modelId="{F76E7721-32A2-4F19-8B56-8F69EA3C8CDC}" type="presParOf" srcId="{7124347F-66CA-4093-94AA-56015C2699FB}" destId="{51989849-CF16-4081-9C1E-3995472452A8}" srcOrd="4" destOrd="0" presId="urn:microsoft.com/office/officeart/2005/8/layout/vList3"/>
    <dgm:cxn modelId="{DE452ED7-64F9-494A-A820-17D6016CAEF7}" type="presParOf" srcId="{51989849-CF16-4081-9C1E-3995472452A8}" destId="{013A1D30-4EFA-4A94-9B62-1BFB66D7AA4B}" srcOrd="0" destOrd="0" presId="urn:microsoft.com/office/officeart/2005/8/layout/vList3"/>
    <dgm:cxn modelId="{8020F80C-C219-46CC-B9FC-9A7E02F579C1}" type="presParOf" srcId="{51989849-CF16-4081-9C1E-3995472452A8}" destId="{3A28CBE6-2A75-43AB-A091-2EA378E6A71A}" srcOrd="1" destOrd="0" presId="urn:microsoft.com/office/officeart/2005/8/layout/vList3"/>
    <dgm:cxn modelId="{97BC4CDF-3DC5-4C32-8BEA-56DBBD87FB39}" type="presParOf" srcId="{7124347F-66CA-4093-94AA-56015C2699FB}" destId="{C1933174-8F0E-48A1-A211-7D8105D6601E}" srcOrd="5" destOrd="0" presId="urn:microsoft.com/office/officeart/2005/8/layout/vList3"/>
    <dgm:cxn modelId="{358E58A5-2C35-45F2-AB67-4946B16BB337}" type="presParOf" srcId="{7124347F-66CA-4093-94AA-56015C2699FB}" destId="{AB62D54A-F584-4889-8683-1B52F7BAA95F}" srcOrd="6" destOrd="0" presId="urn:microsoft.com/office/officeart/2005/8/layout/vList3"/>
    <dgm:cxn modelId="{3C5A8983-CB73-4258-9828-B24DF6146FDA}" type="presParOf" srcId="{AB62D54A-F584-4889-8683-1B52F7BAA95F}" destId="{61E87E1F-6E8C-4CCF-8C7B-D2D90F2D2F5E}" srcOrd="0" destOrd="0" presId="urn:microsoft.com/office/officeart/2005/8/layout/vList3"/>
    <dgm:cxn modelId="{5D5A7FA1-C01F-482A-B14C-3967B62D8357}" type="presParOf" srcId="{AB62D54A-F584-4889-8683-1B52F7BAA95F}" destId="{43BDD304-8B97-4405-AE38-EE5178734108}" srcOrd="1" destOrd="0" presId="urn:microsoft.com/office/officeart/2005/8/layout/vList3"/>
    <dgm:cxn modelId="{AE03134C-6DCE-4BDA-BA96-0E5A719472C8}" type="presParOf" srcId="{7124347F-66CA-4093-94AA-56015C2699FB}" destId="{C6720E7B-AE91-4753-9BF3-DB7ECDCA709F}" srcOrd="7" destOrd="0" presId="urn:microsoft.com/office/officeart/2005/8/layout/vList3"/>
    <dgm:cxn modelId="{2F978EF0-5D07-45BE-8BC8-33DAADA2EFBA}" type="presParOf" srcId="{7124347F-66CA-4093-94AA-56015C2699FB}" destId="{95F1FCB3-27C4-4F43-8957-A68D61CD44F9}" srcOrd="8" destOrd="0" presId="urn:microsoft.com/office/officeart/2005/8/layout/vList3"/>
    <dgm:cxn modelId="{99A923C2-BF4A-4055-A499-CE3AF4F203C2}" type="presParOf" srcId="{95F1FCB3-27C4-4F43-8957-A68D61CD44F9}" destId="{D93DF4F3-45E9-458D-8DB1-29BF1ABE3B03}" srcOrd="0" destOrd="0" presId="urn:microsoft.com/office/officeart/2005/8/layout/vList3"/>
    <dgm:cxn modelId="{05AD2732-CA08-4EE1-A5DB-0BA08F34A4B0}" type="presParOf" srcId="{95F1FCB3-27C4-4F43-8957-A68D61CD44F9}" destId="{8F39B4AF-1923-40E2-AA10-7385C4146F8A}" srcOrd="1" destOrd="0" presId="urn:microsoft.com/office/officeart/2005/8/layout/vList3"/>
    <dgm:cxn modelId="{DBA93C35-F422-4B3A-83DD-119DBFE42B1C}" type="presParOf" srcId="{7124347F-66CA-4093-94AA-56015C2699FB}" destId="{FEB4E41B-1E32-4A90-A4FF-D11EBFD28520}" srcOrd="9" destOrd="0" presId="urn:microsoft.com/office/officeart/2005/8/layout/vList3"/>
    <dgm:cxn modelId="{D0FA5EE8-020E-4F96-83EE-6F747226D1F5}" type="presParOf" srcId="{7124347F-66CA-4093-94AA-56015C2699FB}" destId="{FCD6281D-33D2-4B1F-A99F-A54A52984742}" srcOrd="10" destOrd="0" presId="urn:microsoft.com/office/officeart/2005/8/layout/vList3"/>
    <dgm:cxn modelId="{E62C84EC-982C-4018-9D12-9715E2DE109A}" type="presParOf" srcId="{FCD6281D-33D2-4B1F-A99F-A54A52984742}" destId="{A7ACF405-DEB8-4B99-94CA-8D702B10624E}" srcOrd="0" destOrd="0" presId="urn:microsoft.com/office/officeart/2005/8/layout/vList3"/>
    <dgm:cxn modelId="{6C86A12B-8B77-4FD3-861E-DF6BE083FD31}" type="presParOf" srcId="{FCD6281D-33D2-4B1F-A99F-A54A52984742}" destId="{B2470943-5EDC-492F-A8AD-7467F71BDC0F}" srcOrd="1" destOrd="0" presId="urn:microsoft.com/office/officeart/2005/8/layout/vList3"/>
  </dgm:cxnLst>
  <dgm:bg/>
  <dgm:whole>
    <a:ln w="57150">
      <a:solidFill>
        <a:schemeClr val="bg1"/>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43ABF4B-57D4-42B8-B583-6316F57A9CF8}"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s-ES"/>
        </a:p>
      </dgm:t>
    </dgm:pt>
    <dgm:pt modelId="{F3D20104-2763-49CB-98E6-4D76984180A3}">
      <dgm:prSet custT="1"/>
      <dgm:spPr>
        <a:ln w="57150">
          <a:solidFill>
            <a:schemeClr val="bg1"/>
          </a:solidFill>
        </a:ln>
      </dgm:spPr>
      <dgm:t>
        <a:bodyPr/>
        <a:lstStyle/>
        <a:p>
          <a:pPr algn="ctr" rtl="0"/>
          <a:r>
            <a:rPr lang="es-ES" sz="2200" dirty="0" smtClean="0">
              <a:solidFill>
                <a:srgbClr val="000066"/>
              </a:solidFill>
              <a:latin typeface="Gill Sans MT" pitchFamily="34" charset="0"/>
            </a:rPr>
            <a:t>Diseño cruzado:</a:t>
          </a:r>
          <a:endParaRPr lang="es-ES" sz="2200" dirty="0">
            <a:solidFill>
              <a:srgbClr val="000066"/>
            </a:solidFill>
            <a:latin typeface="Gill Sans MT" pitchFamily="34" charset="0"/>
          </a:endParaRPr>
        </a:p>
      </dgm:t>
    </dgm:pt>
    <dgm:pt modelId="{7AD5B6B7-6420-4094-ABBB-D7A76F55028D}" type="parTrans" cxnId="{7D858C3E-6C31-45E5-89A3-01AC4E53BCE3}">
      <dgm:prSet/>
      <dgm:spPr/>
      <dgm:t>
        <a:bodyPr/>
        <a:lstStyle/>
        <a:p>
          <a:pPr algn="ctr"/>
          <a:endParaRPr lang="es-ES" sz="2200"/>
        </a:p>
      </dgm:t>
    </dgm:pt>
    <dgm:pt modelId="{430096D5-65F3-4E6B-803D-3486E9882896}" type="sibTrans" cxnId="{7D858C3E-6C31-45E5-89A3-01AC4E53BCE3}">
      <dgm:prSet/>
      <dgm:spPr/>
      <dgm:t>
        <a:bodyPr/>
        <a:lstStyle/>
        <a:p>
          <a:pPr algn="ctr"/>
          <a:endParaRPr lang="es-ES" sz="2200"/>
        </a:p>
      </dgm:t>
    </dgm:pt>
    <dgm:pt modelId="{4818F9B6-4F54-4743-87D0-DCB3B6605B52}">
      <dgm:prSet custT="1"/>
      <dgm:spPr>
        <a:ln w="57150">
          <a:solidFill>
            <a:schemeClr val="bg1"/>
          </a:solidFill>
        </a:ln>
      </dgm:spPr>
      <dgm:t>
        <a:bodyPr/>
        <a:lstStyle/>
        <a:p>
          <a:pPr algn="ctr" rtl="0"/>
          <a:r>
            <a:rPr lang="es-ES" sz="2200" dirty="0" smtClean="0">
              <a:solidFill>
                <a:srgbClr val="000066"/>
              </a:solidFill>
              <a:latin typeface="Gill Sans MT" pitchFamily="34" charset="0"/>
            </a:rPr>
            <a:t>Diseño cruzado no replicado</a:t>
          </a:r>
          <a:endParaRPr lang="es-ES" sz="2200" dirty="0">
            <a:solidFill>
              <a:srgbClr val="000066"/>
            </a:solidFill>
            <a:latin typeface="Gill Sans MT" pitchFamily="34" charset="0"/>
          </a:endParaRPr>
        </a:p>
      </dgm:t>
    </dgm:pt>
    <dgm:pt modelId="{09D23F29-A4D3-4055-92EC-30C8C1774C21}" type="parTrans" cxnId="{B9CF90D2-638B-4255-A30E-DA3EA6D3A3DE}">
      <dgm:prSet/>
      <dgm:spPr/>
      <dgm:t>
        <a:bodyPr/>
        <a:lstStyle/>
        <a:p>
          <a:pPr algn="ctr"/>
          <a:endParaRPr lang="es-ES" sz="2200"/>
        </a:p>
      </dgm:t>
    </dgm:pt>
    <dgm:pt modelId="{F8EE1D5B-49A7-4308-ACEF-C489F591EC78}" type="sibTrans" cxnId="{B9CF90D2-638B-4255-A30E-DA3EA6D3A3DE}">
      <dgm:prSet/>
      <dgm:spPr/>
      <dgm:t>
        <a:bodyPr/>
        <a:lstStyle/>
        <a:p>
          <a:pPr algn="ctr"/>
          <a:endParaRPr lang="es-ES" sz="2200"/>
        </a:p>
      </dgm:t>
    </dgm:pt>
    <dgm:pt modelId="{4912F8D8-0CFA-4702-9D59-FEFE85DAB722}">
      <dgm:prSet custT="1"/>
      <dgm:spPr>
        <a:ln w="57150">
          <a:solidFill>
            <a:schemeClr val="bg1"/>
          </a:solidFill>
        </a:ln>
      </dgm:spPr>
      <dgm:t>
        <a:bodyPr/>
        <a:lstStyle/>
        <a:p>
          <a:pPr algn="ctr" rtl="0"/>
          <a:r>
            <a:rPr lang="es-ES" sz="2200" dirty="0" smtClean="0">
              <a:solidFill>
                <a:srgbClr val="000066"/>
              </a:solidFill>
              <a:latin typeface="Gill Sans MT" pitchFamily="34" charset="0"/>
            </a:rPr>
            <a:t>Diseño cruzado replicado</a:t>
          </a:r>
          <a:endParaRPr lang="es-ES" sz="2200" dirty="0">
            <a:solidFill>
              <a:srgbClr val="000066"/>
            </a:solidFill>
            <a:latin typeface="Gill Sans MT" pitchFamily="34" charset="0"/>
          </a:endParaRPr>
        </a:p>
      </dgm:t>
    </dgm:pt>
    <dgm:pt modelId="{4890DCA5-E9E6-40B8-A191-922115C36940}" type="parTrans" cxnId="{4CE97FC6-E2F0-4E3C-831A-0D45D842CB19}">
      <dgm:prSet/>
      <dgm:spPr/>
      <dgm:t>
        <a:bodyPr/>
        <a:lstStyle/>
        <a:p>
          <a:pPr algn="ctr"/>
          <a:endParaRPr lang="es-ES" sz="2200"/>
        </a:p>
      </dgm:t>
    </dgm:pt>
    <dgm:pt modelId="{52D2ABB5-A1E3-4267-8747-1B1B9238D463}" type="sibTrans" cxnId="{4CE97FC6-E2F0-4E3C-831A-0D45D842CB19}">
      <dgm:prSet/>
      <dgm:spPr/>
      <dgm:t>
        <a:bodyPr/>
        <a:lstStyle/>
        <a:p>
          <a:pPr algn="ctr"/>
          <a:endParaRPr lang="es-ES" sz="2200"/>
        </a:p>
      </dgm:t>
    </dgm:pt>
    <dgm:pt modelId="{A8FA266C-B545-4738-99CC-813D750C2E3A}" type="pres">
      <dgm:prSet presAssocID="{343ABF4B-57D4-42B8-B583-6316F57A9CF8}" presName="linearFlow" presStyleCnt="0">
        <dgm:presLayoutVars>
          <dgm:dir/>
          <dgm:resizeHandles val="exact"/>
        </dgm:presLayoutVars>
      </dgm:prSet>
      <dgm:spPr/>
      <dgm:t>
        <a:bodyPr/>
        <a:lstStyle/>
        <a:p>
          <a:endParaRPr lang="es-ES"/>
        </a:p>
      </dgm:t>
    </dgm:pt>
    <dgm:pt modelId="{C7BA8CA3-2D67-4F74-81A9-C88BDEA41314}" type="pres">
      <dgm:prSet presAssocID="{F3D20104-2763-49CB-98E6-4D76984180A3}" presName="composite" presStyleCnt="0"/>
      <dgm:spPr/>
    </dgm:pt>
    <dgm:pt modelId="{8F59BFF8-1497-471C-9E6E-6ED36F9D6A0B}" type="pres">
      <dgm:prSet presAssocID="{F3D20104-2763-49CB-98E6-4D76984180A3}" presName="imgShp" presStyleLbl="fgImgPlace1" presStyleIdx="0" presStyleCnt="3"/>
      <dgm:spPr/>
    </dgm:pt>
    <dgm:pt modelId="{B052A6D8-7CB7-457B-ACB5-D0643E3070C4}" type="pres">
      <dgm:prSet presAssocID="{F3D20104-2763-49CB-98E6-4D76984180A3}" presName="txShp" presStyleLbl="node1" presStyleIdx="0" presStyleCnt="3">
        <dgm:presLayoutVars>
          <dgm:bulletEnabled val="1"/>
        </dgm:presLayoutVars>
      </dgm:prSet>
      <dgm:spPr/>
      <dgm:t>
        <a:bodyPr/>
        <a:lstStyle/>
        <a:p>
          <a:endParaRPr lang="es-ES"/>
        </a:p>
      </dgm:t>
    </dgm:pt>
    <dgm:pt modelId="{2830EC3D-8F45-45D6-99F3-58FC041760A2}" type="pres">
      <dgm:prSet presAssocID="{430096D5-65F3-4E6B-803D-3486E9882896}" presName="spacing" presStyleCnt="0"/>
      <dgm:spPr/>
    </dgm:pt>
    <dgm:pt modelId="{90DCB7EF-0EE9-4950-94D9-68E37029687B}" type="pres">
      <dgm:prSet presAssocID="{4818F9B6-4F54-4743-87D0-DCB3B6605B52}" presName="composite" presStyleCnt="0"/>
      <dgm:spPr/>
    </dgm:pt>
    <dgm:pt modelId="{9E1E045D-1BDC-4C9A-A116-E292AEEF4F2B}" type="pres">
      <dgm:prSet presAssocID="{4818F9B6-4F54-4743-87D0-DCB3B6605B52}" presName="imgShp" presStyleLbl="fgImgPlace1" presStyleIdx="1" presStyleCnt="3"/>
      <dgm:spPr/>
    </dgm:pt>
    <dgm:pt modelId="{A35A3775-A538-4CA6-B455-F0CFDEBD3F28}" type="pres">
      <dgm:prSet presAssocID="{4818F9B6-4F54-4743-87D0-DCB3B6605B52}" presName="txShp" presStyleLbl="node1" presStyleIdx="1" presStyleCnt="3">
        <dgm:presLayoutVars>
          <dgm:bulletEnabled val="1"/>
        </dgm:presLayoutVars>
      </dgm:prSet>
      <dgm:spPr/>
      <dgm:t>
        <a:bodyPr/>
        <a:lstStyle/>
        <a:p>
          <a:endParaRPr lang="es-ES"/>
        </a:p>
      </dgm:t>
    </dgm:pt>
    <dgm:pt modelId="{58E076FF-C61E-4F0D-BAF0-7E716EFEAED8}" type="pres">
      <dgm:prSet presAssocID="{F8EE1D5B-49A7-4308-ACEF-C489F591EC78}" presName="spacing" presStyleCnt="0"/>
      <dgm:spPr/>
    </dgm:pt>
    <dgm:pt modelId="{CAC1EAE6-07CE-465D-B482-7DA347732322}" type="pres">
      <dgm:prSet presAssocID="{4912F8D8-0CFA-4702-9D59-FEFE85DAB722}" presName="composite" presStyleCnt="0"/>
      <dgm:spPr/>
    </dgm:pt>
    <dgm:pt modelId="{28955B6F-DDF4-46F1-BA29-D4D4A232035F}" type="pres">
      <dgm:prSet presAssocID="{4912F8D8-0CFA-4702-9D59-FEFE85DAB722}" presName="imgShp" presStyleLbl="fgImgPlace1" presStyleIdx="2" presStyleCnt="3"/>
      <dgm:spPr/>
    </dgm:pt>
    <dgm:pt modelId="{A714B301-A677-4018-87DD-077CB8428B76}" type="pres">
      <dgm:prSet presAssocID="{4912F8D8-0CFA-4702-9D59-FEFE85DAB722}" presName="txShp" presStyleLbl="node1" presStyleIdx="2" presStyleCnt="3">
        <dgm:presLayoutVars>
          <dgm:bulletEnabled val="1"/>
        </dgm:presLayoutVars>
      </dgm:prSet>
      <dgm:spPr/>
      <dgm:t>
        <a:bodyPr/>
        <a:lstStyle/>
        <a:p>
          <a:endParaRPr lang="es-ES"/>
        </a:p>
      </dgm:t>
    </dgm:pt>
  </dgm:ptLst>
  <dgm:cxnLst>
    <dgm:cxn modelId="{D1EC9122-310C-4684-8738-8887CA963F9D}" type="presOf" srcId="{F3D20104-2763-49CB-98E6-4D76984180A3}" destId="{B052A6D8-7CB7-457B-ACB5-D0643E3070C4}" srcOrd="0" destOrd="0" presId="urn:microsoft.com/office/officeart/2005/8/layout/vList3"/>
    <dgm:cxn modelId="{B9CF90D2-638B-4255-A30E-DA3EA6D3A3DE}" srcId="{343ABF4B-57D4-42B8-B583-6316F57A9CF8}" destId="{4818F9B6-4F54-4743-87D0-DCB3B6605B52}" srcOrd="1" destOrd="0" parTransId="{09D23F29-A4D3-4055-92EC-30C8C1774C21}" sibTransId="{F8EE1D5B-49A7-4308-ACEF-C489F591EC78}"/>
    <dgm:cxn modelId="{F0A9EB14-B90A-4316-B2E9-976263D8C720}" type="presOf" srcId="{4912F8D8-0CFA-4702-9D59-FEFE85DAB722}" destId="{A714B301-A677-4018-87DD-077CB8428B76}" srcOrd="0" destOrd="0" presId="urn:microsoft.com/office/officeart/2005/8/layout/vList3"/>
    <dgm:cxn modelId="{4CE97FC6-E2F0-4E3C-831A-0D45D842CB19}" srcId="{343ABF4B-57D4-42B8-B583-6316F57A9CF8}" destId="{4912F8D8-0CFA-4702-9D59-FEFE85DAB722}" srcOrd="2" destOrd="0" parTransId="{4890DCA5-E9E6-40B8-A191-922115C36940}" sibTransId="{52D2ABB5-A1E3-4267-8747-1B1B9238D463}"/>
    <dgm:cxn modelId="{7D858C3E-6C31-45E5-89A3-01AC4E53BCE3}" srcId="{343ABF4B-57D4-42B8-B583-6316F57A9CF8}" destId="{F3D20104-2763-49CB-98E6-4D76984180A3}" srcOrd="0" destOrd="0" parTransId="{7AD5B6B7-6420-4094-ABBB-D7A76F55028D}" sibTransId="{430096D5-65F3-4E6B-803D-3486E9882896}"/>
    <dgm:cxn modelId="{24C17CCC-A5CD-4C23-95B6-F6CB1215AC7C}" type="presOf" srcId="{4818F9B6-4F54-4743-87D0-DCB3B6605B52}" destId="{A35A3775-A538-4CA6-B455-F0CFDEBD3F28}" srcOrd="0" destOrd="0" presId="urn:microsoft.com/office/officeart/2005/8/layout/vList3"/>
    <dgm:cxn modelId="{8C0D1793-ACD2-4ABF-AD0D-235F9D98BF94}" type="presOf" srcId="{343ABF4B-57D4-42B8-B583-6316F57A9CF8}" destId="{A8FA266C-B545-4738-99CC-813D750C2E3A}" srcOrd="0" destOrd="0" presId="urn:microsoft.com/office/officeart/2005/8/layout/vList3"/>
    <dgm:cxn modelId="{59C1E9B7-C4D3-4F0C-84FF-501855B17B2D}" type="presParOf" srcId="{A8FA266C-B545-4738-99CC-813D750C2E3A}" destId="{C7BA8CA3-2D67-4F74-81A9-C88BDEA41314}" srcOrd="0" destOrd="0" presId="urn:microsoft.com/office/officeart/2005/8/layout/vList3"/>
    <dgm:cxn modelId="{6710FB38-FC87-4F8C-BEC5-02002BC7BBE9}" type="presParOf" srcId="{C7BA8CA3-2D67-4F74-81A9-C88BDEA41314}" destId="{8F59BFF8-1497-471C-9E6E-6ED36F9D6A0B}" srcOrd="0" destOrd="0" presId="urn:microsoft.com/office/officeart/2005/8/layout/vList3"/>
    <dgm:cxn modelId="{535F27CC-8B9C-42C6-A737-2B12DA7F87D6}" type="presParOf" srcId="{C7BA8CA3-2D67-4F74-81A9-C88BDEA41314}" destId="{B052A6D8-7CB7-457B-ACB5-D0643E3070C4}" srcOrd="1" destOrd="0" presId="urn:microsoft.com/office/officeart/2005/8/layout/vList3"/>
    <dgm:cxn modelId="{249D44CC-0118-4754-A5E9-4FBD2FC8AA21}" type="presParOf" srcId="{A8FA266C-B545-4738-99CC-813D750C2E3A}" destId="{2830EC3D-8F45-45D6-99F3-58FC041760A2}" srcOrd="1" destOrd="0" presId="urn:microsoft.com/office/officeart/2005/8/layout/vList3"/>
    <dgm:cxn modelId="{14CC001D-5223-412B-BF26-B80EFAE819C2}" type="presParOf" srcId="{A8FA266C-B545-4738-99CC-813D750C2E3A}" destId="{90DCB7EF-0EE9-4950-94D9-68E37029687B}" srcOrd="2" destOrd="0" presId="urn:microsoft.com/office/officeart/2005/8/layout/vList3"/>
    <dgm:cxn modelId="{7C8343B8-F599-4130-9F83-83C8D75FCA78}" type="presParOf" srcId="{90DCB7EF-0EE9-4950-94D9-68E37029687B}" destId="{9E1E045D-1BDC-4C9A-A116-E292AEEF4F2B}" srcOrd="0" destOrd="0" presId="urn:microsoft.com/office/officeart/2005/8/layout/vList3"/>
    <dgm:cxn modelId="{C59939CF-124E-47C7-B8E8-AD24CFC2CB0C}" type="presParOf" srcId="{90DCB7EF-0EE9-4950-94D9-68E37029687B}" destId="{A35A3775-A538-4CA6-B455-F0CFDEBD3F28}" srcOrd="1" destOrd="0" presId="urn:microsoft.com/office/officeart/2005/8/layout/vList3"/>
    <dgm:cxn modelId="{AA4AA760-7693-46C3-B9E8-388DF0B3085D}" type="presParOf" srcId="{A8FA266C-B545-4738-99CC-813D750C2E3A}" destId="{58E076FF-C61E-4F0D-BAF0-7E716EFEAED8}" srcOrd="3" destOrd="0" presId="urn:microsoft.com/office/officeart/2005/8/layout/vList3"/>
    <dgm:cxn modelId="{95D90214-3882-4EDE-81BF-AEE9CDCE9E61}" type="presParOf" srcId="{A8FA266C-B545-4738-99CC-813D750C2E3A}" destId="{CAC1EAE6-07CE-465D-B482-7DA347732322}" srcOrd="4" destOrd="0" presId="urn:microsoft.com/office/officeart/2005/8/layout/vList3"/>
    <dgm:cxn modelId="{9169579C-4C20-41E2-8D70-38EBDE945C6D}" type="presParOf" srcId="{CAC1EAE6-07CE-465D-B482-7DA347732322}" destId="{28955B6F-DDF4-46F1-BA29-D4D4A232035F}" srcOrd="0" destOrd="0" presId="urn:microsoft.com/office/officeart/2005/8/layout/vList3"/>
    <dgm:cxn modelId="{5CF15CD8-8BA1-4B15-96B4-835214F5F766}" type="presParOf" srcId="{CAC1EAE6-07CE-465D-B482-7DA347732322}" destId="{A714B301-A677-4018-87DD-077CB8428B76}"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D0E29EF-044C-48B6-BA4E-33BF266CA4AF}"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s-ES"/>
        </a:p>
      </dgm:t>
    </dgm:pt>
    <dgm:pt modelId="{8930CB88-B90F-4F95-859E-9DA4CF8D2779}">
      <dgm:prSet custT="1"/>
      <dgm:spPr>
        <a:ln w="57150">
          <a:solidFill>
            <a:schemeClr val="bg1"/>
          </a:solidFill>
        </a:ln>
      </dgm:spPr>
      <dgm:t>
        <a:bodyPr/>
        <a:lstStyle/>
        <a:p>
          <a:pPr rtl="0"/>
          <a:r>
            <a:rPr lang="es-CL" sz="2200" dirty="0" smtClean="0">
              <a:solidFill>
                <a:srgbClr val="000066"/>
              </a:solidFill>
              <a:latin typeface="Gill Sans MT" pitchFamily="34" charset="0"/>
            </a:rPr>
            <a:t>Parámetros a evaluar para velocidad de absorción:</a:t>
          </a:r>
          <a:endParaRPr lang="es-ES" sz="2200" dirty="0">
            <a:solidFill>
              <a:srgbClr val="000066"/>
            </a:solidFill>
            <a:latin typeface="Gill Sans MT" pitchFamily="34" charset="0"/>
          </a:endParaRPr>
        </a:p>
      </dgm:t>
    </dgm:pt>
    <dgm:pt modelId="{1AC513E4-66BC-4BC4-946C-64B71208DC8B}" type="parTrans" cxnId="{43984854-CDA8-459C-9718-28AFF1CFF503}">
      <dgm:prSet/>
      <dgm:spPr/>
      <dgm:t>
        <a:bodyPr/>
        <a:lstStyle/>
        <a:p>
          <a:endParaRPr lang="es-ES"/>
        </a:p>
      </dgm:t>
    </dgm:pt>
    <dgm:pt modelId="{DD5FD4DC-AB26-4B32-AFF4-C95B07ED2F90}" type="sibTrans" cxnId="{43984854-CDA8-459C-9718-28AFF1CFF503}">
      <dgm:prSet/>
      <dgm:spPr/>
      <dgm:t>
        <a:bodyPr/>
        <a:lstStyle/>
        <a:p>
          <a:endParaRPr lang="es-ES"/>
        </a:p>
      </dgm:t>
    </dgm:pt>
    <dgm:pt modelId="{67347B55-22A3-4503-A461-50EFD64BFDB8}">
      <dgm:prSet custT="1"/>
      <dgm:spPr>
        <a:ln w="57150">
          <a:solidFill>
            <a:schemeClr val="bg1"/>
          </a:solidFill>
        </a:ln>
      </dgm:spPr>
      <dgm:t>
        <a:bodyPr/>
        <a:lstStyle/>
        <a:p>
          <a:pPr rtl="0"/>
          <a:r>
            <a:rPr lang="es-CL" sz="2200" i="1" dirty="0" smtClean="0">
              <a:solidFill>
                <a:srgbClr val="000066"/>
              </a:solidFill>
              <a:latin typeface="Gill Sans MT" pitchFamily="34" charset="0"/>
            </a:rPr>
            <a:t>Directa</a:t>
          </a:r>
          <a:r>
            <a:rPr lang="es-CL" sz="2200" dirty="0" smtClean="0">
              <a:solidFill>
                <a:srgbClr val="000066"/>
              </a:solidFill>
              <a:latin typeface="Gill Sans MT" pitchFamily="34" charset="0"/>
            </a:rPr>
            <a:t>: constante de velocidad de absorción; perfil de absorción</a:t>
          </a:r>
          <a:endParaRPr lang="es-ES" sz="2200" dirty="0">
            <a:solidFill>
              <a:srgbClr val="000066"/>
            </a:solidFill>
            <a:latin typeface="Gill Sans MT" pitchFamily="34" charset="0"/>
          </a:endParaRPr>
        </a:p>
      </dgm:t>
    </dgm:pt>
    <dgm:pt modelId="{45CC4F36-4069-428D-B9F0-67F3F340EF05}" type="parTrans" cxnId="{B3B5A575-A05F-442B-B0AE-3B89F98AB983}">
      <dgm:prSet/>
      <dgm:spPr/>
      <dgm:t>
        <a:bodyPr/>
        <a:lstStyle/>
        <a:p>
          <a:endParaRPr lang="es-ES"/>
        </a:p>
      </dgm:t>
    </dgm:pt>
    <dgm:pt modelId="{405D8262-6013-45D4-911C-65E39291A70D}" type="sibTrans" cxnId="{B3B5A575-A05F-442B-B0AE-3B89F98AB983}">
      <dgm:prSet/>
      <dgm:spPr/>
      <dgm:t>
        <a:bodyPr/>
        <a:lstStyle/>
        <a:p>
          <a:endParaRPr lang="es-ES"/>
        </a:p>
      </dgm:t>
    </dgm:pt>
    <dgm:pt modelId="{9577B9E1-94AD-4136-83CF-AC1813961C32}">
      <dgm:prSet custT="1"/>
      <dgm:spPr>
        <a:ln w="57150">
          <a:solidFill>
            <a:schemeClr val="bg1"/>
          </a:solidFill>
        </a:ln>
      </dgm:spPr>
      <dgm:t>
        <a:bodyPr/>
        <a:lstStyle/>
        <a:p>
          <a:pPr rtl="0"/>
          <a:r>
            <a:rPr lang="es-CL" sz="2200" i="1" dirty="0" smtClean="0">
              <a:solidFill>
                <a:srgbClr val="000066"/>
              </a:solidFill>
              <a:latin typeface="Gill Sans MT" pitchFamily="34" charset="0"/>
            </a:rPr>
            <a:t>Indirecta</a:t>
          </a:r>
          <a:r>
            <a:rPr lang="es-CL" sz="2200" dirty="0" smtClean="0">
              <a:solidFill>
                <a:srgbClr val="000066"/>
              </a:solidFill>
              <a:latin typeface="Gill Sans MT" pitchFamily="34" charset="0"/>
            </a:rPr>
            <a:t>: </a:t>
          </a:r>
          <a:r>
            <a:rPr lang="es-CL" sz="2200" dirty="0" err="1" smtClean="0">
              <a:solidFill>
                <a:srgbClr val="000066"/>
              </a:solidFill>
              <a:latin typeface="Gill Sans MT" pitchFamily="34" charset="0"/>
            </a:rPr>
            <a:t>Cmáx</a:t>
          </a:r>
          <a:r>
            <a:rPr lang="es-CL" sz="2200" dirty="0" smtClean="0">
              <a:solidFill>
                <a:srgbClr val="000066"/>
              </a:solidFill>
              <a:latin typeface="Gill Sans MT" pitchFamily="34" charset="0"/>
            </a:rPr>
            <a:t> y/o </a:t>
          </a:r>
          <a:r>
            <a:rPr lang="es-CL" sz="2200" dirty="0" err="1" smtClean="0">
              <a:solidFill>
                <a:srgbClr val="000066"/>
              </a:solidFill>
              <a:latin typeface="Gill Sans MT" pitchFamily="34" charset="0"/>
            </a:rPr>
            <a:t>tmáx</a:t>
          </a:r>
          <a:r>
            <a:rPr lang="es-CL" sz="2200" dirty="0" smtClean="0">
              <a:solidFill>
                <a:srgbClr val="000066"/>
              </a:solidFill>
              <a:latin typeface="Gill Sans MT" pitchFamily="34" charset="0"/>
            </a:rPr>
            <a:t>, TMR y TMA (análisis de los momentos estadísticos)</a:t>
          </a:r>
          <a:endParaRPr lang="es-ES" sz="2200" dirty="0">
            <a:solidFill>
              <a:srgbClr val="000066"/>
            </a:solidFill>
            <a:latin typeface="Gill Sans MT" pitchFamily="34" charset="0"/>
          </a:endParaRPr>
        </a:p>
      </dgm:t>
    </dgm:pt>
    <dgm:pt modelId="{47E038E2-FA48-4CA0-A239-BBD342C1E5B9}" type="parTrans" cxnId="{DD9ADC9B-1F0F-44F1-9C7D-20BDFB96722B}">
      <dgm:prSet/>
      <dgm:spPr/>
      <dgm:t>
        <a:bodyPr/>
        <a:lstStyle/>
        <a:p>
          <a:endParaRPr lang="es-ES"/>
        </a:p>
      </dgm:t>
    </dgm:pt>
    <dgm:pt modelId="{39E8C725-402B-47AB-B957-58B163FDAF58}" type="sibTrans" cxnId="{DD9ADC9B-1F0F-44F1-9C7D-20BDFB96722B}">
      <dgm:prSet/>
      <dgm:spPr/>
      <dgm:t>
        <a:bodyPr/>
        <a:lstStyle/>
        <a:p>
          <a:endParaRPr lang="es-ES"/>
        </a:p>
      </dgm:t>
    </dgm:pt>
    <dgm:pt modelId="{8134337D-BB2F-4BA1-9DA6-E58C55500017}" type="pres">
      <dgm:prSet presAssocID="{6D0E29EF-044C-48B6-BA4E-33BF266CA4AF}" presName="linearFlow" presStyleCnt="0">
        <dgm:presLayoutVars>
          <dgm:dir/>
          <dgm:resizeHandles val="exact"/>
        </dgm:presLayoutVars>
      </dgm:prSet>
      <dgm:spPr/>
      <dgm:t>
        <a:bodyPr/>
        <a:lstStyle/>
        <a:p>
          <a:endParaRPr lang="es-ES"/>
        </a:p>
      </dgm:t>
    </dgm:pt>
    <dgm:pt modelId="{3A335A4F-0ADA-422A-9C94-DC6AFA3A5582}" type="pres">
      <dgm:prSet presAssocID="{8930CB88-B90F-4F95-859E-9DA4CF8D2779}" presName="composite" presStyleCnt="0"/>
      <dgm:spPr/>
    </dgm:pt>
    <dgm:pt modelId="{BEFE3377-39A3-4440-9E33-A204D16353B0}" type="pres">
      <dgm:prSet presAssocID="{8930CB88-B90F-4F95-859E-9DA4CF8D2779}" presName="imgShp" presStyleLbl="fgImgPlace1" presStyleIdx="0" presStyleCnt="3"/>
      <dgm:spPr/>
    </dgm:pt>
    <dgm:pt modelId="{EB68F009-FCBB-48A7-AB17-B46A0BA657E5}" type="pres">
      <dgm:prSet presAssocID="{8930CB88-B90F-4F95-859E-9DA4CF8D2779}" presName="txShp" presStyleLbl="node1" presStyleIdx="0" presStyleCnt="3">
        <dgm:presLayoutVars>
          <dgm:bulletEnabled val="1"/>
        </dgm:presLayoutVars>
      </dgm:prSet>
      <dgm:spPr/>
      <dgm:t>
        <a:bodyPr/>
        <a:lstStyle/>
        <a:p>
          <a:endParaRPr lang="es-ES"/>
        </a:p>
      </dgm:t>
    </dgm:pt>
    <dgm:pt modelId="{D8BAD2B0-D1C8-4D23-A0CB-E6EB460E59D0}" type="pres">
      <dgm:prSet presAssocID="{DD5FD4DC-AB26-4B32-AFF4-C95B07ED2F90}" presName="spacing" presStyleCnt="0"/>
      <dgm:spPr/>
    </dgm:pt>
    <dgm:pt modelId="{B1E08EFC-77F9-4BC5-A449-6ACBA51893CF}" type="pres">
      <dgm:prSet presAssocID="{67347B55-22A3-4503-A461-50EFD64BFDB8}" presName="composite" presStyleCnt="0"/>
      <dgm:spPr/>
    </dgm:pt>
    <dgm:pt modelId="{21D7FCD1-5D56-42A7-8796-F49107ED77D3}" type="pres">
      <dgm:prSet presAssocID="{67347B55-22A3-4503-A461-50EFD64BFDB8}" presName="imgShp" presStyleLbl="fgImgPlace1" presStyleIdx="1" presStyleCnt="3"/>
      <dgm:spPr/>
    </dgm:pt>
    <dgm:pt modelId="{AB3BB8B6-D897-4790-BE95-19D1D0E0B937}" type="pres">
      <dgm:prSet presAssocID="{67347B55-22A3-4503-A461-50EFD64BFDB8}" presName="txShp" presStyleLbl="node1" presStyleIdx="1" presStyleCnt="3">
        <dgm:presLayoutVars>
          <dgm:bulletEnabled val="1"/>
        </dgm:presLayoutVars>
      </dgm:prSet>
      <dgm:spPr/>
      <dgm:t>
        <a:bodyPr/>
        <a:lstStyle/>
        <a:p>
          <a:endParaRPr lang="es-ES"/>
        </a:p>
      </dgm:t>
    </dgm:pt>
    <dgm:pt modelId="{83F1DC59-BD15-46E8-BF09-839FE40C5626}" type="pres">
      <dgm:prSet presAssocID="{405D8262-6013-45D4-911C-65E39291A70D}" presName="spacing" presStyleCnt="0"/>
      <dgm:spPr/>
    </dgm:pt>
    <dgm:pt modelId="{2295A4F3-3FD0-4EA9-9903-6BD817BA35FD}" type="pres">
      <dgm:prSet presAssocID="{9577B9E1-94AD-4136-83CF-AC1813961C32}" presName="composite" presStyleCnt="0"/>
      <dgm:spPr/>
    </dgm:pt>
    <dgm:pt modelId="{B15F4EBC-6728-4C3A-8832-294ABF150FF9}" type="pres">
      <dgm:prSet presAssocID="{9577B9E1-94AD-4136-83CF-AC1813961C32}" presName="imgShp" presStyleLbl="fgImgPlace1" presStyleIdx="2" presStyleCnt="3"/>
      <dgm:spPr/>
    </dgm:pt>
    <dgm:pt modelId="{62E03102-7863-474B-9D8E-92D422916A57}" type="pres">
      <dgm:prSet presAssocID="{9577B9E1-94AD-4136-83CF-AC1813961C32}" presName="txShp" presStyleLbl="node1" presStyleIdx="2" presStyleCnt="3">
        <dgm:presLayoutVars>
          <dgm:bulletEnabled val="1"/>
        </dgm:presLayoutVars>
      </dgm:prSet>
      <dgm:spPr/>
      <dgm:t>
        <a:bodyPr/>
        <a:lstStyle/>
        <a:p>
          <a:endParaRPr lang="es-ES"/>
        </a:p>
      </dgm:t>
    </dgm:pt>
  </dgm:ptLst>
  <dgm:cxnLst>
    <dgm:cxn modelId="{DD9ADC9B-1F0F-44F1-9C7D-20BDFB96722B}" srcId="{6D0E29EF-044C-48B6-BA4E-33BF266CA4AF}" destId="{9577B9E1-94AD-4136-83CF-AC1813961C32}" srcOrd="2" destOrd="0" parTransId="{47E038E2-FA48-4CA0-A239-BBD342C1E5B9}" sibTransId="{39E8C725-402B-47AB-B957-58B163FDAF58}"/>
    <dgm:cxn modelId="{43984854-CDA8-459C-9718-28AFF1CFF503}" srcId="{6D0E29EF-044C-48B6-BA4E-33BF266CA4AF}" destId="{8930CB88-B90F-4F95-859E-9DA4CF8D2779}" srcOrd="0" destOrd="0" parTransId="{1AC513E4-66BC-4BC4-946C-64B71208DC8B}" sibTransId="{DD5FD4DC-AB26-4B32-AFF4-C95B07ED2F90}"/>
    <dgm:cxn modelId="{81631D94-AD76-4687-ACB7-3597F274E9FC}" type="presOf" srcId="{8930CB88-B90F-4F95-859E-9DA4CF8D2779}" destId="{EB68F009-FCBB-48A7-AB17-B46A0BA657E5}" srcOrd="0" destOrd="0" presId="urn:microsoft.com/office/officeart/2005/8/layout/vList3"/>
    <dgm:cxn modelId="{A0B8DE10-1D85-492A-8135-67995CD158F9}" type="presOf" srcId="{6D0E29EF-044C-48B6-BA4E-33BF266CA4AF}" destId="{8134337D-BB2F-4BA1-9DA6-E58C55500017}" srcOrd="0" destOrd="0" presId="urn:microsoft.com/office/officeart/2005/8/layout/vList3"/>
    <dgm:cxn modelId="{B3B5A575-A05F-442B-B0AE-3B89F98AB983}" srcId="{6D0E29EF-044C-48B6-BA4E-33BF266CA4AF}" destId="{67347B55-22A3-4503-A461-50EFD64BFDB8}" srcOrd="1" destOrd="0" parTransId="{45CC4F36-4069-428D-B9F0-67F3F340EF05}" sibTransId="{405D8262-6013-45D4-911C-65E39291A70D}"/>
    <dgm:cxn modelId="{A1C5A012-96D4-4199-8EE7-35725750FF19}" type="presOf" srcId="{67347B55-22A3-4503-A461-50EFD64BFDB8}" destId="{AB3BB8B6-D897-4790-BE95-19D1D0E0B937}" srcOrd="0" destOrd="0" presId="urn:microsoft.com/office/officeart/2005/8/layout/vList3"/>
    <dgm:cxn modelId="{B4F39F99-FD21-44F4-90E3-813D11D90D15}" type="presOf" srcId="{9577B9E1-94AD-4136-83CF-AC1813961C32}" destId="{62E03102-7863-474B-9D8E-92D422916A57}" srcOrd="0" destOrd="0" presId="urn:microsoft.com/office/officeart/2005/8/layout/vList3"/>
    <dgm:cxn modelId="{F8FB7BD9-8CB8-4C4F-A821-FC699C54CFC8}" type="presParOf" srcId="{8134337D-BB2F-4BA1-9DA6-E58C55500017}" destId="{3A335A4F-0ADA-422A-9C94-DC6AFA3A5582}" srcOrd="0" destOrd="0" presId="urn:microsoft.com/office/officeart/2005/8/layout/vList3"/>
    <dgm:cxn modelId="{8D816034-A22A-4301-BC1E-5D8C20830431}" type="presParOf" srcId="{3A335A4F-0ADA-422A-9C94-DC6AFA3A5582}" destId="{BEFE3377-39A3-4440-9E33-A204D16353B0}" srcOrd="0" destOrd="0" presId="urn:microsoft.com/office/officeart/2005/8/layout/vList3"/>
    <dgm:cxn modelId="{2A18E4E9-62D3-413C-AD32-9F132E2DC0B6}" type="presParOf" srcId="{3A335A4F-0ADA-422A-9C94-DC6AFA3A5582}" destId="{EB68F009-FCBB-48A7-AB17-B46A0BA657E5}" srcOrd="1" destOrd="0" presId="urn:microsoft.com/office/officeart/2005/8/layout/vList3"/>
    <dgm:cxn modelId="{6E9DDCA7-5B46-4390-934B-502D39808CE8}" type="presParOf" srcId="{8134337D-BB2F-4BA1-9DA6-E58C55500017}" destId="{D8BAD2B0-D1C8-4D23-A0CB-E6EB460E59D0}" srcOrd="1" destOrd="0" presId="urn:microsoft.com/office/officeart/2005/8/layout/vList3"/>
    <dgm:cxn modelId="{DF40381D-F9B8-46C5-B16B-5447C0625914}" type="presParOf" srcId="{8134337D-BB2F-4BA1-9DA6-E58C55500017}" destId="{B1E08EFC-77F9-4BC5-A449-6ACBA51893CF}" srcOrd="2" destOrd="0" presId="urn:microsoft.com/office/officeart/2005/8/layout/vList3"/>
    <dgm:cxn modelId="{33284CC0-1DDB-4A5E-B74C-700ADF622224}" type="presParOf" srcId="{B1E08EFC-77F9-4BC5-A449-6ACBA51893CF}" destId="{21D7FCD1-5D56-42A7-8796-F49107ED77D3}" srcOrd="0" destOrd="0" presId="urn:microsoft.com/office/officeart/2005/8/layout/vList3"/>
    <dgm:cxn modelId="{12153937-9562-4E4A-B5EE-A2208FFB6FCC}" type="presParOf" srcId="{B1E08EFC-77F9-4BC5-A449-6ACBA51893CF}" destId="{AB3BB8B6-D897-4790-BE95-19D1D0E0B937}" srcOrd="1" destOrd="0" presId="urn:microsoft.com/office/officeart/2005/8/layout/vList3"/>
    <dgm:cxn modelId="{85225295-9830-4600-BE1F-9FD5E211C995}" type="presParOf" srcId="{8134337D-BB2F-4BA1-9DA6-E58C55500017}" destId="{83F1DC59-BD15-46E8-BF09-839FE40C5626}" srcOrd="3" destOrd="0" presId="urn:microsoft.com/office/officeart/2005/8/layout/vList3"/>
    <dgm:cxn modelId="{E54069E4-62F5-47A5-B126-0C4B1F8A1133}" type="presParOf" srcId="{8134337D-BB2F-4BA1-9DA6-E58C55500017}" destId="{2295A4F3-3FD0-4EA9-9903-6BD817BA35FD}" srcOrd="4" destOrd="0" presId="urn:microsoft.com/office/officeart/2005/8/layout/vList3"/>
    <dgm:cxn modelId="{961D1002-C0CC-4391-9874-4B6CA35408F4}" type="presParOf" srcId="{2295A4F3-3FD0-4EA9-9903-6BD817BA35FD}" destId="{B15F4EBC-6728-4C3A-8832-294ABF150FF9}" srcOrd="0" destOrd="0" presId="urn:microsoft.com/office/officeart/2005/8/layout/vList3"/>
    <dgm:cxn modelId="{1EB1916C-12C9-49C6-885B-3510CE4498BA}" type="presParOf" srcId="{2295A4F3-3FD0-4EA9-9903-6BD817BA35FD}" destId="{62E03102-7863-474B-9D8E-92D422916A57}"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400" dirty="0" smtClean="0">
              <a:solidFill>
                <a:srgbClr val="000066"/>
              </a:solidFill>
              <a:latin typeface="Gill Sans MT" pitchFamily="34" charset="0"/>
            </a:rPr>
            <a:t>Estudios de Biodisponibilidad y </a:t>
          </a:r>
          <a:r>
            <a:rPr lang="es-ES" sz="2400" dirty="0" err="1" smtClean="0">
              <a:solidFill>
                <a:srgbClr val="000066"/>
              </a:solidFill>
              <a:latin typeface="Gill Sans MT" pitchFamily="34" charset="0"/>
            </a:rPr>
            <a:t>Bioquivalencia</a:t>
          </a:r>
          <a:endParaRPr lang="es-ES" sz="24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5DE02C29-4A38-4603-BA21-7A4122E784F7}">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400" dirty="0" smtClean="0">
              <a:solidFill>
                <a:srgbClr val="000066"/>
              </a:solidFill>
              <a:latin typeface="Gill Sans MT" pitchFamily="34" charset="0"/>
            </a:rPr>
            <a:t>Buenas Prácticas Clínicas (BPC)</a:t>
          </a:r>
          <a:endParaRPr lang="es-ES" sz="2400" dirty="0">
            <a:solidFill>
              <a:srgbClr val="000066"/>
            </a:solidFill>
            <a:latin typeface="Gill Sans MT" pitchFamily="34" charset="0"/>
          </a:endParaRPr>
        </a:p>
      </dgm:t>
    </dgm:pt>
    <dgm:pt modelId="{CC542E9C-CAB8-4757-BFF1-613F5381B7D3}" type="parTrans" cxnId="{1FFA4E78-54DF-4199-A47C-DF85A168D7BC}">
      <dgm:prSet/>
      <dgm:spPr/>
      <dgm:t>
        <a:bodyPr/>
        <a:lstStyle/>
        <a:p>
          <a:endParaRPr lang="es-ES"/>
        </a:p>
      </dgm:t>
    </dgm:pt>
    <dgm:pt modelId="{95D51136-BA2B-4783-AEC7-34606DA1ECFF}" type="sibTrans" cxnId="{1FFA4E78-54DF-4199-A47C-DF85A168D7BC}">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382ED6FA-C1E9-4ECB-891A-913C6A4DC7FA}">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400" dirty="0" smtClean="0">
              <a:solidFill>
                <a:srgbClr val="000066"/>
              </a:solidFill>
              <a:latin typeface="Gill Sans MT" pitchFamily="34" charset="0"/>
            </a:rPr>
            <a:t>Buenas Prácticas de Manufactura (BPM) </a:t>
          </a:r>
          <a:endParaRPr lang="es-ES" sz="2400" dirty="0">
            <a:solidFill>
              <a:srgbClr val="000066"/>
            </a:solidFill>
            <a:latin typeface="Gill Sans MT" pitchFamily="34" charset="0"/>
          </a:endParaRPr>
        </a:p>
      </dgm:t>
    </dgm:pt>
    <dgm:pt modelId="{4037CE74-09DB-4EDD-AFDD-D94F58B06A50}" type="parTrans" cxnId="{CF4AEB7E-2C74-4152-8F73-8600C1D50EF5}">
      <dgm:prSet/>
      <dgm:spPr/>
      <dgm:t>
        <a:bodyPr/>
        <a:lstStyle/>
        <a:p>
          <a:endParaRPr lang="es-ES"/>
        </a:p>
      </dgm:t>
    </dgm:pt>
    <dgm:pt modelId="{FED927FB-ACE5-4CF3-B942-5F1087BEB76A}" type="sibTrans" cxnId="{CF4AEB7E-2C74-4152-8F73-8600C1D50EF5}">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ECBF8AB6-8F0C-4EBC-A5BF-2187968D0DD0}">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400" dirty="0" smtClean="0">
              <a:solidFill>
                <a:srgbClr val="000066"/>
              </a:solidFill>
              <a:latin typeface="Gill Sans MT" pitchFamily="34" charset="0"/>
            </a:rPr>
            <a:t>Buenas Prácticas de Laboratorio (BPL)</a:t>
          </a:r>
          <a:endParaRPr lang="es-ES" sz="2400" dirty="0">
            <a:solidFill>
              <a:srgbClr val="000066"/>
            </a:solidFill>
            <a:latin typeface="Gill Sans MT" pitchFamily="34" charset="0"/>
          </a:endParaRPr>
        </a:p>
      </dgm:t>
    </dgm:pt>
    <dgm:pt modelId="{B9A2EAC9-771D-43CB-A2FB-C8561BDB6B5B}" type="parTrans" cxnId="{992D5706-FCA8-49ED-83BC-489DBD770FF6}">
      <dgm:prSet/>
      <dgm:spPr/>
      <dgm:t>
        <a:bodyPr/>
        <a:lstStyle/>
        <a:p>
          <a:endParaRPr lang="es-ES"/>
        </a:p>
      </dgm:t>
    </dgm:pt>
    <dgm:pt modelId="{CC044B59-22FE-4DAD-8AC8-257B927AE09C}" type="sibTrans" cxnId="{992D5706-FCA8-49ED-83BC-489DBD770FF6}">
      <dgm:prSet/>
      <dgm:spPr/>
      <dgm:t>
        <a:bodyPr/>
        <a:lstStyle/>
        <a:p>
          <a:endParaRPr lang="es-ES"/>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4" custScaleX="179421">
        <dgm:presLayoutVars>
          <dgm:bulletEnabled val="1"/>
        </dgm:presLayoutVars>
      </dgm:prSet>
      <dgm:spPr/>
      <dgm:t>
        <a:bodyPr/>
        <a:lstStyle/>
        <a:p>
          <a:endParaRPr lang="es-ES"/>
        </a:p>
      </dgm:t>
    </dgm:pt>
    <dgm:pt modelId="{BD215DB3-7C14-4419-AC72-A6B3968CF1AB}" type="pres">
      <dgm:prSet presAssocID="{0D1389DF-5C32-49A4-8805-05A803B257BF}" presName="sibTrans" presStyleLbl="sibTrans2D1" presStyleIdx="0" presStyleCnt="3"/>
      <dgm:spPr/>
      <dgm:t>
        <a:bodyPr/>
        <a:lstStyle/>
        <a:p>
          <a:endParaRPr lang="es-ES"/>
        </a:p>
      </dgm:t>
    </dgm:pt>
    <dgm:pt modelId="{31961BB7-EFC1-49DD-AA51-04B387DFED9D}" type="pres">
      <dgm:prSet presAssocID="{0D1389DF-5C32-49A4-8805-05A803B257BF}" presName="connectorText" presStyleLbl="sibTrans2D1" presStyleIdx="0" presStyleCnt="3"/>
      <dgm:spPr/>
      <dgm:t>
        <a:bodyPr/>
        <a:lstStyle/>
        <a:p>
          <a:endParaRPr lang="es-ES"/>
        </a:p>
      </dgm:t>
    </dgm:pt>
    <dgm:pt modelId="{81A42854-E9E3-4BD4-93D2-28FF605C5322}" type="pres">
      <dgm:prSet presAssocID="{5DE02C29-4A38-4603-BA21-7A4122E784F7}" presName="node" presStyleLbl="node1" presStyleIdx="1" presStyleCnt="4" custScaleX="171283">
        <dgm:presLayoutVars>
          <dgm:bulletEnabled val="1"/>
        </dgm:presLayoutVars>
      </dgm:prSet>
      <dgm:spPr/>
      <dgm:t>
        <a:bodyPr/>
        <a:lstStyle/>
        <a:p>
          <a:endParaRPr lang="es-ES"/>
        </a:p>
      </dgm:t>
    </dgm:pt>
    <dgm:pt modelId="{3A509574-4CFE-48FD-8032-2569EC53B11D}" type="pres">
      <dgm:prSet presAssocID="{95D51136-BA2B-4783-AEC7-34606DA1ECFF}" presName="sibTrans" presStyleLbl="sibTrans2D1" presStyleIdx="1" presStyleCnt="3"/>
      <dgm:spPr/>
      <dgm:t>
        <a:bodyPr/>
        <a:lstStyle/>
        <a:p>
          <a:endParaRPr lang="es-ES"/>
        </a:p>
      </dgm:t>
    </dgm:pt>
    <dgm:pt modelId="{A0AF7B67-281D-4FC4-BB3B-475952689534}" type="pres">
      <dgm:prSet presAssocID="{95D51136-BA2B-4783-AEC7-34606DA1ECFF}" presName="connectorText" presStyleLbl="sibTrans2D1" presStyleIdx="1" presStyleCnt="3"/>
      <dgm:spPr/>
      <dgm:t>
        <a:bodyPr/>
        <a:lstStyle/>
        <a:p>
          <a:endParaRPr lang="es-ES"/>
        </a:p>
      </dgm:t>
    </dgm:pt>
    <dgm:pt modelId="{B4B8209E-102D-4460-8079-FCAF58D44898}" type="pres">
      <dgm:prSet presAssocID="{382ED6FA-C1E9-4ECB-891A-913C6A4DC7FA}" presName="node" presStyleLbl="node1" presStyleIdx="2" presStyleCnt="4" custScaleX="171283">
        <dgm:presLayoutVars>
          <dgm:bulletEnabled val="1"/>
        </dgm:presLayoutVars>
      </dgm:prSet>
      <dgm:spPr/>
      <dgm:t>
        <a:bodyPr/>
        <a:lstStyle/>
        <a:p>
          <a:endParaRPr lang="es-ES"/>
        </a:p>
      </dgm:t>
    </dgm:pt>
    <dgm:pt modelId="{D901DC94-9889-4FD6-8172-B658B96C377D}" type="pres">
      <dgm:prSet presAssocID="{FED927FB-ACE5-4CF3-B942-5F1087BEB76A}" presName="sibTrans" presStyleLbl="sibTrans2D1" presStyleIdx="2" presStyleCnt="3"/>
      <dgm:spPr/>
      <dgm:t>
        <a:bodyPr/>
        <a:lstStyle/>
        <a:p>
          <a:endParaRPr lang="es-ES"/>
        </a:p>
      </dgm:t>
    </dgm:pt>
    <dgm:pt modelId="{EB43B7AA-084B-4CDE-A728-C2DE34F5985C}" type="pres">
      <dgm:prSet presAssocID="{FED927FB-ACE5-4CF3-B942-5F1087BEB76A}" presName="connectorText" presStyleLbl="sibTrans2D1" presStyleIdx="2" presStyleCnt="3"/>
      <dgm:spPr/>
      <dgm:t>
        <a:bodyPr/>
        <a:lstStyle/>
        <a:p>
          <a:endParaRPr lang="es-ES"/>
        </a:p>
      </dgm:t>
    </dgm:pt>
    <dgm:pt modelId="{6230917F-B58C-43F4-9C95-D9E099D13035}" type="pres">
      <dgm:prSet presAssocID="{ECBF8AB6-8F0C-4EBC-A5BF-2187968D0DD0}" presName="node" presStyleLbl="node1" presStyleIdx="3" presStyleCnt="4" custScaleX="170600">
        <dgm:presLayoutVars>
          <dgm:bulletEnabled val="1"/>
        </dgm:presLayoutVars>
      </dgm:prSet>
      <dgm:spPr/>
      <dgm:t>
        <a:bodyPr/>
        <a:lstStyle/>
        <a:p>
          <a:endParaRPr lang="es-ES"/>
        </a:p>
      </dgm:t>
    </dgm:pt>
  </dgm:ptLst>
  <dgm:cxnLst>
    <dgm:cxn modelId="{33452816-14FA-4820-9A88-6CD8CDB32CCC}" type="presOf" srcId="{95D51136-BA2B-4783-AEC7-34606DA1ECFF}" destId="{3A509574-4CFE-48FD-8032-2569EC53B11D}" srcOrd="0" destOrd="0" presId="urn:microsoft.com/office/officeart/2005/8/layout/process2"/>
    <dgm:cxn modelId="{CF4AEB7E-2C74-4152-8F73-8600C1D50EF5}" srcId="{E0B4ADAF-0FA5-4702-930E-C2D12F1103F7}" destId="{382ED6FA-C1E9-4ECB-891A-913C6A4DC7FA}" srcOrd="2" destOrd="0" parTransId="{4037CE74-09DB-4EDD-AFDD-D94F58B06A50}" sibTransId="{FED927FB-ACE5-4CF3-B942-5F1087BEB76A}"/>
    <dgm:cxn modelId="{C8F871DB-E612-4D7C-B05D-6CE36AFA633F}" type="presOf" srcId="{FED927FB-ACE5-4CF3-B942-5F1087BEB76A}" destId="{EB43B7AA-084B-4CDE-A728-C2DE34F5985C}" srcOrd="1" destOrd="0" presId="urn:microsoft.com/office/officeart/2005/8/layout/process2"/>
    <dgm:cxn modelId="{705EB02C-2354-4E4E-8CF6-757859E17E18}" type="presOf" srcId="{382ED6FA-C1E9-4ECB-891A-913C6A4DC7FA}" destId="{B4B8209E-102D-4460-8079-FCAF58D44898}" srcOrd="0" destOrd="0" presId="urn:microsoft.com/office/officeart/2005/8/layout/process2"/>
    <dgm:cxn modelId="{9EE3E8DF-DE2A-4EF3-AE75-283A24948942}" type="presOf" srcId="{95D51136-BA2B-4783-AEC7-34606DA1ECFF}" destId="{A0AF7B67-281D-4FC4-BB3B-475952689534}" srcOrd="1" destOrd="0" presId="urn:microsoft.com/office/officeart/2005/8/layout/process2"/>
    <dgm:cxn modelId="{495DD85D-B77B-4997-A981-30FDD4344C49}" type="presOf" srcId="{0D1389DF-5C32-49A4-8805-05A803B257BF}" destId="{BD215DB3-7C14-4419-AC72-A6B3968CF1AB}"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403B19E3-34B4-469D-84AC-AD4AF5C67F02}" type="presOf" srcId="{3EC56CAE-6DDD-483E-8685-58CA61CD6BEC}" destId="{DF88282B-8B02-47FC-B8BA-142DB58C5BBF}" srcOrd="0" destOrd="0" presId="urn:microsoft.com/office/officeart/2005/8/layout/process2"/>
    <dgm:cxn modelId="{E96B849F-34A1-4DDE-B108-03B74E0A0F6C}" type="presOf" srcId="{FED927FB-ACE5-4CF3-B942-5F1087BEB76A}" destId="{D901DC94-9889-4FD6-8172-B658B96C377D}" srcOrd="0" destOrd="0" presId="urn:microsoft.com/office/officeart/2005/8/layout/process2"/>
    <dgm:cxn modelId="{ACA6F0C0-9742-4DA9-87FC-A2CE9770E2DF}" type="presOf" srcId="{E0B4ADAF-0FA5-4702-930E-C2D12F1103F7}" destId="{A91765AF-5EA9-440F-8BE3-5F7274D7DDF1}" srcOrd="0" destOrd="0" presId="urn:microsoft.com/office/officeart/2005/8/layout/process2"/>
    <dgm:cxn modelId="{1FFA4E78-54DF-4199-A47C-DF85A168D7BC}" srcId="{E0B4ADAF-0FA5-4702-930E-C2D12F1103F7}" destId="{5DE02C29-4A38-4603-BA21-7A4122E784F7}" srcOrd="1" destOrd="0" parTransId="{CC542E9C-CAB8-4757-BFF1-613F5381B7D3}" sibTransId="{95D51136-BA2B-4783-AEC7-34606DA1ECFF}"/>
    <dgm:cxn modelId="{992D5706-FCA8-49ED-83BC-489DBD770FF6}" srcId="{E0B4ADAF-0FA5-4702-930E-C2D12F1103F7}" destId="{ECBF8AB6-8F0C-4EBC-A5BF-2187968D0DD0}" srcOrd="3" destOrd="0" parTransId="{B9A2EAC9-771D-43CB-A2FB-C8561BDB6B5B}" sibTransId="{CC044B59-22FE-4DAD-8AC8-257B927AE09C}"/>
    <dgm:cxn modelId="{A2300CA9-5F3E-4767-9DEC-FDE09D7508B6}" type="presOf" srcId="{0D1389DF-5C32-49A4-8805-05A803B257BF}" destId="{31961BB7-EFC1-49DD-AA51-04B387DFED9D}" srcOrd="1" destOrd="0" presId="urn:microsoft.com/office/officeart/2005/8/layout/process2"/>
    <dgm:cxn modelId="{A481F401-0C59-402F-A431-F4B966667CA0}" type="presOf" srcId="{5DE02C29-4A38-4603-BA21-7A4122E784F7}" destId="{81A42854-E9E3-4BD4-93D2-28FF605C5322}" srcOrd="0" destOrd="0" presId="urn:microsoft.com/office/officeart/2005/8/layout/process2"/>
    <dgm:cxn modelId="{19BC0775-4690-4F47-A190-28E78EE3F64F}" type="presOf" srcId="{ECBF8AB6-8F0C-4EBC-A5BF-2187968D0DD0}" destId="{6230917F-B58C-43F4-9C95-D9E099D13035}" srcOrd="0" destOrd="0" presId="urn:microsoft.com/office/officeart/2005/8/layout/process2"/>
    <dgm:cxn modelId="{F0FFE0DA-5DB4-4538-8F1F-45C3FC99433E}" type="presParOf" srcId="{A91765AF-5EA9-440F-8BE3-5F7274D7DDF1}" destId="{DF88282B-8B02-47FC-B8BA-142DB58C5BBF}" srcOrd="0" destOrd="0" presId="urn:microsoft.com/office/officeart/2005/8/layout/process2"/>
    <dgm:cxn modelId="{8504CFFE-01D5-432E-80E1-87053A1D2BA5}" type="presParOf" srcId="{A91765AF-5EA9-440F-8BE3-5F7274D7DDF1}" destId="{BD215DB3-7C14-4419-AC72-A6B3968CF1AB}" srcOrd="1" destOrd="0" presId="urn:microsoft.com/office/officeart/2005/8/layout/process2"/>
    <dgm:cxn modelId="{DE487264-775A-419E-8679-7C71CD989911}" type="presParOf" srcId="{BD215DB3-7C14-4419-AC72-A6B3968CF1AB}" destId="{31961BB7-EFC1-49DD-AA51-04B387DFED9D}" srcOrd="0" destOrd="0" presId="urn:microsoft.com/office/officeart/2005/8/layout/process2"/>
    <dgm:cxn modelId="{E511B7E3-F1D5-4E56-81ED-4806D61368E7}" type="presParOf" srcId="{A91765AF-5EA9-440F-8BE3-5F7274D7DDF1}" destId="{81A42854-E9E3-4BD4-93D2-28FF605C5322}" srcOrd="2" destOrd="0" presId="urn:microsoft.com/office/officeart/2005/8/layout/process2"/>
    <dgm:cxn modelId="{1EECC252-0CAB-4A98-BAEF-F840F0463D6D}" type="presParOf" srcId="{A91765AF-5EA9-440F-8BE3-5F7274D7DDF1}" destId="{3A509574-4CFE-48FD-8032-2569EC53B11D}" srcOrd="3" destOrd="0" presId="urn:microsoft.com/office/officeart/2005/8/layout/process2"/>
    <dgm:cxn modelId="{9DA89269-AD6D-4AA6-A2ED-0541E001C1A8}" type="presParOf" srcId="{3A509574-4CFE-48FD-8032-2569EC53B11D}" destId="{A0AF7B67-281D-4FC4-BB3B-475952689534}" srcOrd="0" destOrd="0" presId="urn:microsoft.com/office/officeart/2005/8/layout/process2"/>
    <dgm:cxn modelId="{A64C0052-576B-4DA6-85B5-6D1B0CCC09FC}" type="presParOf" srcId="{A91765AF-5EA9-440F-8BE3-5F7274D7DDF1}" destId="{B4B8209E-102D-4460-8079-FCAF58D44898}" srcOrd="4" destOrd="0" presId="urn:microsoft.com/office/officeart/2005/8/layout/process2"/>
    <dgm:cxn modelId="{9A10CA4D-02C1-41DA-B871-B5F1397372B3}" type="presParOf" srcId="{A91765AF-5EA9-440F-8BE3-5F7274D7DDF1}" destId="{D901DC94-9889-4FD6-8172-B658B96C377D}" srcOrd="5" destOrd="0" presId="urn:microsoft.com/office/officeart/2005/8/layout/process2"/>
    <dgm:cxn modelId="{3C74A328-A90D-4F28-BF13-824EAEB01464}" type="presParOf" srcId="{D901DC94-9889-4FD6-8172-B658B96C377D}" destId="{EB43B7AA-084B-4CDE-A728-C2DE34F5985C}" srcOrd="0" destOrd="0" presId="urn:microsoft.com/office/officeart/2005/8/layout/process2"/>
    <dgm:cxn modelId="{F5E7133D-E6E5-4090-B9BB-811D23F998CC}" type="presParOf" srcId="{A91765AF-5EA9-440F-8BE3-5F7274D7DDF1}" destId="{6230917F-B58C-43F4-9C95-D9E099D13035}"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Principios Éticos</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158132">
        <dgm:presLayoutVars>
          <dgm:bulletEnabled val="1"/>
        </dgm:presLayoutVars>
      </dgm:prSet>
      <dgm:spPr/>
      <dgm:t>
        <a:bodyPr/>
        <a:lstStyle/>
        <a:p>
          <a:endParaRPr lang="es-ES"/>
        </a:p>
      </dgm:t>
    </dgm:pt>
  </dgm:ptLst>
  <dgm:cxnLst>
    <dgm:cxn modelId="{0E7B3C58-780F-4C16-9D78-7BD1FB688FD9}" type="presOf" srcId="{E0B4ADAF-0FA5-4702-930E-C2D12F1103F7}" destId="{A91765AF-5EA9-440F-8BE3-5F7274D7DDF1}" srcOrd="0" destOrd="0" presId="urn:microsoft.com/office/officeart/2005/8/layout/process2"/>
    <dgm:cxn modelId="{F84E24D8-5777-4F65-8DCA-C50DC3BC5695}" type="presOf" srcId="{3EC56CAE-6DDD-483E-8685-58CA61CD6BEC}" destId="{DF88282B-8B02-47FC-B8BA-142DB58C5BBF}"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C6B8CEA5-D46E-49E9-80E1-4279956E4B08}"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Investigador responsable </a:t>
          </a:r>
        </a:p>
        <a:p>
          <a:pPr algn="ctr" rtl="0"/>
          <a:r>
            <a:rPr lang="es-ES" sz="2800" dirty="0" smtClean="0">
              <a:solidFill>
                <a:srgbClr val="000066"/>
              </a:solidFill>
              <a:latin typeface="Gill Sans MT" pitchFamily="34" charset="0"/>
            </a:rPr>
            <a:t>Co-investigadores</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158132">
        <dgm:presLayoutVars>
          <dgm:bulletEnabled val="1"/>
        </dgm:presLayoutVars>
      </dgm:prSet>
      <dgm:spPr/>
      <dgm:t>
        <a:bodyPr/>
        <a:lstStyle/>
        <a:p>
          <a:endParaRPr lang="es-ES"/>
        </a:p>
      </dgm:t>
    </dgm:pt>
  </dgm:ptLst>
  <dgm:cxnLst>
    <dgm:cxn modelId="{BCB0D168-2F52-4770-A4D0-9C72E5395A10}" srcId="{E0B4ADAF-0FA5-4702-930E-C2D12F1103F7}" destId="{3EC56CAE-6DDD-483E-8685-58CA61CD6BEC}" srcOrd="0" destOrd="0" parTransId="{3DC20BF1-215A-4CEE-8020-339604642BC3}" sibTransId="{0D1389DF-5C32-49A4-8805-05A803B257BF}"/>
    <dgm:cxn modelId="{4F49E9D3-A01B-42EB-8776-76DEA84629E4}" type="presOf" srcId="{3EC56CAE-6DDD-483E-8685-58CA61CD6BEC}" destId="{DF88282B-8B02-47FC-B8BA-142DB58C5BBF}" srcOrd="0" destOrd="0" presId="urn:microsoft.com/office/officeart/2005/8/layout/process2"/>
    <dgm:cxn modelId="{4DF38756-4802-44E0-BABA-D31814548AD7}" type="presOf" srcId="{E0B4ADAF-0FA5-4702-930E-C2D12F1103F7}" destId="{A91765AF-5EA9-440F-8BE3-5F7274D7DDF1}" srcOrd="0" destOrd="0" presId="urn:microsoft.com/office/officeart/2005/8/layout/process2"/>
    <dgm:cxn modelId="{9B61DB4A-0929-429D-8728-8E6A50556567}"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Comité de Evaluación Ético-Científico (CEEC)</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259548">
        <dgm:presLayoutVars>
          <dgm:bulletEnabled val="1"/>
        </dgm:presLayoutVars>
      </dgm:prSet>
      <dgm:spPr/>
      <dgm:t>
        <a:bodyPr/>
        <a:lstStyle/>
        <a:p>
          <a:endParaRPr lang="es-ES"/>
        </a:p>
      </dgm:t>
    </dgm:pt>
  </dgm:ptLst>
  <dgm:cxnLst>
    <dgm:cxn modelId="{BCB0D168-2F52-4770-A4D0-9C72E5395A10}" srcId="{E0B4ADAF-0FA5-4702-930E-C2D12F1103F7}" destId="{3EC56CAE-6DDD-483E-8685-58CA61CD6BEC}" srcOrd="0" destOrd="0" parTransId="{3DC20BF1-215A-4CEE-8020-339604642BC3}" sibTransId="{0D1389DF-5C32-49A4-8805-05A803B257BF}"/>
    <dgm:cxn modelId="{0A32B025-DD46-45F3-8D87-5F6B630609DC}" type="presOf" srcId="{3EC56CAE-6DDD-483E-8685-58CA61CD6BEC}" destId="{DF88282B-8B02-47FC-B8BA-142DB58C5BBF}" srcOrd="0" destOrd="0" presId="urn:microsoft.com/office/officeart/2005/8/layout/process2"/>
    <dgm:cxn modelId="{E7127F40-295C-4044-BD85-5BED4973515C}" type="presOf" srcId="{E0B4ADAF-0FA5-4702-930E-C2D12F1103F7}" destId="{A91765AF-5EA9-440F-8BE3-5F7274D7DDF1}" srcOrd="0" destOrd="0" presId="urn:microsoft.com/office/officeart/2005/8/layout/process2"/>
    <dgm:cxn modelId="{9AB9DEB6-A979-497F-863F-B35C8B9CF0A0}"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tyle>
          <a:lnRef idx="1">
            <a:schemeClr val="accent1"/>
          </a:lnRef>
          <a:fillRef idx="2">
            <a:schemeClr val="accent1"/>
          </a:fillRef>
          <a:effectRef idx="1">
            <a:schemeClr val="accent1"/>
          </a:effectRef>
          <a:fontRef idx="minor">
            <a:schemeClr val="dk1"/>
          </a:fontRef>
        </dgm:style>
      </dgm:prSet>
      <dgm:spPr>
        <a:ln w="57150">
          <a:solidFill>
            <a:schemeClr val="bg1"/>
          </a:solidFill>
        </a:ln>
      </dgm:spPr>
      <dgm:t>
        <a:bodyPr/>
        <a:lstStyle/>
        <a:p>
          <a:pPr algn="ctr" rtl="0"/>
          <a:r>
            <a:rPr lang="es-ES" sz="2800" dirty="0" smtClean="0">
              <a:solidFill>
                <a:srgbClr val="000066"/>
              </a:solidFill>
              <a:latin typeface="Gill Sans MT" pitchFamily="34" charset="0"/>
            </a:rPr>
            <a:t>Organización de Investigación Contratadas (OIC)</a:t>
          </a:r>
          <a:endParaRPr lang="es-ES" sz="28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800"/>
        </a:p>
      </dgm:t>
    </dgm:pt>
    <dgm:pt modelId="{0D1389DF-5C32-49A4-8805-05A803B257BF}" type="sibTrans" cxnId="{BCB0D168-2F52-4770-A4D0-9C72E5395A10}">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sz="2800"/>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1" custScaleX="306553">
        <dgm:presLayoutVars>
          <dgm:bulletEnabled val="1"/>
        </dgm:presLayoutVars>
      </dgm:prSet>
      <dgm:spPr/>
      <dgm:t>
        <a:bodyPr/>
        <a:lstStyle/>
        <a:p>
          <a:endParaRPr lang="es-ES"/>
        </a:p>
      </dgm:t>
    </dgm:pt>
  </dgm:ptLst>
  <dgm:cxnLst>
    <dgm:cxn modelId="{BCB0D168-2F52-4770-A4D0-9C72E5395A10}" srcId="{E0B4ADAF-0FA5-4702-930E-C2D12F1103F7}" destId="{3EC56CAE-6DDD-483E-8685-58CA61CD6BEC}" srcOrd="0" destOrd="0" parTransId="{3DC20BF1-215A-4CEE-8020-339604642BC3}" sibTransId="{0D1389DF-5C32-49A4-8805-05A803B257BF}"/>
    <dgm:cxn modelId="{2516E66C-6B40-4FB7-B930-E5A63ABB8F8D}" type="presOf" srcId="{E0B4ADAF-0FA5-4702-930E-C2D12F1103F7}" destId="{A91765AF-5EA9-440F-8BE3-5F7274D7DDF1}" srcOrd="0" destOrd="0" presId="urn:microsoft.com/office/officeart/2005/8/layout/process2"/>
    <dgm:cxn modelId="{E6C12F90-9119-455A-9596-7F7F5003542C}" type="presOf" srcId="{3EC56CAE-6DDD-483E-8685-58CA61CD6BEC}" destId="{DF88282B-8B02-47FC-B8BA-142DB58C5BBF}" srcOrd="0" destOrd="0" presId="urn:microsoft.com/office/officeart/2005/8/layout/process2"/>
    <dgm:cxn modelId="{65D6710C-6FD5-43DC-BDD1-60C5802C778D}" type="presParOf" srcId="{A91765AF-5EA9-440F-8BE3-5F7274D7DDF1}" destId="{DF88282B-8B02-47FC-B8BA-142DB58C5BBF}" srcOrd="0"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FB83559-2E8D-4023-9223-2D2D2B439469}"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11645524-F9DF-4918-B0FF-7A7A24546370}">
      <dgm:prSet custT="1"/>
      <dgm:spPr>
        <a:ln w="57150">
          <a:solidFill>
            <a:schemeClr val="bg1"/>
          </a:solidFill>
        </a:ln>
      </dgm:spPr>
      <dgm:t>
        <a:bodyPr/>
        <a:lstStyle/>
        <a:p>
          <a:pPr rtl="0"/>
          <a:r>
            <a:rPr lang="es-ES" sz="2400" u="sng" dirty="0" smtClean="0">
              <a:solidFill>
                <a:srgbClr val="000066"/>
              </a:solidFill>
              <a:latin typeface="Gill Sans MT" pitchFamily="34" charset="0"/>
            </a:rPr>
            <a:t>Etapa Clínica</a:t>
          </a:r>
          <a:r>
            <a:rPr lang="es-ES" sz="2400" dirty="0" smtClean="0">
              <a:solidFill>
                <a:srgbClr val="000066"/>
              </a:solidFill>
              <a:latin typeface="Gill Sans MT" pitchFamily="34" charset="0"/>
            </a:rPr>
            <a:t>: hospitales, clínicas del sistema público y privado </a:t>
          </a:r>
          <a:endParaRPr lang="es-ES" sz="2400" dirty="0">
            <a:solidFill>
              <a:srgbClr val="000066"/>
            </a:solidFill>
            <a:latin typeface="Gill Sans MT" pitchFamily="34" charset="0"/>
          </a:endParaRPr>
        </a:p>
      </dgm:t>
    </dgm:pt>
    <dgm:pt modelId="{BD2C9025-747B-4E4D-A860-7CFD1036693B}" type="parTrans" cxnId="{D12AB36C-007E-4DC7-8188-E601595883C7}">
      <dgm:prSet/>
      <dgm:spPr/>
      <dgm:t>
        <a:bodyPr/>
        <a:lstStyle/>
        <a:p>
          <a:endParaRPr lang="es-ES"/>
        </a:p>
      </dgm:t>
    </dgm:pt>
    <dgm:pt modelId="{153B1176-50F1-402F-B4E5-9EC09E7C5E1D}" type="sibTrans" cxnId="{D12AB36C-007E-4DC7-8188-E601595883C7}">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D4D19927-4953-4059-8ED3-AF0728B11C32}">
      <dgm:prSet custT="1"/>
      <dgm:spPr>
        <a:ln w="57150">
          <a:solidFill>
            <a:schemeClr val="bg1"/>
          </a:solidFill>
        </a:ln>
      </dgm:spPr>
      <dgm:t>
        <a:bodyPr/>
        <a:lstStyle/>
        <a:p>
          <a:pPr rtl="0"/>
          <a:r>
            <a:rPr lang="es-ES" sz="2400" u="sng" dirty="0" smtClean="0">
              <a:solidFill>
                <a:srgbClr val="000066"/>
              </a:solidFill>
              <a:latin typeface="Gill Sans MT" pitchFamily="34" charset="0"/>
            </a:rPr>
            <a:t>Etapa </a:t>
          </a:r>
          <a:r>
            <a:rPr lang="es-ES" sz="2400" u="sng" dirty="0" err="1" smtClean="0">
              <a:solidFill>
                <a:srgbClr val="000066"/>
              </a:solidFill>
              <a:latin typeface="Gill Sans MT" pitchFamily="34" charset="0"/>
            </a:rPr>
            <a:t>Bioanalítica</a:t>
          </a:r>
          <a:r>
            <a:rPr lang="es-ES" sz="2400" dirty="0" smtClean="0">
              <a:solidFill>
                <a:srgbClr val="000066"/>
              </a:solidFill>
              <a:latin typeface="Gill Sans MT" pitchFamily="34" charset="0"/>
            </a:rPr>
            <a:t>: laboratorio análisis de fármacos en </a:t>
          </a:r>
          <a:r>
            <a:rPr lang="es-ES" sz="2400" dirty="0" err="1" smtClean="0">
              <a:solidFill>
                <a:srgbClr val="000066"/>
              </a:solidFill>
              <a:latin typeface="Gill Sans MT" pitchFamily="34" charset="0"/>
            </a:rPr>
            <a:t>fluídos</a:t>
          </a:r>
          <a:r>
            <a:rPr lang="es-ES" sz="2400" dirty="0" smtClean="0">
              <a:solidFill>
                <a:srgbClr val="000066"/>
              </a:solidFill>
              <a:latin typeface="Gill Sans MT" pitchFamily="34" charset="0"/>
            </a:rPr>
            <a:t> biológicos</a:t>
          </a:r>
          <a:endParaRPr lang="es-ES" sz="2400" dirty="0">
            <a:solidFill>
              <a:srgbClr val="000066"/>
            </a:solidFill>
            <a:latin typeface="Gill Sans MT" pitchFamily="34" charset="0"/>
          </a:endParaRPr>
        </a:p>
      </dgm:t>
    </dgm:pt>
    <dgm:pt modelId="{E969F511-0334-489C-AEE5-36BE8ADF859D}" type="parTrans" cxnId="{61F9EF27-D21F-4386-9BC4-5F3293138F88}">
      <dgm:prSet/>
      <dgm:spPr/>
      <dgm:t>
        <a:bodyPr/>
        <a:lstStyle/>
        <a:p>
          <a:endParaRPr lang="es-ES"/>
        </a:p>
      </dgm:t>
    </dgm:pt>
    <dgm:pt modelId="{FDA0ECA5-2D61-4433-9FC7-878A997B59EC}" type="sibTrans" cxnId="{61F9EF27-D21F-4386-9BC4-5F3293138F88}">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70C64648-79DD-406E-91A7-74F49BA1D671}">
      <dgm:prSet custT="1"/>
      <dgm:spPr>
        <a:ln w="57150">
          <a:solidFill>
            <a:schemeClr val="bg1"/>
          </a:solidFill>
        </a:ln>
      </dgm:spPr>
      <dgm:t>
        <a:bodyPr/>
        <a:lstStyle/>
        <a:p>
          <a:pPr rtl="0"/>
          <a:r>
            <a:rPr lang="es-ES" sz="2400" u="sng" dirty="0" smtClean="0">
              <a:solidFill>
                <a:srgbClr val="000066"/>
              </a:solidFill>
              <a:latin typeface="Gill Sans MT" pitchFamily="34" charset="0"/>
            </a:rPr>
            <a:t>Etapa Estadística</a:t>
          </a:r>
          <a:r>
            <a:rPr lang="es-ES" sz="2400" dirty="0" smtClean="0">
              <a:solidFill>
                <a:srgbClr val="000066"/>
              </a:solidFill>
              <a:latin typeface="Gill Sans MT" pitchFamily="34" charset="0"/>
            </a:rPr>
            <a:t>: análisis farmacocinético y </a:t>
          </a:r>
          <a:r>
            <a:rPr lang="es-ES" sz="2400" dirty="0" err="1" smtClean="0">
              <a:solidFill>
                <a:srgbClr val="000066"/>
              </a:solidFill>
              <a:latin typeface="Gill Sans MT" pitchFamily="34" charset="0"/>
            </a:rPr>
            <a:t>bioestadístico</a:t>
          </a:r>
          <a:r>
            <a:rPr lang="es-ES" sz="2400" dirty="0" smtClean="0">
              <a:solidFill>
                <a:srgbClr val="000066"/>
              </a:solidFill>
              <a:latin typeface="Gill Sans MT" pitchFamily="34" charset="0"/>
            </a:rPr>
            <a:t> </a:t>
          </a:r>
          <a:endParaRPr lang="es-ES" sz="2400" dirty="0">
            <a:solidFill>
              <a:srgbClr val="000066"/>
            </a:solidFill>
            <a:latin typeface="Gill Sans MT" pitchFamily="34" charset="0"/>
          </a:endParaRPr>
        </a:p>
      </dgm:t>
    </dgm:pt>
    <dgm:pt modelId="{D794F1C1-62EA-46BC-8D5D-2E1F16E8D948}" type="parTrans" cxnId="{C4FED8BB-32A5-4812-9368-01B7034EDDBD}">
      <dgm:prSet/>
      <dgm:spPr/>
      <dgm:t>
        <a:bodyPr/>
        <a:lstStyle/>
        <a:p>
          <a:endParaRPr lang="es-ES"/>
        </a:p>
      </dgm:t>
    </dgm:pt>
    <dgm:pt modelId="{F97FBEB4-F5A2-48A2-8916-8E44734F8E4D}" type="sibTrans" cxnId="{C4FED8BB-32A5-4812-9368-01B7034EDDBD}">
      <dgm:prSet>
        <dgm:style>
          <a:lnRef idx="2">
            <a:schemeClr val="accent1"/>
          </a:lnRef>
          <a:fillRef idx="1">
            <a:schemeClr val="lt1"/>
          </a:fillRef>
          <a:effectRef idx="0">
            <a:schemeClr val="accent1"/>
          </a:effectRef>
          <a:fontRef idx="minor">
            <a:schemeClr val="dk1"/>
          </a:fontRef>
        </dgm:style>
      </dgm:prSet>
      <dgm:spPr>
        <a:ln/>
      </dgm:spPr>
      <dgm:t>
        <a:bodyPr/>
        <a:lstStyle/>
        <a:p>
          <a:endParaRPr lang="es-ES"/>
        </a:p>
      </dgm:t>
    </dgm:pt>
    <dgm:pt modelId="{72097589-B76A-403A-8E5D-3041FBB20818}">
      <dgm:prSet custT="1"/>
      <dgm:spPr>
        <a:ln w="57150">
          <a:solidFill>
            <a:schemeClr val="bg1"/>
          </a:solidFill>
        </a:ln>
      </dgm:spPr>
      <dgm:t>
        <a:bodyPr/>
        <a:lstStyle/>
        <a:p>
          <a:pPr rtl="0"/>
          <a:r>
            <a:rPr lang="es-ES" sz="2400" u="none" dirty="0" smtClean="0">
              <a:solidFill>
                <a:srgbClr val="000066"/>
              </a:solidFill>
              <a:latin typeface="Gill Sans MT" pitchFamily="34" charset="0"/>
            </a:rPr>
            <a:t>Organización de Investigación Contratadas (OIC)</a:t>
          </a:r>
          <a:endParaRPr lang="es-ES" sz="2400" dirty="0">
            <a:solidFill>
              <a:srgbClr val="000066"/>
            </a:solidFill>
            <a:latin typeface="Gill Sans MT" pitchFamily="34" charset="0"/>
          </a:endParaRPr>
        </a:p>
      </dgm:t>
    </dgm:pt>
    <dgm:pt modelId="{E0B1A3B0-C09B-4A49-A127-42B46A5023D0}" type="parTrans" cxnId="{A27AF3B9-24D1-45FC-9342-D5D79D33476B}">
      <dgm:prSet/>
      <dgm:spPr/>
      <dgm:t>
        <a:bodyPr/>
        <a:lstStyle/>
        <a:p>
          <a:endParaRPr lang="es-ES"/>
        </a:p>
      </dgm:t>
    </dgm:pt>
    <dgm:pt modelId="{CCEC2FCF-C860-4A75-8E12-925A165E8447}" type="sibTrans" cxnId="{A27AF3B9-24D1-45FC-9342-D5D79D33476B}">
      <dgm:prSet/>
      <dgm:spPr/>
      <dgm:t>
        <a:bodyPr/>
        <a:lstStyle/>
        <a:p>
          <a:endParaRPr lang="es-ES"/>
        </a:p>
      </dgm:t>
    </dgm:pt>
    <dgm:pt modelId="{5929801A-073C-45C3-AA52-771C38CCBAF6}" type="pres">
      <dgm:prSet presAssocID="{1FB83559-2E8D-4023-9223-2D2D2B439469}" presName="linearFlow" presStyleCnt="0">
        <dgm:presLayoutVars>
          <dgm:resizeHandles val="exact"/>
        </dgm:presLayoutVars>
      </dgm:prSet>
      <dgm:spPr/>
      <dgm:t>
        <a:bodyPr/>
        <a:lstStyle/>
        <a:p>
          <a:endParaRPr lang="es-ES"/>
        </a:p>
      </dgm:t>
    </dgm:pt>
    <dgm:pt modelId="{58598803-A2BD-42A9-8D00-710FF5C8E245}" type="pres">
      <dgm:prSet presAssocID="{11645524-F9DF-4918-B0FF-7A7A24546370}" presName="node" presStyleLbl="node1" presStyleIdx="0" presStyleCnt="4" custScaleX="188319">
        <dgm:presLayoutVars>
          <dgm:bulletEnabled val="1"/>
        </dgm:presLayoutVars>
      </dgm:prSet>
      <dgm:spPr/>
      <dgm:t>
        <a:bodyPr/>
        <a:lstStyle/>
        <a:p>
          <a:endParaRPr lang="es-ES"/>
        </a:p>
      </dgm:t>
    </dgm:pt>
    <dgm:pt modelId="{E757D052-3D8F-4F9A-8F6D-9669666642D5}" type="pres">
      <dgm:prSet presAssocID="{153B1176-50F1-402F-B4E5-9EC09E7C5E1D}" presName="sibTrans" presStyleLbl="sibTrans2D1" presStyleIdx="0" presStyleCnt="3" custLinFactNeighborY="4235"/>
      <dgm:spPr>
        <a:prstGeom prst="mathPlus">
          <a:avLst/>
        </a:prstGeom>
      </dgm:spPr>
      <dgm:t>
        <a:bodyPr/>
        <a:lstStyle/>
        <a:p>
          <a:endParaRPr lang="es-ES"/>
        </a:p>
      </dgm:t>
    </dgm:pt>
    <dgm:pt modelId="{29F1A4B2-9745-4292-B55B-296EF781D1F5}" type="pres">
      <dgm:prSet presAssocID="{153B1176-50F1-402F-B4E5-9EC09E7C5E1D}" presName="connectorText" presStyleLbl="sibTrans2D1" presStyleIdx="0" presStyleCnt="3"/>
      <dgm:spPr/>
      <dgm:t>
        <a:bodyPr/>
        <a:lstStyle/>
        <a:p>
          <a:endParaRPr lang="es-ES"/>
        </a:p>
      </dgm:t>
    </dgm:pt>
    <dgm:pt modelId="{82510018-B9AB-4C02-859F-BDCFA8ECEAC9}" type="pres">
      <dgm:prSet presAssocID="{D4D19927-4953-4059-8ED3-AF0728B11C32}" presName="node" presStyleLbl="node1" presStyleIdx="1" presStyleCnt="4" custScaleX="188319">
        <dgm:presLayoutVars>
          <dgm:bulletEnabled val="1"/>
        </dgm:presLayoutVars>
      </dgm:prSet>
      <dgm:spPr/>
      <dgm:t>
        <a:bodyPr/>
        <a:lstStyle/>
        <a:p>
          <a:endParaRPr lang="es-ES"/>
        </a:p>
      </dgm:t>
    </dgm:pt>
    <dgm:pt modelId="{A3995F03-9D00-4072-892B-713350D63BE2}" type="pres">
      <dgm:prSet presAssocID="{FDA0ECA5-2D61-4433-9FC7-878A997B59EC}" presName="sibTrans" presStyleLbl="sibTrans2D1" presStyleIdx="1" presStyleCnt="3"/>
      <dgm:spPr>
        <a:prstGeom prst="mathPlus">
          <a:avLst/>
        </a:prstGeom>
      </dgm:spPr>
      <dgm:t>
        <a:bodyPr/>
        <a:lstStyle/>
        <a:p>
          <a:endParaRPr lang="es-ES"/>
        </a:p>
      </dgm:t>
    </dgm:pt>
    <dgm:pt modelId="{DF4392ED-F527-4713-9108-3BF801D578C1}" type="pres">
      <dgm:prSet presAssocID="{FDA0ECA5-2D61-4433-9FC7-878A997B59EC}" presName="connectorText" presStyleLbl="sibTrans2D1" presStyleIdx="1" presStyleCnt="3"/>
      <dgm:spPr/>
      <dgm:t>
        <a:bodyPr/>
        <a:lstStyle/>
        <a:p>
          <a:endParaRPr lang="es-ES"/>
        </a:p>
      </dgm:t>
    </dgm:pt>
    <dgm:pt modelId="{CA0C1C25-276E-4EC9-A3C1-6CE3B24CC1C1}" type="pres">
      <dgm:prSet presAssocID="{70C64648-79DD-406E-91A7-74F49BA1D671}" presName="node" presStyleLbl="node1" presStyleIdx="2" presStyleCnt="4" custScaleX="188319">
        <dgm:presLayoutVars>
          <dgm:bulletEnabled val="1"/>
        </dgm:presLayoutVars>
      </dgm:prSet>
      <dgm:spPr/>
      <dgm:t>
        <a:bodyPr/>
        <a:lstStyle/>
        <a:p>
          <a:endParaRPr lang="es-ES"/>
        </a:p>
      </dgm:t>
    </dgm:pt>
    <dgm:pt modelId="{2DC43C2E-FDA0-4A82-9E9A-A157146F6418}" type="pres">
      <dgm:prSet presAssocID="{F97FBEB4-F5A2-48A2-8916-8E44734F8E4D}" presName="sibTrans" presStyleLbl="sibTrans2D1" presStyleIdx="2" presStyleCnt="3" custLinFactNeighborY="10"/>
      <dgm:spPr>
        <a:prstGeom prst="rightArrow">
          <a:avLst/>
        </a:prstGeom>
      </dgm:spPr>
      <dgm:t>
        <a:bodyPr/>
        <a:lstStyle/>
        <a:p>
          <a:endParaRPr lang="es-ES"/>
        </a:p>
      </dgm:t>
    </dgm:pt>
    <dgm:pt modelId="{1CF549B2-0AEA-47B8-BF27-A322854B7ABD}" type="pres">
      <dgm:prSet presAssocID="{F97FBEB4-F5A2-48A2-8916-8E44734F8E4D}" presName="connectorText" presStyleLbl="sibTrans2D1" presStyleIdx="2" presStyleCnt="3"/>
      <dgm:spPr/>
      <dgm:t>
        <a:bodyPr/>
        <a:lstStyle/>
        <a:p>
          <a:endParaRPr lang="es-ES"/>
        </a:p>
      </dgm:t>
    </dgm:pt>
    <dgm:pt modelId="{A815DA60-9934-4E52-B840-B29BC11BC4CF}" type="pres">
      <dgm:prSet presAssocID="{72097589-B76A-403A-8E5D-3041FBB20818}" presName="node" presStyleLbl="node1" presStyleIdx="3" presStyleCnt="4" custScaleX="201655">
        <dgm:presLayoutVars>
          <dgm:bulletEnabled val="1"/>
        </dgm:presLayoutVars>
      </dgm:prSet>
      <dgm:spPr/>
      <dgm:t>
        <a:bodyPr/>
        <a:lstStyle/>
        <a:p>
          <a:endParaRPr lang="es-ES"/>
        </a:p>
      </dgm:t>
    </dgm:pt>
  </dgm:ptLst>
  <dgm:cxnLst>
    <dgm:cxn modelId="{8FED49B6-A76A-4B0A-8EE3-646CD991F048}" type="presOf" srcId="{F97FBEB4-F5A2-48A2-8916-8E44734F8E4D}" destId="{2DC43C2E-FDA0-4A82-9E9A-A157146F6418}" srcOrd="0" destOrd="0" presId="urn:microsoft.com/office/officeart/2005/8/layout/process2"/>
    <dgm:cxn modelId="{B80FCCDD-CE45-430E-B80A-EB3C20532CB7}" type="presOf" srcId="{153B1176-50F1-402F-B4E5-9EC09E7C5E1D}" destId="{29F1A4B2-9745-4292-B55B-296EF781D1F5}" srcOrd="1" destOrd="0" presId="urn:microsoft.com/office/officeart/2005/8/layout/process2"/>
    <dgm:cxn modelId="{61F9EF27-D21F-4386-9BC4-5F3293138F88}" srcId="{1FB83559-2E8D-4023-9223-2D2D2B439469}" destId="{D4D19927-4953-4059-8ED3-AF0728B11C32}" srcOrd="1" destOrd="0" parTransId="{E969F511-0334-489C-AEE5-36BE8ADF859D}" sibTransId="{FDA0ECA5-2D61-4433-9FC7-878A997B59EC}"/>
    <dgm:cxn modelId="{BB17A96B-CD30-45E3-97F2-C75AAEB2579F}" type="presOf" srcId="{72097589-B76A-403A-8E5D-3041FBB20818}" destId="{A815DA60-9934-4E52-B840-B29BC11BC4CF}" srcOrd="0" destOrd="0" presId="urn:microsoft.com/office/officeart/2005/8/layout/process2"/>
    <dgm:cxn modelId="{78ECF69F-8190-4D0F-9A9B-94C7EBF1CB15}" type="presOf" srcId="{153B1176-50F1-402F-B4E5-9EC09E7C5E1D}" destId="{E757D052-3D8F-4F9A-8F6D-9669666642D5}" srcOrd="0" destOrd="0" presId="urn:microsoft.com/office/officeart/2005/8/layout/process2"/>
    <dgm:cxn modelId="{11007293-C6A3-46E8-B1FB-9AE86C60526E}" type="presOf" srcId="{1FB83559-2E8D-4023-9223-2D2D2B439469}" destId="{5929801A-073C-45C3-AA52-771C38CCBAF6}" srcOrd="0" destOrd="0" presId="urn:microsoft.com/office/officeart/2005/8/layout/process2"/>
    <dgm:cxn modelId="{8FBD55C4-00F6-471D-AE5F-D522FB10D433}" type="presOf" srcId="{D4D19927-4953-4059-8ED3-AF0728B11C32}" destId="{82510018-B9AB-4C02-859F-BDCFA8ECEAC9}" srcOrd="0" destOrd="0" presId="urn:microsoft.com/office/officeart/2005/8/layout/process2"/>
    <dgm:cxn modelId="{3C1DF80A-0F3B-455F-A645-A84AE36CBC58}" type="presOf" srcId="{FDA0ECA5-2D61-4433-9FC7-878A997B59EC}" destId="{A3995F03-9D00-4072-892B-713350D63BE2}" srcOrd="0" destOrd="0" presId="urn:microsoft.com/office/officeart/2005/8/layout/process2"/>
    <dgm:cxn modelId="{A27AF3B9-24D1-45FC-9342-D5D79D33476B}" srcId="{1FB83559-2E8D-4023-9223-2D2D2B439469}" destId="{72097589-B76A-403A-8E5D-3041FBB20818}" srcOrd="3" destOrd="0" parTransId="{E0B1A3B0-C09B-4A49-A127-42B46A5023D0}" sibTransId="{CCEC2FCF-C860-4A75-8E12-925A165E8447}"/>
    <dgm:cxn modelId="{F67752B0-E065-4668-B9E6-9A1785498B61}" type="presOf" srcId="{11645524-F9DF-4918-B0FF-7A7A24546370}" destId="{58598803-A2BD-42A9-8D00-710FF5C8E245}" srcOrd="0" destOrd="0" presId="urn:microsoft.com/office/officeart/2005/8/layout/process2"/>
    <dgm:cxn modelId="{077B1737-03AC-4250-A965-EB86D3EEE316}" type="presOf" srcId="{70C64648-79DD-406E-91A7-74F49BA1D671}" destId="{CA0C1C25-276E-4EC9-A3C1-6CE3B24CC1C1}" srcOrd="0" destOrd="0" presId="urn:microsoft.com/office/officeart/2005/8/layout/process2"/>
    <dgm:cxn modelId="{76CD4B05-40A2-4937-90B4-943BD621614A}" type="presOf" srcId="{F97FBEB4-F5A2-48A2-8916-8E44734F8E4D}" destId="{1CF549B2-0AEA-47B8-BF27-A322854B7ABD}" srcOrd="1" destOrd="0" presId="urn:microsoft.com/office/officeart/2005/8/layout/process2"/>
    <dgm:cxn modelId="{C4FED8BB-32A5-4812-9368-01B7034EDDBD}" srcId="{1FB83559-2E8D-4023-9223-2D2D2B439469}" destId="{70C64648-79DD-406E-91A7-74F49BA1D671}" srcOrd="2" destOrd="0" parTransId="{D794F1C1-62EA-46BC-8D5D-2E1F16E8D948}" sibTransId="{F97FBEB4-F5A2-48A2-8916-8E44734F8E4D}"/>
    <dgm:cxn modelId="{309E4919-F0BF-40C8-A712-7B9991F8F0EB}" type="presOf" srcId="{FDA0ECA5-2D61-4433-9FC7-878A997B59EC}" destId="{DF4392ED-F527-4713-9108-3BF801D578C1}" srcOrd="1" destOrd="0" presId="urn:microsoft.com/office/officeart/2005/8/layout/process2"/>
    <dgm:cxn modelId="{D12AB36C-007E-4DC7-8188-E601595883C7}" srcId="{1FB83559-2E8D-4023-9223-2D2D2B439469}" destId="{11645524-F9DF-4918-B0FF-7A7A24546370}" srcOrd="0" destOrd="0" parTransId="{BD2C9025-747B-4E4D-A860-7CFD1036693B}" sibTransId="{153B1176-50F1-402F-B4E5-9EC09E7C5E1D}"/>
    <dgm:cxn modelId="{186D008A-52A4-4662-90B9-DF504BC3BBD8}" type="presParOf" srcId="{5929801A-073C-45C3-AA52-771C38CCBAF6}" destId="{58598803-A2BD-42A9-8D00-710FF5C8E245}" srcOrd="0" destOrd="0" presId="urn:microsoft.com/office/officeart/2005/8/layout/process2"/>
    <dgm:cxn modelId="{2B106DE4-3267-4C82-B9EF-FB663F74AB8C}" type="presParOf" srcId="{5929801A-073C-45C3-AA52-771C38CCBAF6}" destId="{E757D052-3D8F-4F9A-8F6D-9669666642D5}" srcOrd="1" destOrd="0" presId="urn:microsoft.com/office/officeart/2005/8/layout/process2"/>
    <dgm:cxn modelId="{7BC81026-1819-4BD0-A556-4E47EFC4AEF8}" type="presParOf" srcId="{E757D052-3D8F-4F9A-8F6D-9669666642D5}" destId="{29F1A4B2-9745-4292-B55B-296EF781D1F5}" srcOrd="0" destOrd="0" presId="urn:microsoft.com/office/officeart/2005/8/layout/process2"/>
    <dgm:cxn modelId="{70FC6B77-872C-4ED5-BEB5-A7D7B7499FFC}" type="presParOf" srcId="{5929801A-073C-45C3-AA52-771C38CCBAF6}" destId="{82510018-B9AB-4C02-859F-BDCFA8ECEAC9}" srcOrd="2" destOrd="0" presId="urn:microsoft.com/office/officeart/2005/8/layout/process2"/>
    <dgm:cxn modelId="{E2AEE1B7-2AB8-4DC2-B594-7FF1E6765315}" type="presParOf" srcId="{5929801A-073C-45C3-AA52-771C38CCBAF6}" destId="{A3995F03-9D00-4072-892B-713350D63BE2}" srcOrd="3" destOrd="0" presId="urn:microsoft.com/office/officeart/2005/8/layout/process2"/>
    <dgm:cxn modelId="{7E750F2B-8858-437C-B58F-6FEF657A2D2F}" type="presParOf" srcId="{A3995F03-9D00-4072-892B-713350D63BE2}" destId="{DF4392ED-F527-4713-9108-3BF801D578C1}" srcOrd="0" destOrd="0" presId="urn:microsoft.com/office/officeart/2005/8/layout/process2"/>
    <dgm:cxn modelId="{2B3A0432-C8DB-44F5-A77B-9CDF709FB9B8}" type="presParOf" srcId="{5929801A-073C-45C3-AA52-771C38CCBAF6}" destId="{CA0C1C25-276E-4EC9-A3C1-6CE3B24CC1C1}" srcOrd="4" destOrd="0" presId="urn:microsoft.com/office/officeart/2005/8/layout/process2"/>
    <dgm:cxn modelId="{F7CF85C8-C92E-403A-9486-3B4AC06B1223}" type="presParOf" srcId="{5929801A-073C-45C3-AA52-771C38CCBAF6}" destId="{2DC43C2E-FDA0-4A82-9E9A-A157146F6418}" srcOrd="5" destOrd="0" presId="urn:microsoft.com/office/officeart/2005/8/layout/process2"/>
    <dgm:cxn modelId="{6C2BD994-0EE8-4C74-8CC1-094E3E473066}" type="presParOf" srcId="{2DC43C2E-FDA0-4A82-9E9A-A157146F6418}" destId="{1CF549B2-0AEA-47B8-BF27-A322854B7ABD}" srcOrd="0" destOrd="0" presId="urn:microsoft.com/office/officeart/2005/8/layout/process2"/>
    <dgm:cxn modelId="{1243AD1B-56B8-4D6E-9902-A52F2F3E7C26}" type="presParOf" srcId="{5929801A-073C-45C3-AA52-771C38CCBAF6}" destId="{A815DA60-9934-4E52-B840-B29BC11BC4CF}" srcOrd="6"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3AE4F2B-3141-4F74-8DBF-12C21FB093D5}"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s-ES"/>
        </a:p>
      </dgm:t>
    </dgm:pt>
    <dgm:pt modelId="{DCB41CE6-7EB2-4DC4-9AFC-63FB3F07D67B}">
      <dgm:prSet custT="1"/>
      <dgm:spPr>
        <a:ln w="57150">
          <a:solidFill>
            <a:schemeClr val="bg1"/>
          </a:solidFill>
        </a:ln>
      </dgm:spPr>
      <dgm:t>
        <a:bodyPr/>
        <a:lstStyle/>
        <a:p>
          <a:pPr algn="ctr" rtl="0"/>
          <a:r>
            <a:rPr lang="es-ES" sz="2400" b="0" u="none" dirty="0" smtClean="0">
              <a:solidFill>
                <a:srgbClr val="000066"/>
              </a:solidFill>
              <a:latin typeface="Gill Sans MT" pitchFamily="34" charset="0"/>
            </a:rPr>
            <a:t>Responsable del estudio frente al ISP</a:t>
          </a:r>
          <a:endParaRPr lang="es-ES" sz="2400" b="0" u="none" dirty="0">
            <a:solidFill>
              <a:srgbClr val="000066"/>
            </a:solidFill>
            <a:latin typeface="Gill Sans MT" pitchFamily="34" charset="0"/>
          </a:endParaRPr>
        </a:p>
      </dgm:t>
    </dgm:pt>
    <dgm:pt modelId="{DA07D6FC-0137-47CF-B7D5-F2B799337E20}" type="parTrans" cxnId="{A2DBF97D-2693-43D1-9FFF-A5E5F4A98AE5}">
      <dgm:prSet/>
      <dgm:spPr/>
      <dgm:t>
        <a:bodyPr/>
        <a:lstStyle/>
        <a:p>
          <a:endParaRPr lang="es-ES"/>
        </a:p>
      </dgm:t>
    </dgm:pt>
    <dgm:pt modelId="{668844BE-077B-447B-814B-C38B840DA359}" type="sibTrans" cxnId="{A2DBF97D-2693-43D1-9FFF-A5E5F4A98AE5}">
      <dgm:prSet/>
      <dgm:spPr/>
      <dgm:t>
        <a:bodyPr/>
        <a:lstStyle/>
        <a:p>
          <a:endParaRPr lang="es-ES"/>
        </a:p>
      </dgm:t>
    </dgm:pt>
    <dgm:pt modelId="{BA089F4D-0264-4459-B881-5896F75F8247}">
      <dgm:prSet custT="1"/>
      <dgm:spPr>
        <a:ln w="57150">
          <a:solidFill>
            <a:schemeClr val="bg1"/>
          </a:solidFill>
        </a:ln>
      </dgm:spPr>
      <dgm:t>
        <a:bodyPr/>
        <a:lstStyle/>
        <a:p>
          <a:pPr algn="ctr" rtl="0"/>
          <a:r>
            <a:rPr lang="es-ES" sz="2400" b="0" dirty="0" smtClean="0">
              <a:solidFill>
                <a:srgbClr val="000066"/>
              </a:solidFill>
              <a:latin typeface="Gill Sans MT" pitchFamily="34" charset="0"/>
            </a:rPr>
            <a:t>Contrata servicios de una Organización o Centro de Investigación (OIC) </a:t>
          </a:r>
          <a:endParaRPr lang="es-ES" sz="2400" b="0" dirty="0">
            <a:solidFill>
              <a:srgbClr val="000066"/>
            </a:solidFill>
            <a:latin typeface="Gill Sans MT" pitchFamily="34" charset="0"/>
          </a:endParaRPr>
        </a:p>
      </dgm:t>
    </dgm:pt>
    <dgm:pt modelId="{E8B4486D-24EF-45BC-AE39-C5F73B26CACC}" type="parTrans" cxnId="{775D6136-41D6-4002-91BF-AFAFE11D71C1}">
      <dgm:prSet/>
      <dgm:spPr/>
      <dgm:t>
        <a:bodyPr/>
        <a:lstStyle/>
        <a:p>
          <a:endParaRPr lang="es-ES"/>
        </a:p>
      </dgm:t>
    </dgm:pt>
    <dgm:pt modelId="{575222AC-D66E-4F79-A6E0-625ADC462487}" type="sibTrans" cxnId="{775D6136-41D6-4002-91BF-AFAFE11D71C1}">
      <dgm:prSet/>
      <dgm:spPr/>
      <dgm:t>
        <a:bodyPr/>
        <a:lstStyle/>
        <a:p>
          <a:endParaRPr lang="es-ES"/>
        </a:p>
      </dgm:t>
    </dgm:pt>
    <dgm:pt modelId="{D6329D68-5747-4733-B7FC-79AA3709E50E}">
      <dgm:prSet custT="1"/>
      <dgm:spPr>
        <a:ln w="57150">
          <a:solidFill>
            <a:schemeClr val="bg1"/>
          </a:solidFill>
        </a:ln>
      </dgm:spPr>
      <dgm:t>
        <a:bodyPr/>
        <a:lstStyle/>
        <a:p>
          <a:pPr algn="ctr" rtl="0"/>
          <a:r>
            <a:rPr lang="es-ES" sz="2400" b="0" smtClean="0">
              <a:solidFill>
                <a:srgbClr val="000066"/>
              </a:solidFill>
              <a:latin typeface="Gill Sans MT" pitchFamily="34" charset="0"/>
            </a:rPr>
            <a:t>Investigador Responsable</a:t>
          </a:r>
          <a:endParaRPr lang="es-ES" sz="2400" b="0" dirty="0">
            <a:solidFill>
              <a:srgbClr val="000066"/>
            </a:solidFill>
            <a:latin typeface="Gill Sans MT" pitchFamily="34" charset="0"/>
          </a:endParaRPr>
        </a:p>
      </dgm:t>
    </dgm:pt>
    <dgm:pt modelId="{73524070-A319-490C-8F57-7829A452995D}" type="parTrans" cxnId="{2D01975A-1475-428F-85C9-92A9314D3ECA}">
      <dgm:prSet/>
      <dgm:spPr/>
      <dgm:t>
        <a:bodyPr/>
        <a:lstStyle/>
        <a:p>
          <a:endParaRPr lang="es-ES"/>
        </a:p>
      </dgm:t>
    </dgm:pt>
    <dgm:pt modelId="{A93D3996-DEAA-4175-8702-629F1E7019B9}" type="sibTrans" cxnId="{2D01975A-1475-428F-85C9-92A9314D3ECA}">
      <dgm:prSet/>
      <dgm:spPr/>
      <dgm:t>
        <a:bodyPr/>
        <a:lstStyle/>
        <a:p>
          <a:endParaRPr lang="es-ES"/>
        </a:p>
      </dgm:t>
    </dgm:pt>
    <dgm:pt modelId="{10BC1609-A49E-465C-83B1-DC3970CC3B4D}">
      <dgm:prSet custT="1"/>
      <dgm:spPr>
        <a:ln w="57150">
          <a:solidFill>
            <a:schemeClr val="bg1"/>
          </a:solidFill>
        </a:ln>
      </dgm:spPr>
      <dgm:t>
        <a:bodyPr/>
        <a:lstStyle/>
        <a:p>
          <a:pPr algn="ctr" rtl="0"/>
          <a:r>
            <a:rPr lang="es-ES" sz="2400" b="0" u="none" dirty="0" err="1" smtClean="0">
              <a:solidFill>
                <a:srgbClr val="000066"/>
              </a:solidFill>
              <a:latin typeface="Gill Sans MT" pitchFamily="34" charset="0"/>
            </a:rPr>
            <a:t>Patrocinante</a:t>
          </a:r>
          <a:r>
            <a:rPr lang="es-ES" sz="2400" b="0" dirty="0" smtClean="0">
              <a:solidFill>
                <a:srgbClr val="000066"/>
              </a:solidFill>
              <a:latin typeface="Gill Sans MT" pitchFamily="34" charset="0"/>
            </a:rPr>
            <a:t>: empresa dueña del registro sanitario del producto en estudio o solicitante de un nuevo registro</a:t>
          </a:r>
          <a:endParaRPr lang="es-ES" sz="2400" b="0" dirty="0">
            <a:solidFill>
              <a:srgbClr val="000066"/>
            </a:solidFill>
            <a:latin typeface="Gill Sans MT" pitchFamily="34" charset="0"/>
          </a:endParaRPr>
        </a:p>
      </dgm:t>
    </dgm:pt>
    <dgm:pt modelId="{618E67D3-D071-4C3C-8FEB-448E69BAE8C6}" type="parTrans" cxnId="{1D859DDA-85C0-45A0-A5FC-FD884F890648}">
      <dgm:prSet/>
      <dgm:spPr/>
      <dgm:t>
        <a:bodyPr/>
        <a:lstStyle/>
        <a:p>
          <a:endParaRPr lang="es-ES"/>
        </a:p>
      </dgm:t>
    </dgm:pt>
    <dgm:pt modelId="{6260C394-DFA6-4CBE-A1F2-A907EDAB695C}" type="sibTrans" cxnId="{1D859DDA-85C0-45A0-A5FC-FD884F890648}">
      <dgm:prSet/>
      <dgm:spPr/>
      <dgm:t>
        <a:bodyPr/>
        <a:lstStyle/>
        <a:p>
          <a:endParaRPr lang="es-ES"/>
        </a:p>
      </dgm:t>
    </dgm:pt>
    <dgm:pt modelId="{2B74B267-5935-408E-BA01-617CB6A854CA}">
      <dgm:prSet/>
      <dgm:spPr/>
      <dgm:t>
        <a:bodyPr/>
        <a:lstStyle/>
        <a:p>
          <a:endParaRPr lang="es-ES" dirty="0"/>
        </a:p>
      </dgm:t>
    </dgm:pt>
    <dgm:pt modelId="{F5EE1B0D-3510-4DC3-A57B-49FD83493135}" type="parTrans" cxnId="{52CD6A22-A704-40C1-8DA9-660666ACB031}">
      <dgm:prSet/>
      <dgm:spPr/>
      <dgm:t>
        <a:bodyPr/>
        <a:lstStyle/>
        <a:p>
          <a:endParaRPr lang="es-ES"/>
        </a:p>
      </dgm:t>
    </dgm:pt>
    <dgm:pt modelId="{22B3748C-4F03-4BE0-9F85-47F9139F1195}" type="sibTrans" cxnId="{52CD6A22-A704-40C1-8DA9-660666ACB031}">
      <dgm:prSet/>
      <dgm:spPr/>
      <dgm:t>
        <a:bodyPr/>
        <a:lstStyle/>
        <a:p>
          <a:endParaRPr lang="es-ES"/>
        </a:p>
      </dgm:t>
    </dgm:pt>
    <dgm:pt modelId="{5CEB5EF7-49A8-40AE-B8EE-351956D9AE83}">
      <dgm:prSet/>
      <dgm:spPr/>
      <dgm:t>
        <a:bodyPr/>
        <a:lstStyle/>
        <a:p>
          <a:endParaRPr lang="es-ES" dirty="0"/>
        </a:p>
      </dgm:t>
    </dgm:pt>
    <dgm:pt modelId="{AC6B1989-92CE-49CD-8884-B2597460C2D2}" type="parTrans" cxnId="{030335DB-2B3E-4F40-9FC0-12C5928A25CD}">
      <dgm:prSet/>
      <dgm:spPr/>
      <dgm:t>
        <a:bodyPr/>
        <a:lstStyle/>
        <a:p>
          <a:endParaRPr lang="es-ES"/>
        </a:p>
      </dgm:t>
    </dgm:pt>
    <dgm:pt modelId="{8E68A57B-7229-4F9A-8E12-359DAFED0B4F}" type="sibTrans" cxnId="{030335DB-2B3E-4F40-9FC0-12C5928A25CD}">
      <dgm:prSet/>
      <dgm:spPr/>
      <dgm:t>
        <a:bodyPr/>
        <a:lstStyle/>
        <a:p>
          <a:endParaRPr lang="es-ES"/>
        </a:p>
      </dgm:t>
    </dgm:pt>
    <dgm:pt modelId="{647634D5-3571-411D-A814-F5D45A744F30}">
      <dgm:prSet/>
      <dgm:spPr/>
      <dgm:t>
        <a:bodyPr/>
        <a:lstStyle/>
        <a:p>
          <a:endParaRPr lang="es-ES" dirty="0"/>
        </a:p>
      </dgm:t>
    </dgm:pt>
    <dgm:pt modelId="{500CD273-1EFD-4835-AC46-4A19D064F0B1}" type="parTrans" cxnId="{CB04E3B9-2FDC-419C-BA14-02F21212D87E}">
      <dgm:prSet/>
      <dgm:spPr/>
      <dgm:t>
        <a:bodyPr/>
        <a:lstStyle/>
        <a:p>
          <a:endParaRPr lang="es-ES"/>
        </a:p>
      </dgm:t>
    </dgm:pt>
    <dgm:pt modelId="{E6FE61C0-4372-4148-B3ED-2DB6A0D8B8B7}" type="sibTrans" cxnId="{CB04E3B9-2FDC-419C-BA14-02F21212D87E}">
      <dgm:prSet/>
      <dgm:spPr/>
      <dgm:t>
        <a:bodyPr/>
        <a:lstStyle/>
        <a:p>
          <a:endParaRPr lang="es-ES"/>
        </a:p>
      </dgm:t>
    </dgm:pt>
    <dgm:pt modelId="{B79F4001-D5F2-473B-9B11-4CA43E5A3F76}" type="pres">
      <dgm:prSet presAssocID="{53AE4F2B-3141-4F74-8DBF-12C21FB093D5}" presName="linear" presStyleCnt="0">
        <dgm:presLayoutVars>
          <dgm:animLvl val="lvl"/>
          <dgm:resizeHandles val="exact"/>
        </dgm:presLayoutVars>
      </dgm:prSet>
      <dgm:spPr/>
      <dgm:t>
        <a:bodyPr/>
        <a:lstStyle/>
        <a:p>
          <a:endParaRPr lang="es-ES"/>
        </a:p>
      </dgm:t>
    </dgm:pt>
    <dgm:pt modelId="{4876BA25-D1CE-4E74-A27D-C8C485E4D2E1}" type="pres">
      <dgm:prSet presAssocID="{DCB41CE6-7EB2-4DC4-9AFC-63FB3F07D67B}" presName="parentText" presStyleLbl="node1" presStyleIdx="0" presStyleCnt="4">
        <dgm:presLayoutVars>
          <dgm:chMax val="0"/>
          <dgm:bulletEnabled val="1"/>
        </dgm:presLayoutVars>
      </dgm:prSet>
      <dgm:spPr/>
      <dgm:t>
        <a:bodyPr/>
        <a:lstStyle/>
        <a:p>
          <a:endParaRPr lang="es-ES"/>
        </a:p>
      </dgm:t>
    </dgm:pt>
    <dgm:pt modelId="{864AFB5A-0722-4FBD-9335-18D3266E8DB6}" type="pres">
      <dgm:prSet presAssocID="{DCB41CE6-7EB2-4DC4-9AFC-63FB3F07D67B}" presName="childText" presStyleLbl="revTx" presStyleIdx="0" presStyleCnt="3">
        <dgm:presLayoutVars>
          <dgm:bulletEnabled val="1"/>
        </dgm:presLayoutVars>
      </dgm:prSet>
      <dgm:spPr/>
      <dgm:t>
        <a:bodyPr/>
        <a:lstStyle/>
        <a:p>
          <a:endParaRPr lang="es-ES"/>
        </a:p>
      </dgm:t>
    </dgm:pt>
    <dgm:pt modelId="{1775152A-B898-4612-88EE-6165652E6318}" type="pres">
      <dgm:prSet presAssocID="{10BC1609-A49E-465C-83B1-DC3970CC3B4D}" presName="parentText" presStyleLbl="node1" presStyleIdx="1" presStyleCnt="4" custLinFactNeighborY="-2262">
        <dgm:presLayoutVars>
          <dgm:chMax val="0"/>
          <dgm:bulletEnabled val="1"/>
        </dgm:presLayoutVars>
      </dgm:prSet>
      <dgm:spPr/>
      <dgm:t>
        <a:bodyPr/>
        <a:lstStyle/>
        <a:p>
          <a:endParaRPr lang="es-ES"/>
        </a:p>
      </dgm:t>
    </dgm:pt>
    <dgm:pt modelId="{69FACAD4-7C8E-46D0-BD67-B46E30D942CB}" type="pres">
      <dgm:prSet presAssocID="{10BC1609-A49E-465C-83B1-DC3970CC3B4D}" presName="childText" presStyleLbl="revTx" presStyleIdx="1" presStyleCnt="3">
        <dgm:presLayoutVars>
          <dgm:bulletEnabled val="1"/>
        </dgm:presLayoutVars>
      </dgm:prSet>
      <dgm:spPr/>
      <dgm:t>
        <a:bodyPr/>
        <a:lstStyle/>
        <a:p>
          <a:endParaRPr lang="es-ES"/>
        </a:p>
      </dgm:t>
    </dgm:pt>
    <dgm:pt modelId="{907C45CC-D976-440D-A76D-087D82A8C8BE}" type="pres">
      <dgm:prSet presAssocID="{BA089F4D-0264-4459-B881-5896F75F8247}" presName="parentText" presStyleLbl="node1" presStyleIdx="2" presStyleCnt="4" custLinFactNeighborY="-1685">
        <dgm:presLayoutVars>
          <dgm:chMax val="0"/>
          <dgm:bulletEnabled val="1"/>
        </dgm:presLayoutVars>
      </dgm:prSet>
      <dgm:spPr/>
      <dgm:t>
        <a:bodyPr/>
        <a:lstStyle/>
        <a:p>
          <a:endParaRPr lang="es-ES"/>
        </a:p>
      </dgm:t>
    </dgm:pt>
    <dgm:pt modelId="{B1EED518-6560-4B74-8BFB-BA5A09614CA7}" type="pres">
      <dgm:prSet presAssocID="{BA089F4D-0264-4459-B881-5896F75F8247}" presName="childText" presStyleLbl="revTx" presStyleIdx="2" presStyleCnt="3">
        <dgm:presLayoutVars>
          <dgm:bulletEnabled val="1"/>
        </dgm:presLayoutVars>
      </dgm:prSet>
      <dgm:spPr/>
      <dgm:t>
        <a:bodyPr/>
        <a:lstStyle/>
        <a:p>
          <a:endParaRPr lang="es-ES"/>
        </a:p>
      </dgm:t>
    </dgm:pt>
    <dgm:pt modelId="{27F0DA8C-6BAE-41B6-B5A5-8BAF3B938DC9}" type="pres">
      <dgm:prSet presAssocID="{D6329D68-5747-4733-B7FC-79AA3709E50E}" presName="parentText" presStyleLbl="node1" presStyleIdx="3" presStyleCnt="4" custLinFactY="31382" custLinFactNeighborY="100000">
        <dgm:presLayoutVars>
          <dgm:chMax val="0"/>
          <dgm:bulletEnabled val="1"/>
        </dgm:presLayoutVars>
      </dgm:prSet>
      <dgm:spPr/>
      <dgm:t>
        <a:bodyPr/>
        <a:lstStyle/>
        <a:p>
          <a:endParaRPr lang="es-ES"/>
        </a:p>
      </dgm:t>
    </dgm:pt>
  </dgm:ptLst>
  <dgm:cxnLst>
    <dgm:cxn modelId="{1D859DDA-85C0-45A0-A5FC-FD884F890648}" srcId="{53AE4F2B-3141-4F74-8DBF-12C21FB093D5}" destId="{10BC1609-A49E-465C-83B1-DC3970CC3B4D}" srcOrd="1" destOrd="0" parTransId="{618E67D3-D071-4C3C-8FEB-448E69BAE8C6}" sibTransId="{6260C394-DFA6-4CBE-A1F2-A907EDAB695C}"/>
    <dgm:cxn modelId="{5FE1713F-5E92-4240-9DC9-9569B7CAE803}" type="presOf" srcId="{DCB41CE6-7EB2-4DC4-9AFC-63FB3F07D67B}" destId="{4876BA25-D1CE-4E74-A27D-C8C485E4D2E1}" srcOrd="0" destOrd="0" presId="urn:microsoft.com/office/officeart/2005/8/layout/vList2"/>
    <dgm:cxn modelId="{775D6136-41D6-4002-91BF-AFAFE11D71C1}" srcId="{53AE4F2B-3141-4F74-8DBF-12C21FB093D5}" destId="{BA089F4D-0264-4459-B881-5896F75F8247}" srcOrd="2" destOrd="0" parTransId="{E8B4486D-24EF-45BC-AE39-C5F73B26CACC}" sibTransId="{575222AC-D66E-4F79-A6E0-625ADC462487}"/>
    <dgm:cxn modelId="{E09DB787-19DF-4E7D-93F8-65007F8A3C5C}" type="presOf" srcId="{BA089F4D-0264-4459-B881-5896F75F8247}" destId="{907C45CC-D976-440D-A76D-087D82A8C8BE}" srcOrd="0" destOrd="0" presId="urn:microsoft.com/office/officeart/2005/8/layout/vList2"/>
    <dgm:cxn modelId="{030335DB-2B3E-4F40-9FC0-12C5928A25CD}" srcId="{BA089F4D-0264-4459-B881-5896F75F8247}" destId="{5CEB5EF7-49A8-40AE-B8EE-351956D9AE83}" srcOrd="0" destOrd="0" parTransId="{AC6B1989-92CE-49CD-8884-B2597460C2D2}" sibTransId="{8E68A57B-7229-4F9A-8E12-359DAFED0B4F}"/>
    <dgm:cxn modelId="{18179006-E28E-4A74-B647-E48D22092D73}" type="presOf" srcId="{5CEB5EF7-49A8-40AE-B8EE-351956D9AE83}" destId="{B1EED518-6560-4B74-8BFB-BA5A09614CA7}" srcOrd="0" destOrd="0" presId="urn:microsoft.com/office/officeart/2005/8/layout/vList2"/>
    <dgm:cxn modelId="{0511DEE2-6846-4617-A835-B3BE25224D58}" type="presOf" srcId="{2B74B267-5935-408E-BA01-617CB6A854CA}" destId="{69FACAD4-7C8E-46D0-BD67-B46E30D942CB}" srcOrd="0" destOrd="0" presId="urn:microsoft.com/office/officeart/2005/8/layout/vList2"/>
    <dgm:cxn modelId="{B47DEBF3-902F-4807-9DE0-520480DDB205}" type="presOf" srcId="{D6329D68-5747-4733-B7FC-79AA3709E50E}" destId="{27F0DA8C-6BAE-41B6-B5A5-8BAF3B938DC9}" srcOrd="0" destOrd="0" presId="urn:microsoft.com/office/officeart/2005/8/layout/vList2"/>
    <dgm:cxn modelId="{08CED1BE-7493-4A5C-B135-524D43DF4D8A}" type="presOf" srcId="{647634D5-3571-411D-A814-F5D45A744F30}" destId="{864AFB5A-0722-4FBD-9335-18D3266E8DB6}" srcOrd="0" destOrd="0" presId="urn:microsoft.com/office/officeart/2005/8/layout/vList2"/>
    <dgm:cxn modelId="{CB04E3B9-2FDC-419C-BA14-02F21212D87E}" srcId="{DCB41CE6-7EB2-4DC4-9AFC-63FB3F07D67B}" destId="{647634D5-3571-411D-A814-F5D45A744F30}" srcOrd="0" destOrd="0" parTransId="{500CD273-1EFD-4835-AC46-4A19D064F0B1}" sibTransId="{E6FE61C0-4372-4148-B3ED-2DB6A0D8B8B7}"/>
    <dgm:cxn modelId="{46D38149-F41D-4F84-8E57-BE1645A3F0A3}" type="presOf" srcId="{53AE4F2B-3141-4F74-8DBF-12C21FB093D5}" destId="{B79F4001-D5F2-473B-9B11-4CA43E5A3F76}" srcOrd="0" destOrd="0" presId="urn:microsoft.com/office/officeart/2005/8/layout/vList2"/>
    <dgm:cxn modelId="{52CD6A22-A704-40C1-8DA9-660666ACB031}" srcId="{10BC1609-A49E-465C-83B1-DC3970CC3B4D}" destId="{2B74B267-5935-408E-BA01-617CB6A854CA}" srcOrd="0" destOrd="0" parTransId="{F5EE1B0D-3510-4DC3-A57B-49FD83493135}" sibTransId="{22B3748C-4F03-4BE0-9F85-47F9139F1195}"/>
    <dgm:cxn modelId="{A2DBF97D-2693-43D1-9FFF-A5E5F4A98AE5}" srcId="{53AE4F2B-3141-4F74-8DBF-12C21FB093D5}" destId="{DCB41CE6-7EB2-4DC4-9AFC-63FB3F07D67B}" srcOrd="0" destOrd="0" parTransId="{DA07D6FC-0137-47CF-B7D5-F2B799337E20}" sibTransId="{668844BE-077B-447B-814B-C38B840DA359}"/>
    <dgm:cxn modelId="{2D01975A-1475-428F-85C9-92A9314D3ECA}" srcId="{53AE4F2B-3141-4F74-8DBF-12C21FB093D5}" destId="{D6329D68-5747-4733-B7FC-79AA3709E50E}" srcOrd="3" destOrd="0" parTransId="{73524070-A319-490C-8F57-7829A452995D}" sibTransId="{A93D3996-DEAA-4175-8702-629F1E7019B9}"/>
    <dgm:cxn modelId="{14765058-1B43-40EB-B3B9-4558D26B9AFD}" type="presOf" srcId="{10BC1609-A49E-465C-83B1-DC3970CC3B4D}" destId="{1775152A-B898-4612-88EE-6165652E6318}" srcOrd="0" destOrd="0" presId="urn:microsoft.com/office/officeart/2005/8/layout/vList2"/>
    <dgm:cxn modelId="{DEBC89E7-BD35-46EF-AE40-24A6B1DA6883}" type="presParOf" srcId="{B79F4001-D5F2-473B-9B11-4CA43E5A3F76}" destId="{4876BA25-D1CE-4E74-A27D-C8C485E4D2E1}" srcOrd="0" destOrd="0" presId="urn:microsoft.com/office/officeart/2005/8/layout/vList2"/>
    <dgm:cxn modelId="{E132B483-209E-4766-B684-724F6824EE94}" type="presParOf" srcId="{B79F4001-D5F2-473B-9B11-4CA43E5A3F76}" destId="{864AFB5A-0722-4FBD-9335-18D3266E8DB6}" srcOrd="1" destOrd="0" presId="urn:microsoft.com/office/officeart/2005/8/layout/vList2"/>
    <dgm:cxn modelId="{A66199FA-27AC-4E72-9C08-E110F9C64CC8}" type="presParOf" srcId="{B79F4001-D5F2-473B-9B11-4CA43E5A3F76}" destId="{1775152A-B898-4612-88EE-6165652E6318}" srcOrd="2" destOrd="0" presId="urn:microsoft.com/office/officeart/2005/8/layout/vList2"/>
    <dgm:cxn modelId="{9DEDB1B1-95A5-4672-A5D7-EF805FF7DD50}" type="presParOf" srcId="{B79F4001-D5F2-473B-9B11-4CA43E5A3F76}" destId="{69FACAD4-7C8E-46D0-BD67-B46E30D942CB}" srcOrd="3" destOrd="0" presId="urn:microsoft.com/office/officeart/2005/8/layout/vList2"/>
    <dgm:cxn modelId="{82F0EBFA-D541-4688-97A0-5BFFF276A868}" type="presParOf" srcId="{B79F4001-D5F2-473B-9B11-4CA43E5A3F76}" destId="{907C45CC-D976-440D-A76D-087D82A8C8BE}" srcOrd="4" destOrd="0" presId="urn:microsoft.com/office/officeart/2005/8/layout/vList2"/>
    <dgm:cxn modelId="{649DD226-24A0-445F-A348-3F1E4266556B}" type="presParOf" srcId="{B79F4001-D5F2-473B-9B11-4CA43E5A3F76}" destId="{B1EED518-6560-4B74-8BFB-BA5A09614CA7}" srcOrd="5" destOrd="0" presId="urn:microsoft.com/office/officeart/2005/8/layout/vList2"/>
    <dgm:cxn modelId="{EC3B3D99-5507-456A-8E82-5DF8B263074D}" type="presParOf" srcId="{B79F4001-D5F2-473B-9B11-4CA43E5A3F76}" destId="{27F0DA8C-6BAE-41B6-B5A5-8BAF3B938DC9}"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0B4ADAF-0FA5-4702-930E-C2D12F1103F7}"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s-ES"/>
        </a:p>
      </dgm:t>
    </dgm:pt>
    <dgm:pt modelId="{3EC56CAE-6DDD-483E-8685-58CA61CD6BEC}">
      <dgm:prSet custT="1"/>
      <dgm:spPr>
        <a:ln w="57150">
          <a:solidFill>
            <a:schemeClr val="bg1"/>
          </a:solidFill>
        </a:ln>
      </dgm:spPr>
      <dgm:t>
        <a:bodyPr/>
        <a:lstStyle/>
        <a:p>
          <a:pPr algn="ctr" rtl="0"/>
          <a:r>
            <a:rPr lang="es-ES" sz="2400" dirty="0" smtClean="0">
              <a:solidFill>
                <a:srgbClr val="000066"/>
              </a:solidFill>
              <a:latin typeface="Gill Sans MT" pitchFamily="34" charset="0"/>
            </a:rPr>
            <a:t>Unidades Clínicas</a:t>
          </a:r>
          <a:endParaRPr lang="es-ES" sz="2400" dirty="0">
            <a:solidFill>
              <a:srgbClr val="000066"/>
            </a:solidFill>
            <a:latin typeface="Gill Sans MT" pitchFamily="34" charset="0"/>
          </a:endParaRPr>
        </a:p>
      </dgm:t>
    </dgm:pt>
    <dgm:pt modelId="{3DC20BF1-215A-4CEE-8020-339604642BC3}" type="parTrans" cxnId="{BCB0D168-2F52-4770-A4D0-9C72E5395A10}">
      <dgm:prSet/>
      <dgm:spPr/>
      <dgm:t>
        <a:bodyPr/>
        <a:lstStyle/>
        <a:p>
          <a:endParaRPr lang="es-ES" sz="2400">
            <a:solidFill>
              <a:srgbClr val="000066"/>
            </a:solidFill>
            <a:latin typeface="Gill Sans MT" pitchFamily="34" charset="0"/>
          </a:endParaRPr>
        </a:p>
      </dgm:t>
    </dgm:pt>
    <dgm:pt modelId="{0D1389DF-5C32-49A4-8805-05A803B257BF}" type="sibTrans" cxnId="{BCB0D168-2F52-4770-A4D0-9C72E5395A10}">
      <dgm:prSet custT="1">
        <dgm:style>
          <a:lnRef idx="2">
            <a:schemeClr val="accent1"/>
          </a:lnRef>
          <a:fillRef idx="1">
            <a:schemeClr val="lt1"/>
          </a:fillRef>
          <a:effectRef idx="0">
            <a:schemeClr val="accent1"/>
          </a:effectRef>
          <a:fontRef idx="minor">
            <a:schemeClr val="dk1"/>
          </a:fontRef>
        </dgm:style>
      </dgm:prSet>
      <dgm:spPr/>
      <dgm:t>
        <a:bodyPr/>
        <a:lstStyle/>
        <a:p>
          <a:endParaRPr lang="es-ES" sz="2400">
            <a:solidFill>
              <a:srgbClr val="000066"/>
            </a:solidFill>
            <a:latin typeface="Gill Sans MT" pitchFamily="34" charset="0"/>
          </a:endParaRPr>
        </a:p>
      </dgm:t>
    </dgm:pt>
    <dgm:pt modelId="{0319B980-2A31-4F0E-A8E6-275D26FABD10}">
      <dgm:prSet custT="1"/>
      <dgm:spPr>
        <a:ln w="57150">
          <a:solidFill>
            <a:schemeClr val="bg1"/>
          </a:solidFill>
        </a:ln>
      </dgm:spPr>
      <dgm:t>
        <a:bodyPr/>
        <a:lstStyle/>
        <a:p>
          <a:pPr rtl="0"/>
          <a:r>
            <a:rPr lang="es-ES" sz="2400" dirty="0" smtClean="0">
              <a:solidFill>
                <a:srgbClr val="000066"/>
              </a:solidFill>
              <a:latin typeface="Gill Sans MT" pitchFamily="34" charset="0"/>
            </a:rPr>
            <a:t>Instalaciones</a:t>
          </a:r>
          <a:endParaRPr lang="es-ES" sz="2400" dirty="0">
            <a:solidFill>
              <a:srgbClr val="000066"/>
            </a:solidFill>
            <a:latin typeface="Gill Sans MT" pitchFamily="34" charset="0"/>
          </a:endParaRPr>
        </a:p>
      </dgm:t>
    </dgm:pt>
    <dgm:pt modelId="{C17FB7C9-BA40-4B31-9E30-7D0C6A522BCF}" type="parTrans" cxnId="{7A2874E0-ABE3-4DFE-91EE-A80AF91EB54D}">
      <dgm:prSet/>
      <dgm:spPr/>
      <dgm:t>
        <a:bodyPr/>
        <a:lstStyle/>
        <a:p>
          <a:endParaRPr lang="es-ES" sz="2400">
            <a:solidFill>
              <a:srgbClr val="000066"/>
            </a:solidFill>
            <a:latin typeface="Gill Sans MT" pitchFamily="34" charset="0"/>
          </a:endParaRPr>
        </a:p>
      </dgm:t>
    </dgm:pt>
    <dgm:pt modelId="{9F7C8C10-FF95-4101-8199-A58689BF87DC}" type="sibTrans" cxnId="{7A2874E0-ABE3-4DFE-91EE-A80AF91EB54D}">
      <dgm:prSet/>
      <dgm:spPr/>
      <dgm:t>
        <a:bodyPr/>
        <a:lstStyle/>
        <a:p>
          <a:endParaRPr lang="es-ES" sz="2400">
            <a:solidFill>
              <a:srgbClr val="000066"/>
            </a:solidFill>
            <a:latin typeface="Gill Sans MT" pitchFamily="34" charset="0"/>
          </a:endParaRPr>
        </a:p>
      </dgm:t>
    </dgm:pt>
    <dgm:pt modelId="{26D01973-E66C-4927-8C5B-A05A44C46670}">
      <dgm:prSet custT="1"/>
      <dgm:spPr>
        <a:ln w="57150">
          <a:solidFill>
            <a:schemeClr val="bg1"/>
          </a:solidFill>
        </a:ln>
      </dgm:spPr>
      <dgm:t>
        <a:bodyPr/>
        <a:lstStyle/>
        <a:p>
          <a:pPr rtl="0"/>
          <a:r>
            <a:rPr lang="es-ES" sz="2400" dirty="0" smtClean="0">
              <a:solidFill>
                <a:srgbClr val="000066"/>
              </a:solidFill>
              <a:latin typeface="Gill Sans MT" pitchFamily="34" charset="0"/>
            </a:rPr>
            <a:t>Requisitos generales</a:t>
          </a:r>
          <a:endParaRPr lang="es-ES" sz="2400" dirty="0">
            <a:solidFill>
              <a:srgbClr val="000066"/>
            </a:solidFill>
            <a:latin typeface="Gill Sans MT" pitchFamily="34" charset="0"/>
          </a:endParaRPr>
        </a:p>
      </dgm:t>
    </dgm:pt>
    <dgm:pt modelId="{599FF038-BBCC-43EC-B7E7-445BC144FB29}" type="parTrans" cxnId="{00F07A48-F492-4759-AB93-F775E8009F5F}">
      <dgm:prSet/>
      <dgm:spPr/>
      <dgm:t>
        <a:bodyPr/>
        <a:lstStyle/>
        <a:p>
          <a:endParaRPr lang="es-ES" sz="2400">
            <a:solidFill>
              <a:srgbClr val="000066"/>
            </a:solidFill>
            <a:latin typeface="Gill Sans MT" pitchFamily="34" charset="0"/>
          </a:endParaRPr>
        </a:p>
      </dgm:t>
    </dgm:pt>
    <dgm:pt modelId="{47C74E47-EA75-4D93-94C0-FBD27678378A}" type="sibTrans" cxnId="{00F07A48-F492-4759-AB93-F775E8009F5F}">
      <dgm:prSet custT="1">
        <dgm:style>
          <a:lnRef idx="2">
            <a:schemeClr val="accent1"/>
          </a:lnRef>
          <a:fillRef idx="1">
            <a:schemeClr val="lt1"/>
          </a:fillRef>
          <a:effectRef idx="0">
            <a:schemeClr val="accent1"/>
          </a:effectRef>
          <a:fontRef idx="minor">
            <a:schemeClr val="dk1"/>
          </a:fontRef>
        </dgm:style>
      </dgm:prSet>
      <dgm:spPr/>
      <dgm:t>
        <a:bodyPr/>
        <a:lstStyle/>
        <a:p>
          <a:endParaRPr lang="es-ES" sz="2400">
            <a:solidFill>
              <a:srgbClr val="000066"/>
            </a:solidFill>
            <a:latin typeface="Gill Sans MT" pitchFamily="34" charset="0"/>
          </a:endParaRPr>
        </a:p>
      </dgm:t>
    </dgm:pt>
    <dgm:pt modelId="{A91765AF-5EA9-440F-8BE3-5F7274D7DDF1}" type="pres">
      <dgm:prSet presAssocID="{E0B4ADAF-0FA5-4702-930E-C2D12F1103F7}" presName="linearFlow" presStyleCnt="0">
        <dgm:presLayoutVars>
          <dgm:resizeHandles val="exact"/>
        </dgm:presLayoutVars>
      </dgm:prSet>
      <dgm:spPr/>
      <dgm:t>
        <a:bodyPr/>
        <a:lstStyle/>
        <a:p>
          <a:endParaRPr lang="es-ES"/>
        </a:p>
      </dgm:t>
    </dgm:pt>
    <dgm:pt modelId="{DF88282B-8B02-47FC-B8BA-142DB58C5BBF}" type="pres">
      <dgm:prSet presAssocID="{3EC56CAE-6DDD-483E-8685-58CA61CD6BEC}" presName="node" presStyleLbl="node1" presStyleIdx="0" presStyleCnt="3" custScaleX="155156" custLinFactNeighborX="200" custLinFactNeighborY="-391">
        <dgm:presLayoutVars>
          <dgm:bulletEnabled val="1"/>
        </dgm:presLayoutVars>
      </dgm:prSet>
      <dgm:spPr/>
      <dgm:t>
        <a:bodyPr/>
        <a:lstStyle/>
        <a:p>
          <a:endParaRPr lang="es-ES"/>
        </a:p>
      </dgm:t>
    </dgm:pt>
    <dgm:pt modelId="{6AB22DE8-7E0C-4DA6-AC7B-30BB46CDC301}" type="pres">
      <dgm:prSet presAssocID="{0D1389DF-5C32-49A4-8805-05A803B257BF}" presName="sibTrans" presStyleLbl="sibTrans2D1" presStyleIdx="0" presStyleCnt="2"/>
      <dgm:spPr/>
      <dgm:t>
        <a:bodyPr/>
        <a:lstStyle/>
        <a:p>
          <a:endParaRPr lang="es-ES"/>
        </a:p>
      </dgm:t>
    </dgm:pt>
    <dgm:pt modelId="{AF8A3034-FF84-44DE-ABA8-D10A0B1F381F}" type="pres">
      <dgm:prSet presAssocID="{0D1389DF-5C32-49A4-8805-05A803B257BF}" presName="connectorText" presStyleLbl="sibTrans2D1" presStyleIdx="0" presStyleCnt="2"/>
      <dgm:spPr/>
      <dgm:t>
        <a:bodyPr/>
        <a:lstStyle/>
        <a:p>
          <a:endParaRPr lang="es-ES"/>
        </a:p>
      </dgm:t>
    </dgm:pt>
    <dgm:pt modelId="{A85598BB-6634-4546-8A59-309A8E2DC20E}" type="pres">
      <dgm:prSet presAssocID="{26D01973-E66C-4927-8C5B-A05A44C46670}" presName="node" presStyleLbl="node1" presStyleIdx="1" presStyleCnt="3" custScaleX="160673" custLinFactNeighborX="200" custLinFactNeighborY="-16197">
        <dgm:presLayoutVars>
          <dgm:bulletEnabled val="1"/>
        </dgm:presLayoutVars>
      </dgm:prSet>
      <dgm:spPr/>
      <dgm:t>
        <a:bodyPr/>
        <a:lstStyle/>
        <a:p>
          <a:endParaRPr lang="es-ES"/>
        </a:p>
      </dgm:t>
    </dgm:pt>
    <dgm:pt modelId="{CDCB1D48-CEE9-4BD2-AE7B-6B4FC9D70A4F}" type="pres">
      <dgm:prSet presAssocID="{47C74E47-EA75-4D93-94C0-FBD27678378A}" presName="sibTrans" presStyleLbl="sibTrans2D1" presStyleIdx="1" presStyleCnt="2"/>
      <dgm:spPr/>
      <dgm:t>
        <a:bodyPr/>
        <a:lstStyle/>
        <a:p>
          <a:endParaRPr lang="es-ES"/>
        </a:p>
      </dgm:t>
    </dgm:pt>
    <dgm:pt modelId="{7411B1FC-86AE-4141-8FDE-7784AC75185A}" type="pres">
      <dgm:prSet presAssocID="{47C74E47-EA75-4D93-94C0-FBD27678378A}" presName="connectorText" presStyleLbl="sibTrans2D1" presStyleIdx="1" presStyleCnt="2"/>
      <dgm:spPr/>
      <dgm:t>
        <a:bodyPr/>
        <a:lstStyle/>
        <a:p>
          <a:endParaRPr lang="es-ES"/>
        </a:p>
      </dgm:t>
    </dgm:pt>
    <dgm:pt modelId="{8E87F42E-8021-40D3-91A1-ABE26BF1BC9B}" type="pres">
      <dgm:prSet presAssocID="{0319B980-2A31-4F0E-A8E6-275D26FABD10}" presName="node" presStyleLbl="node1" presStyleIdx="2" presStyleCnt="3" custScaleX="155156" custLinFactNeighborX="200" custLinFactNeighborY="391">
        <dgm:presLayoutVars>
          <dgm:bulletEnabled val="1"/>
        </dgm:presLayoutVars>
      </dgm:prSet>
      <dgm:spPr/>
      <dgm:t>
        <a:bodyPr/>
        <a:lstStyle/>
        <a:p>
          <a:endParaRPr lang="es-ES"/>
        </a:p>
      </dgm:t>
    </dgm:pt>
  </dgm:ptLst>
  <dgm:cxnLst>
    <dgm:cxn modelId="{2590C9A2-1947-441B-9658-C15252846DD7}" type="presOf" srcId="{47C74E47-EA75-4D93-94C0-FBD27678378A}" destId="{7411B1FC-86AE-4141-8FDE-7784AC75185A}" srcOrd="1" destOrd="0" presId="urn:microsoft.com/office/officeart/2005/8/layout/process2"/>
    <dgm:cxn modelId="{F58401E4-F2B5-4F21-A23E-633F0B092F4F}" type="presOf" srcId="{3EC56CAE-6DDD-483E-8685-58CA61CD6BEC}" destId="{DF88282B-8B02-47FC-B8BA-142DB58C5BBF}" srcOrd="0" destOrd="0" presId="urn:microsoft.com/office/officeart/2005/8/layout/process2"/>
    <dgm:cxn modelId="{BCB0D168-2F52-4770-A4D0-9C72E5395A10}" srcId="{E0B4ADAF-0FA5-4702-930E-C2D12F1103F7}" destId="{3EC56CAE-6DDD-483E-8685-58CA61CD6BEC}" srcOrd="0" destOrd="0" parTransId="{3DC20BF1-215A-4CEE-8020-339604642BC3}" sibTransId="{0D1389DF-5C32-49A4-8805-05A803B257BF}"/>
    <dgm:cxn modelId="{70D27C6C-3097-46C3-86C7-0407876476A7}" type="presOf" srcId="{47C74E47-EA75-4D93-94C0-FBD27678378A}" destId="{CDCB1D48-CEE9-4BD2-AE7B-6B4FC9D70A4F}" srcOrd="0" destOrd="0" presId="urn:microsoft.com/office/officeart/2005/8/layout/process2"/>
    <dgm:cxn modelId="{C322C00A-CBF3-4C75-BAD6-7299B9BE796F}" type="presOf" srcId="{0319B980-2A31-4F0E-A8E6-275D26FABD10}" destId="{8E87F42E-8021-40D3-91A1-ABE26BF1BC9B}" srcOrd="0" destOrd="0" presId="urn:microsoft.com/office/officeart/2005/8/layout/process2"/>
    <dgm:cxn modelId="{3B4D4649-F046-4D2C-B886-426904C71C00}" type="presOf" srcId="{26D01973-E66C-4927-8C5B-A05A44C46670}" destId="{A85598BB-6634-4546-8A59-309A8E2DC20E}" srcOrd="0" destOrd="0" presId="urn:microsoft.com/office/officeart/2005/8/layout/process2"/>
    <dgm:cxn modelId="{7A2874E0-ABE3-4DFE-91EE-A80AF91EB54D}" srcId="{E0B4ADAF-0FA5-4702-930E-C2D12F1103F7}" destId="{0319B980-2A31-4F0E-A8E6-275D26FABD10}" srcOrd="2" destOrd="0" parTransId="{C17FB7C9-BA40-4B31-9E30-7D0C6A522BCF}" sibTransId="{9F7C8C10-FF95-4101-8199-A58689BF87DC}"/>
    <dgm:cxn modelId="{5B6029B9-8DF5-410A-9947-198D12007675}" type="presOf" srcId="{0D1389DF-5C32-49A4-8805-05A803B257BF}" destId="{6AB22DE8-7E0C-4DA6-AC7B-30BB46CDC301}" srcOrd="0" destOrd="0" presId="urn:microsoft.com/office/officeart/2005/8/layout/process2"/>
    <dgm:cxn modelId="{A60DA7E7-933E-4BFB-8FE8-48FFCB95BC03}" type="presOf" srcId="{0D1389DF-5C32-49A4-8805-05A803B257BF}" destId="{AF8A3034-FF84-44DE-ABA8-D10A0B1F381F}" srcOrd="1" destOrd="0" presId="urn:microsoft.com/office/officeart/2005/8/layout/process2"/>
    <dgm:cxn modelId="{F251A7EC-F084-4D26-94AD-55067C029985}" type="presOf" srcId="{E0B4ADAF-0FA5-4702-930E-C2D12F1103F7}" destId="{A91765AF-5EA9-440F-8BE3-5F7274D7DDF1}" srcOrd="0" destOrd="0" presId="urn:microsoft.com/office/officeart/2005/8/layout/process2"/>
    <dgm:cxn modelId="{00F07A48-F492-4759-AB93-F775E8009F5F}" srcId="{E0B4ADAF-0FA5-4702-930E-C2D12F1103F7}" destId="{26D01973-E66C-4927-8C5B-A05A44C46670}" srcOrd="1" destOrd="0" parTransId="{599FF038-BBCC-43EC-B7E7-445BC144FB29}" sibTransId="{47C74E47-EA75-4D93-94C0-FBD27678378A}"/>
    <dgm:cxn modelId="{DFDA3C5D-04C5-4704-A09E-38E1A75DB0F4}" type="presParOf" srcId="{A91765AF-5EA9-440F-8BE3-5F7274D7DDF1}" destId="{DF88282B-8B02-47FC-B8BA-142DB58C5BBF}" srcOrd="0" destOrd="0" presId="urn:microsoft.com/office/officeart/2005/8/layout/process2"/>
    <dgm:cxn modelId="{37EBEE43-6AD5-4450-BC3E-2B7EA6704298}" type="presParOf" srcId="{A91765AF-5EA9-440F-8BE3-5F7274D7DDF1}" destId="{6AB22DE8-7E0C-4DA6-AC7B-30BB46CDC301}" srcOrd="1" destOrd="0" presId="urn:microsoft.com/office/officeart/2005/8/layout/process2"/>
    <dgm:cxn modelId="{19FB526A-D8E4-459B-8F20-DA9D3C5E40F5}" type="presParOf" srcId="{6AB22DE8-7E0C-4DA6-AC7B-30BB46CDC301}" destId="{AF8A3034-FF84-44DE-ABA8-D10A0B1F381F}" srcOrd="0" destOrd="0" presId="urn:microsoft.com/office/officeart/2005/8/layout/process2"/>
    <dgm:cxn modelId="{3041E66E-6E39-4713-8D95-67C9AE0E29F5}" type="presParOf" srcId="{A91765AF-5EA9-440F-8BE3-5F7274D7DDF1}" destId="{A85598BB-6634-4546-8A59-309A8E2DC20E}" srcOrd="2" destOrd="0" presId="urn:microsoft.com/office/officeart/2005/8/layout/process2"/>
    <dgm:cxn modelId="{81EB382F-0D05-4118-85BC-A188BABB7961}" type="presParOf" srcId="{A91765AF-5EA9-440F-8BE3-5F7274D7DDF1}" destId="{CDCB1D48-CEE9-4BD2-AE7B-6B4FC9D70A4F}" srcOrd="3" destOrd="0" presId="urn:microsoft.com/office/officeart/2005/8/layout/process2"/>
    <dgm:cxn modelId="{D8807D25-51DB-4E8E-9EC9-4F114DC69ABF}" type="presParOf" srcId="{CDCB1D48-CEE9-4BD2-AE7B-6B4FC9D70A4F}" destId="{7411B1FC-86AE-4141-8FDE-7784AC75185A}" srcOrd="0" destOrd="0" presId="urn:microsoft.com/office/officeart/2005/8/layout/process2"/>
    <dgm:cxn modelId="{B9F7ED07-C52A-479F-91CC-3C23FBF6F09F}" type="presParOf" srcId="{A91765AF-5EA9-440F-8BE3-5F7274D7DDF1}" destId="{8E87F42E-8021-40D3-91A1-ABE26BF1BC9B}" srcOrd="4" destOrd="0" presId="urn:microsoft.com/office/officeart/2005/8/layout/process2"/>
  </dgm:cxnLst>
  <dgm:bg/>
  <dgm:whole>
    <a:ln w="57150">
      <a:solidFill>
        <a:schemeClr val="bg1"/>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7A5CFA-57A7-477E-89D9-2658CD761679}">
      <dsp:nvSpPr>
        <dsp:cNvPr id="0" name=""/>
        <dsp:cNvSpPr/>
      </dsp:nvSpPr>
      <dsp:spPr>
        <a:xfrm>
          <a:off x="0" y="726"/>
          <a:ext cx="7632700" cy="1255647"/>
        </a:xfrm>
        <a:prstGeom prst="round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endParaRPr lang="es-ES" sz="2400" b="1" kern="1200" dirty="0" smtClean="0">
            <a:solidFill>
              <a:srgbClr val="000066"/>
            </a:solidFill>
            <a:latin typeface="Gill Sans MT" pitchFamily="34" charset="0"/>
          </a:endParaRPr>
        </a:p>
        <a:p>
          <a:pPr lvl="0" algn="ctr" defTabSz="1066800" rtl="0">
            <a:lnSpc>
              <a:spcPct val="90000"/>
            </a:lnSpc>
            <a:spcBef>
              <a:spcPct val="0"/>
            </a:spcBef>
            <a:spcAft>
              <a:spcPct val="35000"/>
            </a:spcAft>
          </a:pPr>
          <a:r>
            <a:rPr lang="es-ES" sz="2400" b="1" kern="1200" dirty="0" smtClean="0">
              <a:solidFill>
                <a:srgbClr val="000066"/>
              </a:solidFill>
              <a:latin typeface="Gill Sans MT" pitchFamily="34" charset="0"/>
            </a:rPr>
            <a:t>BIODISPONIBILIDAD-BIOEQUIVALENCIA</a:t>
          </a:r>
          <a:br>
            <a:rPr lang="es-ES" sz="2400" b="1" kern="1200" dirty="0" smtClean="0">
              <a:solidFill>
                <a:srgbClr val="000066"/>
              </a:solidFill>
              <a:latin typeface="Gill Sans MT" pitchFamily="34" charset="0"/>
            </a:rPr>
          </a:br>
          <a:r>
            <a:rPr lang="es-ES" sz="2400" b="1" kern="1200" dirty="0" smtClean="0">
              <a:solidFill>
                <a:srgbClr val="000066"/>
              </a:solidFill>
              <a:latin typeface="Gill Sans MT" pitchFamily="34" charset="0"/>
            </a:rPr>
            <a:t>PLANIFICACIÓN ESTUDIOS </a:t>
          </a:r>
          <a:br>
            <a:rPr lang="es-ES" sz="2400" b="1" kern="1200" dirty="0" smtClean="0">
              <a:solidFill>
                <a:srgbClr val="000066"/>
              </a:solidFill>
              <a:latin typeface="Gill Sans MT" pitchFamily="34" charset="0"/>
            </a:rPr>
          </a:br>
          <a:endParaRPr lang="es-ES" sz="2400" kern="1200" dirty="0">
            <a:solidFill>
              <a:srgbClr val="000066"/>
            </a:solidFill>
            <a:latin typeface="Gill Sans MT" pitchFamily="34" charset="0"/>
          </a:endParaRPr>
        </a:p>
      </dsp:txBody>
      <dsp:txXfrm>
        <a:off x="0" y="726"/>
        <a:ext cx="7632700" cy="1255647"/>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434983" y="2147"/>
          <a:ext cx="3892596" cy="62720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s-ES" sz="2600" kern="1200" dirty="0" smtClean="0">
            <a:solidFill>
              <a:srgbClr val="000066"/>
            </a:solidFill>
            <a:latin typeface="Gill Sans MT"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s-ES" sz="2600" kern="1200" dirty="0" smtClean="0">
              <a:solidFill>
                <a:srgbClr val="000066"/>
              </a:solidFill>
              <a:latin typeface="Gill Sans MT" pitchFamily="34" charset="0"/>
            </a:rPr>
            <a:t>Auditoría del Estudio</a:t>
          </a:r>
        </a:p>
        <a:p>
          <a:pPr lvl="0" algn="ctr" defTabSz="1155700" rtl="0">
            <a:lnSpc>
              <a:spcPct val="90000"/>
            </a:lnSpc>
            <a:spcBef>
              <a:spcPct val="0"/>
            </a:spcBef>
            <a:spcAft>
              <a:spcPct val="35000"/>
            </a:spcAft>
          </a:pPr>
          <a:endParaRPr lang="es-ES" sz="2600" kern="1200" dirty="0">
            <a:solidFill>
              <a:srgbClr val="000066"/>
            </a:solidFill>
            <a:latin typeface="Gill Sans MT" pitchFamily="34" charset="0"/>
          </a:endParaRPr>
        </a:p>
      </dsp:txBody>
      <dsp:txXfrm>
        <a:off x="434983" y="2147"/>
        <a:ext cx="3892596" cy="627206"/>
      </dsp:txXfrm>
    </dsp:sp>
    <dsp:sp modelId="{6AB22DE8-7E0C-4DA6-AC7B-30BB46CDC301}">
      <dsp:nvSpPr>
        <dsp:cNvPr id="0" name=""/>
        <dsp:cNvSpPr/>
      </dsp:nvSpPr>
      <dsp:spPr>
        <a:xfrm rot="5400000">
          <a:off x="2263680" y="645034"/>
          <a:ext cx="235202" cy="282243"/>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ES" sz="2600" kern="1200">
            <a:latin typeface="Gill Sans MT" pitchFamily="34" charset="0"/>
          </a:endParaRPr>
        </a:p>
      </dsp:txBody>
      <dsp:txXfrm rot="5400000">
        <a:off x="2263680" y="645034"/>
        <a:ext cx="235202" cy="282243"/>
      </dsp:txXfrm>
    </dsp:sp>
    <dsp:sp modelId="{0116387F-1EB6-4D09-9D42-A0C4CF6BB885}">
      <dsp:nvSpPr>
        <dsp:cNvPr id="0" name=""/>
        <dsp:cNvSpPr/>
      </dsp:nvSpPr>
      <dsp:spPr>
        <a:xfrm>
          <a:off x="434983" y="942957"/>
          <a:ext cx="3892596" cy="62720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ES" sz="2600" kern="1200" dirty="0" smtClean="0">
              <a:solidFill>
                <a:srgbClr val="000066"/>
              </a:solidFill>
              <a:latin typeface="Gill Sans MT" pitchFamily="34" charset="0"/>
            </a:rPr>
            <a:t>Investigadores</a:t>
          </a:r>
          <a:endParaRPr lang="es-ES" sz="2600" kern="1200" dirty="0">
            <a:solidFill>
              <a:srgbClr val="000066"/>
            </a:solidFill>
            <a:latin typeface="Gill Sans MT" pitchFamily="34" charset="0"/>
          </a:endParaRPr>
        </a:p>
      </dsp:txBody>
      <dsp:txXfrm>
        <a:off x="434983" y="942957"/>
        <a:ext cx="3892596" cy="627206"/>
      </dsp:txXfrm>
    </dsp:sp>
    <dsp:sp modelId="{83C1B50A-8B17-4F62-B400-4DA49319672F}">
      <dsp:nvSpPr>
        <dsp:cNvPr id="0" name=""/>
        <dsp:cNvSpPr/>
      </dsp:nvSpPr>
      <dsp:spPr>
        <a:xfrm rot="5400000">
          <a:off x="2274357" y="1542068"/>
          <a:ext cx="198026" cy="282243"/>
        </a:xfrm>
        <a:prstGeom prst="leftArrow">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ES" sz="2600" kern="1200">
            <a:latin typeface="Gill Sans MT" pitchFamily="34" charset="0"/>
          </a:endParaRPr>
        </a:p>
      </dsp:txBody>
      <dsp:txXfrm rot="5400000">
        <a:off x="2274357" y="1542068"/>
        <a:ext cx="198026" cy="282243"/>
      </dsp:txXfrm>
    </dsp:sp>
    <dsp:sp modelId="{1F9C69A5-CE9A-4EDB-AD72-11A663E544B8}">
      <dsp:nvSpPr>
        <dsp:cNvPr id="0" name=""/>
        <dsp:cNvSpPr/>
      </dsp:nvSpPr>
      <dsp:spPr>
        <a:xfrm>
          <a:off x="434983" y="1834199"/>
          <a:ext cx="3892596" cy="62720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ES" sz="2600" kern="1200" dirty="0" smtClean="0">
              <a:solidFill>
                <a:srgbClr val="000066"/>
              </a:solidFill>
              <a:latin typeface="Gill Sans MT" pitchFamily="34" charset="0"/>
            </a:rPr>
            <a:t>Patrocinador</a:t>
          </a:r>
          <a:endParaRPr lang="es-ES" sz="2600" kern="1200" dirty="0">
            <a:solidFill>
              <a:srgbClr val="000066"/>
            </a:solidFill>
            <a:latin typeface="Gill Sans MT" pitchFamily="34" charset="0"/>
          </a:endParaRPr>
        </a:p>
      </dsp:txBody>
      <dsp:txXfrm>
        <a:off x="434983" y="1834199"/>
        <a:ext cx="3892596" cy="627206"/>
      </dsp:txXfrm>
    </dsp:sp>
    <dsp:sp modelId="{0B60F6CB-29C7-4F90-9340-2C34FED1D983}">
      <dsp:nvSpPr>
        <dsp:cNvPr id="0" name=""/>
        <dsp:cNvSpPr/>
      </dsp:nvSpPr>
      <dsp:spPr>
        <a:xfrm rot="5400000">
          <a:off x="2244172" y="2503097"/>
          <a:ext cx="274217" cy="282243"/>
        </a:xfrm>
        <a:prstGeom prst="leftArrow">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s-ES" sz="2600" kern="1200">
            <a:latin typeface="Gill Sans MT" pitchFamily="34" charset="0"/>
          </a:endParaRPr>
        </a:p>
      </dsp:txBody>
      <dsp:txXfrm rot="5400000">
        <a:off x="2244172" y="2503097"/>
        <a:ext cx="274217" cy="282243"/>
      </dsp:txXfrm>
    </dsp:sp>
    <dsp:sp modelId="{8E87F42E-8021-40D3-91A1-ABE26BF1BC9B}">
      <dsp:nvSpPr>
        <dsp:cNvPr id="0" name=""/>
        <dsp:cNvSpPr/>
      </dsp:nvSpPr>
      <dsp:spPr>
        <a:xfrm>
          <a:off x="434983" y="2827030"/>
          <a:ext cx="3892596" cy="62720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ES" sz="2600" kern="1200" dirty="0" smtClean="0">
              <a:solidFill>
                <a:srgbClr val="000066"/>
              </a:solidFill>
              <a:latin typeface="Gill Sans MT" pitchFamily="34" charset="0"/>
            </a:rPr>
            <a:t>Institución reguladora</a:t>
          </a:r>
          <a:endParaRPr lang="es-ES" sz="2600" kern="1200" dirty="0">
            <a:solidFill>
              <a:srgbClr val="000066"/>
            </a:solidFill>
            <a:latin typeface="Gill Sans MT" pitchFamily="34" charset="0"/>
          </a:endParaRPr>
        </a:p>
      </dsp:txBody>
      <dsp:txXfrm>
        <a:off x="434983" y="2827030"/>
        <a:ext cx="3892596" cy="627206"/>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0" y="597"/>
          <a:ext cx="5904656" cy="1222941"/>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Consentimiento Informado</a:t>
          </a:r>
          <a:endParaRPr lang="es-ES" sz="2800" kern="1200" dirty="0">
            <a:solidFill>
              <a:srgbClr val="000066"/>
            </a:solidFill>
            <a:latin typeface="Gill Sans MT" pitchFamily="34" charset="0"/>
          </a:endParaRPr>
        </a:p>
      </dsp:txBody>
      <dsp:txXfrm>
        <a:off x="0" y="597"/>
        <a:ext cx="5904656" cy="1222941"/>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0" y="703"/>
          <a:ext cx="5904656" cy="143875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Incentivos e indemnizaciones</a:t>
          </a:r>
          <a:endParaRPr lang="es-ES" sz="2800" kern="1200" dirty="0">
            <a:solidFill>
              <a:srgbClr val="000066"/>
            </a:solidFill>
            <a:latin typeface="Gill Sans MT" pitchFamily="34" charset="0"/>
          </a:endParaRPr>
        </a:p>
      </dsp:txBody>
      <dsp:txXfrm>
        <a:off x="0" y="703"/>
        <a:ext cx="5904656" cy="1438754"/>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0" y="703"/>
          <a:ext cx="5184576" cy="143875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Protocolo del estudio</a:t>
          </a:r>
          <a:endParaRPr lang="es-ES" sz="2800" kern="1200" dirty="0">
            <a:solidFill>
              <a:srgbClr val="000066"/>
            </a:solidFill>
            <a:latin typeface="Gill Sans MT" pitchFamily="34" charset="0"/>
          </a:endParaRPr>
        </a:p>
      </dsp:txBody>
      <dsp:txXfrm>
        <a:off x="0" y="703"/>
        <a:ext cx="5184576" cy="1438754"/>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0" y="0"/>
          <a:ext cx="5688632" cy="143875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Sujetos participantes en el estudio</a:t>
          </a:r>
          <a:endParaRPr lang="es-ES" sz="2800" kern="1200" dirty="0">
            <a:solidFill>
              <a:srgbClr val="000066"/>
            </a:solidFill>
            <a:latin typeface="Gill Sans MT" pitchFamily="34" charset="0"/>
          </a:endParaRPr>
        </a:p>
      </dsp:txBody>
      <dsp:txXfrm>
        <a:off x="0" y="0"/>
        <a:ext cx="5688632" cy="1438754"/>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C25196-8B6C-4B49-884A-0C0ECE518C2A}">
      <dsp:nvSpPr>
        <dsp:cNvPr id="0" name=""/>
        <dsp:cNvSpPr/>
      </dsp:nvSpPr>
      <dsp:spPr>
        <a:xfrm rot="10800000">
          <a:off x="1422482" y="246"/>
          <a:ext cx="5075843" cy="575923"/>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3966"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Condiciones experimentales:</a:t>
          </a:r>
          <a:endParaRPr lang="es-ES" sz="2400" kern="1200" dirty="0">
            <a:solidFill>
              <a:srgbClr val="000066"/>
            </a:solidFill>
            <a:latin typeface="Gill Sans MT" pitchFamily="34" charset="0"/>
          </a:endParaRPr>
        </a:p>
      </dsp:txBody>
      <dsp:txXfrm rot="10800000">
        <a:off x="1422482" y="246"/>
        <a:ext cx="5075843" cy="575923"/>
      </dsp:txXfrm>
    </dsp:sp>
    <dsp:sp modelId="{6448C6CD-8E7B-4539-8FED-A7DCE0B086B3}">
      <dsp:nvSpPr>
        <dsp:cNvPr id="0" name=""/>
        <dsp:cNvSpPr/>
      </dsp:nvSpPr>
      <dsp:spPr>
        <a:xfrm>
          <a:off x="1134521" y="246"/>
          <a:ext cx="575923" cy="575923"/>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D7FCE6A-4920-4A83-A8E7-92AE796EF040}">
      <dsp:nvSpPr>
        <dsp:cNvPr id="0" name=""/>
        <dsp:cNvSpPr/>
      </dsp:nvSpPr>
      <dsp:spPr>
        <a:xfrm rot="10800000">
          <a:off x="1422482" y="720150"/>
          <a:ext cx="5075843" cy="575923"/>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3966"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Postura y actividad física</a:t>
          </a:r>
          <a:endParaRPr lang="es-ES" sz="2400" kern="1200" dirty="0">
            <a:solidFill>
              <a:srgbClr val="000066"/>
            </a:solidFill>
            <a:latin typeface="Gill Sans MT" pitchFamily="34" charset="0"/>
          </a:endParaRPr>
        </a:p>
      </dsp:txBody>
      <dsp:txXfrm rot="10800000">
        <a:off x="1422482" y="720150"/>
        <a:ext cx="5075843" cy="575923"/>
      </dsp:txXfrm>
    </dsp:sp>
    <dsp:sp modelId="{6F460684-4023-4741-9F0E-289087E6F54B}">
      <dsp:nvSpPr>
        <dsp:cNvPr id="0" name=""/>
        <dsp:cNvSpPr/>
      </dsp:nvSpPr>
      <dsp:spPr>
        <a:xfrm>
          <a:off x="1134521" y="720150"/>
          <a:ext cx="575923" cy="575923"/>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9EF55535-C4DA-45AE-9E33-D5DE5CCE2FDF}">
      <dsp:nvSpPr>
        <dsp:cNvPr id="0" name=""/>
        <dsp:cNvSpPr/>
      </dsp:nvSpPr>
      <dsp:spPr>
        <a:xfrm rot="10800000">
          <a:off x="1422482" y="1440054"/>
          <a:ext cx="5075843" cy="575923"/>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3966"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Ingesta de los alimentos, líquidos y otros</a:t>
          </a:r>
          <a:endParaRPr lang="es-ES" sz="2400" kern="1200" dirty="0">
            <a:solidFill>
              <a:srgbClr val="000066"/>
            </a:solidFill>
            <a:latin typeface="Gill Sans MT" pitchFamily="34" charset="0"/>
          </a:endParaRPr>
        </a:p>
      </dsp:txBody>
      <dsp:txXfrm rot="10800000">
        <a:off x="1422482" y="1440054"/>
        <a:ext cx="5075843" cy="575923"/>
      </dsp:txXfrm>
    </dsp:sp>
    <dsp:sp modelId="{85BE0915-B820-45A3-AE3B-A3F9AC103F0D}">
      <dsp:nvSpPr>
        <dsp:cNvPr id="0" name=""/>
        <dsp:cNvSpPr/>
      </dsp:nvSpPr>
      <dsp:spPr>
        <a:xfrm>
          <a:off x="1134521" y="1440054"/>
          <a:ext cx="575923" cy="575923"/>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8D3640-526E-4D56-9B18-8652B9167BE3}">
      <dsp:nvSpPr>
        <dsp:cNvPr id="0" name=""/>
        <dsp:cNvSpPr/>
      </dsp:nvSpPr>
      <dsp:spPr>
        <a:xfrm rot="10800000">
          <a:off x="1463819" y="172"/>
          <a:ext cx="5411041" cy="403551"/>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955"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Dosis y frecuencia de administración:</a:t>
          </a:r>
          <a:endParaRPr lang="es-ES" sz="2400" kern="1200" dirty="0">
            <a:solidFill>
              <a:srgbClr val="000066"/>
            </a:solidFill>
            <a:latin typeface="Gill Sans MT" pitchFamily="34" charset="0"/>
          </a:endParaRPr>
        </a:p>
      </dsp:txBody>
      <dsp:txXfrm rot="10800000">
        <a:off x="1463819" y="172"/>
        <a:ext cx="5411041" cy="403551"/>
      </dsp:txXfrm>
    </dsp:sp>
    <dsp:sp modelId="{D23FFC95-C2C4-4865-BB4C-A804931E6372}">
      <dsp:nvSpPr>
        <dsp:cNvPr id="0" name=""/>
        <dsp:cNvSpPr/>
      </dsp:nvSpPr>
      <dsp:spPr>
        <a:xfrm>
          <a:off x="1262043" y="172"/>
          <a:ext cx="403551" cy="403551"/>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1DBFBD2-2FB2-44C3-88CF-938EEE4C816B}">
      <dsp:nvSpPr>
        <dsp:cNvPr id="0" name=""/>
        <dsp:cNvSpPr/>
      </dsp:nvSpPr>
      <dsp:spPr>
        <a:xfrm rot="10800000">
          <a:off x="1463819" y="504612"/>
          <a:ext cx="5411041" cy="403551"/>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955"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Estudio en dosis única</a:t>
          </a:r>
          <a:endParaRPr lang="es-ES" sz="2400" kern="1200" dirty="0">
            <a:solidFill>
              <a:srgbClr val="000066"/>
            </a:solidFill>
            <a:latin typeface="Gill Sans MT" pitchFamily="34" charset="0"/>
          </a:endParaRPr>
        </a:p>
      </dsp:txBody>
      <dsp:txXfrm rot="10800000">
        <a:off x="1463819" y="504612"/>
        <a:ext cx="5411041" cy="403551"/>
      </dsp:txXfrm>
    </dsp:sp>
    <dsp:sp modelId="{55D41987-184C-4815-8C22-393E558E9CB9}">
      <dsp:nvSpPr>
        <dsp:cNvPr id="0" name=""/>
        <dsp:cNvSpPr/>
      </dsp:nvSpPr>
      <dsp:spPr>
        <a:xfrm>
          <a:off x="1262043" y="504612"/>
          <a:ext cx="403551" cy="403551"/>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B18FFBD4-0881-4561-81BE-16326A7D8CF9}">
      <dsp:nvSpPr>
        <dsp:cNvPr id="0" name=""/>
        <dsp:cNvSpPr/>
      </dsp:nvSpPr>
      <dsp:spPr>
        <a:xfrm rot="10800000">
          <a:off x="1463819" y="1009051"/>
          <a:ext cx="5411041" cy="403551"/>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955"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Estudio en dosis múltiple</a:t>
          </a:r>
          <a:endParaRPr lang="es-ES" sz="2400" kern="1200" dirty="0">
            <a:solidFill>
              <a:srgbClr val="000066"/>
            </a:solidFill>
            <a:latin typeface="Gill Sans MT" pitchFamily="34" charset="0"/>
          </a:endParaRPr>
        </a:p>
      </dsp:txBody>
      <dsp:txXfrm rot="10800000">
        <a:off x="1463819" y="1009051"/>
        <a:ext cx="5411041" cy="403551"/>
      </dsp:txXfrm>
    </dsp:sp>
    <dsp:sp modelId="{F70475E4-08F3-411B-BBFE-5802A1417EF8}">
      <dsp:nvSpPr>
        <dsp:cNvPr id="0" name=""/>
        <dsp:cNvSpPr/>
      </dsp:nvSpPr>
      <dsp:spPr>
        <a:xfrm>
          <a:off x="1262043" y="1009051"/>
          <a:ext cx="403551" cy="403551"/>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E4EF9E-F337-4984-8E05-A83102A39B05}">
      <dsp:nvSpPr>
        <dsp:cNvPr id="0" name=""/>
        <dsp:cNvSpPr/>
      </dsp:nvSpPr>
      <dsp:spPr>
        <a:xfrm rot="10800000">
          <a:off x="1441308" y="1172"/>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Toma de muestras:</a:t>
          </a:r>
          <a:endParaRPr lang="es-ES" sz="2400" kern="1200" dirty="0">
            <a:solidFill>
              <a:srgbClr val="000066"/>
            </a:solidFill>
            <a:latin typeface="Gill Sans MT" pitchFamily="34" charset="0"/>
          </a:endParaRPr>
        </a:p>
      </dsp:txBody>
      <dsp:txXfrm rot="10800000">
        <a:off x="1441308" y="1172"/>
        <a:ext cx="5219499" cy="506487"/>
      </dsp:txXfrm>
    </dsp:sp>
    <dsp:sp modelId="{0B838392-3B6E-493D-89CA-524D6B591AF0}">
      <dsp:nvSpPr>
        <dsp:cNvPr id="0" name=""/>
        <dsp:cNvSpPr/>
      </dsp:nvSpPr>
      <dsp:spPr>
        <a:xfrm>
          <a:off x="1188064" y="1172"/>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30C59203-79B3-4C4A-B1E4-589AE0D82F33}">
      <dsp:nvSpPr>
        <dsp:cNvPr id="0" name=""/>
        <dsp:cNvSpPr/>
      </dsp:nvSpPr>
      <dsp:spPr>
        <a:xfrm rot="10800000">
          <a:off x="1441308" y="658850"/>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Duración del muestreo</a:t>
          </a:r>
          <a:endParaRPr lang="es-ES" sz="2400" kern="1200" dirty="0">
            <a:solidFill>
              <a:srgbClr val="000066"/>
            </a:solidFill>
            <a:latin typeface="Gill Sans MT" pitchFamily="34" charset="0"/>
          </a:endParaRPr>
        </a:p>
      </dsp:txBody>
      <dsp:txXfrm rot="10800000">
        <a:off x="1441308" y="658850"/>
        <a:ext cx="5219499" cy="506487"/>
      </dsp:txXfrm>
    </dsp:sp>
    <dsp:sp modelId="{1F05C7CF-72EC-423A-80A1-449A42C036D6}">
      <dsp:nvSpPr>
        <dsp:cNvPr id="0" name=""/>
        <dsp:cNvSpPr/>
      </dsp:nvSpPr>
      <dsp:spPr>
        <a:xfrm>
          <a:off x="1188064" y="658850"/>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3A28CBE6-2A75-43AB-A091-2EA378E6A71A}">
      <dsp:nvSpPr>
        <dsp:cNvPr id="0" name=""/>
        <dsp:cNvSpPr/>
      </dsp:nvSpPr>
      <dsp:spPr>
        <a:xfrm rot="10800000">
          <a:off x="1441308" y="1316529"/>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Frecuencia de la toma de muestras</a:t>
          </a:r>
          <a:endParaRPr lang="es-ES" sz="2400" kern="1200" dirty="0">
            <a:solidFill>
              <a:srgbClr val="000066"/>
            </a:solidFill>
            <a:latin typeface="Gill Sans MT" pitchFamily="34" charset="0"/>
          </a:endParaRPr>
        </a:p>
      </dsp:txBody>
      <dsp:txXfrm rot="10800000">
        <a:off x="1441308" y="1316529"/>
        <a:ext cx="5219499" cy="506487"/>
      </dsp:txXfrm>
    </dsp:sp>
    <dsp:sp modelId="{013A1D30-4EFA-4A94-9B62-1BFB66D7AA4B}">
      <dsp:nvSpPr>
        <dsp:cNvPr id="0" name=""/>
        <dsp:cNvSpPr/>
      </dsp:nvSpPr>
      <dsp:spPr>
        <a:xfrm>
          <a:off x="1188064" y="1316529"/>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3BDD304-8B97-4405-AE38-EE5178734108}">
      <dsp:nvSpPr>
        <dsp:cNvPr id="0" name=""/>
        <dsp:cNvSpPr/>
      </dsp:nvSpPr>
      <dsp:spPr>
        <a:xfrm rot="10800000">
          <a:off x="1441308" y="1974207"/>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Número de muestras</a:t>
          </a:r>
          <a:endParaRPr lang="es-ES" sz="2400" kern="1200" dirty="0">
            <a:solidFill>
              <a:srgbClr val="000066"/>
            </a:solidFill>
            <a:latin typeface="Gill Sans MT" pitchFamily="34" charset="0"/>
          </a:endParaRPr>
        </a:p>
      </dsp:txBody>
      <dsp:txXfrm rot="10800000">
        <a:off x="1441308" y="1974207"/>
        <a:ext cx="5219499" cy="506487"/>
      </dsp:txXfrm>
    </dsp:sp>
    <dsp:sp modelId="{61E87E1F-6E8C-4CCF-8C7B-D2D90F2D2F5E}">
      <dsp:nvSpPr>
        <dsp:cNvPr id="0" name=""/>
        <dsp:cNvSpPr/>
      </dsp:nvSpPr>
      <dsp:spPr>
        <a:xfrm>
          <a:off x="1188064" y="1974207"/>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8F39B4AF-1923-40E2-AA10-7385C4146F8A}">
      <dsp:nvSpPr>
        <dsp:cNvPr id="0" name=""/>
        <dsp:cNvSpPr/>
      </dsp:nvSpPr>
      <dsp:spPr>
        <a:xfrm rot="10800000">
          <a:off x="1441308" y="2631886"/>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Fluido biológico a muestrear</a:t>
          </a:r>
          <a:endParaRPr lang="es-ES" sz="2400" kern="1200" dirty="0">
            <a:solidFill>
              <a:srgbClr val="000066"/>
            </a:solidFill>
            <a:latin typeface="Gill Sans MT" pitchFamily="34" charset="0"/>
          </a:endParaRPr>
        </a:p>
      </dsp:txBody>
      <dsp:txXfrm rot="10800000">
        <a:off x="1441308" y="2631886"/>
        <a:ext cx="5219499" cy="506487"/>
      </dsp:txXfrm>
    </dsp:sp>
    <dsp:sp modelId="{D93DF4F3-45E9-458D-8DB1-29BF1ABE3B03}">
      <dsp:nvSpPr>
        <dsp:cNvPr id="0" name=""/>
        <dsp:cNvSpPr/>
      </dsp:nvSpPr>
      <dsp:spPr>
        <a:xfrm>
          <a:off x="1188064" y="2631886"/>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B2470943-5EDC-492F-A8AD-7467F71BDC0F}">
      <dsp:nvSpPr>
        <dsp:cNvPr id="0" name=""/>
        <dsp:cNvSpPr/>
      </dsp:nvSpPr>
      <dsp:spPr>
        <a:xfrm rot="10800000">
          <a:off x="1441308" y="3289564"/>
          <a:ext cx="5219499" cy="506487"/>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3347" tIns="91440" rIns="170688"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Componente a cuantificar</a:t>
          </a:r>
          <a:endParaRPr lang="es-ES" sz="2400" kern="1200" dirty="0">
            <a:solidFill>
              <a:srgbClr val="000066"/>
            </a:solidFill>
            <a:latin typeface="Gill Sans MT" pitchFamily="34" charset="0"/>
          </a:endParaRPr>
        </a:p>
      </dsp:txBody>
      <dsp:txXfrm rot="10800000">
        <a:off x="1441308" y="3289564"/>
        <a:ext cx="5219499" cy="506487"/>
      </dsp:txXfrm>
    </dsp:sp>
    <dsp:sp modelId="{A7ACF405-DEB8-4B99-94CA-8D702B10624E}">
      <dsp:nvSpPr>
        <dsp:cNvPr id="0" name=""/>
        <dsp:cNvSpPr/>
      </dsp:nvSpPr>
      <dsp:spPr>
        <a:xfrm>
          <a:off x="1188064" y="3289564"/>
          <a:ext cx="506487" cy="506487"/>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52A6D8-7CB7-457B-ACB5-D0643E3070C4}">
      <dsp:nvSpPr>
        <dsp:cNvPr id="0" name=""/>
        <dsp:cNvSpPr/>
      </dsp:nvSpPr>
      <dsp:spPr>
        <a:xfrm rot="10800000">
          <a:off x="1294950" y="254"/>
          <a:ext cx="4549105" cy="596492"/>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036" tIns="83820" rIns="156464" bIns="83820" numCol="1" spcCol="1270" anchor="ctr" anchorCtr="0">
          <a:noAutofit/>
        </a:bodyPr>
        <a:lstStyle/>
        <a:p>
          <a:pPr lvl="0" algn="ctr" defTabSz="977900" rtl="0">
            <a:lnSpc>
              <a:spcPct val="90000"/>
            </a:lnSpc>
            <a:spcBef>
              <a:spcPct val="0"/>
            </a:spcBef>
            <a:spcAft>
              <a:spcPct val="35000"/>
            </a:spcAft>
          </a:pPr>
          <a:r>
            <a:rPr lang="es-ES" sz="2200" kern="1200" dirty="0" smtClean="0">
              <a:solidFill>
                <a:srgbClr val="000066"/>
              </a:solidFill>
              <a:latin typeface="Gill Sans MT" pitchFamily="34" charset="0"/>
            </a:rPr>
            <a:t>Diseño cruzado:</a:t>
          </a:r>
          <a:endParaRPr lang="es-ES" sz="2200" kern="1200" dirty="0">
            <a:solidFill>
              <a:srgbClr val="000066"/>
            </a:solidFill>
            <a:latin typeface="Gill Sans MT" pitchFamily="34" charset="0"/>
          </a:endParaRPr>
        </a:p>
      </dsp:txBody>
      <dsp:txXfrm rot="10800000">
        <a:off x="1294950" y="254"/>
        <a:ext cx="4549105" cy="596492"/>
      </dsp:txXfrm>
    </dsp:sp>
    <dsp:sp modelId="{8F59BFF8-1497-471C-9E6E-6ED36F9D6A0B}">
      <dsp:nvSpPr>
        <dsp:cNvPr id="0" name=""/>
        <dsp:cNvSpPr/>
      </dsp:nvSpPr>
      <dsp:spPr>
        <a:xfrm>
          <a:off x="996704" y="254"/>
          <a:ext cx="596492" cy="596492"/>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35A3775-A538-4CA6-B455-F0CFDEBD3F28}">
      <dsp:nvSpPr>
        <dsp:cNvPr id="0" name=""/>
        <dsp:cNvSpPr/>
      </dsp:nvSpPr>
      <dsp:spPr>
        <a:xfrm rot="10800000">
          <a:off x="1294950" y="745869"/>
          <a:ext cx="4549105" cy="596492"/>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036" tIns="83820" rIns="156464" bIns="83820" numCol="1" spcCol="1270" anchor="ctr" anchorCtr="0">
          <a:noAutofit/>
        </a:bodyPr>
        <a:lstStyle/>
        <a:p>
          <a:pPr lvl="0" algn="ctr" defTabSz="977900" rtl="0">
            <a:lnSpc>
              <a:spcPct val="90000"/>
            </a:lnSpc>
            <a:spcBef>
              <a:spcPct val="0"/>
            </a:spcBef>
            <a:spcAft>
              <a:spcPct val="35000"/>
            </a:spcAft>
          </a:pPr>
          <a:r>
            <a:rPr lang="es-ES" sz="2200" kern="1200" dirty="0" smtClean="0">
              <a:solidFill>
                <a:srgbClr val="000066"/>
              </a:solidFill>
              <a:latin typeface="Gill Sans MT" pitchFamily="34" charset="0"/>
            </a:rPr>
            <a:t>Diseño cruzado no replicado</a:t>
          </a:r>
          <a:endParaRPr lang="es-ES" sz="2200" kern="1200" dirty="0">
            <a:solidFill>
              <a:srgbClr val="000066"/>
            </a:solidFill>
            <a:latin typeface="Gill Sans MT" pitchFamily="34" charset="0"/>
          </a:endParaRPr>
        </a:p>
      </dsp:txBody>
      <dsp:txXfrm rot="10800000">
        <a:off x="1294950" y="745869"/>
        <a:ext cx="4549105" cy="596492"/>
      </dsp:txXfrm>
    </dsp:sp>
    <dsp:sp modelId="{9E1E045D-1BDC-4C9A-A116-E292AEEF4F2B}">
      <dsp:nvSpPr>
        <dsp:cNvPr id="0" name=""/>
        <dsp:cNvSpPr/>
      </dsp:nvSpPr>
      <dsp:spPr>
        <a:xfrm>
          <a:off x="996704" y="745869"/>
          <a:ext cx="596492" cy="596492"/>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714B301-A677-4018-87DD-077CB8428B76}">
      <dsp:nvSpPr>
        <dsp:cNvPr id="0" name=""/>
        <dsp:cNvSpPr/>
      </dsp:nvSpPr>
      <dsp:spPr>
        <a:xfrm rot="10800000">
          <a:off x="1294950" y="1491485"/>
          <a:ext cx="4549105" cy="596492"/>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036" tIns="83820" rIns="156464" bIns="83820" numCol="1" spcCol="1270" anchor="ctr" anchorCtr="0">
          <a:noAutofit/>
        </a:bodyPr>
        <a:lstStyle/>
        <a:p>
          <a:pPr lvl="0" algn="ctr" defTabSz="977900" rtl="0">
            <a:lnSpc>
              <a:spcPct val="90000"/>
            </a:lnSpc>
            <a:spcBef>
              <a:spcPct val="0"/>
            </a:spcBef>
            <a:spcAft>
              <a:spcPct val="35000"/>
            </a:spcAft>
          </a:pPr>
          <a:r>
            <a:rPr lang="es-ES" sz="2200" kern="1200" dirty="0" smtClean="0">
              <a:solidFill>
                <a:srgbClr val="000066"/>
              </a:solidFill>
              <a:latin typeface="Gill Sans MT" pitchFamily="34" charset="0"/>
            </a:rPr>
            <a:t>Diseño cruzado replicado</a:t>
          </a:r>
          <a:endParaRPr lang="es-ES" sz="2200" kern="1200" dirty="0">
            <a:solidFill>
              <a:srgbClr val="000066"/>
            </a:solidFill>
            <a:latin typeface="Gill Sans MT" pitchFamily="34" charset="0"/>
          </a:endParaRPr>
        </a:p>
      </dsp:txBody>
      <dsp:txXfrm rot="10800000">
        <a:off x="1294950" y="1491485"/>
        <a:ext cx="4549105" cy="596492"/>
      </dsp:txXfrm>
    </dsp:sp>
    <dsp:sp modelId="{28955B6F-DDF4-46F1-BA29-D4D4A232035F}">
      <dsp:nvSpPr>
        <dsp:cNvPr id="0" name=""/>
        <dsp:cNvSpPr/>
      </dsp:nvSpPr>
      <dsp:spPr>
        <a:xfrm>
          <a:off x="996704" y="1491485"/>
          <a:ext cx="596492" cy="596492"/>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68F009-FCBB-48A7-AB17-B46A0BA657E5}">
      <dsp:nvSpPr>
        <dsp:cNvPr id="0" name=""/>
        <dsp:cNvSpPr/>
      </dsp:nvSpPr>
      <dsp:spPr>
        <a:xfrm rot="10800000">
          <a:off x="1489378" y="480"/>
          <a:ext cx="5123729" cy="795259"/>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0687" tIns="83820" rIns="156464" bIns="83820" numCol="1" spcCol="1270" anchor="ctr" anchorCtr="0">
          <a:noAutofit/>
        </a:bodyPr>
        <a:lstStyle/>
        <a:p>
          <a:pPr lvl="0" algn="ctr" defTabSz="977900" rtl="0">
            <a:lnSpc>
              <a:spcPct val="90000"/>
            </a:lnSpc>
            <a:spcBef>
              <a:spcPct val="0"/>
            </a:spcBef>
            <a:spcAft>
              <a:spcPct val="35000"/>
            </a:spcAft>
          </a:pPr>
          <a:r>
            <a:rPr lang="es-CL" sz="2200" kern="1200" dirty="0" smtClean="0">
              <a:solidFill>
                <a:srgbClr val="000066"/>
              </a:solidFill>
              <a:latin typeface="Gill Sans MT" pitchFamily="34" charset="0"/>
            </a:rPr>
            <a:t>Parámetros a evaluar para velocidad de absorción:</a:t>
          </a:r>
          <a:endParaRPr lang="es-ES" sz="2200" kern="1200" dirty="0">
            <a:solidFill>
              <a:srgbClr val="000066"/>
            </a:solidFill>
            <a:latin typeface="Gill Sans MT" pitchFamily="34" charset="0"/>
          </a:endParaRPr>
        </a:p>
      </dsp:txBody>
      <dsp:txXfrm rot="10800000">
        <a:off x="1489378" y="480"/>
        <a:ext cx="5123729" cy="795259"/>
      </dsp:txXfrm>
    </dsp:sp>
    <dsp:sp modelId="{BEFE3377-39A3-4440-9E33-A204D16353B0}">
      <dsp:nvSpPr>
        <dsp:cNvPr id="0" name=""/>
        <dsp:cNvSpPr/>
      </dsp:nvSpPr>
      <dsp:spPr>
        <a:xfrm>
          <a:off x="1091748" y="480"/>
          <a:ext cx="795259" cy="795259"/>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B3BB8B6-D897-4790-BE95-19D1D0E0B937}">
      <dsp:nvSpPr>
        <dsp:cNvPr id="0" name=""/>
        <dsp:cNvSpPr/>
      </dsp:nvSpPr>
      <dsp:spPr>
        <a:xfrm rot="10800000">
          <a:off x="1489378" y="1013059"/>
          <a:ext cx="5123729" cy="795259"/>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0687" tIns="83820" rIns="156464" bIns="83820" numCol="1" spcCol="1270" anchor="ctr" anchorCtr="0">
          <a:noAutofit/>
        </a:bodyPr>
        <a:lstStyle/>
        <a:p>
          <a:pPr lvl="0" algn="ctr" defTabSz="977900" rtl="0">
            <a:lnSpc>
              <a:spcPct val="90000"/>
            </a:lnSpc>
            <a:spcBef>
              <a:spcPct val="0"/>
            </a:spcBef>
            <a:spcAft>
              <a:spcPct val="35000"/>
            </a:spcAft>
          </a:pPr>
          <a:r>
            <a:rPr lang="es-CL" sz="2200" i="1" kern="1200" dirty="0" smtClean="0">
              <a:solidFill>
                <a:srgbClr val="000066"/>
              </a:solidFill>
              <a:latin typeface="Gill Sans MT" pitchFamily="34" charset="0"/>
            </a:rPr>
            <a:t>Directa</a:t>
          </a:r>
          <a:r>
            <a:rPr lang="es-CL" sz="2200" kern="1200" dirty="0" smtClean="0">
              <a:solidFill>
                <a:srgbClr val="000066"/>
              </a:solidFill>
              <a:latin typeface="Gill Sans MT" pitchFamily="34" charset="0"/>
            </a:rPr>
            <a:t>: constante de velocidad de absorción; perfil de absorción</a:t>
          </a:r>
          <a:endParaRPr lang="es-ES" sz="2200" kern="1200" dirty="0">
            <a:solidFill>
              <a:srgbClr val="000066"/>
            </a:solidFill>
            <a:latin typeface="Gill Sans MT" pitchFamily="34" charset="0"/>
          </a:endParaRPr>
        </a:p>
      </dsp:txBody>
      <dsp:txXfrm rot="10800000">
        <a:off x="1489378" y="1013059"/>
        <a:ext cx="5123729" cy="795259"/>
      </dsp:txXfrm>
    </dsp:sp>
    <dsp:sp modelId="{21D7FCD1-5D56-42A7-8796-F49107ED77D3}">
      <dsp:nvSpPr>
        <dsp:cNvPr id="0" name=""/>
        <dsp:cNvSpPr/>
      </dsp:nvSpPr>
      <dsp:spPr>
        <a:xfrm>
          <a:off x="1091748" y="1013059"/>
          <a:ext cx="795259" cy="795259"/>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62E03102-7863-474B-9D8E-92D422916A57}">
      <dsp:nvSpPr>
        <dsp:cNvPr id="0" name=""/>
        <dsp:cNvSpPr/>
      </dsp:nvSpPr>
      <dsp:spPr>
        <a:xfrm rot="10800000">
          <a:off x="1489378" y="2025639"/>
          <a:ext cx="5123729" cy="795259"/>
        </a:xfrm>
        <a:prstGeom prst="homePlat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0687" tIns="83820" rIns="156464" bIns="83820" numCol="1" spcCol="1270" anchor="ctr" anchorCtr="0">
          <a:noAutofit/>
        </a:bodyPr>
        <a:lstStyle/>
        <a:p>
          <a:pPr lvl="0" algn="ctr" defTabSz="977900" rtl="0">
            <a:lnSpc>
              <a:spcPct val="90000"/>
            </a:lnSpc>
            <a:spcBef>
              <a:spcPct val="0"/>
            </a:spcBef>
            <a:spcAft>
              <a:spcPct val="35000"/>
            </a:spcAft>
          </a:pPr>
          <a:r>
            <a:rPr lang="es-CL" sz="2200" i="1" kern="1200" dirty="0" smtClean="0">
              <a:solidFill>
                <a:srgbClr val="000066"/>
              </a:solidFill>
              <a:latin typeface="Gill Sans MT" pitchFamily="34" charset="0"/>
            </a:rPr>
            <a:t>Indirecta</a:t>
          </a:r>
          <a:r>
            <a:rPr lang="es-CL" sz="2200" kern="1200" dirty="0" smtClean="0">
              <a:solidFill>
                <a:srgbClr val="000066"/>
              </a:solidFill>
              <a:latin typeface="Gill Sans MT" pitchFamily="34" charset="0"/>
            </a:rPr>
            <a:t>: </a:t>
          </a:r>
          <a:r>
            <a:rPr lang="es-CL" sz="2200" kern="1200" dirty="0" err="1" smtClean="0">
              <a:solidFill>
                <a:srgbClr val="000066"/>
              </a:solidFill>
              <a:latin typeface="Gill Sans MT" pitchFamily="34" charset="0"/>
            </a:rPr>
            <a:t>Cmáx</a:t>
          </a:r>
          <a:r>
            <a:rPr lang="es-CL" sz="2200" kern="1200" dirty="0" smtClean="0">
              <a:solidFill>
                <a:srgbClr val="000066"/>
              </a:solidFill>
              <a:latin typeface="Gill Sans MT" pitchFamily="34" charset="0"/>
            </a:rPr>
            <a:t> y/o </a:t>
          </a:r>
          <a:r>
            <a:rPr lang="es-CL" sz="2200" kern="1200" dirty="0" err="1" smtClean="0">
              <a:solidFill>
                <a:srgbClr val="000066"/>
              </a:solidFill>
              <a:latin typeface="Gill Sans MT" pitchFamily="34" charset="0"/>
            </a:rPr>
            <a:t>tmáx</a:t>
          </a:r>
          <a:r>
            <a:rPr lang="es-CL" sz="2200" kern="1200" dirty="0" smtClean="0">
              <a:solidFill>
                <a:srgbClr val="000066"/>
              </a:solidFill>
              <a:latin typeface="Gill Sans MT" pitchFamily="34" charset="0"/>
            </a:rPr>
            <a:t>, TMR y TMA (análisis de los momentos estadísticos)</a:t>
          </a:r>
          <a:endParaRPr lang="es-ES" sz="2200" kern="1200" dirty="0">
            <a:solidFill>
              <a:srgbClr val="000066"/>
            </a:solidFill>
            <a:latin typeface="Gill Sans MT" pitchFamily="34" charset="0"/>
          </a:endParaRPr>
        </a:p>
      </dsp:txBody>
      <dsp:txXfrm rot="10800000">
        <a:off x="1489378" y="2025639"/>
        <a:ext cx="5123729" cy="795259"/>
      </dsp:txXfrm>
    </dsp:sp>
    <dsp:sp modelId="{B15F4EBC-6728-4C3A-8832-294ABF150FF9}">
      <dsp:nvSpPr>
        <dsp:cNvPr id="0" name=""/>
        <dsp:cNvSpPr/>
      </dsp:nvSpPr>
      <dsp:spPr>
        <a:xfrm>
          <a:off x="1091748" y="2025639"/>
          <a:ext cx="795259" cy="795259"/>
        </a:xfrm>
        <a:prstGeom prst="ellipse">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1162473" y="4417"/>
          <a:ext cx="5894309" cy="821295"/>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Estudios de Biodisponibilidad y </a:t>
          </a:r>
          <a:r>
            <a:rPr lang="es-ES" sz="2400" kern="1200" dirty="0" err="1" smtClean="0">
              <a:solidFill>
                <a:srgbClr val="000066"/>
              </a:solidFill>
              <a:latin typeface="Gill Sans MT" pitchFamily="34" charset="0"/>
            </a:rPr>
            <a:t>Bioquivalencia</a:t>
          </a:r>
          <a:endParaRPr lang="es-ES" sz="2400" kern="1200" dirty="0">
            <a:solidFill>
              <a:srgbClr val="000066"/>
            </a:solidFill>
            <a:latin typeface="Gill Sans MT" pitchFamily="34" charset="0"/>
          </a:endParaRPr>
        </a:p>
      </dsp:txBody>
      <dsp:txXfrm>
        <a:off x="1162473" y="4417"/>
        <a:ext cx="5894309" cy="821295"/>
      </dsp:txXfrm>
    </dsp:sp>
    <dsp:sp modelId="{BD215DB3-7C14-4419-AC72-A6B3968CF1AB}">
      <dsp:nvSpPr>
        <dsp:cNvPr id="0" name=""/>
        <dsp:cNvSpPr/>
      </dsp:nvSpPr>
      <dsp:spPr>
        <a:xfrm rot="5400000">
          <a:off x="3955635" y="846246"/>
          <a:ext cx="307985" cy="369583"/>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55635" y="846246"/>
        <a:ext cx="307985" cy="369583"/>
      </dsp:txXfrm>
    </dsp:sp>
    <dsp:sp modelId="{81A42854-E9E3-4BD4-93D2-28FF605C5322}">
      <dsp:nvSpPr>
        <dsp:cNvPr id="0" name=""/>
        <dsp:cNvSpPr/>
      </dsp:nvSpPr>
      <dsp:spPr>
        <a:xfrm>
          <a:off x="1296147" y="1236361"/>
          <a:ext cx="5626961" cy="821295"/>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Buenas Prácticas Clínicas (BPC)</a:t>
          </a:r>
          <a:endParaRPr lang="es-ES" sz="2400" kern="1200" dirty="0">
            <a:solidFill>
              <a:srgbClr val="000066"/>
            </a:solidFill>
            <a:latin typeface="Gill Sans MT" pitchFamily="34" charset="0"/>
          </a:endParaRPr>
        </a:p>
      </dsp:txBody>
      <dsp:txXfrm>
        <a:off x="1296147" y="1236361"/>
        <a:ext cx="5626961" cy="821295"/>
      </dsp:txXfrm>
    </dsp:sp>
    <dsp:sp modelId="{3A509574-4CFE-48FD-8032-2569EC53B11D}">
      <dsp:nvSpPr>
        <dsp:cNvPr id="0" name=""/>
        <dsp:cNvSpPr/>
      </dsp:nvSpPr>
      <dsp:spPr>
        <a:xfrm rot="5400000">
          <a:off x="3955635" y="2078189"/>
          <a:ext cx="307985" cy="369583"/>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55635" y="2078189"/>
        <a:ext cx="307985" cy="369583"/>
      </dsp:txXfrm>
    </dsp:sp>
    <dsp:sp modelId="{B4B8209E-102D-4460-8079-FCAF58D44898}">
      <dsp:nvSpPr>
        <dsp:cNvPr id="0" name=""/>
        <dsp:cNvSpPr/>
      </dsp:nvSpPr>
      <dsp:spPr>
        <a:xfrm>
          <a:off x="1296147" y="2468305"/>
          <a:ext cx="5626961" cy="821295"/>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Buenas Prácticas de Manufactura (BPM) </a:t>
          </a:r>
          <a:endParaRPr lang="es-ES" sz="2400" kern="1200" dirty="0">
            <a:solidFill>
              <a:srgbClr val="000066"/>
            </a:solidFill>
            <a:latin typeface="Gill Sans MT" pitchFamily="34" charset="0"/>
          </a:endParaRPr>
        </a:p>
      </dsp:txBody>
      <dsp:txXfrm>
        <a:off x="1296147" y="2468305"/>
        <a:ext cx="5626961" cy="821295"/>
      </dsp:txXfrm>
    </dsp:sp>
    <dsp:sp modelId="{D901DC94-9889-4FD6-8172-B658B96C377D}">
      <dsp:nvSpPr>
        <dsp:cNvPr id="0" name=""/>
        <dsp:cNvSpPr/>
      </dsp:nvSpPr>
      <dsp:spPr>
        <a:xfrm rot="5400000">
          <a:off x="3955635" y="3310133"/>
          <a:ext cx="307985" cy="369583"/>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55635" y="3310133"/>
        <a:ext cx="307985" cy="369583"/>
      </dsp:txXfrm>
    </dsp:sp>
    <dsp:sp modelId="{6230917F-B58C-43F4-9C95-D9E099D13035}">
      <dsp:nvSpPr>
        <dsp:cNvPr id="0" name=""/>
        <dsp:cNvSpPr/>
      </dsp:nvSpPr>
      <dsp:spPr>
        <a:xfrm>
          <a:off x="1307366" y="3700249"/>
          <a:ext cx="5604523" cy="821295"/>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Buenas Prácticas de Laboratorio (BPL)</a:t>
          </a:r>
          <a:endParaRPr lang="es-ES" sz="2400" kern="1200" dirty="0">
            <a:solidFill>
              <a:srgbClr val="000066"/>
            </a:solidFill>
            <a:latin typeface="Gill Sans MT" pitchFamily="34" charset="0"/>
          </a:endParaRPr>
        </a:p>
      </dsp:txBody>
      <dsp:txXfrm>
        <a:off x="1307366" y="3700249"/>
        <a:ext cx="5604523" cy="8212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2060008" y="0"/>
          <a:ext cx="4099239" cy="1440160"/>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Principios Éticos</a:t>
          </a:r>
          <a:endParaRPr lang="es-ES" sz="2800" kern="1200" dirty="0">
            <a:solidFill>
              <a:srgbClr val="000066"/>
            </a:solidFill>
            <a:latin typeface="Gill Sans MT" pitchFamily="34" charset="0"/>
          </a:endParaRPr>
        </a:p>
      </dsp:txBody>
      <dsp:txXfrm>
        <a:off x="2060008" y="0"/>
        <a:ext cx="4099239" cy="144016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1042314" y="0"/>
          <a:ext cx="6134626" cy="1440160"/>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Investigador responsable </a:t>
          </a:r>
        </a:p>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Co-investigadores</a:t>
          </a:r>
          <a:endParaRPr lang="es-ES" sz="2800" kern="1200" dirty="0">
            <a:solidFill>
              <a:srgbClr val="000066"/>
            </a:solidFill>
            <a:latin typeface="Gill Sans MT" pitchFamily="34" charset="0"/>
          </a:endParaRPr>
        </a:p>
      </dsp:txBody>
      <dsp:txXfrm>
        <a:off x="1042314" y="0"/>
        <a:ext cx="6134626" cy="144016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360037" y="0"/>
          <a:ext cx="7499180" cy="1440160"/>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Comité de Evaluación Ético-Científico (CEEC)</a:t>
          </a:r>
          <a:endParaRPr lang="es-ES" sz="2800" kern="1200" dirty="0">
            <a:solidFill>
              <a:srgbClr val="000066"/>
            </a:solidFill>
            <a:latin typeface="Gill Sans MT" pitchFamily="34" charset="0"/>
          </a:endParaRPr>
        </a:p>
      </dsp:txBody>
      <dsp:txXfrm>
        <a:off x="360037" y="0"/>
        <a:ext cx="7499180" cy="144016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0" y="703"/>
          <a:ext cx="7848872" cy="143875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57150" cap="flat" cmpd="sng" algn="ctr">
          <a:solidFill>
            <a:schemeClr val="bg1"/>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solidFill>
                <a:srgbClr val="000066"/>
              </a:solidFill>
              <a:latin typeface="Gill Sans MT" pitchFamily="34" charset="0"/>
            </a:rPr>
            <a:t>Organización de Investigación Contratadas (OIC)</a:t>
          </a:r>
          <a:endParaRPr lang="es-ES" sz="2800" kern="1200" dirty="0">
            <a:solidFill>
              <a:srgbClr val="000066"/>
            </a:solidFill>
            <a:latin typeface="Gill Sans MT" pitchFamily="34" charset="0"/>
          </a:endParaRPr>
        </a:p>
      </dsp:txBody>
      <dsp:txXfrm>
        <a:off x="0" y="703"/>
        <a:ext cx="7848872" cy="143875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598803-A2BD-42A9-8D00-710FF5C8E245}">
      <dsp:nvSpPr>
        <dsp:cNvPr id="0" name=""/>
        <dsp:cNvSpPr/>
      </dsp:nvSpPr>
      <dsp:spPr>
        <a:xfrm>
          <a:off x="1021487" y="4417"/>
          <a:ext cx="6186625" cy="82129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u="sng" kern="1200" dirty="0" smtClean="0">
              <a:solidFill>
                <a:srgbClr val="000066"/>
              </a:solidFill>
              <a:latin typeface="Gill Sans MT" pitchFamily="34" charset="0"/>
            </a:rPr>
            <a:t>Etapa Clínica</a:t>
          </a:r>
          <a:r>
            <a:rPr lang="es-ES" sz="2400" kern="1200" dirty="0" smtClean="0">
              <a:solidFill>
                <a:srgbClr val="000066"/>
              </a:solidFill>
              <a:latin typeface="Gill Sans MT" pitchFamily="34" charset="0"/>
            </a:rPr>
            <a:t>: hospitales, clínicas del sistema público y privado </a:t>
          </a:r>
          <a:endParaRPr lang="es-ES" sz="2400" kern="1200" dirty="0">
            <a:solidFill>
              <a:srgbClr val="000066"/>
            </a:solidFill>
            <a:latin typeface="Gill Sans MT" pitchFamily="34" charset="0"/>
          </a:endParaRPr>
        </a:p>
      </dsp:txBody>
      <dsp:txXfrm>
        <a:off x="1021487" y="4417"/>
        <a:ext cx="6186625" cy="821295"/>
      </dsp:txXfrm>
    </dsp:sp>
    <dsp:sp modelId="{E757D052-3D8F-4F9A-8F6D-9669666642D5}">
      <dsp:nvSpPr>
        <dsp:cNvPr id="0" name=""/>
        <dsp:cNvSpPr/>
      </dsp:nvSpPr>
      <dsp:spPr>
        <a:xfrm rot="5400000">
          <a:off x="3960807" y="861897"/>
          <a:ext cx="307985" cy="369583"/>
        </a:xfrm>
        <a:prstGeom prst="mathPlus">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60807" y="861897"/>
        <a:ext cx="307985" cy="369583"/>
      </dsp:txXfrm>
    </dsp:sp>
    <dsp:sp modelId="{82510018-B9AB-4C02-859F-BDCFA8ECEAC9}">
      <dsp:nvSpPr>
        <dsp:cNvPr id="0" name=""/>
        <dsp:cNvSpPr/>
      </dsp:nvSpPr>
      <dsp:spPr>
        <a:xfrm>
          <a:off x="1021487" y="1236361"/>
          <a:ext cx="6186625" cy="82129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u="sng" kern="1200" dirty="0" smtClean="0">
              <a:solidFill>
                <a:srgbClr val="000066"/>
              </a:solidFill>
              <a:latin typeface="Gill Sans MT" pitchFamily="34" charset="0"/>
            </a:rPr>
            <a:t>Etapa </a:t>
          </a:r>
          <a:r>
            <a:rPr lang="es-ES" sz="2400" u="sng" kern="1200" dirty="0" err="1" smtClean="0">
              <a:solidFill>
                <a:srgbClr val="000066"/>
              </a:solidFill>
              <a:latin typeface="Gill Sans MT" pitchFamily="34" charset="0"/>
            </a:rPr>
            <a:t>Bioanalítica</a:t>
          </a:r>
          <a:r>
            <a:rPr lang="es-ES" sz="2400" kern="1200" dirty="0" smtClean="0">
              <a:solidFill>
                <a:srgbClr val="000066"/>
              </a:solidFill>
              <a:latin typeface="Gill Sans MT" pitchFamily="34" charset="0"/>
            </a:rPr>
            <a:t>: laboratorio análisis de fármacos en </a:t>
          </a:r>
          <a:r>
            <a:rPr lang="es-ES" sz="2400" kern="1200" dirty="0" err="1" smtClean="0">
              <a:solidFill>
                <a:srgbClr val="000066"/>
              </a:solidFill>
              <a:latin typeface="Gill Sans MT" pitchFamily="34" charset="0"/>
            </a:rPr>
            <a:t>fluídos</a:t>
          </a:r>
          <a:r>
            <a:rPr lang="es-ES" sz="2400" kern="1200" dirty="0" smtClean="0">
              <a:solidFill>
                <a:srgbClr val="000066"/>
              </a:solidFill>
              <a:latin typeface="Gill Sans MT" pitchFamily="34" charset="0"/>
            </a:rPr>
            <a:t> biológicos</a:t>
          </a:r>
          <a:endParaRPr lang="es-ES" sz="2400" kern="1200" dirty="0">
            <a:solidFill>
              <a:srgbClr val="000066"/>
            </a:solidFill>
            <a:latin typeface="Gill Sans MT" pitchFamily="34" charset="0"/>
          </a:endParaRPr>
        </a:p>
      </dsp:txBody>
      <dsp:txXfrm>
        <a:off x="1021487" y="1236361"/>
        <a:ext cx="6186625" cy="821295"/>
      </dsp:txXfrm>
    </dsp:sp>
    <dsp:sp modelId="{A3995F03-9D00-4072-892B-713350D63BE2}">
      <dsp:nvSpPr>
        <dsp:cNvPr id="0" name=""/>
        <dsp:cNvSpPr/>
      </dsp:nvSpPr>
      <dsp:spPr>
        <a:xfrm rot="5400000">
          <a:off x="3960807" y="2078189"/>
          <a:ext cx="307985" cy="369583"/>
        </a:xfrm>
        <a:prstGeom prst="mathPlus">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60807" y="2078189"/>
        <a:ext cx="307985" cy="369583"/>
      </dsp:txXfrm>
    </dsp:sp>
    <dsp:sp modelId="{CA0C1C25-276E-4EC9-A3C1-6CE3B24CC1C1}">
      <dsp:nvSpPr>
        <dsp:cNvPr id="0" name=""/>
        <dsp:cNvSpPr/>
      </dsp:nvSpPr>
      <dsp:spPr>
        <a:xfrm>
          <a:off x="1021487" y="2468305"/>
          <a:ext cx="6186625" cy="82129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u="sng" kern="1200" dirty="0" smtClean="0">
              <a:solidFill>
                <a:srgbClr val="000066"/>
              </a:solidFill>
              <a:latin typeface="Gill Sans MT" pitchFamily="34" charset="0"/>
            </a:rPr>
            <a:t>Etapa Estadística</a:t>
          </a:r>
          <a:r>
            <a:rPr lang="es-ES" sz="2400" kern="1200" dirty="0" smtClean="0">
              <a:solidFill>
                <a:srgbClr val="000066"/>
              </a:solidFill>
              <a:latin typeface="Gill Sans MT" pitchFamily="34" charset="0"/>
            </a:rPr>
            <a:t>: análisis farmacocinético y </a:t>
          </a:r>
          <a:r>
            <a:rPr lang="es-ES" sz="2400" kern="1200" dirty="0" err="1" smtClean="0">
              <a:solidFill>
                <a:srgbClr val="000066"/>
              </a:solidFill>
              <a:latin typeface="Gill Sans MT" pitchFamily="34" charset="0"/>
            </a:rPr>
            <a:t>bioestadístico</a:t>
          </a:r>
          <a:r>
            <a:rPr lang="es-ES" sz="2400" kern="1200" dirty="0" smtClean="0">
              <a:solidFill>
                <a:srgbClr val="000066"/>
              </a:solidFill>
              <a:latin typeface="Gill Sans MT" pitchFamily="34" charset="0"/>
            </a:rPr>
            <a:t> </a:t>
          </a:r>
          <a:endParaRPr lang="es-ES" sz="2400" kern="1200" dirty="0">
            <a:solidFill>
              <a:srgbClr val="000066"/>
            </a:solidFill>
            <a:latin typeface="Gill Sans MT" pitchFamily="34" charset="0"/>
          </a:endParaRPr>
        </a:p>
      </dsp:txBody>
      <dsp:txXfrm>
        <a:off x="1021487" y="2468305"/>
        <a:ext cx="6186625" cy="821295"/>
      </dsp:txXfrm>
    </dsp:sp>
    <dsp:sp modelId="{2DC43C2E-FDA0-4A82-9E9A-A157146F6418}">
      <dsp:nvSpPr>
        <dsp:cNvPr id="0" name=""/>
        <dsp:cNvSpPr/>
      </dsp:nvSpPr>
      <dsp:spPr>
        <a:xfrm rot="5400000">
          <a:off x="3960807" y="3310170"/>
          <a:ext cx="307985" cy="369583"/>
        </a:xfrm>
        <a:prstGeom prst="rightArrow">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ES" sz="1500" kern="1200"/>
        </a:p>
      </dsp:txBody>
      <dsp:txXfrm rot="5400000">
        <a:off x="3960807" y="3310170"/>
        <a:ext cx="307985" cy="369583"/>
      </dsp:txXfrm>
    </dsp:sp>
    <dsp:sp modelId="{A815DA60-9934-4E52-B840-B29BC11BC4CF}">
      <dsp:nvSpPr>
        <dsp:cNvPr id="0" name=""/>
        <dsp:cNvSpPr/>
      </dsp:nvSpPr>
      <dsp:spPr>
        <a:xfrm>
          <a:off x="802431" y="3700249"/>
          <a:ext cx="6624737" cy="82129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u="none" kern="1200" dirty="0" smtClean="0">
              <a:solidFill>
                <a:srgbClr val="000066"/>
              </a:solidFill>
              <a:latin typeface="Gill Sans MT" pitchFamily="34" charset="0"/>
            </a:rPr>
            <a:t>Organización de Investigación Contratadas (OIC)</a:t>
          </a:r>
          <a:endParaRPr lang="es-ES" sz="2400" kern="1200" dirty="0">
            <a:solidFill>
              <a:srgbClr val="000066"/>
            </a:solidFill>
            <a:latin typeface="Gill Sans MT" pitchFamily="34" charset="0"/>
          </a:endParaRPr>
        </a:p>
      </dsp:txBody>
      <dsp:txXfrm>
        <a:off x="802431" y="3700249"/>
        <a:ext cx="6624737" cy="82129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76BA25-D1CE-4E74-A27D-C8C485E4D2E1}">
      <dsp:nvSpPr>
        <dsp:cNvPr id="0" name=""/>
        <dsp:cNvSpPr/>
      </dsp:nvSpPr>
      <dsp:spPr>
        <a:xfrm>
          <a:off x="0" y="8462"/>
          <a:ext cx="7272808" cy="924336"/>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b="0" u="none" kern="1200" dirty="0" smtClean="0">
              <a:solidFill>
                <a:srgbClr val="000066"/>
              </a:solidFill>
              <a:latin typeface="Gill Sans MT" pitchFamily="34" charset="0"/>
            </a:rPr>
            <a:t>Responsable del estudio frente al ISP</a:t>
          </a:r>
          <a:endParaRPr lang="es-ES" sz="2400" b="0" u="none" kern="1200" dirty="0">
            <a:solidFill>
              <a:srgbClr val="000066"/>
            </a:solidFill>
            <a:latin typeface="Gill Sans MT" pitchFamily="34" charset="0"/>
          </a:endParaRPr>
        </a:p>
      </dsp:txBody>
      <dsp:txXfrm>
        <a:off x="0" y="8462"/>
        <a:ext cx="7272808" cy="924336"/>
      </dsp:txXfrm>
    </dsp:sp>
    <dsp:sp modelId="{864AFB5A-0722-4FBD-9335-18D3266E8DB6}">
      <dsp:nvSpPr>
        <dsp:cNvPr id="0" name=""/>
        <dsp:cNvSpPr/>
      </dsp:nvSpPr>
      <dsp:spPr>
        <a:xfrm>
          <a:off x="0" y="932799"/>
          <a:ext cx="7272808"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912"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es-ES" sz="1400" kern="1200" dirty="0"/>
        </a:p>
      </dsp:txBody>
      <dsp:txXfrm>
        <a:off x="0" y="932799"/>
        <a:ext cx="7272808" cy="298080"/>
      </dsp:txXfrm>
    </dsp:sp>
    <dsp:sp modelId="{1775152A-B898-4612-88EE-6165652E6318}">
      <dsp:nvSpPr>
        <dsp:cNvPr id="0" name=""/>
        <dsp:cNvSpPr/>
      </dsp:nvSpPr>
      <dsp:spPr>
        <a:xfrm>
          <a:off x="0" y="1224136"/>
          <a:ext cx="7272808" cy="924336"/>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b="0" u="none" kern="1200" dirty="0" err="1" smtClean="0">
              <a:solidFill>
                <a:srgbClr val="000066"/>
              </a:solidFill>
              <a:latin typeface="Gill Sans MT" pitchFamily="34" charset="0"/>
            </a:rPr>
            <a:t>Patrocinante</a:t>
          </a:r>
          <a:r>
            <a:rPr lang="es-ES" sz="2400" b="0" kern="1200" dirty="0" smtClean="0">
              <a:solidFill>
                <a:srgbClr val="000066"/>
              </a:solidFill>
              <a:latin typeface="Gill Sans MT" pitchFamily="34" charset="0"/>
            </a:rPr>
            <a:t>: empresa dueña del registro sanitario del producto en estudio o solicitante de un nuevo registro</a:t>
          </a:r>
          <a:endParaRPr lang="es-ES" sz="2400" b="0" kern="1200" dirty="0">
            <a:solidFill>
              <a:srgbClr val="000066"/>
            </a:solidFill>
            <a:latin typeface="Gill Sans MT" pitchFamily="34" charset="0"/>
          </a:endParaRPr>
        </a:p>
      </dsp:txBody>
      <dsp:txXfrm>
        <a:off x="0" y="1224136"/>
        <a:ext cx="7272808" cy="924336"/>
      </dsp:txXfrm>
    </dsp:sp>
    <dsp:sp modelId="{69FACAD4-7C8E-46D0-BD67-B46E30D942CB}">
      <dsp:nvSpPr>
        <dsp:cNvPr id="0" name=""/>
        <dsp:cNvSpPr/>
      </dsp:nvSpPr>
      <dsp:spPr>
        <a:xfrm>
          <a:off x="0" y="2155216"/>
          <a:ext cx="7272808"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912"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es-ES" sz="1400" kern="1200" dirty="0"/>
        </a:p>
      </dsp:txBody>
      <dsp:txXfrm>
        <a:off x="0" y="2155216"/>
        <a:ext cx="7272808" cy="298080"/>
      </dsp:txXfrm>
    </dsp:sp>
    <dsp:sp modelId="{907C45CC-D976-440D-A76D-087D82A8C8BE}">
      <dsp:nvSpPr>
        <dsp:cNvPr id="0" name=""/>
        <dsp:cNvSpPr/>
      </dsp:nvSpPr>
      <dsp:spPr>
        <a:xfrm>
          <a:off x="0" y="2448273"/>
          <a:ext cx="7272808" cy="924336"/>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b="0" kern="1200" dirty="0" smtClean="0">
              <a:solidFill>
                <a:srgbClr val="000066"/>
              </a:solidFill>
              <a:latin typeface="Gill Sans MT" pitchFamily="34" charset="0"/>
            </a:rPr>
            <a:t>Contrata servicios de una Organización o Centro de Investigación (OIC) </a:t>
          </a:r>
          <a:endParaRPr lang="es-ES" sz="2400" b="0" kern="1200" dirty="0">
            <a:solidFill>
              <a:srgbClr val="000066"/>
            </a:solidFill>
            <a:latin typeface="Gill Sans MT" pitchFamily="34" charset="0"/>
          </a:endParaRPr>
        </a:p>
      </dsp:txBody>
      <dsp:txXfrm>
        <a:off x="0" y="2448273"/>
        <a:ext cx="7272808" cy="924336"/>
      </dsp:txXfrm>
    </dsp:sp>
    <dsp:sp modelId="{B1EED518-6560-4B74-8BFB-BA5A09614CA7}">
      <dsp:nvSpPr>
        <dsp:cNvPr id="0" name=""/>
        <dsp:cNvSpPr/>
      </dsp:nvSpPr>
      <dsp:spPr>
        <a:xfrm>
          <a:off x="0" y="3377632"/>
          <a:ext cx="7272808"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0912" tIns="22860" rIns="128016" bIns="22860" numCol="1" spcCol="1270" anchor="t" anchorCtr="0">
          <a:noAutofit/>
        </a:bodyPr>
        <a:lstStyle/>
        <a:p>
          <a:pPr marL="114300" lvl="1" indent="-114300" algn="l" defTabSz="622300">
            <a:lnSpc>
              <a:spcPct val="90000"/>
            </a:lnSpc>
            <a:spcBef>
              <a:spcPct val="0"/>
            </a:spcBef>
            <a:spcAft>
              <a:spcPct val="20000"/>
            </a:spcAft>
            <a:buChar char="••"/>
          </a:pPr>
          <a:endParaRPr lang="es-ES" sz="1400" kern="1200" dirty="0"/>
        </a:p>
      </dsp:txBody>
      <dsp:txXfrm>
        <a:off x="0" y="3377632"/>
        <a:ext cx="7272808" cy="298080"/>
      </dsp:txXfrm>
    </dsp:sp>
    <dsp:sp modelId="{27F0DA8C-6BAE-41B6-B5A5-8BAF3B938DC9}">
      <dsp:nvSpPr>
        <dsp:cNvPr id="0" name=""/>
        <dsp:cNvSpPr/>
      </dsp:nvSpPr>
      <dsp:spPr>
        <a:xfrm>
          <a:off x="0" y="3684175"/>
          <a:ext cx="7272808" cy="924336"/>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b="0" kern="1200" smtClean="0">
              <a:solidFill>
                <a:srgbClr val="000066"/>
              </a:solidFill>
              <a:latin typeface="Gill Sans MT" pitchFamily="34" charset="0"/>
            </a:rPr>
            <a:t>Investigador Responsable</a:t>
          </a:r>
          <a:endParaRPr lang="es-ES" sz="2400" b="0" kern="1200" dirty="0">
            <a:solidFill>
              <a:srgbClr val="000066"/>
            </a:solidFill>
            <a:latin typeface="Gill Sans MT" pitchFamily="34" charset="0"/>
          </a:endParaRPr>
        </a:p>
      </dsp:txBody>
      <dsp:txXfrm>
        <a:off x="0" y="3684175"/>
        <a:ext cx="7272808" cy="924336"/>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88282B-8B02-47FC-B8BA-142DB58C5BBF}">
      <dsp:nvSpPr>
        <dsp:cNvPr id="0" name=""/>
        <dsp:cNvSpPr/>
      </dsp:nvSpPr>
      <dsp:spPr>
        <a:xfrm>
          <a:off x="860107" y="0"/>
          <a:ext cx="4267449" cy="77408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Unidades Clínicas</a:t>
          </a:r>
          <a:endParaRPr lang="es-ES" sz="2400" kern="1200" dirty="0">
            <a:solidFill>
              <a:srgbClr val="000066"/>
            </a:solidFill>
            <a:latin typeface="Gill Sans MT" pitchFamily="34" charset="0"/>
          </a:endParaRPr>
        </a:p>
      </dsp:txBody>
      <dsp:txXfrm>
        <a:off x="860107" y="0"/>
        <a:ext cx="4267449" cy="774086"/>
      </dsp:txXfrm>
    </dsp:sp>
    <dsp:sp modelId="{6AB22DE8-7E0C-4DA6-AC7B-30BB46CDC301}">
      <dsp:nvSpPr>
        <dsp:cNvPr id="0" name=""/>
        <dsp:cNvSpPr/>
      </dsp:nvSpPr>
      <dsp:spPr>
        <a:xfrm rot="5400000">
          <a:off x="2872200" y="762093"/>
          <a:ext cx="243265" cy="348338"/>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ES" sz="2400" kern="1200">
            <a:solidFill>
              <a:srgbClr val="000066"/>
            </a:solidFill>
            <a:latin typeface="Gill Sans MT" pitchFamily="34" charset="0"/>
          </a:endParaRPr>
        </a:p>
      </dsp:txBody>
      <dsp:txXfrm rot="5400000">
        <a:off x="2872200" y="762093"/>
        <a:ext cx="243265" cy="348338"/>
      </dsp:txXfrm>
    </dsp:sp>
    <dsp:sp modelId="{A85598BB-6634-4546-8A59-309A8E2DC20E}">
      <dsp:nvSpPr>
        <dsp:cNvPr id="0" name=""/>
        <dsp:cNvSpPr/>
      </dsp:nvSpPr>
      <dsp:spPr>
        <a:xfrm>
          <a:off x="784237" y="1098440"/>
          <a:ext cx="4419190" cy="77408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Requisitos generales</a:t>
          </a:r>
          <a:endParaRPr lang="es-ES" sz="2400" kern="1200" dirty="0">
            <a:solidFill>
              <a:srgbClr val="000066"/>
            </a:solidFill>
            <a:latin typeface="Gill Sans MT" pitchFamily="34" charset="0"/>
          </a:endParaRPr>
        </a:p>
      </dsp:txBody>
      <dsp:txXfrm>
        <a:off x="784237" y="1098440"/>
        <a:ext cx="4419190" cy="774086"/>
      </dsp:txXfrm>
    </dsp:sp>
    <dsp:sp modelId="{CDCB1D48-CEE9-4BD2-AE7B-6B4FC9D70A4F}">
      <dsp:nvSpPr>
        <dsp:cNvPr id="0" name=""/>
        <dsp:cNvSpPr/>
      </dsp:nvSpPr>
      <dsp:spPr>
        <a:xfrm rot="5400000">
          <a:off x="2825183" y="1923223"/>
          <a:ext cx="337299" cy="348338"/>
        </a:xfrm>
        <a:prstGeom prst="rightArrow">
          <a:avLst>
            <a:gd name="adj1" fmla="val 60000"/>
            <a:gd name="adj2" fmla="val 5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ES" sz="2400" kern="1200">
            <a:solidFill>
              <a:srgbClr val="000066"/>
            </a:solidFill>
            <a:latin typeface="Gill Sans MT" pitchFamily="34" charset="0"/>
          </a:endParaRPr>
        </a:p>
      </dsp:txBody>
      <dsp:txXfrm rot="5400000">
        <a:off x="2825183" y="1923223"/>
        <a:ext cx="337299" cy="348338"/>
      </dsp:txXfrm>
    </dsp:sp>
    <dsp:sp modelId="{8E87F42E-8021-40D3-91A1-ABE26BF1BC9B}">
      <dsp:nvSpPr>
        <dsp:cNvPr id="0" name=""/>
        <dsp:cNvSpPr/>
      </dsp:nvSpPr>
      <dsp:spPr>
        <a:xfrm>
          <a:off x="860107" y="2322258"/>
          <a:ext cx="4267449" cy="77408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57150">
          <a:solidFill>
            <a:schemeClr val="bg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solidFill>
                <a:srgbClr val="000066"/>
              </a:solidFill>
              <a:latin typeface="Gill Sans MT" pitchFamily="34" charset="0"/>
            </a:rPr>
            <a:t>Instalaciones</a:t>
          </a:r>
          <a:endParaRPr lang="es-ES" sz="2400" kern="1200" dirty="0">
            <a:solidFill>
              <a:srgbClr val="000066"/>
            </a:solidFill>
            <a:latin typeface="Gill Sans MT" pitchFamily="34" charset="0"/>
          </a:endParaRPr>
        </a:p>
      </dsp:txBody>
      <dsp:txXfrm>
        <a:off x="860107" y="2322258"/>
        <a:ext cx="4267449" cy="7740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E5C665-A404-44D3-9FFB-5A12565CCB94}" type="datetimeFigureOut">
              <a:rPr lang="es-ES" smtClean="0"/>
              <a:pPr/>
              <a:t>27/10/2010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DB71B2-9F86-4289-A5A2-8D4FAD50EFD3}"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4B79FA6-D76F-4E0A-8A6A-25E6C058B5D5}" type="slidenum">
              <a:rPr lang="es-ES"/>
              <a:pPr/>
              <a:t>1</a:t>
            </a:fld>
            <a:endParaRPr lang="es-E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C2AC9B-E3D0-4B3B-8BC3-39A7D825403A}" type="slidenum">
              <a:rPr lang="es-ES"/>
              <a:pPr/>
              <a:t>7</a:t>
            </a:fld>
            <a:endParaRPr lang="es-E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r>
              <a:rPr lang="es-ES"/>
              <a:t>Los estudios de BE también conocidos como estudios de biodisponibilidad comparativa, son trabajos de investigación que clásicamente se organizan en tres etapas:</a:t>
            </a:r>
          </a:p>
          <a:p>
            <a:r>
              <a:rPr lang="es-ES"/>
              <a:t>v Etapa Clínica</a:t>
            </a:r>
          </a:p>
          <a:p>
            <a:r>
              <a:rPr lang="es-ES"/>
              <a:t>v Etapa Analítica (bioanalítica)</a:t>
            </a:r>
          </a:p>
          <a:p>
            <a:r>
              <a:rPr lang="es-ES"/>
              <a:t>v Etapa Estadística</a:t>
            </a:r>
          </a:p>
          <a:p>
            <a:r>
              <a:rPr lang="es-ES"/>
              <a:t>Las tres etapas pueden realizarse en una misma Unidad, o en Unidades diferentes, denominadas </a:t>
            </a:r>
            <a:r>
              <a:rPr lang="es-ES" b="1"/>
              <a:t>Organizaciones de Investigación Contratadas</a:t>
            </a:r>
            <a:r>
              <a:rPr lang="es-ES"/>
              <a:t> </a:t>
            </a:r>
            <a:r>
              <a:rPr lang="es-ES" b="1"/>
              <a:t>(OIC)</a:t>
            </a:r>
            <a:r>
              <a:rPr lang="es-ES"/>
              <a:t>. De acuerdo a la nueva normativa chilena, cuando una industria farmacéutica opte por realizar estos estudios por contratación de un OIC, será requisito fundamental que antes de iniciar el estudio respectivo, la OIC se halle debidamente autorizada o certificada por el ISP, según sea el caso.</a:t>
            </a:r>
          </a:p>
          <a:p>
            <a:endParaRPr lang="es-ES"/>
          </a:p>
          <a:p>
            <a:r>
              <a:rPr lang="es-ES"/>
              <a:t>La nueva normativa establece que cada etapa de un estudio deberá estar a cargo de un profesional responsable, quien será el encargado de coordinar y supervisar todo el trabajo pertinente. Por su parte, el investigador principal del centro será el responsable de coordinar todas las actividades del centro o unidad y del estudio completo frente al patrocinador del mismo.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CAB995-B52B-410A-901B-167BA27F55EE}" type="slidenum">
              <a:rPr lang="es-ES"/>
              <a:pPr/>
              <a:t>8</a:t>
            </a:fld>
            <a:endParaRPr lang="es-E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r>
              <a:rPr lang="es-ES" sz="1600" dirty="0"/>
              <a:t>Frente al ISP el responsable de los resultados de un estudio es el </a:t>
            </a:r>
            <a:r>
              <a:rPr lang="es-ES" sz="1600" dirty="0" err="1"/>
              <a:t>patrocinante</a:t>
            </a:r>
            <a:endParaRPr lang="es-ES" sz="1600" dirty="0"/>
          </a:p>
          <a:p>
            <a:endParaRPr lang="es-ES" sz="1600" dirty="0"/>
          </a:p>
          <a:p>
            <a:endParaRPr lang="es-ES" sz="1600" dirty="0"/>
          </a:p>
          <a:p>
            <a:r>
              <a:rPr lang="es-ES" sz="1600" dirty="0"/>
              <a:t>El investigador del centro, responsable de un estudio de BD/BE FRENTE A LOS PATROCINANTES</a:t>
            </a:r>
            <a:endParaRPr lang="es-ES" b="1" i="1" dirty="0"/>
          </a:p>
          <a:p>
            <a:r>
              <a:rPr lang="es-ES" sz="1600" b="1" i="1" dirty="0"/>
              <a:t>De lo contrario ningún estudio que se desarrolle tendrá validez frente a la autoridad sanitaria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9DB71B2-9F86-4289-A5A2-8D4FAD50EFD3}" type="slidenum">
              <a:rPr lang="es-ES" smtClean="0"/>
              <a:pPr/>
              <a:t>17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BD7CCB-DE88-4A22-9971-2F06EBB9B35A}" type="datetimeFigureOut">
              <a:rPr lang="es-ES" smtClean="0"/>
              <a:pPr/>
              <a:t>27/10/2010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301A563-3F35-4D8B-803E-671CA55ED718}"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5000" b="-15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D7CCB-DE88-4A22-9971-2F06EBB9B35A}" type="datetimeFigureOut">
              <a:rPr lang="es-ES" smtClean="0"/>
              <a:pPr/>
              <a:t>27/10/2010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01A563-3F35-4D8B-803E-671CA55ED718}"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6 Diagrama"/>
          <p:cNvGraphicFramePr/>
          <p:nvPr/>
        </p:nvGraphicFramePr>
        <p:xfrm>
          <a:off x="755650" y="2747963"/>
          <a:ext cx="7632700" cy="12571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3" name="Rectangle 3"/>
          <p:cNvSpPr>
            <a:spLocks noGrp="1" noChangeArrowheads="1"/>
          </p:cNvSpPr>
          <p:nvPr>
            <p:ph type="subTitle" idx="1"/>
          </p:nvPr>
        </p:nvSpPr>
        <p:spPr>
          <a:xfrm>
            <a:off x="3276600" y="5877272"/>
            <a:ext cx="2566988" cy="504825"/>
          </a:xfrm>
        </p:spPr>
        <p:txBody>
          <a:bodyPr>
            <a:normAutofit fontScale="70000" lnSpcReduction="20000"/>
          </a:bodyPr>
          <a:lstStyle/>
          <a:p>
            <a:pPr eaLnBrk="1" hangingPunct="1"/>
            <a:r>
              <a:rPr lang="es-ES" sz="2000" b="1" dirty="0" smtClean="0">
                <a:solidFill>
                  <a:srgbClr val="000066"/>
                </a:solidFill>
                <a:latin typeface="Gill Sans MT" pitchFamily="34" charset="0"/>
              </a:rPr>
              <a:t>Q.F. EDDA COSTA</a:t>
            </a:r>
          </a:p>
          <a:p>
            <a:pPr eaLnBrk="1" hangingPunct="1"/>
            <a:r>
              <a:rPr lang="es-ES" sz="2000" b="1" dirty="0" smtClean="0">
                <a:solidFill>
                  <a:srgbClr val="000066"/>
                </a:solidFill>
                <a:latin typeface="Gill Sans MT" pitchFamily="34" charset="0"/>
              </a:rPr>
              <a:t>-2010-</a:t>
            </a:r>
          </a:p>
        </p:txBody>
      </p:sp>
      <p:sp>
        <p:nvSpPr>
          <p:cNvPr id="7174" name="Rectangle 4"/>
          <p:cNvSpPr>
            <a:spLocks noChangeArrowheads="1"/>
          </p:cNvSpPr>
          <p:nvPr/>
        </p:nvSpPr>
        <p:spPr bwMode="auto">
          <a:xfrm>
            <a:off x="1081088" y="347663"/>
            <a:ext cx="6981825" cy="1079500"/>
          </a:xfrm>
          <a:prstGeom prst="rect">
            <a:avLst/>
          </a:prstGeom>
          <a:noFill/>
          <a:ln w="9525">
            <a:noFill/>
            <a:miter lim="800000"/>
            <a:headEnd/>
            <a:tailEnd/>
          </a:ln>
        </p:spPr>
        <p:txBody>
          <a:bodyPr/>
          <a:lstStyle/>
          <a:p>
            <a:pPr algn="ctr">
              <a:lnSpc>
                <a:spcPct val="120000"/>
              </a:lnSpc>
            </a:pPr>
            <a:r>
              <a:rPr lang="es-ES" b="1" dirty="0">
                <a:solidFill>
                  <a:srgbClr val="000066"/>
                </a:solidFill>
                <a:latin typeface="Gill Sans MT" pitchFamily="34" charset="0"/>
              </a:rPr>
              <a:t>UNIVERSIDAD DE CHILE</a:t>
            </a:r>
          </a:p>
          <a:p>
            <a:pPr algn="ctr">
              <a:lnSpc>
                <a:spcPct val="120000"/>
              </a:lnSpc>
            </a:pPr>
            <a:r>
              <a:rPr lang="es-ES" b="1" dirty="0">
                <a:solidFill>
                  <a:srgbClr val="000066"/>
                </a:solidFill>
                <a:latin typeface="Gill Sans MT" pitchFamily="34" charset="0"/>
              </a:rPr>
              <a:t>Facultad de Ciencias Químicas y Farmacéuticas</a:t>
            </a:r>
          </a:p>
          <a:p>
            <a:pPr algn="ctr">
              <a:lnSpc>
                <a:spcPct val="120000"/>
              </a:lnSpc>
            </a:pPr>
            <a:r>
              <a:rPr lang="es-ES" b="1" dirty="0">
                <a:solidFill>
                  <a:srgbClr val="000066"/>
                </a:solidFill>
                <a:latin typeface="Gill Sans MT" pitchFamily="34" charset="0"/>
              </a:rPr>
              <a:t>Departamento de Ciencias y Tecnología Farmacéuticas</a:t>
            </a:r>
            <a:endParaRPr lang="es-CL" b="1" dirty="0">
              <a:solidFill>
                <a:srgbClr val="000066"/>
              </a:solidFill>
              <a:latin typeface="Gill Sans MT" pitchFamily="34" charset="0"/>
            </a:endParaRPr>
          </a:p>
        </p:txBody>
      </p:sp>
      <p:pic>
        <p:nvPicPr>
          <p:cNvPr id="7175" name="Picture 5" descr="logo-uco"/>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95288" y="354013"/>
            <a:ext cx="463550" cy="1066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2195736" y="1988840"/>
          <a:ext cx="4752528" cy="3456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1619672" y="2708919"/>
          <a:ext cx="5904656" cy="1224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1547664" y="2708919"/>
          <a:ext cx="5904656"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1979712" y="2708919"/>
          <a:ext cx="5184576"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1691680" y="2708919"/>
          <a:ext cx="5688632"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redondeado"/>
          <p:cNvSpPr/>
          <p:nvPr/>
        </p:nvSpPr>
        <p:spPr>
          <a:xfrm>
            <a:off x="2123728" y="1700808"/>
            <a:ext cx="4896544" cy="1368152"/>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solidFill>
                  <a:srgbClr val="000066"/>
                </a:solidFill>
                <a:latin typeface="Gill Sans MT" pitchFamily="34" charset="0"/>
              </a:rPr>
              <a:t>Criterios de inclusión y exclusión</a:t>
            </a:r>
            <a:endParaRPr lang="es-ES" sz="2600" dirty="0">
              <a:solidFill>
                <a:srgbClr val="000066"/>
              </a:solidFill>
              <a:latin typeface="Gill Sans MT" pitchFamily="34" charset="0"/>
            </a:endParaRPr>
          </a:p>
        </p:txBody>
      </p:sp>
      <p:sp>
        <p:nvSpPr>
          <p:cNvPr id="8" name="7 Rectángulo redondeado"/>
          <p:cNvSpPr/>
          <p:nvPr/>
        </p:nvSpPr>
        <p:spPr>
          <a:xfrm>
            <a:off x="2933818" y="3068960"/>
            <a:ext cx="3276364" cy="86409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Edad</a:t>
            </a:r>
            <a:endParaRPr lang="es-ES" sz="2800" dirty="0">
              <a:solidFill>
                <a:srgbClr val="000066"/>
              </a:solidFill>
              <a:latin typeface="Gill Sans MT" pitchFamily="34" charset="0"/>
            </a:endParaRPr>
          </a:p>
        </p:txBody>
      </p:sp>
      <p:sp>
        <p:nvSpPr>
          <p:cNvPr id="9" name="8 Rectángulo redondeado"/>
          <p:cNvSpPr/>
          <p:nvPr/>
        </p:nvSpPr>
        <p:spPr>
          <a:xfrm>
            <a:off x="3149842" y="3933056"/>
            <a:ext cx="2844316" cy="792088"/>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Sexo</a:t>
            </a:r>
            <a:endParaRPr lang="es-ES" sz="2800" dirty="0">
              <a:solidFill>
                <a:srgbClr val="000066"/>
              </a:solidFill>
              <a:latin typeface="Gill Sans MT" pitchFamily="34" charset="0"/>
            </a:endParaRPr>
          </a:p>
        </p:txBody>
      </p:sp>
      <p:sp>
        <p:nvSpPr>
          <p:cNvPr id="10" name="9 Rectángulo redondeado"/>
          <p:cNvSpPr/>
          <p:nvPr/>
        </p:nvSpPr>
        <p:spPr>
          <a:xfrm>
            <a:off x="3113838" y="4797152"/>
            <a:ext cx="2916324" cy="86409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Estado de salud</a:t>
            </a:r>
            <a:endParaRPr lang="es-ES" sz="2800" dirty="0">
              <a:solidFill>
                <a:srgbClr val="000066"/>
              </a:solidFill>
              <a:latin typeface="Gill Sans MT"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6"/>
                                        </p:tgtEl>
                                        <p:attrNameLst>
                                          <p:attrName>ppt_x</p:attrName>
                                        </p:attrNameLst>
                                      </p:cBhvr>
                                      <p:tavLst>
                                        <p:tav tm="0">
                                          <p:val>
                                            <p:strVal val="ppt_x"/>
                                          </p:val>
                                        </p:tav>
                                        <p:tav tm="100000">
                                          <p:val>
                                            <p:strVal val="ppt_x"/>
                                          </p:val>
                                        </p:tav>
                                      </p:tavLst>
                                    </p:anim>
                                    <p:anim calcmode="lin" valueType="num">
                                      <p:cBhvr additive="base">
                                        <p:cTn id="17" dur="500"/>
                                        <p:tgtEl>
                                          <p:spTgt spid="6"/>
                                        </p:tgtEl>
                                        <p:attrNameLst>
                                          <p:attrName>ppt_y</p:attrName>
                                        </p:attrNameLst>
                                      </p:cBhvr>
                                      <p:tavLst>
                                        <p:tav tm="0">
                                          <p:val>
                                            <p:strVal val="ppt_y"/>
                                          </p:val>
                                        </p:tav>
                                        <p:tav tm="100000">
                                          <p:val>
                                            <p:strVal val="1+ppt_h/2"/>
                                          </p:val>
                                        </p:tav>
                                      </p:tavLst>
                                    </p:anim>
                                    <p:set>
                                      <p:cBhvr>
                                        <p:cTn id="18" dur="1" fill="hold">
                                          <p:stCondLst>
                                            <p:cond delay="499"/>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8"/>
                                        </p:tgtEl>
                                        <p:attrNameLst>
                                          <p:attrName>ppt_x</p:attrName>
                                        </p:attrNameLst>
                                      </p:cBhvr>
                                      <p:tavLst>
                                        <p:tav tm="0">
                                          <p:val>
                                            <p:strVal val="ppt_x"/>
                                          </p:val>
                                        </p:tav>
                                        <p:tav tm="100000">
                                          <p:val>
                                            <p:strVal val="ppt_x"/>
                                          </p:val>
                                        </p:tav>
                                      </p:tavLst>
                                    </p:anim>
                                    <p:anim calcmode="lin" valueType="num">
                                      <p:cBhvr additive="base">
                                        <p:cTn id="28" dur="500"/>
                                        <p:tgtEl>
                                          <p:spTgt spid="8"/>
                                        </p:tgtEl>
                                        <p:attrNameLst>
                                          <p:attrName>ppt_y</p:attrName>
                                        </p:attrNameLst>
                                      </p:cBhvr>
                                      <p:tavLst>
                                        <p:tav tm="0">
                                          <p:val>
                                            <p:strVal val="ppt_y"/>
                                          </p:val>
                                        </p:tav>
                                        <p:tav tm="100000">
                                          <p:val>
                                            <p:strVal val="1+ppt_h/2"/>
                                          </p:val>
                                        </p:tav>
                                      </p:tavLst>
                                    </p:anim>
                                    <p:set>
                                      <p:cBhvr>
                                        <p:cTn id="29" dur="1" fill="hold">
                                          <p:stCondLst>
                                            <p:cond delay="499"/>
                                          </p:stCondLst>
                                        </p:cTn>
                                        <p:tgtEl>
                                          <p:spTgt spid="8"/>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linds(horizontal)">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9"/>
                                        </p:tgtEl>
                                        <p:attrNameLst>
                                          <p:attrName>ppt_x</p:attrName>
                                        </p:attrNameLst>
                                      </p:cBhvr>
                                      <p:tavLst>
                                        <p:tav tm="0">
                                          <p:val>
                                            <p:strVal val="ppt_x"/>
                                          </p:val>
                                        </p:tav>
                                        <p:tav tm="100000">
                                          <p:val>
                                            <p:strVal val="ppt_x"/>
                                          </p:val>
                                        </p:tav>
                                      </p:tavLst>
                                    </p:anim>
                                    <p:anim calcmode="lin" valueType="num">
                                      <p:cBhvr additive="base">
                                        <p:cTn id="39" dur="500"/>
                                        <p:tgtEl>
                                          <p:spTgt spid="9"/>
                                        </p:tgtEl>
                                        <p:attrNameLst>
                                          <p:attrName>ppt_y</p:attrName>
                                        </p:attrNameLst>
                                      </p:cBhvr>
                                      <p:tavLst>
                                        <p:tav tm="0">
                                          <p:val>
                                            <p:strVal val="ppt_y"/>
                                          </p:val>
                                        </p:tav>
                                        <p:tav tm="100000">
                                          <p:val>
                                            <p:strVal val="1+ppt_h/2"/>
                                          </p:val>
                                        </p:tav>
                                      </p:tavLst>
                                    </p:anim>
                                    <p:set>
                                      <p:cBhvr>
                                        <p:cTn id="40" dur="1" fill="hold">
                                          <p:stCondLst>
                                            <p:cond delay="499"/>
                                          </p:stCondLst>
                                        </p:cTn>
                                        <p:tgtEl>
                                          <p:spTgt spid="9"/>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linds(horizont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xit" presetSubtype="4" fill="hold" grpId="1" nodeType="clickEffect">
                                  <p:stCondLst>
                                    <p:cond delay="0"/>
                                  </p:stCondLst>
                                  <p:childTnLst>
                                    <p:anim calcmode="lin" valueType="num">
                                      <p:cBhvr additive="base">
                                        <p:cTn id="49" dur="500"/>
                                        <p:tgtEl>
                                          <p:spTgt spid="10"/>
                                        </p:tgtEl>
                                        <p:attrNameLst>
                                          <p:attrName>ppt_x</p:attrName>
                                        </p:attrNameLst>
                                      </p:cBhvr>
                                      <p:tavLst>
                                        <p:tav tm="0">
                                          <p:val>
                                            <p:strVal val="ppt_x"/>
                                          </p:val>
                                        </p:tav>
                                        <p:tav tm="100000">
                                          <p:val>
                                            <p:strVal val="ppt_x"/>
                                          </p:val>
                                        </p:tav>
                                      </p:tavLst>
                                    </p:anim>
                                    <p:anim calcmode="lin" valueType="num">
                                      <p:cBhvr additive="base">
                                        <p:cTn id="50" dur="500"/>
                                        <p:tgtEl>
                                          <p:spTgt spid="10"/>
                                        </p:tgtEl>
                                        <p:attrNameLst>
                                          <p:attrName>ppt_y</p:attrName>
                                        </p:attrNameLst>
                                      </p:cBhvr>
                                      <p:tavLst>
                                        <p:tav tm="0">
                                          <p:val>
                                            <p:strVal val="ppt_y"/>
                                          </p:val>
                                        </p:tav>
                                        <p:tav tm="100000">
                                          <p:val>
                                            <p:strVal val="1+ppt_h/2"/>
                                          </p:val>
                                        </p:tav>
                                      </p:tavLst>
                                    </p:anim>
                                    <p:set>
                                      <p:cBhvr>
                                        <p:cTn id="51"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6" grpId="0" animBg="1"/>
      <p:bldP spid="6" grpId="1" animBg="1"/>
      <p:bldP spid="8" grpId="0" animBg="1"/>
      <p:bldP spid="8" grpId="1" animBg="1"/>
      <p:bldP spid="9" grpId="0" animBg="1"/>
      <p:bldP spid="9" grpId="1" animBg="1"/>
      <p:bldP spid="10" grpId="0" animBg="1"/>
      <p:bldP spid="10" grpId="1"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
        <p:nvSpPr>
          <p:cNvPr id="9" name="8 Rectángulo redondeado"/>
          <p:cNvSpPr/>
          <p:nvPr/>
        </p:nvSpPr>
        <p:spPr>
          <a:xfrm>
            <a:off x="3113838" y="2996952"/>
            <a:ext cx="2916324" cy="86409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Estado de salud</a:t>
            </a:r>
            <a:endParaRPr lang="es-ES" sz="2800" dirty="0">
              <a:solidFill>
                <a:srgbClr val="000066"/>
              </a:solidFill>
              <a:latin typeface="Gill Sans MT" pitchFamily="34" charset="0"/>
            </a:endParaRPr>
          </a:p>
        </p:txBody>
      </p:sp>
      <p:sp>
        <p:nvSpPr>
          <p:cNvPr id="10" name="9 Rectángulo redondeado"/>
          <p:cNvSpPr/>
          <p:nvPr/>
        </p:nvSpPr>
        <p:spPr>
          <a:xfrm>
            <a:off x="1547664" y="2636912"/>
            <a:ext cx="6048672" cy="158417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Evaluación clínica</a:t>
            </a:r>
          </a:p>
          <a:p>
            <a:pPr algn="ctr"/>
            <a:r>
              <a:rPr lang="es-ES" sz="2800" dirty="0" smtClean="0">
                <a:solidFill>
                  <a:srgbClr val="000066"/>
                </a:solidFill>
                <a:latin typeface="Gill Sans MT" pitchFamily="34" charset="0"/>
              </a:rPr>
              <a:t>Exámenes clínicos de laboratorio</a:t>
            </a:r>
          </a:p>
          <a:p>
            <a:pPr algn="ctr"/>
            <a:r>
              <a:rPr lang="es-ES" sz="2800" dirty="0" smtClean="0">
                <a:solidFill>
                  <a:srgbClr val="000066"/>
                </a:solidFill>
                <a:latin typeface="Gill Sans MT" pitchFamily="34" charset="0"/>
              </a:rPr>
              <a:t>Otros exámenes especiales</a:t>
            </a:r>
            <a:endParaRPr lang="es-ES" sz="2800" dirty="0">
              <a:solidFill>
                <a:srgbClr val="000066"/>
              </a:solidFill>
              <a:latin typeface="Gill Sans MT"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9"/>
                                        </p:tgtEl>
                                        <p:attrNameLst>
                                          <p:attrName>ppt_x</p:attrName>
                                        </p:attrNameLst>
                                      </p:cBhvr>
                                      <p:tavLst>
                                        <p:tav tm="0">
                                          <p:val>
                                            <p:strVal val="ppt_x"/>
                                          </p:val>
                                        </p:tav>
                                        <p:tav tm="100000">
                                          <p:val>
                                            <p:strVal val="ppt_x"/>
                                          </p:val>
                                        </p:tav>
                                      </p:tavLst>
                                    </p:anim>
                                    <p:anim calcmode="lin" valueType="num">
                                      <p:cBhvr additive="base">
                                        <p:cTn id="12" dur="500"/>
                                        <p:tgtEl>
                                          <p:spTgt spid="9"/>
                                        </p:tgtEl>
                                        <p:attrNameLst>
                                          <p:attrName>ppt_y</p:attrName>
                                        </p:attrNameLst>
                                      </p:cBhvr>
                                      <p:tavLst>
                                        <p:tav tm="0">
                                          <p:val>
                                            <p:strVal val="ppt_y"/>
                                          </p:val>
                                        </p:tav>
                                        <p:tav tm="100000">
                                          <p:val>
                                            <p:strVal val="1+ppt_h/2"/>
                                          </p:val>
                                        </p:tav>
                                      </p:tavLst>
                                    </p:anim>
                                    <p:set>
                                      <p:cBhvr>
                                        <p:cTn id="13" dur="1" fill="hold">
                                          <p:stCondLst>
                                            <p:cond delay="499"/>
                                          </p:stCondLst>
                                        </p:cTn>
                                        <p:tgtEl>
                                          <p:spTgt spid="9"/>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pic>
        <p:nvPicPr>
          <p:cNvPr id="8" name="Picture 3"/>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2960631" y="2139235"/>
            <a:ext cx="3222737" cy="2579530"/>
          </a:xfrm>
          <a:prstGeom prst="rect">
            <a:avLst/>
          </a:prstGeom>
          <a:noFill/>
          <a:ln w="57150">
            <a:solidFill>
              <a:schemeClr val="bg1"/>
            </a:solidFill>
            <a:miter lim="800000"/>
            <a:headEnd/>
            <a:tailEnd/>
          </a:ln>
          <a:effectLst/>
        </p:spPr>
      </p:pic>
      <p:sp>
        <p:nvSpPr>
          <p:cNvPr id="9" name="8 Rectángulo redondeado"/>
          <p:cNvSpPr/>
          <p:nvPr/>
        </p:nvSpPr>
        <p:spPr>
          <a:xfrm>
            <a:off x="2852809" y="1052736"/>
            <a:ext cx="3402378" cy="86409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Número de sujetos</a:t>
            </a:r>
            <a:endParaRPr lang="es-ES" sz="2800" dirty="0">
              <a:solidFill>
                <a:srgbClr val="000066"/>
              </a:solidFill>
              <a:latin typeface="Gill Sans MT" pitchFamily="34" charset="0"/>
            </a:endParaRPr>
          </a:p>
        </p:txBody>
      </p:sp>
      <p:sp>
        <p:nvSpPr>
          <p:cNvPr id="10" name="9 Rectángulo redondeado"/>
          <p:cNvSpPr/>
          <p:nvPr/>
        </p:nvSpPr>
        <p:spPr>
          <a:xfrm>
            <a:off x="2267744" y="2033845"/>
            <a:ext cx="4572508" cy="1035115"/>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No menor a 12 (18 a 24)</a:t>
            </a:r>
          </a:p>
          <a:p>
            <a:pPr algn="ctr"/>
            <a:r>
              <a:rPr lang="es-ES" sz="2800" dirty="0" smtClean="0">
                <a:solidFill>
                  <a:srgbClr val="000066"/>
                </a:solidFill>
                <a:latin typeface="Gill Sans MT" pitchFamily="34" charset="0"/>
              </a:rPr>
              <a:t>Justificado</a:t>
            </a:r>
            <a:endParaRPr lang="es-ES" sz="2800" dirty="0">
              <a:solidFill>
                <a:srgbClr val="000066"/>
              </a:solidFill>
              <a:latin typeface="Gill Sans MT" pitchFamily="34" charset="0"/>
            </a:endParaRPr>
          </a:p>
        </p:txBody>
      </p:sp>
      <p:sp>
        <p:nvSpPr>
          <p:cNvPr id="6" name="5 Rectángulo redondeado"/>
          <p:cNvSpPr/>
          <p:nvPr/>
        </p:nvSpPr>
        <p:spPr>
          <a:xfrm>
            <a:off x="2843808" y="3185973"/>
            <a:ext cx="3456384" cy="828092"/>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Retiro de sujetos</a:t>
            </a:r>
            <a:endParaRPr lang="es-ES" sz="2800" dirty="0">
              <a:solidFill>
                <a:srgbClr val="000066"/>
              </a:solidFill>
              <a:latin typeface="Gill Sans MT" pitchFamily="34" charset="0"/>
            </a:endParaRPr>
          </a:p>
        </p:txBody>
      </p:sp>
      <p:sp>
        <p:nvSpPr>
          <p:cNvPr id="7" name="6 Rectángulo redondeado"/>
          <p:cNvSpPr/>
          <p:nvPr/>
        </p:nvSpPr>
        <p:spPr>
          <a:xfrm>
            <a:off x="2483768" y="4131078"/>
            <a:ext cx="4104456" cy="1197133"/>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Monitoreo de la salud de los voluntarios</a:t>
            </a:r>
            <a:endParaRPr lang="es-ES" sz="2800" dirty="0">
              <a:solidFill>
                <a:srgbClr val="000066"/>
              </a:solidFill>
              <a:latin typeface="Gill Sans MT" pitchFamily="34" charset="0"/>
            </a:endParaRPr>
          </a:p>
        </p:txBody>
      </p:sp>
      <p:sp>
        <p:nvSpPr>
          <p:cNvPr id="11" name="10 Rectángulo redondeado"/>
          <p:cNvSpPr/>
          <p:nvPr/>
        </p:nvSpPr>
        <p:spPr>
          <a:xfrm>
            <a:off x="2699792" y="5445224"/>
            <a:ext cx="3816424" cy="122413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800" dirty="0" smtClean="0">
                <a:solidFill>
                  <a:srgbClr val="000066"/>
                </a:solidFill>
                <a:latin typeface="Gill Sans MT" pitchFamily="34" charset="0"/>
              </a:rPr>
              <a:t>Identificación de efectos laterales</a:t>
            </a:r>
            <a:endParaRPr lang="es-ES" sz="2800" dirty="0">
              <a:solidFill>
                <a:srgbClr val="000066"/>
              </a:solidFill>
              <a:latin typeface="Gill Sans MT"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9"/>
                                        </p:tgtEl>
                                        <p:attrNameLst>
                                          <p:attrName>ppt_x</p:attrName>
                                        </p:attrNameLst>
                                      </p:cBhvr>
                                      <p:tavLst>
                                        <p:tav tm="0">
                                          <p:val>
                                            <p:strVal val="ppt_x"/>
                                          </p:val>
                                        </p:tav>
                                        <p:tav tm="100000">
                                          <p:val>
                                            <p:strVal val="ppt_x"/>
                                          </p:val>
                                        </p:tav>
                                      </p:tavLst>
                                    </p:anim>
                                    <p:anim calcmode="lin" valueType="num">
                                      <p:cBhvr additive="base">
                                        <p:cTn id="12" dur="500"/>
                                        <p:tgtEl>
                                          <p:spTgt spid="9"/>
                                        </p:tgtEl>
                                        <p:attrNameLst>
                                          <p:attrName>ppt_y</p:attrName>
                                        </p:attrNameLst>
                                      </p:cBhvr>
                                      <p:tavLst>
                                        <p:tav tm="0">
                                          <p:val>
                                            <p:strVal val="ppt_y"/>
                                          </p:val>
                                        </p:tav>
                                        <p:tav tm="100000">
                                          <p:val>
                                            <p:strVal val="1+ppt_h/2"/>
                                          </p:val>
                                        </p:tav>
                                      </p:tavLst>
                                    </p:anim>
                                    <p:set>
                                      <p:cBhvr>
                                        <p:cTn id="13" dur="1" fill="hold">
                                          <p:stCondLst>
                                            <p:cond delay="499"/>
                                          </p:stCondLst>
                                        </p:cTn>
                                        <p:tgtEl>
                                          <p:spTgt spid="9"/>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10"/>
                                        </p:tgtEl>
                                        <p:attrNameLst>
                                          <p:attrName>ppt_x</p:attrName>
                                        </p:attrNameLst>
                                      </p:cBhvr>
                                      <p:tavLst>
                                        <p:tav tm="0">
                                          <p:val>
                                            <p:strVal val="ppt_x"/>
                                          </p:val>
                                        </p:tav>
                                        <p:tav tm="100000">
                                          <p:val>
                                            <p:strVal val="ppt_x"/>
                                          </p:val>
                                        </p:tav>
                                      </p:tavLst>
                                    </p:anim>
                                    <p:anim calcmode="lin" valueType="num">
                                      <p:cBhvr additive="base">
                                        <p:cTn id="23" dur="500"/>
                                        <p:tgtEl>
                                          <p:spTgt spid="10"/>
                                        </p:tgtEl>
                                        <p:attrNameLst>
                                          <p:attrName>ppt_y</p:attrName>
                                        </p:attrNameLst>
                                      </p:cBhvr>
                                      <p:tavLst>
                                        <p:tav tm="0">
                                          <p:val>
                                            <p:strVal val="ppt_y"/>
                                          </p:val>
                                        </p:tav>
                                        <p:tav tm="100000">
                                          <p:val>
                                            <p:strVal val="1+ppt_h/2"/>
                                          </p:val>
                                        </p:tav>
                                      </p:tavLst>
                                    </p:anim>
                                    <p:set>
                                      <p:cBhvr>
                                        <p:cTn id="24" dur="1" fill="hold">
                                          <p:stCondLst>
                                            <p:cond delay="499"/>
                                          </p:stCondLst>
                                        </p:cTn>
                                        <p:tgtEl>
                                          <p:spTgt spid="1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xit" presetSubtype="4" fill="hold" grpId="1" nodeType="clickEffect">
                                  <p:stCondLst>
                                    <p:cond delay="0"/>
                                  </p:stCondLst>
                                  <p:childTnLst>
                                    <p:anim calcmode="lin" valueType="num">
                                      <p:cBhvr additive="base">
                                        <p:cTn id="33" dur="500"/>
                                        <p:tgtEl>
                                          <p:spTgt spid="6"/>
                                        </p:tgtEl>
                                        <p:attrNameLst>
                                          <p:attrName>ppt_x</p:attrName>
                                        </p:attrNameLst>
                                      </p:cBhvr>
                                      <p:tavLst>
                                        <p:tav tm="0">
                                          <p:val>
                                            <p:strVal val="ppt_x"/>
                                          </p:val>
                                        </p:tav>
                                        <p:tav tm="100000">
                                          <p:val>
                                            <p:strVal val="ppt_x"/>
                                          </p:val>
                                        </p:tav>
                                      </p:tavLst>
                                    </p:anim>
                                    <p:anim calcmode="lin" valueType="num">
                                      <p:cBhvr additive="base">
                                        <p:cTn id="34" dur="500"/>
                                        <p:tgtEl>
                                          <p:spTgt spid="6"/>
                                        </p:tgtEl>
                                        <p:attrNameLst>
                                          <p:attrName>ppt_y</p:attrName>
                                        </p:attrNameLst>
                                      </p:cBhvr>
                                      <p:tavLst>
                                        <p:tav tm="0">
                                          <p:val>
                                            <p:strVal val="ppt_y"/>
                                          </p:val>
                                        </p:tav>
                                        <p:tav tm="100000">
                                          <p:val>
                                            <p:strVal val="1+ppt_h/2"/>
                                          </p:val>
                                        </p:tav>
                                      </p:tavLst>
                                    </p:anim>
                                    <p:set>
                                      <p:cBhvr>
                                        <p:cTn id="35" dur="1" fill="hold">
                                          <p:stCondLst>
                                            <p:cond delay="499"/>
                                          </p:stCondLst>
                                        </p:cTn>
                                        <p:tgtEl>
                                          <p:spTgt spid="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linds(horizontal)">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7"/>
                                        </p:tgtEl>
                                        <p:attrNameLst>
                                          <p:attrName>ppt_x</p:attrName>
                                        </p:attrNameLst>
                                      </p:cBhvr>
                                      <p:tavLst>
                                        <p:tav tm="0">
                                          <p:val>
                                            <p:strVal val="ppt_x"/>
                                          </p:val>
                                        </p:tav>
                                        <p:tav tm="100000">
                                          <p:val>
                                            <p:strVal val="ppt_x"/>
                                          </p:val>
                                        </p:tav>
                                      </p:tavLst>
                                    </p:anim>
                                    <p:anim calcmode="lin" valueType="num">
                                      <p:cBhvr additive="base">
                                        <p:cTn id="45" dur="500"/>
                                        <p:tgtEl>
                                          <p:spTgt spid="7"/>
                                        </p:tgtEl>
                                        <p:attrNameLst>
                                          <p:attrName>ppt_y</p:attrName>
                                        </p:attrNameLst>
                                      </p:cBhvr>
                                      <p:tavLst>
                                        <p:tav tm="0">
                                          <p:val>
                                            <p:strVal val="ppt_y"/>
                                          </p:val>
                                        </p:tav>
                                        <p:tav tm="100000">
                                          <p:val>
                                            <p:strVal val="1+ppt_h/2"/>
                                          </p:val>
                                        </p:tav>
                                      </p:tavLst>
                                    </p:anim>
                                    <p:set>
                                      <p:cBhvr>
                                        <p:cTn id="46" dur="1" fill="hold">
                                          <p:stCondLst>
                                            <p:cond delay="499"/>
                                          </p:stCondLst>
                                        </p:cTn>
                                        <p:tgtEl>
                                          <p:spTgt spid="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blinds(horizontal)">
                                      <p:cBhvr>
                                        <p:cTn id="51" dur="5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xit" presetSubtype="4" fill="hold" grpId="1" nodeType="clickEffect">
                                  <p:stCondLst>
                                    <p:cond delay="0"/>
                                  </p:stCondLst>
                                  <p:childTnLst>
                                    <p:anim calcmode="lin" valueType="num">
                                      <p:cBhvr additive="base">
                                        <p:cTn id="55" dur="500"/>
                                        <p:tgtEl>
                                          <p:spTgt spid="11"/>
                                        </p:tgtEl>
                                        <p:attrNameLst>
                                          <p:attrName>ppt_x</p:attrName>
                                        </p:attrNameLst>
                                      </p:cBhvr>
                                      <p:tavLst>
                                        <p:tav tm="0">
                                          <p:val>
                                            <p:strVal val="ppt_x"/>
                                          </p:val>
                                        </p:tav>
                                        <p:tav tm="100000">
                                          <p:val>
                                            <p:strVal val="ppt_x"/>
                                          </p:val>
                                        </p:tav>
                                      </p:tavLst>
                                    </p:anim>
                                    <p:anim calcmode="lin" valueType="num">
                                      <p:cBhvr additive="base">
                                        <p:cTn id="56" dur="500"/>
                                        <p:tgtEl>
                                          <p:spTgt spid="11"/>
                                        </p:tgtEl>
                                        <p:attrNameLst>
                                          <p:attrName>ppt_y</p:attrName>
                                        </p:attrNameLst>
                                      </p:cBhvr>
                                      <p:tavLst>
                                        <p:tav tm="0">
                                          <p:val>
                                            <p:strVal val="ppt_y"/>
                                          </p:val>
                                        </p:tav>
                                        <p:tav tm="100000">
                                          <p:val>
                                            <p:strVal val="1+ppt_h/2"/>
                                          </p:val>
                                        </p:tav>
                                      </p:tavLst>
                                    </p:anim>
                                    <p:set>
                                      <p:cBhvr>
                                        <p:cTn id="5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6" grpId="0" animBg="1"/>
      <p:bldP spid="6" grpId="1" animBg="1"/>
      <p:bldP spid="7" grpId="0" animBg="1"/>
      <p:bldP spid="7" grpId="1" animBg="1"/>
      <p:bldP spid="11" grpId="0" animBg="1"/>
      <p:bldP spid="11" grpId="1"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
        <p:nvSpPr>
          <p:cNvPr id="9" name="8 Rectángulo redondeado"/>
          <p:cNvSpPr/>
          <p:nvPr/>
        </p:nvSpPr>
        <p:spPr>
          <a:xfrm>
            <a:off x="2195736" y="1556792"/>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Procedimiento experimental</a:t>
            </a:r>
            <a:endParaRPr lang="es-ES" sz="2400" dirty="0">
              <a:solidFill>
                <a:srgbClr val="000066"/>
              </a:solidFill>
              <a:latin typeface="Gill Sans MT" pitchFamily="34" charset="0"/>
            </a:endParaRPr>
          </a:p>
        </p:txBody>
      </p:sp>
      <p:graphicFrame>
        <p:nvGraphicFramePr>
          <p:cNvPr id="8" name="7 Diagrama"/>
          <p:cNvGraphicFramePr/>
          <p:nvPr/>
        </p:nvGraphicFramePr>
        <p:xfrm>
          <a:off x="755576" y="2276872"/>
          <a:ext cx="7632848" cy="2016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6 Rectángulo redondeado"/>
          <p:cNvSpPr/>
          <p:nvPr/>
        </p:nvSpPr>
        <p:spPr>
          <a:xfrm>
            <a:off x="1943708" y="4419110"/>
            <a:ext cx="5256584" cy="594066"/>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Administración de los productos</a:t>
            </a:r>
            <a:endParaRPr lang="es-ES" sz="2400" dirty="0">
              <a:solidFill>
                <a:srgbClr val="000066"/>
              </a:solidFill>
              <a:latin typeface="Gill Sans MT" pitchFamily="34" charset="0"/>
            </a:endParaRPr>
          </a:p>
        </p:txBody>
      </p:sp>
      <p:graphicFrame>
        <p:nvGraphicFramePr>
          <p:cNvPr id="10" name="9 Diagrama"/>
          <p:cNvGraphicFramePr/>
          <p:nvPr/>
        </p:nvGraphicFramePr>
        <p:xfrm>
          <a:off x="539552" y="5229200"/>
          <a:ext cx="8136904" cy="141277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Graphic spid="8" grpId="0">
        <p:bldAsOne/>
      </p:bldGraphic>
      <p:bldP spid="7" grpId="0" animBg="1"/>
      <p:bldGraphic spid="10"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
        <p:nvSpPr>
          <p:cNvPr id="9" name="8 Rectángulo redondeado"/>
          <p:cNvSpPr/>
          <p:nvPr/>
        </p:nvSpPr>
        <p:spPr>
          <a:xfrm>
            <a:off x="2195736" y="1484784"/>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Procedimiento experimental</a:t>
            </a:r>
            <a:endParaRPr lang="es-ES" sz="2400" dirty="0">
              <a:solidFill>
                <a:srgbClr val="000066"/>
              </a:solidFill>
              <a:latin typeface="Gill Sans MT" pitchFamily="34" charset="0"/>
            </a:endParaRPr>
          </a:p>
        </p:txBody>
      </p:sp>
      <p:graphicFrame>
        <p:nvGraphicFramePr>
          <p:cNvPr id="8" name="7 Diagrama"/>
          <p:cNvGraphicFramePr/>
          <p:nvPr/>
        </p:nvGraphicFramePr>
        <p:xfrm>
          <a:off x="611560" y="2296071"/>
          <a:ext cx="7848872" cy="3797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Graphic spid="8"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
        <p:nvSpPr>
          <p:cNvPr id="9" name="8 Rectángulo redondeado"/>
          <p:cNvSpPr/>
          <p:nvPr/>
        </p:nvSpPr>
        <p:spPr>
          <a:xfrm>
            <a:off x="2195736" y="2060848"/>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Procedimiento experimental</a:t>
            </a:r>
            <a:endParaRPr lang="es-ES" sz="2400" dirty="0">
              <a:solidFill>
                <a:srgbClr val="000066"/>
              </a:solidFill>
              <a:latin typeface="Gill Sans MT" pitchFamily="34" charset="0"/>
            </a:endParaRPr>
          </a:p>
        </p:txBody>
      </p:sp>
      <p:sp>
        <p:nvSpPr>
          <p:cNvPr id="6" name="5 Rectángulo redondeado"/>
          <p:cNvSpPr/>
          <p:nvPr/>
        </p:nvSpPr>
        <p:spPr>
          <a:xfrm>
            <a:off x="2195736" y="3645024"/>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Periodo de depuración</a:t>
            </a:r>
            <a:endParaRPr lang="es-ES" sz="2400" dirty="0">
              <a:solidFill>
                <a:srgbClr val="000066"/>
              </a:solidFill>
              <a:latin typeface="Gill Sans MT"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457200" y="1600200"/>
          <a:ext cx="821925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
        <p:nvSpPr>
          <p:cNvPr id="9" name="8 Rectángulo redondeado"/>
          <p:cNvSpPr/>
          <p:nvPr/>
        </p:nvSpPr>
        <p:spPr>
          <a:xfrm>
            <a:off x="2195736" y="2060848"/>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Diseño experimental</a:t>
            </a:r>
            <a:endParaRPr lang="es-ES" sz="2400" dirty="0">
              <a:solidFill>
                <a:srgbClr val="000066"/>
              </a:solidFill>
              <a:latin typeface="Gill Sans MT" pitchFamily="34" charset="0"/>
            </a:endParaRPr>
          </a:p>
        </p:txBody>
      </p:sp>
      <p:graphicFrame>
        <p:nvGraphicFramePr>
          <p:cNvPr id="8" name="7 Diagrama"/>
          <p:cNvGraphicFramePr/>
          <p:nvPr/>
        </p:nvGraphicFramePr>
        <p:xfrm>
          <a:off x="1115616" y="3068960"/>
          <a:ext cx="684076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normAutofit/>
          </a:bodyPr>
          <a:lstStyle/>
          <a:p>
            <a:r>
              <a:rPr lang="es-ES" sz="2800" b="1" dirty="0" smtClean="0">
                <a:solidFill>
                  <a:srgbClr val="000066"/>
                </a:solidFill>
                <a:latin typeface="Gill Sans MT" pitchFamily="34" charset="0"/>
              </a:rPr>
              <a:t>PLANIFICACIÓN DE ESTUDIOS</a:t>
            </a:r>
            <a:endParaRPr lang="es-ES" sz="2800" dirty="0">
              <a:solidFill>
                <a:srgbClr val="000066"/>
              </a:solidFill>
            </a:endParaRPr>
          </a:p>
        </p:txBody>
      </p:sp>
      <p:sp>
        <p:nvSpPr>
          <p:cNvPr id="11" name="10 Rectángulo redondeado"/>
          <p:cNvSpPr/>
          <p:nvPr/>
        </p:nvSpPr>
        <p:spPr>
          <a:xfrm>
            <a:off x="2172016" y="1700808"/>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Diseño cruzado 2x2 no replicado</a:t>
            </a:r>
            <a:endParaRPr lang="es-ES" sz="2400" dirty="0">
              <a:solidFill>
                <a:srgbClr val="000066"/>
              </a:solidFill>
              <a:latin typeface="Gill Sans MT" pitchFamily="34" charset="0"/>
            </a:endParaRPr>
          </a:p>
        </p:txBody>
      </p:sp>
      <p:sp>
        <p:nvSpPr>
          <p:cNvPr id="13" name="12 Rectángulo redondeado"/>
          <p:cNvSpPr/>
          <p:nvPr/>
        </p:nvSpPr>
        <p:spPr>
          <a:xfrm>
            <a:off x="2172016" y="4365104"/>
            <a:ext cx="4752527" cy="792088"/>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300" dirty="0" smtClean="0">
                <a:solidFill>
                  <a:srgbClr val="000066"/>
                </a:solidFill>
                <a:latin typeface="Gill Sans MT" pitchFamily="34" charset="0"/>
              </a:rPr>
              <a:t>R: producto de referencia</a:t>
            </a:r>
          </a:p>
          <a:p>
            <a:pPr algn="ctr"/>
            <a:r>
              <a:rPr lang="es-ES" sz="2300" dirty="0" smtClean="0">
                <a:solidFill>
                  <a:srgbClr val="000066"/>
                </a:solidFill>
                <a:latin typeface="Gill Sans MT" pitchFamily="34" charset="0"/>
              </a:rPr>
              <a:t>E: producto en estudio</a:t>
            </a:r>
            <a:endParaRPr lang="es-ES" sz="2300" dirty="0">
              <a:solidFill>
                <a:srgbClr val="000066"/>
              </a:solidFill>
              <a:latin typeface="Gill Sans MT" pitchFamily="34" charset="0"/>
            </a:endParaRPr>
          </a:p>
        </p:txBody>
      </p:sp>
      <p:sp>
        <p:nvSpPr>
          <p:cNvPr id="18" name="17 Rectángulo redondeado"/>
          <p:cNvSpPr/>
          <p:nvPr/>
        </p:nvSpPr>
        <p:spPr>
          <a:xfrm>
            <a:off x="1811975" y="5445224"/>
            <a:ext cx="5472608"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Formas farmacéuticas liberación inmediata</a:t>
            </a:r>
            <a:endParaRPr lang="es-ES" sz="2400" dirty="0">
              <a:solidFill>
                <a:srgbClr val="000066"/>
              </a:solidFill>
              <a:latin typeface="Gill Sans MT" pitchFamily="34" charset="0"/>
            </a:endParaRPr>
          </a:p>
        </p:txBody>
      </p:sp>
      <p:pic>
        <p:nvPicPr>
          <p:cNvPr id="6" name="Picture 7"/>
          <p:cNvPicPr>
            <a:picLocks noChangeAspect="1" noChangeArrowheads="1"/>
          </p:cNvPicPr>
          <p:nvPr/>
        </p:nvPicPr>
        <p:blipFill>
          <a:blip r:embed="rId2" cstate="print"/>
          <a:srcRect/>
          <a:stretch>
            <a:fillRect/>
          </a:stretch>
        </p:blipFill>
        <p:spPr bwMode="auto">
          <a:xfrm>
            <a:off x="1667113" y="2636912"/>
            <a:ext cx="6001231" cy="172819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normAutofit/>
          </a:bodyPr>
          <a:lstStyle/>
          <a:p>
            <a:r>
              <a:rPr lang="es-ES" sz="2800" b="1" dirty="0" smtClean="0">
                <a:solidFill>
                  <a:srgbClr val="000066"/>
                </a:solidFill>
                <a:latin typeface="Gill Sans MT" pitchFamily="34" charset="0"/>
              </a:rPr>
              <a:t>PLANIFICACIÓN DE ESTUDIOS</a:t>
            </a:r>
            <a:endParaRPr lang="es-ES" sz="2800" dirty="0"/>
          </a:p>
        </p:txBody>
      </p:sp>
      <p:sp>
        <p:nvSpPr>
          <p:cNvPr id="11" name="10 Rectángulo redondeado"/>
          <p:cNvSpPr/>
          <p:nvPr/>
        </p:nvSpPr>
        <p:spPr>
          <a:xfrm>
            <a:off x="2172016" y="1556792"/>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Diseño cruzado replicado</a:t>
            </a:r>
            <a:endParaRPr lang="es-ES" sz="2400" dirty="0">
              <a:solidFill>
                <a:srgbClr val="000066"/>
              </a:solidFill>
              <a:latin typeface="Gill Sans MT" pitchFamily="34" charset="0"/>
            </a:endParaRPr>
          </a:p>
        </p:txBody>
      </p:sp>
      <p:sp>
        <p:nvSpPr>
          <p:cNvPr id="13" name="12 Rectángulo redondeado"/>
          <p:cNvSpPr/>
          <p:nvPr/>
        </p:nvSpPr>
        <p:spPr>
          <a:xfrm>
            <a:off x="2195736" y="4149080"/>
            <a:ext cx="4752527" cy="792088"/>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300" dirty="0" smtClean="0">
                <a:solidFill>
                  <a:srgbClr val="000066"/>
                </a:solidFill>
                <a:latin typeface="Gill Sans MT" pitchFamily="34" charset="0"/>
              </a:rPr>
              <a:t>R: producto de referencia</a:t>
            </a:r>
          </a:p>
          <a:p>
            <a:pPr algn="ctr"/>
            <a:r>
              <a:rPr lang="es-ES" sz="2300" dirty="0" smtClean="0">
                <a:solidFill>
                  <a:srgbClr val="000066"/>
                </a:solidFill>
                <a:latin typeface="Gill Sans MT" pitchFamily="34" charset="0"/>
              </a:rPr>
              <a:t>E: producto en estudio</a:t>
            </a:r>
            <a:endParaRPr lang="es-ES" sz="2300" dirty="0">
              <a:solidFill>
                <a:srgbClr val="000066"/>
              </a:solidFill>
              <a:latin typeface="Gill Sans MT" pitchFamily="34" charset="0"/>
            </a:endParaRPr>
          </a:p>
        </p:txBody>
      </p:sp>
      <p:sp>
        <p:nvSpPr>
          <p:cNvPr id="18" name="17 Rectángulo redondeado"/>
          <p:cNvSpPr/>
          <p:nvPr/>
        </p:nvSpPr>
        <p:spPr>
          <a:xfrm>
            <a:off x="971600" y="5085184"/>
            <a:ext cx="7200800" cy="129614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sz="2200" dirty="0" smtClean="0">
              <a:solidFill>
                <a:srgbClr val="000066"/>
              </a:solidFill>
              <a:latin typeface="Gill Sans MT" pitchFamily="34" charset="0"/>
            </a:endParaRPr>
          </a:p>
          <a:p>
            <a:pPr algn="ctr"/>
            <a:r>
              <a:rPr lang="es-ES" sz="2200" dirty="0" smtClean="0">
                <a:solidFill>
                  <a:srgbClr val="000066"/>
                </a:solidFill>
                <a:latin typeface="Gill Sans MT" pitchFamily="34" charset="0"/>
              </a:rPr>
              <a:t>Formas farmacéuticas de liberación modificada</a:t>
            </a:r>
          </a:p>
          <a:p>
            <a:pPr algn="ctr"/>
            <a:r>
              <a:rPr lang="es-ES" sz="2200" dirty="0" smtClean="0">
                <a:solidFill>
                  <a:srgbClr val="000066"/>
                </a:solidFill>
                <a:latin typeface="Gill Sans MT" pitchFamily="34" charset="0"/>
              </a:rPr>
              <a:t>Fármacos de alta variabilidad (CV &gt;30% en la variabilidad </a:t>
            </a:r>
            <a:r>
              <a:rPr lang="es-ES" sz="2200" dirty="0" err="1" smtClean="0">
                <a:solidFill>
                  <a:srgbClr val="000066"/>
                </a:solidFill>
                <a:latin typeface="Gill Sans MT" pitchFamily="34" charset="0"/>
              </a:rPr>
              <a:t>intrasujeto</a:t>
            </a:r>
            <a:r>
              <a:rPr lang="es-ES" sz="2200" dirty="0" smtClean="0">
                <a:solidFill>
                  <a:srgbClr val="000066"/>
                </a:solidFill>
                <a:latin typeface="Gill Sans MT" pitchFamily="34" charset="0"/>
              </a:rPr>
              <a:t>), incluyendo FF de liberación rápida</a:t>
            </a:r>
          </a:p>
          <a:p>
            <a:pPr algn="ctr"/>
            <a:endParaRPr lang="es-ES" sz="2200" dirty="0">
              <a:solidFill>
                <a:srgbClr val="000066"/>
              </a:solidFill>
              <a:latin typeface="Gill Sans MT" pitchFamily="34" charset="0"/>
            </a:endParaRPr>
          </a:p>
        </p:txBody>
      </p:sp>
      <p:pic>
        <p:nvPicPr>
          <p:cNvPr id="34818" name="Picture 2"/>
          <p:cNvPicPr>
            <a:picLocks noChangeAspect="1" noChangeArrowheads="1"/>
          </p:cNvPicPr>
          <p:nvPr/>
        </p:nvPicPr>
        <p:blipFill>
          <a:blip r:embed="rId2" cstate="print"/>
          <a:srcRect/>
          <a:stretch>
            <a:fillRect/>
          </a:stretch>
        </p:blipFill>
        <p:spPr bwMode="auto">
          <a:xfrm>
            <a:off x="1547664" y="2420888"/>
            <a:ext cx="6011288" cy="17342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normAutofit/>
          </a:bodyPr>
          <a:lstStyle/>
          <a:p>
            <a:r>
              <a:rPr lang="es-ES" sz="2800" b="1" dirty="0" smtClean="0">
                <a:solidFill>
                  <a:srgbClr val="000066"/>
                </a:solidFill>
                <a:latin typeface="Gill Sans MT" pitchFamily="34" charset="0"/>
              </a:rPr>
              <a:t>PLANIFICACIÓN DE ESTUDIOS</a:t>
            </a:r>
            <a:endParaRPr lang="es-ES" sz="2800" dirty="0"/>
          </a:p>
        </p:txBody>
      </p:sp>
      <p:sp>
        <p:nvSpPr>
          <p:cNvPr id="11" name="10 Rectángulo redondeado"/>
          <p:cNvSpPr/>
          <p:nvPr/>
        </p:nvSpPr>
        <p:spPr>
          <a:xfrm>
            <a:off x="2172016" y="1556792"/>
            <a:ext cx="4752527" cy="576064"/>
          </a:xfrm>
          <a:prstGeom prst="round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400" dirty="0" smtClean="0">
                <a:solidFill>
                  <a:srgbClr val="000066"/>
                </a:solidFill>
                <a:latin typeface="Gill Sans MT" pitchFamily="34" charset="0"/>
              </a:rPr>
              <a:t>Parámetros </a:t>
            </a:r>
            <a:r>
              <a:rPr lang="es-ES" sz="2400" dirty="0" err="1" smtClean="0">
                <a:solidFill>
                  <a:srgbClr val="000066"/>
                </a:solidFill>
                <a:latin typeface="Gill Sans MT" pitchFamily="34" charset="0"/>
              </a:rPr>
              <a:t>farmacocinéticos</a:t>
            </a:r>
            <a:endParaRPr lang="es-ES" sz="2400" dirty="0">
              <a:solidFill>
                <a:srgbClr val="000066"/>
              </a:solidFill>
              <a:latin typeface="Gill Sans MT" pitchFamily="34" charset="0"/>
            </a:endParaRPr>
          </a:p>
        </p:txBody>
      </p:sp>
      <p:graphicFrame>
        <p:nvGraphicFramePr>
          <p:cNvPr id="8" name="7 Diagrama"/>
          <p:cNvGraphicFramePr/>
          <p:nvPr/>
        </p:nvGraphicFramePr>
        <p:xfrm>
          <a:off x="683568" y="2551836"/>
          <a:ext cx="7704856" cy="282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457200" y="2708919"/>
          <a:ext cx="8219256"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1403648" y="5157192"/>
            <a:ext cx="6336704" cy="369332"/>
          </a:xfrm>
          <a:prstGeom prst="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es-ES" dirty="0" smtClean="0">
                <a:solidFill>
                  <a:srgbClr val="000066"/>
                </a:solidFill>
              </a:rPr>
              <a:t>http://www.ispch.cl/formularios/norma_tec/norm_tec_n_57.pdf</a:t>
            </a:r>
            <a:endParaRPr lang="es-ES" dirty="0">
              <a:solidFill>
                <a:srgbClr val="000066"/>
              </a:solidFill>
            </a:endParaRPr>
          </a:p>
        </p:txBody>
      </p:sp>
      <p:sp>
        <p:nvSpPr>
          <p:cNvPr id="9" name="8 Rectángulo"/>
          <p:cNvSpPr/>
          <p:nvPr/>
        </p:nvSpPr>
        <p:spPr>
          <a:xfrm>
            <a:off x="1331640" y="5877272"/>
            <a:ext cx="6480720" cy="369332"/>
          </a:xfrm>
          <a:prstGeom prst="rect">
            <a:avLst/>
          </a:prstGeom>
          <a:ln w="57150">
            <a:solidFill>
              <a:schemeClr val="bg1"/>
            </a:solid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es-ES" dirty="0" smtClean="0">
                <a:solidFill>
                  <a:srgbClr val="000066"/>
                </a:solidFill>
              </a:rPr>
              <a:t>http://www.wma.net/es/30publications/10policies/b3/17c_es.pdf</a:t>
            </a:r>
            <a:endParaRPr lang="es-ES" dirty="0">
              <a:solidFill>
                <a:srgbClr val="000066"/>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457200" y="2708919"/>
          <a:ext cx="8219256"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457200" y="2708919"/>
          <a:ext cx="8219256"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683568" y="2708919"/>
          <a:ext cx="7848872" cy="1440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a:bodyPr>
          <a:lstStyle/>
          <a:p>
            <a:r>
              <a:rPr lang="es-ES" sz="2800" b="1" dirty="0" smtClean="0">
                <a:solidFill>
                  <a:srgbClr val="000066"/>
                </a:solidFill>
                <a:latin typeface="Gill Sans MT" pitchFamily="34" charset="0"/>
              </a:rPr>
              <a:t>PLANIFICACIÓN DE ESTUDIOS</a:t>
            </a:r>
            <a:endParaRPr lang="es-ES" sz="2800" dirty="0">
              <a:solidFill>
                <a:srgbClr val="000066"/>
              </a:solidFill>
            </a:endParaRPr>
          </a:p>
        </p:txBody>
      </p:sp>
      <p:graphicFrame>
        <p:nvGraphicFramePr>
          <p:cNvPr id="8" name="7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nvGraphicFramePr>
        <p:xfrm>
          <a:off x="827584" y="1628800"/>
          <a:ext cx="7272808"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Título"/>
          <p:cNvSpPr>
            <a:spLocks noGrp="1"/>
          </p:cNvSpPr>
          <p:nvPr>
            <p:ph type="title"/>
          </p:nvPr>
        </p:nvSpPr>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a:ln w="57150">
            <a:noFill/>
          </a:ln>
        </p:spPr>
        <p:txBody>
          <a:bodyPr>
            <a:normAutofit/>
          </a:bodyPr>
          <a:lstStyle/>
          <a:p>
            <a:r>
              <a:rPr lang="es-ES" sz="2800" b="1" dirty="0" smtClean="0">
                <a:solidFill>
                  <a:srgbClr val="000066"/>
                </a:solidFill>
                <a:latin typeface="Gill Sans MT" pitchFamily="34" charset="0"/>
              </a:rPr>
              <a:t>PLANIFICACIÓN DE ESTUDIOS</a:t>
            </a:r>
            <a:endParaRPr lang="es-ES" sz="2800" b="1" dirty="0">
              <a:solidFill>
                <a:srgbClr val="000066"/>
              </a:solidFill>
              <a:latin typeface="Gill Sans MT" pitchFamily="34" charset="0"/>
            </a:endParaRPr>
          </a:p>
        </p:txBody>
      </p:sp>
      <p:graphicFrame>
        <p:nvGraphicFramePr>
          <p:cNvPr id="7" name="6 Marcador de contenido"/>
          <p:cNvGraphicFramePr>
            <a:graphicFrameLocks noGrp="1"/>
          </p:cNvGraphicFramePr>
          <p:nvPr>
            <p:ph idx="1"/>
          </p:nvPr>
        </p:nvGraphicFramePr>
        <p:xfrm>
          <a:off x="1547664" y="1988839"/>
          <a:ext cx="5976664" cy="3096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1361</TotalTime>
  <Words>675</Words>
  <Application>Microsoft Office PowerPoint</Application>
  <PresentationFormat>Presentación en pantalla (4:3)</PresentationFormat>
  <Paragraphs>125</Paragraphs>
  <Slides>23</Slides>
  <Notes>4</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Diapositiva 1</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lpstr>PLANIFICACIÓN DE ESTUDIOS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BIODISPONIBILIDAD-BIOEQUIVALENCIA PLANIFICACIÓN ESTUDIOS</dc:title>
  <dc:creator>Edda Costa</dc:creator>
  <cp:lastModifiedBy>Edda Costa</cp:lastModifiedBy>
  <cp:revision>38</cp:revision>
  <dcterms:created xsi:type="dcterms:W3CDTF">2010-10-19T00:45:20Z</dcterms:created>
  <dcterms:modified xsi:type="dcterms:W3CDTF">2010-10-27T22:22:23Z</dcterms:modified>
</cp:coreProperties>
</file>