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</p:sldIdLst>
  <p:sldSz cx="12192000" cy="6858000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64" autoAdjust="0"/>
  </p:normalViewPr>
  <p:slideViewPr>
    <p:cSldViewPr snapToGrid="0">
      <p:cViewPr varScale="1">
        <p:scale>
          <a:sx n="105" d="100"/>
          <a:sy n="105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40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32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5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7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00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42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25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90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22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18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C86E-CF1B-4272-9949-20CEA872677E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82B5-D00C-4D3B-B226-9428AB6FC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0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90500"/>
            <a:ext cx="6477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952581"/>
              </p:ext>
            </p:extLst>
          </p:nvPr>
        </p:nvGraphicFramePr>
        <p:xfrm>
          <a:off x="2589860" y="2726480"/>
          <a:ext cx="6170583" cy="2859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738"/>
                <a:gridCol w="2418199"/>
                <a:gridCol w="1542646"/>
              </a:tblGrid>
              <a:tr h="106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Solicitar 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</a:rPr>
                        <a:t>entrevista y listado de </a:t>
                      </a:r>
                      <a:r>
                        <a:rPr lang="es-CL" sz="1800" b="1" dirty="0" smtClean="0">
                          <a:solidFill>
                            <a:schemeClr val="tx1"/>
                          </a:solidFill>
                          <a:effectLst/>
                        </a:rPr>
                        <a:t>documentos.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contar </a:t>
                      </a: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10 de octubre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2° piso</a:t>
                      </a:r>
                      <a:r>
                        <a:rPr lang="es-CL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Edificio Decano Luis Núñez</a:t>
                      </a:r>
                      <a:endParaRPr lang="es-CL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</a:tr>
              <a:tr h="727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solidFill>
                            <a:schemeClr val="tx1"/>
                          </a:solidFill>
                          <a:effectLst/>
                        </a:rPr>
                        <a:t>Completar FOCES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</a:rPr>
                        <a:t>16 de octubre al 09 de noviembre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foces.uchile.cl</a:t>
                      </a:r>
                      <a:endParaRPr lang="es-C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</a:tr>
              <a:tr h="847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solidFill>
                            <a:schemeClr val="tx1"/>
                          </a:solidFill>
                          <a:effectLst/>
                        </a:rPr>
                        <a:t>Entrevistas </a:t>
                      </a:r>
                      <a:r>
                        <a:rPr lang="es-CL" sz="1800" dirty="0" smtClean="0">
                          <a:solidFill>
                            <a:schemeClr val="tx1"/>
                          </a:solidFill>
                          <a:effectLst/>
                        </a:rPr>
                        <a:t>y </a:t>
                      </a:r>
                      <a:r>
                        <a:rPr lang="es-CL" sz="1800" dirty="0" smtClean="0">
                          <a:solidFill>
                            <a:schemeClr val="tx1"/>
                          </a:solidFill>
                          <a:effectLst/>
                        </a:rPr>
                        <a:t>entrega de documentos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16 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</a:rPr>
                        <a:t>de octubre al 30 de noviembre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2° piso</a:t>
                      </a:r>
                      <a:r>
                        <a:rPr lang="es-CL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Edificio Decano Luis Núñez</a:t>
                      </a:r>
                      <a:endParaRPr lang="es-CL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D63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 descr="C:\Users\Paula Toledo\Downloads\foces_redes_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929" y="500857"/>
            <a:ext cx="6010275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80461" y="1826420"/>
            <a:ext cx="53893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PROCESO DE ACREDITACION BENEFICIOS INTERNOS Y EXTERNOS EN</a:t>
            </a:r>
            <a:r>
              <a:rPr kumimoji="0" lang="es-CL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FACULTAD </a:t>
            </a:r>
            <a:endParaRPr kumimoji="0" lang="es-C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90500"/>
            <a:ext cx="6477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0200" y="697971"/>
            <a:ext cx="9702800" cy="5431896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347133"/>
            <a:ext cx="5833534" cy="583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59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Toledo</dc:creator>
  <cp:lastModifiedBy>Paula Toledo</cp:lastModifiedBy>
  <cp:revision>5</cp:revision>
  <cp:lastPrinted>2018-10-08T15:08:27Z</cp:lastPrinted>
  <dcterms:created xsi:type="dcterms:W3CDTF">2018-10-08T13:05:34Z</dcterms:created>
  <dcterms:modified xsi:type="dcterms:W3CDTF">2018-10-08T15:25:36Z</dcterms:modified>
</cp:coreProperties>
</file>