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77" r:id="rId4"/>
    <p:sldId id="272" r:id="rId5"/>
    <p:sldId id="278" r:id="rId6"/>
    <p:sldId id="274" r:id="rId7"/>
    <p:sldId id="275" r:id="rId8"/>
    <p:sldId id="276" r:id="rId9"/>
    <p:sldId id="279" r:id="rId10"/>
    <p:sldId id="271" r:id="rId1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3"/>
      <p:bold r:id="rId14"/>
      <p:italic r:id="rId15"/>
      <p:boldItalic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98805-2FAB-4980-9C30-3EF5A294EE8A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CL"/>
        </a:p>
      </dgm:t>
    </dgm:pt>
    <dgm:pt modelId="{E2005380-709B-4EC6-8828-6818F048CA2A}">
      <dgm:prSet phldrT="[Texto]"/>
      <dgm:spPr/>
      <dgm:t>
        <a:bodyPr/>
        <a:lstStyle/>
        <a:p>
          <a:r>
            <a:rPr lang="es-CL" dirty="0"/>
            <a:t>déficit neurológico súbito y focal</a:t>
          </a:r>
        </a:p>
      </dgm:t>
    </dgm:pt>
    <dgm:pt modelId="{CFDFCB76-83AD-479F-A10B-1E2A9F7ED781}" type="parTrans" cxnId="{1C5471F0-903B-4C25-8B3C-AAC27390DEF4}">
      <dgm:prSet/>
      <dgm:spPr/>
      <dgm:t>
        <a:bodyPr/>
        <a:lstStyle/>
        <a:p>
          <a:endParaRPr lang="es-CL"/>
        </a:p>
      </dgm:t>
    </dgm:pt>
    <dgm:pt modelId="{61497E37-3F7F-42CF-ACF2-9AA6C0730138}" type="sibTrans" cxnId="{1C5471F0-903B-4C25-8B3C-AAC27390DEF4}">
      <dgm:prSet/>
      <dgm:spPr/>
      <dgm:t>
        <a:bodyPr/>
        <a:lstStyle/>
        <a:p>
          <a:r>
            <a:rPr lang="es-CL"/>
            <a:t>"perfil vascular" </a:t>
          </a:r>
        </a:p>
      </dgm:t>
    </dgm:pt>
    <dgm:pt modelId="{ACA0345E-F5CF-44DB-8EC5-A1ACD5886226}">
      <dgm:prSet phldrT="[Texto]"/>
      <dgm:spPr/>
      <dgm:t>
        <a:bodyPr/>
        <a:lstStyle/>
        <a:p>
          <a:r>
            <a:rPr lang="es-CL"/>
            <a:t>inicio brusco</a:t>
          </a:r>
        </a:p>
      </dgm:t>
    </dgm:pt>
    <dgm:pt modelId="{CB53A00F-DD97-4FC9-8094-30B76469C3B4}" type="parTrans" cxnId="{6C17852D-014B-4568-BAEA-E6606153C23E}">
      <dgm:prSet/>
      <dgm:spPr/>
      <dgm:t>
        <a:bodyPr/>
        <a:lstStyle/>
        <a:p>
          <a:endParaRPr lang="es-CL"/>
        </a:p>
      </dgm:t>
    </dgm:pt>
    <dgm:pt modelId="{BE7C910E-8703-42C3-AEE5-4CCBDC152ED5}" type="sibTrans" cxnId="{6C17852D-014B-4568-BAEA-E6606153C23E}">
      <dgm:prSet/>
      <dgm:spPr/>
      <dgm:t>
        <a:bodyPr/>
        <a:lstStyle/>
        <a:p>
          <a:pPr algn="ctr"/>
          <a:r>
            <a:rPr lang="es-ES" dirty="0"/>
            <a:t>súbito</a:t>
          </a:r>
          <a:endParaRPr lang="es-CL" dirty="0"/>
        </a:p>
      </dgm:t>
    </dgm:pt>
    <dgm:pt modelId="{83877C1A-D117-4BD5-A447-9179A9C0C39B}">
      <dgm:prSet phldrT="[Texto]"/>
      <dgm:spPr/>
      <dgm:t>
        <a:bodyPr/>
        <a:lstStyle/>
        <a:p>
          <a:r>
            <a:rPr lang="es-CL"/>
            <a:t>síntomas negativos</a:t>
          </a:r>
        </a:p>
      </dgm:t>
    </dgm:pt>
    <dgm:pt modelId="{3E099AF2-4A47-46BB-BE55-FE14EDF18AED}" type="parTrans" cxnId="{53E65CB9-B820-4A6C-88BF-04A6D96235FF}">
      <dgm:prSet/>
      <dgm:spPr/>
      <dgm:t>
        <a:bodyPr/>
        <a:lstStyle/>
        <a:p>
          <a:endParaRPr lang="es-CL"/>
        </a:p>
      </dgm:t>
    </dgm:pt>
    <dgm:pt modelId="{D32FB50F-14B5-45DA-8734-796D8AC74B96}" type="sibTrans" cxnId="{53E65CB9-B820-4A6C-88BF-04A6D96235FF}">
      <dgm:prSet/>
      <dgm:spPr/>
      <dgm:t>
        <a:bodyPr/>
        <a:lstStyle/>
        <a:p>
          <a:pPr algn="ctr"/>
          <a:r>
            <a:rPr lang="es-CL"/>
            <a:t>disminución de la fuerza, lenguaje, visual o cualquiero función neurológica</a:t>
          </a:r>
        </a:p>
      </dgm:t>
    </dgm:pt>
    <dgm:pt modelId="{ECAF7D36-1C4A-4E7C-A049-3663584CAE6B}">
      <dgm:prSet phldrT="[Texto]"/>
      <dgm:spPr/>
      <dgm:t>
        <a:bodyPr/>
        <a:lstStyle/>
        <a:p>
          <a:r>
            <a:rPr lang="es-CL"/>
            <a:t>focal</a:t>
          </a:r>
        </a:p>
      </dgm:t>
    </dgm:pt>
    <dgm:pt modelId="{4C5BF6FF-05FB-4A40-AF9F-8A7D79DFBAC0}" type="parTrans" cxnId="{F2F3D399-E552-494E-AB5E-9D5668680007}">
      <dgm:prSet/>
      <dgm:spPr/>
      <dgm:t>
        <a:bodyPr/>
        <a:lstStyle/>
        <a:p>
          <a:endParaRPr lang="es-CL"/>
        </a:p>
      </dgm:t>
    </dgm:pt>
    <dgm:pt modelId="{3E2AF5DD-CAC9-4639-86D5-8D3D93F64956}" type="sibTrans" cxnId="{F2F3D399-E552-494E-AB5E-9D5668680007}">
      <dgm:prSet/>
      <dgm:spPr/>
      <dgm:t>
        <a:bodyPr/>
        <a:lstStyle/>
        <a:p>
          <a:pPr algn="ctr"/>
          <a:r>
            <a:rPr lang="es-CL"/>
            <a:t>ej: un hemicuerpo, facial, braquial o crural</a:t>
          </a:r>
        </a:p>
      </dgm:t>
    </dgm:pt>
    <dgm:pt modelId="{1B789724-B65C-4F0C-9338-1889F64880CA}" type="pres">
      <dgm:prSet presAssocID="{5C198805-2FAB-4980-9C30-3EF5A294EE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1C3E383-D6E6-4449-ACAF-CE5B57464978}" type="pres">
      <dgm:prSet presAssocID="{E2005380-709B-4EC6-8828-6818F048CA2A}" presName="hierRoot1" presStyleCnt="0">
        <dgm:presLayoutVars>
          <dgm:hierBranch val="init"/>
        </dgm:presLayoutVars>
      </dgm:prSet>
      <dgm:spPr/>
    </dgm:pt>
    <dgm:pt modelId="{F3E798C8-4945-4F3F-AC25-E1CE0459CB45}" type="pres">
      <dgm:prSet presAssocID="{E2005380-709B-4EC6-8828-6818F048CA2A}" presName="rootComposite1" presStyleCnt="0"/>
      <dgm:spPr/>
    </dgm:pt>
    <dgm:pt modelId="{F894FB15-A02A-4131-8B5C-6B68686D49F0}" type="pres">
      <dgm:prSet presAssocID="{E2005380-709B-4EC6-8828-6818F048CA2A}" presName="rootText1" presStyleLbl="node0" presStyleIdx="0" presStyleCnt="1" custLinFactNeighborY="1522">
        <dgm:presLayoutVars>
          <dgm:chMax/>
          <dgm:chPref val="3"/>
        </dgm:presLayoutVars>
      </dgm:prSet>
      <dgm:spPr/>
    </dgm:pt>
    <dgm:pt modelId="{7975E77D-D6AD-4B0C-A429-84643A1060AB}" type="pres">
      <dgm:prSet presAssocID="{E2005380-709B-4EC6-8828-6818F048CA2A}" presName="titleText1" presStyleLbl="fgAcc0" presStyleIdx="0" presStyleCnt="1" custLinFactNeighborX="-15181" custLinFactNeighborY="27941">
        <dgm:presLayoutVars>
          <dgm:chMax val="0"/>
          <dgm:chPref val="0"/>
        </dgm:presLayoutVars>
      </dgm:prSet>
      <dgm:spPr/>
    </dgm:pt>
    <dgm:pt modelId="{31AC071D-1264-452F-8D84-4AB92C92A7CC}" type="pres">
      <dgm:prSet presAssocID="{E2005380-709B-4EC6-8828-6818F048CA2A}" presName="rootConnector1" presStyleLbl="node1" presStyleIdx="0" presStyleCnt="3"/>
      <dgm:spPr/>
    </dgm:pt>
    <dgm:pt modelId="{5232EAB0-61A0-4EBE-B4C5-07CB0D6C75FF}" type="pres">
      <dgm:prSet presAssocID="{E2005380-709B-4EC6-8828-6818F048CA2A}" presName="hierChild2" presStyleCnt="0"/>
      <dgm:spPr/>
    </dgm:pt>
    <dgm:pt modelId="{A9706593-D0FB-4E90-8DF9-F3DEF98B76FE}" type="pres">
      <dgm:prSet presAssocID="{CB53A00F-DD97-4FC9-8094-30B76469C3B4}" presName="Name37" presStyleLbl="parChTrans1D2" presStyleIdx="0" presStyleCnt="3"/>
      <dgm:spPr/>
    </dgm:pt>
    <dgm:pt modelId="{DD08C9F2-F895-4978-BBBD-42B5CAB098CE}" type="pres">
      <dgm:prSet presAssocID="{ACA0345E-F5CF-44DB-8EC5-A1ACD5886226}" presName="hierRoot2" presStyleCnt="0">
        <dgm:presLayoutVars>
          <dgm:hierBranch val="init"/>
        </dgm:presLayoutVars>
      </dgm:prSet>
      <dgm:spPr/>
    </dgm:pt>
    <dgm:pt modelId="{B5B9C013-878C-4C40-8988-160685B26775}" type="pres">
      <dgm:prSet presAssocID="{ACA0345E-F5CF-44DB-8EC5-A1ACD5886226}" presName="rootComposite" presStyleCnt="0"/>
      <dgm:spPr/>
    </dgm:pt>
    <dgm:pt modelId="{FB84A179-9DF4-43DC-AA7B-3278444CBFCB}" type="pres">
      <dgm:prSet presAssocID="{ACA0345E-F5CF-44DB-8EC5-A1ACD5886226}" presName="rootText" presStyleLbl="node1" presStyleIdx="0" presStyleCnt="3">
        <dgm:presLayoutVars>
          <dgm:chMax/>
          <dgm:chPref val="3"/>
        </dgm:presLayoutVars>
      </dgm:prSet>
      <dgm:spPr/>
    </dgm:pt>
    <dgm:pt modelId="{B17077B1-759B-4EC5-A580-E0AE3247C3C6}" type="pres">
      <dgm:prSet presAssocID="{ACA0345E-F5CF-44DB-8EC5-A1ACD5886226}" presName="titleText2" presStyleLbl="fgAcc1" presStyleIdx="0" presStyleCnt="3" custLinFactX="-1750" custLinFactNeighborX="-100000" custLinFactNeighborY="52469">
        <dgm:presLayoutVars>
          <dgm:chMax val="0"/>
          <dgm:chPref val="0"/>
        </dgm:presLayoutVars>
      </dgm:prSet>
      <dgm:spPr/>
    </dgm:pt>
    <dgm:pt modelId="{ABC3DEE3-B065-4761-AA8F-9833AFADB64F}" type="pres">
      <dgm:prSet presAssocID="{ACA0345E-F5CF-44DB-8EC5-A1ACD5886226}" presName="rootConnector" presStyleLbl="node2" presStyleIdx="0" presStyleCnt="0"/>
      <dgm:spPr/>
    </dgm:pt>
    <dgm:pt modelId="{4FE52BFB-0F72-45F1-A6D9-D26454667812}" type="pres">
      <dgm:prSet presAssocID="{ACA0345E-F5CF-44DB-8EC5-A1ACD5886226}" presName="hierChild4" presStyleCnt="0"/>
      <dgm:spPr/>
    </dgm:pt>
    <dgm:pt modelId="{5E077279-89C8-4A28-9A59-B5C1600424F2}" type="pres">
      <dgm:prSet presAssocID="{ACA0345E-F5CF-44DB-8EC5-A1ACD5886226}" presName="hierChild5" presStyleCnt="0"/>
      <dgm:spPr/>
    </dgm:pt>
    <dgm:pt modelId="{5DE238D7-8AA8-430F-B2FA-E4087E69BB0F}" type="pres">
      <dgm:prSet presAssocID="{3E099AF2-4A47-46BB-BE55-FE14EDF18AED}" presName="Name37" presStyleLbl="parChTrans1D2" presStyleIdx="1" presStyleCnt="3"/>
      <dgm:spPr/>
    </dgm:pt>
    <dgm:pt modelId="{E06C793F-0D55-470B-A4F6-AD958F6BA931}" type="pres">
      <dgm:prSet presAssocID="{83877C1A-D117-4BD5-A447-9179A9C0C39B}" presName="hierRoot2" presStyleCnt="0">
        <dgm:presLayoutVars>
          <dgm:hierBranch val="init"/>
        </dgm:presLayoutVars>
      </dgm:prSet>
      <dgm:spPr/>
    </dgm:pt>
    <dgm:pt modelId="{65A997BA-049C-4BEB-87DA-88AEC8A99F74}" type="pres">
      <dgm:prSet presAssocID="{83877C1A-D117-4BD5-A447-9179A9C0C39B}" presName="rootComposite" presStyleCnt="0"/>
      <dgm:spPr/>
    </dgm:pt>
    <dgm:pt modelId="{959F4FED-78F9-45D6-8A89-37AFF201DCAC}" type="pres">
      <dgm:prSet presAssocID="{83877C1A-D117-4BD5-A447-9179A9C0C39B}" presName="rootText" presStyleLbl="node1" presStyleIdx="1" presStyleCnt="3">
        <dgm:presLayoutVars>
          <dgm:chMax/>
          <dgm:chPref val="3"/>
        </dgm:presLayoutVars>
      </dgm:prSet>
      <dgm:spPr/>
    </dgm:pt>
    <dgm:pt modelId="{82782404-E326-468A-A4D6-6D97A9BBF73B}" type="pres">
      <dgm:prSet presAssocID="{83877C1A-D117-4BD5-A447-9179A9C0C39B}" presName="titleText2" presStyleLbl="fgAcc1" presStyleIdx="1" presStyleCnt="3" custScaleX="134172" custScaleY="317706" custLinFactY="23290" custLinFactNeighborX="2627" custLinFactNeighborY="100000">
        <dgm:presLayoutVars>
          <dgm:chMax val="0"/>
          <dgm:chPref val="0"/>
        </dgm:presLayoutVars>
      </dgm:prSet>
      <dgm:spPr/>
    </dgm:pt>
    <dgm:pt modelId="{EE0DB7CA-6122-4AC5-A1EF-11FCCE75CF3A}" type="pres">
      <dgm:prSet presAssocID="{83877C1A-D117-4BD5-A447-9179A9C0C39B}" presName="rootConnector" presStyleLbl="node2" presStyleIdx="0" presStyleCnt="0"/>
      <dgm:spPr/>
    </dgm:pt>
    <dgm:pt modelId="{17587A94-E27B-4521-A701-790880ECB3C8}" type="pres">
      <dgm:prSet presAssocID="{83877C1A-D117-4BD5-A447-9179A9C0C39B}" presName="hierChild4" presStyleCnt="0"/>
      <dgm:spPr/>
    </dgm:pt>
    <dgm:pt modelId="{4E94AB89-5078-43E0-92C3-41FA83016D83}" type="pres">
      <dgm:prSet presAssocID="{83877C1A-D117-4BD5-A447-9179A9C0C39B}" presName="hierChild5" presStyleCnt="0"/>
      <dgm:spPr/>
    </dgm:pt>
    <dgm:pt modelId="{5BC0316B-92B2-4F36-99D3-111333A3FCB5}" type="pres">
      <dgm:prSet presAssocID="{4C5BF6FF-05FB-4A40-AF9F-8A7D79DFBAC0}" presName="Name37" presStyleLbl="parChTrans1D2" presStyleIdx="2" presStyleCnt="3"/>
      <dgm:spPr/>
    </dgm:pt>
    <dgm:pt modelId="{6E5A1BC7-9A68-4811-9658-C05B1A5D17FA}" type="pres">
      <dgm:prSet presAssocID="{ECAF7D36-1C4A-4E7C-A049-3663584CAE6B}" presName="hierRoot2" presStyleCnt="0">
        <dgm:presLayoutVars>
          <dgm:hierBranch val="init"/>
        </dgm:presLayoutVars>
      </dgm:prSet>
      <dgm:spPr/>
    </dgm:pt>
    <dgm:pt modelId="{A4C56A5E-E887-4B67-A6D7-1A417D80A316}" type="pres">
      <dgm:prSet presAssocID="{ECAF7D36-1C4A-4E7C-A049-3663584CAE6B}" presName="rootComposite" presStyleCnt="0"/>
      <dgm:spPr/>
    </dgm:pt>
    <dgm:pt modelId="{172C4501-441A-4C78-8114-DAB7B2613C8A}" type="pres">
      <dgm:prSet presAssocID="{ECAF7D36-1C4A-4E7C-A049-3663584CAE6B}" presName="rootText" presStyleLbl="node1" presStyleIdx="2" presStyleCnt="3">
        <dgm:presLayoutVars>
          <dgm:chMax/>
          <dgm:chPref val="3"/>
        </dgm:presLayoutVars>
      </dgm:prSet>
      <dgm:spPr/>
    </dgm:pt>
    <dgm:pt modelId="{8F794985-A5F1-44C9-9EBF-949E2A7B305D}" type="pres">
      <dgm:prSet presAssocID="{ECAF7D36-1C4A-4E7C-A049-3663584CAE6B}" presName="titleText2" presStyleLbl="fgAcc1" presStyleIdx="2" presStyleCnt="3" custScaleY="241974" custLinFactNeighborX="4333" custLinFactNeighborY="37255">
        <dgm:presLayoutVars>
          <dgm:chMax val="0"/>
          <dgm:chPref val="0"/>
        </dgm:presLayoutVars>
      </dgm:prSet>
      <dgm:spPr/>
    </dgm:pt>
    <dgm:pt modelId="{26476174-86A3-40BA-ABE4-2945C1C8C01F}" type="pres">
      <dgm:prSet presAssocID="{ECAF7D36-1C4A-4E7C-A049-3663584CAE6B}" presName="rootConnector" presStyleLbl="node2" presStyleIdx="0" presStyleCnt="0"/>
      <dgm:spPr/>
    </dgm:pt>
    <dgm:pt modelId="{DE7862BD-CD4C-4B02-8118-E38D23C14125}" type="pres">
      <dgm:prSet presAssocID="{ECAF7D36-1C4A-4E7C-A049-3663584CAE6B}" presName="hierChild4" presStyleCnt="0"/>
      <dgm:spPr/>
    </dgm:pt>
    <dgm:pt modelId="{E55EA449-F918-4779-83E3-6420C6EC0F9B}" type="pres">
      <dgm:prSet presAssocID="{ECAF7D36-1C4A-4E7C-A049-3663584CAE6B}" presName="hierChild5" presStyleCnt="0"/>
      <dgm:spPr/>
    </dgm:pt>
    <dgm:pt modelId="{6340A787-198E-4042-B312-E39B7A4F038E}" type="pres">
      <dgm:prSet presAssocID="{E2005380-709B-4EC6-8828-6818F048CA2A}" presName="hierChild3" presStyleCnt="0"/>
      <dgm:spPr/>
    </dgm:pt>
  </dgm:ptLst>
  <dgm:cxnLst>
    <dgm:cxn modelId="{5D50300A-FCE6-473C-9CF4-2B1B58493E86}" type="presOf" srcId="{E2005380-709B-4EC6-8828-6818F048CA2A}" destId="{F894FB15-A02A-4131-8B5C-6B68686D49F0}" srcOrd="0" destOrd="0" presId="urn:microsoft.com/office/officeart/2008/layout/NameandTitleOrganizationalChart"/>
    <dgm:cxn modelId="{2B76F427-94D6-4976-9D2A-9BDCC6AA985E}" type="presOf" srcId="{ACA0345E-F5CF-44DB-8EC5-A1ACD5886226}" destId="{ABC3DEE3-B065-4761-AA8F-9833AFADB64F}" srcOrd="1" destOrd="0" presId="urn:microsoft.com/office/officeart/2008/layout/NameandTitleOrganizationalChart"/>
    <dgm:cxn modelId="{6C17852D-014B-4568-BAEA-E6606153C23E}" srcId="{E2005380-709B-4EC6-8828-6818F048CA2A}" destId="{ACA0345E-F5CF-44DB-8EC5-A1ACD5886226}" srcOrd="0" destOrd="0" parTransId="{CB53A00F-DD97-4FC9-8094-30B76469C3B4}" sibTransId="{BE7C910E-8703-42C3-AEE5-4CCBDC152ED5}"/>
    <dgm:cxn modelId="{921F2E3F-6B53-468D-ADBF-713AAE8D3ED4}" type="presOf" srcId="{3E099AF2-4A47-46BB-BE55-FE14EDF18AED}" destId="{5DE238D7-8AA8-430F-B2FA-E4087E69BB0F}" srcOrd="0" destOrd="0" presId="urn:microsoft.com/office/officeart/2008/layout/NameandTitleOrganizationalChart"/>
    <dgm:cxn modelId="{0EEBA33F-4991-43B4-A014-8251306C06B8}" type="presOf" srcId="{4C5BF6FF-05FB-4A40-AF9F-8A7D79DFBAC0}" destId="{5BC0316B-92B2-4F36-99D3-111333A3FCB5}" srcOrd="0" destOrd="0" presId="urn:microsoft.com/office/officeart/2008/layout/NameandTitleOrganizationalChart"/>
    <dgm:cxn modelId="{10EE5649-B3E1-4DD9-BB09-C9D2E8C7A0DE}" type="presOf" srcId="{E2005380-709B-4EC6-8828-6818F048CA2A}" destId="{31AC071D-1264-452F-8D84-4AB92C92A7CC}" srcOrd="1" destOrd="0" presId="urn:microsoft.com/office/officeart/2008/layout/NameandTitleOrganizationalChart"/>
    <dgm:cxn modelId="{3D246852-ADAF-40EF-8725-BFC575C025E8}" type="presOf" srcId="{3E2AF5DD-CAC9-4639-86D5-8D3D93F64956}" destId="{8F794985-A5F1-44C9-9EBF-949E2A7B305D}" srcOrd="0" destOrd="0" presId="urn:microsoft.com/office/officeart/2008/layout/NameandTitleOrganizationalChart"/>
    <dgm:cxn modelId="{3BCA5A79-E986-438F-B879-23BF7A69950E}" type="presOf" srcId="{83877C1A-D117-4BD5-A447-9179A9C0C39B}" destId="{EE0DB7CA-6122-4AC5-A1EF-11FCCE75CF3A}" srcOrd="1" destOrd="0" presId="urn:microsoft.com/office/officeart/2008/layout/NameandTitleOrganizationalChart"/>
    <dgm:cxn modelId="{5B145092-44B5-4D42-87B9-ED0DD695CF4B}" type="presOf" srcId="{ECAF7D36-1C4A-4E7C-A049-3663584CAE6B}" destId="{26476174-86A3-40BA-ABE4-2945C1C8C01F}" srcOrd="1" destOrd="0" presId="urn:microsoft.com/office/officeart/2008/layout/NameandTitleOrganizationalChart"/>
    <dgm:cxn modelId="{02895C96-C863-46D0-A418-E5EBA6C9848A}" type="presOf" srcId="{D32FB50F-14B5-45DA-8734-796D8AC74B96}" destId="{82782404-E326-468A-A4D6-6D97A9BBF73B}" srcOrd="0" destOrd="0" presId="urn:microsoft.com/office/officeart/2008/layout/NameandTitleOrganizationalChart"/>
    <dgm:cxn modelId="{F2F3D399-E552-494E-AB5E-9D5668680007}" srcId="{E2005380-709B-4EC6-8828-6818F048CA2A}" destId="{ECAF7D36-1C4A-4E7C-A049-3663584CAE6B}" srcOrd="2" destOrd="0" parTransId="{4C5BF6FF-05FB-4A40-AF9F-8A7D79DFBAC0}" sibTransId="{3E2AF5DD-CAC9-4639-86D5-8D3D93F64956}"/>
    <dgm:cxn modelId="{CF9AA39E-A7AC-46BA-8EB7-9A3B51D261F0}" type="presOf" srcId="{83877C1A-D117-4BD5-A447-9179A9C0C39B}" destId="{959F4FED-78F9-45D6-8A89-37AFF201DCAC}" srcOrd="0" destOrd="0" presId="urn:microsoft.com/office/officeart/2008/layout/NameandTitleOrganizationalChart"/>
    <dgm:cxn modelId="{351B54A3-F589-45E1-9779-0042DE678A98}" type="presOf" srcId="{BE7C910E-8703-42C3-AEE5-4CCBDC152ED5}" destId="{B17077B1-759B-4EC5-A580-E0AE3247C3C6}" srcOrd="0" destOrd="0" presId="urn:microsoft.com/office/officeart/2008/layout/NameandTitleOrganizationalChart"/>
    <dgm:cxn modelId="{A1317BA7-0D75-4840-A464-476D827E1067}" type="presOf" srcId="{61497E37-3F7F-42CF-ACF2-9AA6C0730138}" destId="{7975E77D-D6AD-4B0C-A429-84643A1060AB}" srcOrd="0" destOrd="0" presId="urn:microsoft.com/office/officeart/2008/layout/NameandTitleOrganizationalChart"/>
    <dgm:cxn modelId="{DDD2D0B0-CF93-4A2F-AE8C-75FEC15E6BFA}" type="presOf" srcId="{CB53A00F-DD97-4FC9-8094-30B76469C3B4}" destId="{A9706593-D0FB-4E90-8DF9-F3DEF98B76FE}" srcOrd="0" destOrd="0" presId="urn:microsoft.com/office/officeart/2008/layout/NameandTitleOrganizationalChart"/>
    <dgm:cxn modelId="{53E65CB9-B820-4A6C-88BF-04A6D96235FF}" srcId="{E2005380-709B-4EC6-8828-6818F048CA2A}" destId="{83877C1A-D117-4BD5-A447-9179A9C0C39B}" srcOrd="1" destOrd="0" parTransId="{3E099AF2-4A47-46BB-BE55-FE14EDF18AED}" sibTransId="{D32FB50F-14B5-45DA-8734-796D8AC74B96}"/>
    <dgm:cxn modelId="{E5C43AC7-A981-4932-95D8-4D6C58BE9F3E}" type="presOf" srcId="{ACA0345E-F5CF-44DB-8EC5-A1ACD5886226}" destId="{FB84A179-9DF4-43DC-AA7B-3278444CBFCB}" srcOrd="0" destOrd="0" presId="urn:microsoft.com/office/officeart/2008/layout/NameandTitleOrganizationalChart"/>
    <dgm:cxn modelId="{DB9D02D3-8764-4852-B8B8-B4BC69402CAE}" type="presOf" srcId="{5C198805-2FAB-4980-9C30-3EF5A294EE8A}" destId="{1B789724-B65C-4F0C-9338-1889F64880CA}" srcOrd="0" destOrd="0" presId="urn:microsoft.com/office/officeart/2008/layout/NameandTitleOrganizationalChart"/>
    <dgm:cxn modelId="{3FFA42E8-8013-4DC3-A2D8-CCDA959D7CBD}" type="presOf" srcId="{ECAF7D36-1C4A-4E7C-A049-3663584CAE6B}" destId="{172C4501-441A-4C78-8114-DAB7B2613C8A}" srcOrd="0" destOrd="0" presId="urn:microsoft.com/office/officeart/2008/layout/NameandTitleOrganizationalChart"/>
    <dgm:cxn modelId="{1C5471F0-903B-4C25-8B3C-AAC27390DEF4}" srcId="{5C198805-2FAB-4980-9C30-3EF5A294EE8A}" destId="{E2005380-709B-4EC6-8828-6818F048CA2A}" srcOrd="0" destOrd="0" parTransId="{CFDFCB76-83AD-479F-A10B-1E2A9F7ED781}" sibTransId="{61497E37-3F7F-42CF-ACF2-9AA6C0730138}"/>
    <dgm:cxn modelId="{9ABE7125-88B4-4F88-9C68-8CB3FD8AB54D}" type="presParOf" srcId="{1B789724-B65C-4F0C-9338-1889F64880CA}" destId="{81C3E383-D6E6-4449-ACAF-CE5B57464978}" srcOrd="0" destOrd="0" presId="urn:microsoft.com/office/officeart/2008/layout/NameandTitleOrganizationalChart"/>
    <dgm:cxn modelId="{DB3B4402-976A-49C9-A9CF-03A5AC5D3820}" type="presParOf" srcId="{81C3E383-D6E6-4449-ACAF-CE5B57464978}" destId="{F3E798C8-4945-4F3F-AC25-E1CE0459CB45}" srcOrd="0" destOrd="0" presId="urn:microsoft.com/office/officeart/2008/layout/NameandTitleOrganizationalChart"/>
    <dgm:cxn modelId="{748D694E-801B-4EA1-BF07-CE7F48A7E491}" type="presParOf" srcId="{F3E798C8-4945-4F3F-AC25-E1CE0459CB45}" destId="{F894FB15-A02A-4131-8B5C-6B68686D49F0}" srcOrd="0" destOrd="0" presId="urn:microsoft.com/office/officeart/2008/layout/NameandTitleOrganizationalChart"/>
    <dgm:cxn modelId="{45A0F45E-4B75-4F1A-8530-EF2F37968D69}" type="presParOf" srcId="{F3E798C8-4945-4F3F-AC25-E1CE0459CB45}" destId="{7975E77D-D6AD-4B0C-A429-84643A1060AB}" srcOrd="1" destOrd="0" presId="urn:microsoft.com/office/officeart/2008/layout/NameandTitleOrganizationalChart"/>
    <dgm:cxn modelId="{4E7548D6-2FB2-4D22-811B-2FDD7F7DC973}" type="presParOf" srcId="{F3E798C8-4945-4F3F-AC25-E1CE0459CB45}" destId="{31AC071D-1264-452F-8D84-4AB92C92A7CC}" srcOrd="2" destOrd="0" presId="urn:microsoft.com/office/officeart/2008/layout/NameandTitleOrganizationalChart"/>
    <dgm:cxn modelId="{DFCDCE88-F2BA-43FB-8491-EABE3168ACDF}" type="presParOf" srcId="{81C3E383-D6E6-4449-ACAF-CE5B57464978}" destId="{5232EAB0-61A0-4EBE-B4C5-07CB0D6C75FF}" srcOrd="1" destOrd="0" presId="urn:microsoft.com/office/officeart/2008/layout/NameandTitleOrganizationalChart"/>
    <dgm:cxn modelId="{82B933AB-49AA-4C91-8DE3-A263341E3758}" type="presParOf" srcId="{5232EAB0-61A0-4EBE-B4C5-07CB0D6C75FF}" destId="{A9706593-D0FB-4E90-8DF9-F3DEF98B76FE}" srcOrd="0" destOrd="0" presId="urn:microsoft.com/office/officeart/2008/layout/NameandTitleOrganizationalChart"/>
    <dgm:cxn modelId="{8A1D521F-FDB9-42D8-8CBB-810DD3829EDC}" type="presParOf" srcId="{5232EAB0-61A0-4EBE-B4C5-07CB0D6C75FF}" destId="{DD08C9F2-F895-4978-BBBD-42B5CAB098CE}" srcOrd="1" destOrd="0" presId="urn:microsoft.com/office/officeart/2008/layout/NameandTitleOrganizationalChart"/>
    <dgm:cxn modelId="{D4F9D196-BD67-439B-AE96-C711408F0768}" type="presParOf" srcId="{DD08C9F2-F895-4978-BBBD-42B5CAB098CE}" destId="{B5B9C013-878C-4C40-8988-160685B26775}" srcOrd="0" destOrd="0" presId="urn:microsoft.com/office/officeart/2008/layout/NameandTitleOrganizationalChart"/>
    <dgm:cxn modelId="{DF61863C-0E8B-490A-9968-054A464AF528}" type="presParOf" srcId="{B5B9C013-878C-4C40-8988-160685B26775}" destId="{FB84A179-9DF4-43DC-AA7B-3278444CBFCB}" srcOrd="0" destOrd="0" presId="urn:microsoft.com/office/officeart/2008/layout/NameandTitleOrganizationalChart"/>
    <dgm:cxn modelId="{74E58E28-4591-4F48-8D0C-A99789646516}" type="presParOf" srcId="{B5B9C013-878C-4C40-8988-160685B26775}" destId="{B17077B1-759B-4EC5-A580-E0AE3247C3C6}" srcOrd="1" destOrd="0" presId="urn:microsoft.com/office/officeart/2008/layout/NameandTitleOrganizationalChart"/>
    <dgm:cxn modelId="{AE33025B-52AD-4174-BB18-221B87FA3B51}" type="presParOf" srcId="{B5B9C013-878C-4C40-8988-160685B26775}" destId="{ABC3DEE3-B065-4761-AA8F-9833AFADB64F}" srcOrd="2" destOrd="0" presId="urn:microsoft.com/office/officeart/2008/layout/NameandTitleOrganizationalChart"/>
    <dgm:cxn modelId="{6C1E472D-7B52-4FEE-94E3-823CBADB56A3}" type="presParOf" srcId="{DD08C9F2-F895-4978-BBBD-42B5CAB098CE}" destId="{4FE52BFB-0F72-45F1-A6D9-D26454667812}" srcOrd="1" destOrd="0" presId="urn:microsoft.com/office/officeart/2008/layout/NameandTitleOrganizationalChart"/>
    <dgm:cxn modelId="{B8EB7427-7E99-4E56-8FF0-B9660F5B0449}" type="presParOf" srcId="{DD08C9F2-F895-4978-BBBD-42B5CAB098CE}" destId="{5E077279-89C8-4A28-9A59-B5C1600424F2}" srcOrd="2" destOrd="0" presId="urn:microsoft.com/office/officeart/2008/layout/NameandTitleOrganizationalChart"/>
    <dgm:cxn modelId="{6541B36E-5A53-4B8A-AF78-1E8BEF5B3BFB}" type="presParOf" srcId="{5232EAB0-61A0-4EBE-B4C5-07CB0D6C75FF}" destId="{5DE238D7-8AA8-430F-B2FA-E4087E69BB0F}" srcOrd="2" destOrd="0" presId="urn:microsoft.com/office/officeart/2008/layout/NameandTitleOrganizationalChart"/>
    <dgm:cxn modelId="{7F8873F1-C80B-48E3-9BCA-8ACCDBC2BADF}" type="presParOf" srcId="{5232EAB0-61A0-4EBE-B4C5-07CB0D6C75FF}" destId="{E06C793F-0D55-470B-A4F6-AD958F6BA931}" srcOrd="3" destOrd="0" presId="urn:microsoft.com/office/officeart/2008/layout/NameandTitleOrganizationalChart"/>
    <dgm:cxn modelId="{4AACACB3-423D-4952-9A1A-5B9738B75798}" type="presParOf" srcId="{E06C793F-0D55-470B-A4F6-AD958F6BA931}" destId="{65A997BA-049C-4BEB-87DA-88AEC8A99F74}" srcOrd="0" destOrd="0" presId="urn:microsoft.com/office/officeart/2008/layout/NameandTitleOrganizationalChart"/>
    <dgm:cxn modelId="{549D2C86-D966-4255-B432-6EEDA6A81E89}" type="presParOf" srcId="{65A997BA-049C-4BEB-87DA-88AEC8A99F74}" destId="{959F4FED-78F9-45D6-8A89-37AFF201DCAC}" srcOrd="0" destOrd="0" presId="urn:microsoft.com/office/officeart/2008/layout/NameandTitleOrganizationalChart"/>
    <dgm:cxn modelId="{DB7CB569-82E4-4D6A-919A-8170C21D4327}" type="presParOf" srcId="{65A997BA-049C-4BEB-87DA-88AEC8A99F74}" destId="{82782404-E326-468A-A4D6-6D97A9BBF73B}" srcOrd="1" destOrd="0" presId="urn:microsoft.com/office/officeart/2008/layout/NameandTitleOrganizationalChart"/>
    <dgm:cxn modelId="{A4243E9A-8D20-4AD5-952A-AE8B68C1C20D}" type="presParOf" srcId="{65A997BA-049C-4BEB-87DA-88AEC8A99F74}" destId="{EE0DB7CA-6122-4AC5-A1EF-11FCCE75CF3A}" srcOrd="2" destOrd="0" presId="urn:microsoft.com/office/officeart/2008/layout/NameandTitleOrganizationalChart"/>
    <dgm:cxn modelId="{EC27AC7D-0D3F-4ADF-AB7F-1075304A886A}" type="presParOf" srcId="{E06C793F-0D55-470B-A4F6-AD958F6BA931}" destId="{17587A94-E27B-4521-A701-790880ECB3C8}" srcOrd="1" destOrd="0" presId="urn:microsoft.com/office/officeart/2008/layout/NameandTitleOrganizationalChart"/>
    <dgm:cxn modelId="{100DA7AC-F5D5-436E-8554-12C02818BF43}" type="presParOf" srcId="{E06C793F-0D55-470B-A4F6-AD958F6BA931}" destId="{4E94AB89-5078-43E0-92C3-41FA83016D83}" srcOrd="2" destOrd="0" presId="urn:microsoft.com/office/officeart/2008/layout/NameandTitleOrganizationalChart"/>
    <dgm:cxn modelId="{F93DF252-D609-4845-B773-7777BA432BFA}" type="presParOf" srcId="{5232EAB0-61A0-4EBE-B4C5-07CB0D6C75FF}" destId="{5BC0316B-92B2-4F36-99D3-111333A3FCB5}" srcOrd="4" destOrd="0" presId="urn:microsoft.com/office/officeart/2008/layout/NameandTitleOrganizationalChart"/>
    <dgm:cxn modelId="{5D54AF74-D138-4144-97F0-7256AA68CA4A}" type="presParOf" srcId="{5232EAB0-61A0-4EBE-B4C5-07CB0D6C75FF}" destId="{6E5A1BC7-9A68-4811-9658-C05B1A5D17FA}" srcOrd="5" destOrd="0" presId="urn:microsoft.com/office/officeart/2008/layout/NameandTitleOrganizationalChart"/>
    <dgm:cxn modelId="{176751CE-4FE0-42A8-8E35-4D9FAB98D0DB}" type="presParOf" srcId="{6E5A1BC7-9A68-4811-9658-C05B1A5D17FA}" destId="{A4C56A5E-E887-4B67-A6D7-1A417D80A316}" srcOrd="0" destOrd="0" presId="urn:microsoft.com/office/officeart/2008/layout/NameandTitleOrganizationalChart"/>
    <dgm:cxn modelId="{961F948A-FBA5-4301-A7A4-5777F6F30782}" type="presParOf" srcId="{A4C56A5E-E887-4B67-A6D7-1A417D80A316}" destId="{172C4501-441A-4C78-8114-DAB7B2613C8A}" srcOrd="0" destOrd="0" presId="urn:microsoft.com/office/officeart/2008/layout/NameandTitleOrganizationalChart"/>
    <dgm:cxn modelId="{1F964DD2-0686-4C85-B688-D6CC3D58623F}" type="presParOf" srcId="{A4C56A5E-E887-4B67-A6D7-1A417D80A316}" destId="{8F794985-A5F1-44C9-9EBF-949E2A7B305D}" srcOrd="1" destOrd="0" presId="urn:microsoft.com/office/officeart/2008/layout/NameandTitleOrganizationalChart"/>
    <dgm:cxn modelId="{C20B3B15-7EE6-41FA-B471-6290E2648EE6}" type="presParOf" srcId="{A4C56A5E-E887-4B67-A6D7-1A417D80A316}" destId="{26476174-86A3-40BA-ABE4-2945C1C8C01F}" srcOrd="2" destOrd="0" presId="urn:microsoft.com/office/officeart/2008/layout/NameandTitleOrganizationalChart"/>
    <dgm:cxn modelId="{4694A4C4-561E-494F-9FCC-82BC8E2C1760}" type="presParOf" srcId="{6E5A1BC7-9A68-4811-9658-C05B1A5D17FA}" destId="{DE7862BD-CD4C-4B02-8118-E38D23C14125}" srcOrd="1" destOrd="0" presId="urn:microsoft.com/office/officeart/2008/layout/NameandTitleOrganizationalChart"/>
    <dgm:cxn modelId="{011F3125-A1EA-442A-ACA4-DC895FBACF65}" type="presParOf" srcId="{6E5A1BC7-9A68-4811-9658-C05B1A5D17FA}" destId="{E55EA449-F918-4779-83E3-6420C6EC0F9B}" srcOrd="2" destOrd="0" presId="urn:microsoft.com/office/officeart/2008/layout/NameandTitleOrganizationalChart"/>
    <dgm:cxn modelId="{27EAB931-6E90-494F-91B0-5E77DD6A2F5F}" type="presParOf" srcId="{81C3E383-D6E6-4449-ACAF-CE5B57464978}" destId="{6340A787-198E-4042-B312-E39B7A4F038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0316B-92B2-4F36-99D3-111333A3FCB5}">
      <dsp:nvSpPr>
        <dsp:cNvPr id="0" name=""/>
        <dsp:cNvSpPr/>
      </dsp:nvSpPr>
      <dsp:spPr>
        <a:xfrm>
          <a:off x="3337869" y="1458361"/>
          <a:ext cx="2416088" cy="496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334"/>
              </a:lnTo>
              <a:lnTo>
                <a:pt x="2416088" y="290334"/>
              </a:lnTo>
              <a:lnTo>
                <a:pt x="2416088" y="496105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238D7-8AA8-430F-B2FA-E4087E69BB0F}">
      <dsp:nvSpPr>
        <dsp:cNvPr id="0" name=""/>
        <dsp:cNvSpPr/>
      </dsp:nvSpPr>
      <dsp:spPr>
        <a:xfrm>
          <a:off x="3206911" y="1458361"/>
          <a:ext cx="130958" cy="496105"/>
        </a:xfrm>
        <a:custGeom>
          <a:avLst/>
          <a:gdLst/>
          <a:ahLst/>
          <a:cxnLst/>
          <a:rect l="0" t="0" r="0" b="0"/>
          <a:pathLst>
            <a:path>
              <a:moveTo>
                <a:pt x="130958" y="0"/>
              </a:moveTo>
              <a:lnTo>
                <a:pt x="130958" y="290334"/>
              </a:lnTo>
              <a:lnTo>
                <a:pt x="0" y="290334"/>
              </a:lnTo>
              <a:lnTo>
                <a:pt x="0" y="496105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06593-D0FB-4E90-8DF9-F3DEF98B76FE}">
      <dsp:nvSpPr>
        <dsp:cNvPr id="0" name=""/>
        <dsp:cNvSpPr/>
      </dsp:nvSpPr>
      <dsp:spPr>
        <a:xfrm>
          <a:off x="921781" y="1458361"/>
          <a:ext cx="2416088" cy="496105"/>
        </a:xfrm>
        <a:custGeom>
          <a:avLst/>
          <a:gdLst/>
          <a:ahLst/>
          <a:cxnLst/>
          <a:rect l="0" t="0" r="0" b="0"/>
          <a:pathLst>
            <a:path>
              <a:moveTo>
                <a:pt x="2416088" y="0"/>
              </a:moveTo>
              <a:lnTo>
                <a:pt x="2416088" y="290334"/>
              </a:lnTo>
              <a:lnTo>
                <a:pt x="0" y="290334"/>
              </a:lnTo>
              <a:lnTo>
                <a:pt x="0" y="496105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4FB15-A02A-4131-8B5C-6B68686D49F0}">
      <dsp:nvSpPr>
        <dsp:cNvPr id="0" name=""/>
        <dsp:cNvSpPr/>
      </dsp:nvSpPr>
      <dsp:spPr>
        <a:xfrm>
          <a:off x="2486238" y="576487"/>
          <a:ext cx="1703262" cy="881873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444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déficit neurológico súbito y focal</a:t>
          </a:r>
        </a:p>
      </dsp:txBody>
      <dsp:txXfrm>
        <a:off x="2486238" y="576487"/>
        <a:ext cx="1703262" cy="881873"/>
      </dsp:txXfrm>
    </dsp:sp>
    <dsp:sp modelId="{7975E77D-D6AD-4B0C-A429-84643A1060AB}">
      <dsp:nvSpPr>
        <dsp:cNvPr id="0" name=""/>
        <dsp:cNvSpPr/>
      </dsp:nvSpPr>
      <dsp:spPr>
        <a:xfrm>
          <a:off x="2594175" y="1331102"/>
          <a:ext cx="1532936" cy="2939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"perfil vascular" </a:t>
          </a:r>
        </a:p>
      </dsp:txBody>
      <dsp:txXfrm>
        <a:off x="2594175" y="1331102"/>
        <a:ext cx="1532936" cy="293957"/>
      </dsp:txXfrm>
    </dsp:sp>
    <dsp:sp modelId="{FB84A179-9DF4-43DC-AA7B-3278444CBFCB}">
      <dsp:nvSpPr>
        <dsp:cNvPr id="0" name=""/>
        <dsp:cNvSpPr/>
      </dsp:nvSpPr>
      <dsp:spPr>
        <a:xfrm>
          <a:off x="70149" y="1954466"/>
          <a:ext cx="1703262" cy="881873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444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inicio brusco</a:t>
          </a:r>
        </a:p>
      </dsp:txBody>
      <dsp:txXfrm>
        <a:off x="70149" y="1954466"/>
        <a:ext cx="1703262" cy="881873"/>
      </dsp:txXfrm>
    </dsp:sp>
    <dsp:sp modelId="{B17077B1-759B-4EC5-A580-E0AE3247C3C6}">
      <dsp:nvSpPr>
        <dsp:cNvPr id="0" name=""/>
        <dsp:cNvSpPr/>
      </dsp:nvSpPr>
      <dsp:spPr>
        <a:xfrm>
          <a:off x="0" y="2794605"/>
          <a:ext cx="1532936" cy="2939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súbito</a:t>
          </a:r>
          <a:endParaRPr lang="es-CL" sz="2000" kern="1200" dirty="0"/>
        </a:p>
      </dsp:txBody>
      <dsp:txXfrm>
        <a:off x="0" y="2794605"/>
        <a:ext cx="1532936" cy="293957"/>
      </dsp:txXfrm>
    </dsp:sp>
    <dsp:sp modelId="{959F4FED-78F9-45D6-8A89-37AFF201DCAC}">
      <dsp:nvSpPr>
        <dsp:cNvPr id="0" name=""/>
        <dsp:cNvSpPr/>
      </dsp:nvSpPr>
      <dsp:spPr>
        <a:xfrm>
          <a:off x="2355279" y="1954466"/>
          <a:ext cx="1703262" cy="881873"/>
        </a:xfrm>
        <a:prstGeom prst="rect">
          <a:avLst/>
        </a:prstGeom>
        <a:solidFill>
          <a:schemeClr val="accent5">
            <a:shade val="50000"/>
            <a:hueOff val="-30977"/>
            <a:satOff val="28737"/>
            <a:lumOff val="193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444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síntomas negativos</a:t>
          </a:r>
        </a:p>
      </dsp:txBody>
      <dsp:txXfrm>
        <a:off x="2355279" y="1954466"/>
        <a:ext cx="1703262" cy="881873"/>
      </dsp:txXfrm>
    </dsp:sp>
    <dsp:sp modelId="{82782404-E326-468A-A4D6-6D97A9BBF73B}">
      <dsp:nvSpPr>
        <dsp:cNvPr id="0" name=""/>
        <dsp:cNvSpPr/>
      </dsp:nvSpPr>
      <dsp:spPr>
        <a:xfrm>
          <a:off x="2474285" y="2682807"/>
          <a:ext cx="2056771" cy="9339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-30977"/>
              <a:satOff val="28737"/>
              <a:lumOff val="193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disminución de la fuerza, lenguaje, visual o cualquiero función neurológica</a:t>
          </a:r>
        </a:p>
      </dsp:txBody>
      <dsp:txXfrm>
        <a:off x="2474285" y="2682807"/>
        <a:ext cx="2056771" cy="933922"/>
      </dsp:txXfrm>
    </dsp:sp>
    <dsp:sp modelId="{172C4501-441A-4C78-8114-DAB7B2613C8A}">
      <dsp:nvSpPr>
        <dsp:cNvPr id="0" name=""/>
        <dsp:cNvSpPr/>
      </dsp:nvSpPr>
      <dsp:spPr>
        <a:xfrm>
          <a:off x="4902327" y="1954466"/>
          <a:ext cx="1703262" cy="881873"/>
        </a:xfrm>
        <a:prstGeom prst="rect">
          <a:avLst/>
        </a:prstGeom>
        <a:solidFill>
          <a:schemeClr val="accent5">
            <a:shade val="50000"/>
            <a:hueOff val="-30977"/>
            <a:satOff val="28737"/>
            <a:lumOff val="193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444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focal</a:t>
          </a:r>
        </a:p>
      </dsp:txBody>
      <dsp:txXfrm>
        <a:off x="4902327" y="1954466"/>
        <a:ext cx="1703262" cy="881873"/>
      </dsp:txXfrm>
    </dsp:sp>
    <dsp:sp modelId="{8F794985-A5F1-44C9-9EBF-949E2A7B305D}">
      <dsp:nvSpPr>
        <dsp:cNvPr id="0" name=""/>
        <dsp:cNvSpPr/>
      </dsp:nvSpPr>
      <dsp:spPr>
        <a:xfrm>
          <a:off x="5309402" y="2541210"/>
          <a:ext cx="1532936" cy="7113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-30977"/>
              <a:satOff val="28737"/>
              <a:lumOff val="193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ej: un hemicuerpo, facial, braquial o crural</a:t>
          </a:r>
        </a:p>
      </dsp:txBody>
      <dsp:txXfrm>
        <a:off x="5309402" y="2541210"/>
        <a:ext cx="1532936" cy="711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e1d59f172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e1d59f172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e1d59f172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e1d59f1729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id="{6109BF6E-F71F-8FEF-AD52-000C59B5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e1d59f1729_0_471:notes">
            <a:extLst>
              <a:ext uri="{FF2B5EF4-FFF2-40B4-BE49-F238E27FC236}">
                <a16:creationId xmlns:a16="http://schemas.microsoft.com/office/drawing/2014/main" id="{81327FB6-0EEA-E1F8-4D19-F11BDE8261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e1d59f1729_0_471:notes">
            <a:extLst>
              <a:ext uri="{FF2B5EF4-FFF2-40B4-BE49-F238E27FC236}">
                <a16:creationId xmlns:a16="http://schemas.microsoft.com/office/drawing/2014/main" id="{D7A5FA71-BD73-2795-D7BF-BFAF159631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59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>
          <a:extLst>
            <a:ext uri="{FF2B5EF4-FFF2-40B4-BE49-F238E27FC236}">
              <a16:creationId xmlns:a16="http://schemas.microsoft.com/office/drawing/2014/main" id="{1A59BB60-D4E4-C614-0F8D-8855FEADA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e1d59f1729_0_78:notes">
            <a:extLst>
              <a:ext uri="{FF2B5EF4-FFF2-40B4-BE49-F238E27FC236}">
                <a16:creationId xmlns:a16="http://schemas.microsoft.com/office/drawing/2014/main" id="{0A93655A-BE6F-37EB-9125-8182B7CD3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e1d59f1729_0_78:notes">
            <a:extLst>
              <a:ext uri="{FF2B5EF4-FFF2-40B4-BE49-F238E27FC236}">
                <a16:creationId xmlns:a16="http://schemas.microsoft.com/office/drawing/2014/main" id="{AC25D154-27DC-5491-CC7C-D340F2CA9E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60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id="{9F657679-A758-84A7-EEB9-148E674AA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e1d59f1729_0_471:notes">
            <a:extLst>
              <a:ext uri="{FF2B5EF4-FFF2-40B4-BE49-F238E27FC236}">
                <a16:creationId xmlns:a16="http://schemas.microsoft.com/office/drawing/2014/main" id="{FBDE3D27-C46E-CB23-3E10-C45FDFA97C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e1d59f1729_0_471:notes">
            <a:extLst>
              <a:ext uri="{FF2B5EF4-FFF2-40B4-BE49-F238E27FC236}">
                <a16:creationId xmlns:a16="http://schemas.microsoft.com/office/drawing/2014/main" id="{3F62FB9F-CF73-367D-ADB6-DE1636E77D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3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>
          <a:extLst>
            <a:ext uri="{FF2B5EF4-FFF2-40B4-BE49-F238E27FC236}">
              <a16:creationId xmlns:a16="http://schemas.microsoft.com/office/drawing/2014/main" id="{A1B058A2-944D-2802-EE8E-884BC4263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e1d59f1729_0_78:notes">
            <a:extLst>
              <a:ext uri="{FF2B5EF4-FFF2-40B4-BE49-F238E27FC236}">
                <a16:creationId xmlns:a16="http://schemas.microsoft.com/office/drawing/2014/main" id="{D47463E5-EF41-CC97-33BF-59D7E5D24B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e1d59f1729_0_78:notes">
            <a:extLst>
              <a:ext uri="{FF2B5EF4-FFF2-40B4-BE49-F238E27FC236}">
                <a16:creationId xmlns:a16="http://schemas.microsoft.com/office/drawing/2014/main" id="{32A740A6-B273-0DA1-5B24-CA628E1E49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06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id="{77A1EA04-3AE1-A960-85C5-CEA157544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e1d59f1729_0_471:notes">
            <a:extLst>
              <a:ext uri="{FF2B5EF4-FFF2-40B4-BE49-F238E27FC236}">
                <a16:creationId xmlns:a16="http://schemas.microsoft.com/office/drawing/2014/main" id="{1D753464-1831-509B-CC4E-8022FF0F8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e1d59f1729_0_471:notes">
            <a:extLst>
              <a:ext uri="{FF2B5EF4-FFF2-40B4-BE49-F238E27FC236}">
                <a16:creationId xmlns:a16="http://schemas.microsoft.com/office/drawing/2014/main" id="{D9A2CC19-CBDD-18DD-999C-66EF1548B8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124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id="{648FB54B-AD39-6A51-4953-BBF11E800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e1d59f1729_0_471:notes">
            <a:extLst>
              <a:ext uri="{FF2B5EF4-FFF2-40B4-BE49-F238E27FC236}">
                <a16:creationId xmlns:a16="http://schemas.microsoft.com/office/drawing/2014/main" id="{C2C60479-EFA0-C357-5052-9BF7FBA2AD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e1d59f1729_0_471:notes">
            <a:extLst>
              <a:ext uri="{FF2B5EF4-FFF2-40B4-BE49-F238E27FC236}">
                <a16:creationId xmlns:a16="http://schemas.microsoft.com/office/drawing/2014/main" id="{3D08354E-A6D4-9CCA-E061-FA8A76790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698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>
          <a:extLst>
            <a:ext uri="{FF2B5EF4-FFF2-40B4-BE49-F238E27FC236}">
              <a16:creationId xmlns:a16="http://schemas.microsoft.com/office/drawing/2014/main" id="{9FED8FD1-D0BA-A528-F771-FC48A9A78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e1d59f1729_0_471:notes">
            <a:extLst>
              <a:ext uri="{FF2B5EF4-FFF2-40B4-BE49-F238E27FC236}">
                <a16:creationId xmlns:a16="http://schemas.microsoft.com/office/drawing/2014/main" id="{04303F13-E3EA-C96E-9D98-8B63A6C3A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e1d59f1729_0_471:notes">
            <a:extLst>
              <a:ext uri="{FF2B5EF4-FFF2-40B4-BE49-F238E27FC236}">
                <a16:creationId xmlns:a16="http://schemas.microsoft.com/office/drawing/2014/main" id="{48F1015C-1D84-71E4-A83A-7D28799ABF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98976" y="-442224"/>
            <a:ext cx="6067158" cy="4878696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418150" y="-442225"/>
            <a:ext cx="1232275" cy="1091025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41050" y="995375"/>
            <a:ext cx="4159800" cy="21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041050" y="3140985"/>
            <a:ext cx="5488500" cy="3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-1113715" y="3104082"/>
            <a:ext cx="3240940" cy="3045231"/>
            <a:chOff x="-1113715" y="3104082"/>
            <a:chExt cx="3240940" cy="3045231"/>
          </a:xfrm>
        </p:grpSpPr>
        <p:sp>
          <p:nvSpPr>
            <p:cNvPr id="16" name="Google Shape;16;p2"/>
            <p:cNvSpPr/>
            <p:nvPr/>
          </p:nvSpPr>
          <p:spPr>
            <a:xfrm rot="-6150387">
              <a:off x="-934264" y="3408221"/>
              <a:ext cx="2578600" cy="2436953"/>
            </a:xfrm>
            <a:custGeom>
              <a:avLst/>
              <a:gdLst/>
              <a:ahLst/>
              <a:cxnLst/>
              <a:rect l="l" t="t" r="r" b="b"/>
              <a:pathLst>
                <a:path w="54584" h="49900" extrusionOk="0">
                  <a:moveTo>
                    <a:pt x="39803" y="0"/>
                  </a:moveTo>
                  <a:cubicBezTo>
                    <a:pt x="38029" y="0"/>
                    <a:pt x="36248" y="409"/>
                    <a:pt x="34570" y="1238"/>
                  </a:cubicBezTo>
                  <a:cubicBezTo>
                    <a:pt x="31367" y="2802"/>
                    <a:pt x="28886" y="5448"/>
                    <a:pt x="25683" y="7012"/>
                  </a:cubicBezTo>
                  <a:cubicBezTo>
                    <a:pt x="21308" y="9163"/>
                    <a:pt x="16511" y="10320"/>
                    <a:pt x="12090" y="12380"/>
                  </a:cubicBezTo>
                  <a:cubicBezTo>
                    <a:pt x="7684" y="14425"/>
                    <a:pt x="3444" y="17628"/>
                    <a:pt x="1865" y="22244"/>
                  </a:cubicBezTo>
                  <a:cubicBezTo>
                    <a:pt x="1" y="27673"/>
                    <a:pt x="647" y="34078"/>
                    <a:pt x="3504" y="39040"/>
                  </a:cubicBezTo>
                  <a:cubicBezTo>
                    <a:pt x="8069" y="46988"/>
                    <a:pt x="17031" y="49899"/>
                    <a:pt x="25743" y="49899"/>
                  </a:cubicBezTo>
                  <a:cubicBezTo>
                    <a:pt x="25898" y="49899"/>
                    <a:pt x="26054" y="49898"/>
                    <a:pt x="26209" y="49897"/>
                  </a:cubicBezTo>
                  <a:cubicBezTo>
                    <a:pt x="44945" y="49671"/>
                    <a:pt x="54583" y="26996"/>
                    <a:pt x="51531" y="10696"/>
                  </a:cubicBezTo>
                  <a:cubicBezTo>
                    <a:pt x="50869" y="7163"/>
                    <a:pt x="49230" y="3779"/>
                    <a:pt x="46118" y="1840"/>
                  </a:cubicBezTo>
                  <a:cubicBezTo>
                    <a:pt x="44160" y="620"/>
                    <a:pt x="41987" y="0"/>
                    <a:pt x="39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5828283">
              <a:off x="677849" y="4406018"/>
              <a:ext cx="958577" cy="1835297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8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76" name="Google Shape;376;p17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7"/>
          <p:cNvSpPr txBox="1">
            <a:spLocks noGrp="1"/>
          </p:cNvSpPr>
          <p:nvPr>
            <p:ph type="subTitle" idx="1"/>
          </p:nvPr>
        </p:nvSpPr>
        <p:spPr>
          <a:xfrm>
            <a:off x="4998625" y="1632940"/>
            <a:ext cx="34596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17"/>
          <p:cNvSpPr txBox="1">
            <a:spLocks noGrp="1"/>
          </p:cNvSpPr>
          <p:nvPr>
            <p:ph type="subTitle" idx="2"/>
          </p:nvPr>
        </p:nvSpPr>
        <p:spPr>
          <a:xfrm>
            <a:off x="4998625" y="2118453"/>
            <a:ext cx="3459600" cy="20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79" name="Google Shape;379;p17"/>
          <p:cNvSpPr txBox="1">
            <a:spLocks noGrp="1"/>
          </p:cNvSpPr>
          <p:nvPr>
            <p:ph type="subTitle" idx="3"/>
          </p:nvPr>
        </p:nvSpPr>
        <p:spPr>
          <a:xfrm>
            <a:off x="685800" y="1632940"/>
            <a:ext cx="34596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0" name="Google Shape;380;p17"/>
          <p:cNvSpPr txBox="1">
            <a:spLocks noGrp="1"/>
          </p:cNvSpPr>
          <p:nvPr>
            <p:ph type="subTitle" idx="4"/>
          </p:nvPr>
        </p:nvSpPr>
        <p:spPr>
          <a:xfrm>
            <a:off x="685800" y="2118455"/>
            <a:ext cx="3459600" cy="20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381" name="Google Shape;381;p17"/>
          <p:cNvGrpSpPr/>
          <p:nvPr/>
        </p:nvGrpSpPr>
        <p:grpSpPr>
          <a:xfrm>
            <a:off x="8084850" y="4293850"/>
            <a:ext cx="1463600" cy="1388798"/>
            <a:chOff x="8084850" y="4293850"/>
            <a:chExt cx="1463600" cy="1388798"/>
          </a:xfrm>
        </p:grpSpPr>
        <p:sp>
          <p:nvSpPr>
            <p:cNvPr id="382" name="Google Shape;382;p17"/>
            <p:cNvSpPr/>
            <p:nvPr/>
          </p:nvSpPr>
          <p:spPr>
            <a:xfrm flipH="1">
              <a:off x="8084857" y="4293850"/>
              <a:ext cx="1463593" cy="1176898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8084850" y="4432988"/>
              <a:ext cx="1411448" cy="1249660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17"/>
          <p:cNvGrpSpPr/>
          <p:nvPr/>
        </p:nvGrpSpPr>
        <p:grpSpPr>
          <a:xfrm>
            <a:off x="-717350" y="3957135"/>
            <a:ext cx="1914569" cy="1586363"/>
            <a:chOff x="-717350" y="3957135"/>
            <a:chExt cx="1914569" cy="1586363"/>
          </a:xfrm>
        </p:grpSpPr>
        <p:sp>
          <p:nvSpPr>
            <p:cNvPr id="385" name="Google Shape;385;p17"/>
            <p:cNvSpPr/>
            <p:nvPr/>
          </p:nvSpPr>
          <p:spPr>
            <a:xfrm>
              <a:off x="1103988" y="4872095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17"/>
            <p:cNvGrpSpPr/>
            <p:nvPr/>
          </p:nvGrpSpPr>
          <p:grpSpPr>
            <a:xfrm>
              <a:off x="361171" y="3957135"/>
              <a:ext cx="93234" cy="93234"/>
              <a:chOff x="7812545" y="194375"/>
              <a:chExt cx="105457" cy="105457"/>
            </a:xfrm>
          </p:grpSpPr>
          <p:sp>
            <p:nvSpPr>
              <p:cNvPr id="387" name="Google Shape;387;p17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7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7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7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1" name="Google Shape;391;p17"/>
            <p:cNvSpPr/>
            <p:nvPr/>
          </p:nvSpPr>
          <p:spPr>
            <a:xfrm>
              <a:off x="-717350" y="4293838"/>
              <a:ext cx="1411448" cy="1249660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392;p17"/>
          <p:cNvGrpSpPr/>
          <p:nvPr/>
        </p:nvGrpSpPr>
        <p:grpSpPr>
          <a:xfrm>
            <a:off x="221846" y="184375"/>
            <a:ext cx="644290" cy="401656"/>
            <a:chOff x="221846" y="184375"/>
            <a:chExt cx="644290" cy="401656"/>
          </a:xfrm>
        </p:grpSpPr>
        <p:grpSp>
          <p:nvGrpSpPr>
            <p:cNvPr id="393" name="Google Shape;393;p17"/>
            <p:cNvGrpSpPr/>
            <p:nvPr/>
          </p:nvGrpSpPr>
          <p:grpSpPr>
            <a:xfrm>
              <a:off x="772902" y="184375"/>
              <a:ext cx="93234" cy="93234"/>
              <a:chOff x="7812545" y="194375"/>
              <a:chExt cx="105457" cy="105457"/>
            </a:xfrm>
          </p:grpSpPr>
          <p:sp>
            <p:nvSpPr>
              <p:cNvPr id="394" name="Google Shape;394;p17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7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7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7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" name="Google Shape;398;p17"/>
            <p:cNvGrpSpPr/>
            <p:nvPr/>
          </p:nvGrpSpPr>
          <p:grpSpPr>
            <a:xfrm>
              <a:off x="221846" y="492797"/>
              <a:ext cx="93234" cy="93234"/>
              <a:chOff x="7812545" y="194375"/>
              <a:chExt cx="105457" cy="105457"/>
            </a:xfrm>
          </p:grpSpPr>
          <p:sp>
            <p:nvSpPr>
              <p:cNvPr id="399" name="Google Shape;399;p17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7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7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BLANK_2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05" name="Google Shape;405;p18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8"/>
          <p:cNvSpPr txBox="1">
            <a:spLocks noGrp="1"/>
          </p:cNvSpPr>
          <p:nvPr>
            <p:ph type="subTitle" idx="1"/>
          </p:nvPr>
        </p:nvSpPr>
        <p:spPr>
          <a:xfrm>
            <a:off x="2286745" y="3114078"/>
            <a:ext cx="42657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18"/>
          <p:cNvSpPr txBox="1">
            <a:spLocks noGrp="1"/>
          </p:cNvSpPr>
          <p:nvPr>
            <p:ph type="subTitle" idx="2"/>
          </p:nvPr>
        </p:nvSpPr>
        <p:spPr>
          <a:xfrm>
            <a:off x="2286745" y="3508150"/>
            <a:ext cx="42657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8" name="Google Shape;408;p18"/>
          <p:cNvSpPr txBox="1">
            <a:spLocks noGrp="1"/>
          </p:cNvSpPr>
          <p:nvPr>
            <p:ph type="subTitle" idx="3"/>
          </p:nvPr>
        </p:nvSpPr>
        <p:spPr>
          <a:xfrm>
            <a:off x="2286745" y="1737375"/>
            <a:ext cx="42657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9" name="Google Shape;409;p18"/>
          <p:cNvSpPr txBox="1">
            <a:spLocks noGrp="1"/>
          </p:cNvSpPr>
          <p:nvPr>
            <p:ph type="subTitle" idx="4"/>
          </p:nvPr>
        </p:nvSpPr>
        <p:spPr>
          <a:xfrm>
            <a:off x="2286745" y="2131450"/>
            <a:ext cx="42657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0" name="Google Shape;410;p18"/>
          <p:cNvSpPr txBox="1">
            <a:spLocks noGrp="1"/>
          </p:cNvSpPr>
          <p:nvPr>
            <p:ph type="title" idx="5" hasCustomPrompt="1"/>
          </p:nvPr>
        </p:nvSpPr>
        <p:spPr>
          <a:xfrm>
            <a:off x="7001304" y="2043438"/>
            <a:ext cx="12807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11" name="Google Shape;411;p18"/>
          <p:cNvSpPr txBox="1">
            <a:spLocks noGrp="1"/>
          </p:cNvSpPr>
          <p:nvPr>
            <p:ph type="title" idx="6" hasCustomPrompt="1"/>
          </p:nvPr>
        </p:nvSpPr>
        <p:spPr>
          <a:xfrm>
            <a:off x="7001304" y="3421613"/>
            <a:ext cx="12807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412" name="Google Shape;412;p18"/>
          <p:cNvGrpSpPr/>
          <p:nvPr/>
        </p:nvGrpSpPr>
        <p:grpSpPr>
          <a:xfrm>
            <a:off x="-427206" y="4089303"/>
            <a:ext cx="1802175" cy="1760346"/>
            <a:chOff x="-427206" y="4089303"/>
            <a:chExt cx="1802175" cy="1760346"/>
          </a:xfrm>
        </p:grpSpPr>
        <p:sp>
          <p:nvSpPr>
            <p:cNvPr id="413" name="Google Shape;413;p18"/>
            <p:cNvSpPr/>
            <p:nvPr/>
          </p:nvSpPr>
          <p:spPr>
            <a:xfrm flipH="1">
              <a:off x="-427206" y="4089303"/>
              <a:ext cx="1802175" cy="1449157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 rot="5828238">
              <a:off x="-16738" y="4485381"/>
              <a:ext cx="1085117" cy="1469222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18"/>
          <p:cNvGrpSpPr/>
          <p:nvPr/>
        </p:nvGrpSpPr>
        <p:grpSpPr>
          <a:xfrm>
            <a:off x="241711" y="191700"/>
            <a:ext cx="706103" cy="747169"/>
            <a:chOff x="241711" y="191700"/>
            <a:chExt cx="706103" cy="747169"/>
          </a:xfrm>
        </p:grpSpPr>
        <p:sp>
          <p:nvSpPr>
            <p:cNvPr id="416" name="Google Shape;416;p18"/>
            <p:cNvSpPr/>
            <p:nvPr/>
          </p:nvSpPr>
          <p:spPr>
            <a:xfrm>
              <a:off x="842363" y="191700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" name="Google Shape;417;p18"/>
            <p:cNvGrpSpPr/>
            <p:nvPr/>
          </p:nvGrpSpPr>
          <p:grpSpPr>
            <a:xfrm>
              <a:off x="307895" y="833413"/>
              <a:ext cx="105457" cy="105457"/>
              <a:chOff x="7812545" y="194375"/>
              <a:chExt cx="105457" cy="105457"/>
            </a:xfrm>
          </p:grpSpPr>
          <p:sp>
            <p:nvSpPr>
              <p:cNvPr id="418" name="Google Shape;418;p1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8"/>
            <p:cNvSpPr/>
            <p:nvPr/>
          </p:nvSpPr>
          <p:spPr>
            <a:xfrm>
              <a:off x="241711" y="244839"/>
              <a:ext cx="171626" cy="171542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8"/>
          <p:cNvSpPr/>
          <p:nvPr/>
        </p:nvSpPr>
        <p:spPr>
          <a:xfrm rot="2700000">
            <a:off x="8490124" y="4034762"/>
            <a:ext cx="1085154" cy="1469202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BLANK_2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26" name="Google Shape;426;p19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9"/>
          <p:cNvSpPr txBox="1">
            <a:spLocks noGrp="1"/>
          </p:cNvSpPr>
          <p:nvPr>
            <p:ph type="subTitle" idx="1"/>
          </p:nvPr>
        </p:nvSpPr>
        <p:spPr>
          <a:xfrm>
            <a:off x="4998625" y="1284148"/>
            <a:ext cx="3459600" cy="29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8" name="Google Shape;428;p19"/>
          <p:cNvSpPr txBox="1">
            <a:spLocks noGrp="1"/>
          </p:cNvSpPr>
          <p:nvPr>
            <p:ph type="subTitle" idx="2"/>
          </p:nvPr>
        </p:nvSpPr>
        <p:spPr>
          <a:xfrm>
            <a:off x="685800" y="1284151"/>
            <a:ext cx="3459600" cy="29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429" name="Google Shape;429;p19"/>
          <p:cNvGrpSpPr/>
          <p:nvPr/>
        </p:nvGrpSpPr>
        <p:grpSpPr>
          <a:xfrm>
            <a:off x="-741940" y="4176741"/>
            <a:ext cx="1671890" cy="1554246"/>
            <a:chOff x="-741940" y="4176741"/>
            <a:chExt cx="1671890" cy="1554246"/>
          </a:xfrm>
        </p:grpSpPr>
        <p:sp>
          <p:nvSpPr>
            <p:cNvPr id="430" name="Google Shape;430;p19"/>
            <p:cNvSpPr/>
            <p:nvPr/>
          </p:nvSpPr>
          <p:spPr>
            <a:xfrm>
              <a:off x="-702500" y="4176749"/>
              <a:ext cx="1593004" cy="1296731"/>
            </a:xfrm>
            <a:custGeom>
              <a:avLst/>
              <a:gdLst/>
              <a:ahLst/>
              <a:cxnLst/>
              <a:rect l="l" t="t" r="r" b="b"/>
              <a:pathLst>
                <a:path w="60102" h="48924" extrusionOk="0">
                  <a:moveTo>
                    <a:pt x="31550" y="1"/>
                  </a:moveTo>
                  <a:cubicBezTo>
                    <a:pt x="28688" y="1"/>
                    <a:pt x="25391" y="541"/>
                    <a:pt x="22089" y="2238"/>
                  </a:cubicBezTo>
                  <a:cubicBezTo>
                    <a:pt x="12977" y="6900"/>
                    <a:pt x="8196" y="17230"/>
                    <a:pt x="4091" y="25485"/>
                  </a:cubicBezTo>
                  <a:cubicBezTo>
                    <a:pt x="1" y="33725"/>
                    <a:pt x="2016" y="42612"/>
                    <a:pt x="8767" y="47123"/>
                  </a:cubicBezTo>
                  <a:cubicBezTo>
                    <a:pt x="10764" y="48461"/>
                    <a:pt x="12590" y="48924"/>
                    <a:pt x="14421" y="48924"/>
                  </a:cubicBezTo>
                  <a:cubicBezTo>
                    <a:pt x="18514" y="48924"/>
                    <a:pt x="22630" y="46611"/>
                    <a:pt x="28730" y="46611"/>
                  </a:cubicBezTo>
                  <a:cubicBezTo>
                    <a:pt x="29125" y="46611"/>
                    <a:pt x="29527" y="46621"/>
                    <a:pt x="29939" y="46641"/>
                  </a:cubicBezTo>
                  <a:cubicBezTo>
                    <a:pt x="34134" y="46851"/>
                    <a:pt x="36984" y="47278"/>
                    <a:pt x="39535" y="47278"/>
                  </a:cubicBezTo>
                  <a:cubicBezTo>
                    <a:pt x="42835" y="47278"/>
                    <a:pt x="45637" y="46563"/>
                    <a:pt x="50208" y="43739"/>
                  </a:cubicBezTo>
                  <a:cubicBezTo>
                    <a:pt x="58328" y="38732"/>
                    <a:pt x="60102" y="25500"/>
                    <a:pt x="54042" y="15140"/>
                  </a:cubicBezTo>
                  <a:cubicBezTo>
                    <a:pt x="47997" y="4779"/>
                    <a:pt x="40254" y="1667"/>
                    <a:pt x="40254" y="1667"/>
                  </a:cubicBezTo>
                  <a:cubicBezTo>
                    <a:pt x="40254" y="1667"/>
                    <a:pt x="36573" y="1"/>
                    <a:pt x="3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 rot="-899960">
              <a:off x="-606125" y="4336919"/>
              <a:ext cx="1400258" cy="1233888"/>
            </a:xfrm>
            <a:custGeom>
              <a:avLst/>
              <a:gdLst/>
              <a:ahLst/>
              <a:cxnLst/>
              <a:rect l="l" t="t" r="r" b="b"/>
              <a:pathLst>
                <a:path w="56012" h="49357" extrusionOk="0">
                  <a:moveTo>
                    <a:pt x="29954" y="0"/>
                  </a:moveTo>
                  <a:cubicBezTo>
                    <a:pt x="26409" y="0"/>
                    <a:pt x="22321" y="902"/>
                    <a:pt x="17654" y="3034"/>
                  </a:cubicBezTo>
                  <a:cubicBezTo>
                    <a:pt x="17654" y="3034"/>
                    <a:pt x="8827" y="7530"/>
                    <a:pt x="4406" y="14477"/>
                  </a:cubicBezTo>
                  <a:cubicBezTo>
                    <a:pt x="1" y="21424"/>
                    <a:pt x="347" y="30340"/>
                    <a:pt x="5715" y="36971"/>
                  </a:cubicBezTo>
                  <a:cubicBezTo>
                    <a:pt x="11068" y="43588"/>
                    <a:pt x="21308" y="42730"/>
                    <a:pt x="29878" y="46926"/>
                  </a:cubicBezTo>
                  <a:cubicBezTo>
                    <a:pt x="33082" y="48494"/>
                    <a:pt x="36410" y="49356"/>
                    <a:pt x="39533" y="49356"/>
                  </a:cubicBezTo>
                  <a:cubicBezTo>
                    <a:pt x="44766" y="49356"/>
                    <a:pt x="49425" y="46936"/>
                    <a:pt x="51967" y="41362"/>
                  </a:cubicBezTo>
                  <a:cubicBezTo>
                    <a:pt x="56012" y="32476"/>
                    <a:pt x="49907" y="29137"/>
                    <a:pt x="48854" y="18852"/>
                  </a:cubicBezTo>
                  <a:cubicBezTo>
                    <a:pt x="48037" y="10867"/>
                    <a:pt x="42263" y="0"/>
                    <a:pt x="299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19"/>
          <p:cNvGrpSpPr/>
          <p:nvPr/>
        </p:nvGrpSpPr>
        <p:grpSpPr>
          <a:xfrm>
            <a:off x="3317375" y="4356350"/>
            <a:ext cx="2768739" cy="650202"/>
            <a:chOff x="3317375" y="4356350"/>
            <a:chExt cx="2768739" cy="650202"/>
          </a:xfrm>
        </p:grpSpPr>
        <p:sp>
          <p:nvSpPr>
            <p:cNvPr id="433" name="Google Shape;433;p19"/>
            <p:cNvSpPr/>
            <p:nvPr/>
          </p:nvSpPr>
          <p:spPr>
            <a:xfrm>
              <a:off x="5449575" y="481182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4792551" y="435635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435" name="Google Shape;435;p19"/>
            <p:cNvGrpSpPr/>
            <p:nvPr/>
          </p:nvGrpSpPr>
          <p:grpSpPr>
            <a:xfrm>
              <a:off x="5980657" y="4474988"/>
              <a:ext cx="105457" cy="105457"/>
              <a:chOff x="7812545" y="194375"/>
              <a:chExt cx="105457" cy="105457"/>
            </a:xfrm>
          </p:grpSpPr>
          <p:sp>
            <p:nvSpPr>
              <p:cNvPr id="436" name="Google Shape;436;p1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" name="Google Shape;440;p19"/>
            <p:cNvGrpSpPr/>
            <p:nvPr/>
          </p:nvGrpSpPr>
          <p:grpSpPr>
            <a:xfrm>
              <a:off x="4243695" y="4706363"/>
              <a:ext cx="105457" cy="105457"/>
              <a:chOff x="7812545" y="194375"/>
              <a:chExt cx="105457" cy="105457"/>
            </a:xfrm>
          </p:grpSpPr>
          <p:sp>
            <p:nvSpPr>
              <p:cNvPr id="441" name="Google Shape;441;p1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5" name="Google Shape;445;p19"/>
            <p:cNvSpPr/>
            <p:nvPr/>
          </p:nvSpPr>
          <p:spPr>
            <a:xfrm>
              <a:off x="3317375" y="4901162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9"/>
          <p:cNvGrpSpPr/>
          <p:nvPr/>
        </p:nvGrpSpPr>
        <p:grpSpPr>
          <a:xfrm>
            <a:off x="7489059" y="249150"/>
            <a:ext cx="1447898" cy="1070793"/>
            <a:chOff x="7489059" y="249150"/>
            <a:chExt cx="1447898" cy="1070793"/>
          </a:xfrm>
        </p:grpSpPr>
        <p:sp>
          <p:nvSpPr>
            <p:cNvPr id="447" name="Google Shape;447;p19"/>
            <p:cNvSpPr/>
            <p:nvPr/>
          </p:nvSpPr>
          <p:spPr>
            <a:xfrm>
              <a:off x="7489062" y="480780"/>
              <a:ext cx="1089450" cy="348874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8" name="Google Shape;448;p19"/>
            <p:cNvGrpSpPr/>
            <p:nvPr/>
          </p:nvGrpSpPr>
          <p:grpSpPr>
            <a:xfrm flipH="1">
              <a:off x="7489059" y="249150"/>
              <a:ext cx="93234" cy="93234"/>
              <a:chOff x="7812545" y="194375"/>
              <a:chExt cx="105457" cy="105457"/>
            </a:xfrm>
          </p:grpSpPr>
          <p:sp>
            <p:nvSpPr>
              <p:cNvPr id="449" name="Google Shape;449;p1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9"/>
            <p:cNvSpPr/>
            <p:nvPr/>
          </p:nvSpPr>
          <p:spPr>
            <a:xfrm flipH="1">
              <a:off x="8708901" y="249170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9"/>
            <p:cNvSpPr/>
            <p:nvPr/>
          </p:nvSpPr>
          <p:spPr>
            <a:xfrm flipH="1">
              <a:off x="8843726" y="1226770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5" name="Google Shape;455;p19"/>
          <p:cNvSpPr/>
          <p:nvPr/>
        </p:nvSpPr>
        <p:spPr>
          <a:xfrm rot="5828238">
            <a:off x="8273326" y="4219055"/>
            <a:ext cx="1085117" cy="2077472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4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58" name="Google Shape;458;p20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0"/>
          <p:cNvSpPr txBox="1">
            <a:spLocks noGrp="1"/>
          </p:cNvSpPr>
          <p:nvPr>
            <p:ph type="subTitle" idx="1"/>
          </p:nvPr>
        </p:nvSpPr>
        <p:spPr>
          <a:xfrm>
            <a:off x="685800" y="3395721"/>
            <a:ext cx="2353500" cy="6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0"/>
          <p:cNvSpPr txBox="1">
            <a:spLocks noGrp="1"/>
          </p:cNvSpPr>
          <p:nvPr>
            <p:ph type="subTitle" idx="2"/>
          </p:nvPr>
        </p:nvSpPr>
        <p:spPr>
          <a:xfrm>
            <a:off x="685800" y="3022400"/>
            <a:ext cx="23535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61" name="Google Shape;461;p20"/>
          <p:cNvSpPr txBox="1">
            <a:spLocks noGrp="1"/>
          </p:cNvSpPr>
          <p:nvPr>
            <p:ph type="subTitle" idx="3"/>
          </p:nvPr>
        </p:nvSpPr>
        <p:spPr>
          <a:xfrm>
            <a:off x="3395250" y="3395721"/>
            <a:ext cx="2353500" cy="6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0"/>
          <p:cNvSpPr txBox="1">
            <a:spLocks noGrp="1"/>
          </p:cNvSpPr>
          <p:nvPr>
            <p:ph type="subTitle" idx="4"/>
          </p:nvPr>
        </p:nvSpPr>
        <p:spPr>
          <a:xfrm>
            <a:off x="3395250" y="3022400"/>
            <a:ext cx="23535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63" name="Google Shape;463;p20"/>
          <p:cNvSpPr txBox="1">
            <a:spLocks noGrp="1"/>
          </p:cNvSpPr>
          <p:nvPr>
            <p:ph type="subTitle" idx="5"/>
          </p:nvPr>
        </p:nvSpPr>
        <p:spPr>
          <a:xfrm>
            <a:off x="6104700" y="3395721"/>
            <a:ext cx="2353500" cy="6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0"/>
          <p:cNvSpPr txBox="1">
            <a:spLocks noGrp="1"/>
          </p:cNvSpPr>
          <p:nvPr>
            <p:ph type="subTitle" idx="6"/>
          </p:nvPr>
        </p:nvSpPr>
        <p:spPr>
          <a:xfrm>
            <a:off x="6104700" y="3022400"/>
            <a:ext cx="2353500" cy="3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65" name="Google Shape;465;p20"/>
          <p:cNvSpPr/>
          <p:nvPr/>
        </p:nvSpPr>
        <p:spPr>
          <a:xfrm>
            <a:off x="-486246" y="4538820"/>
            <a:ext cx="991119" cy="877511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0"/>
          <p:cNvSpPr/>
          <p:nvPr/>
        </p:nvSpPr>
        <p:spPr>
          <a:xfrm>
            <a:off x="-708950" y="-242512"/>
            <a:ext cx="1232275" cy="1091025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20"/>
          <p:cNvGrpSpPr/>
          <p:nvPr/>
        </p:nvGrpSpPr>
        <p:grpSpPr>
          <a:xfrm>
            <a:off x="6725000" y="4484900"/>
            <a:ext cx="1916852" cy="488594"/>
            <a:chOff x="6725000" y="4484900"/>
            <a:chExt cx="1916852" cy="488594"/>
          </a:xfrm>
        </p:grpSpPr>
        <p:sp>
          <p:nvSpPr>
            <p:cNvPr id="468" name="Google Shape;468;p20"/>
            <p:cNvSpPr/>
            <p:nvPr/>
          </p:nvSpPr>
          <p:spPr>
            <a:xfrm>
              <a:off x="8536400" y="4484900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" name="Google Shape;469;p20"/>
            <p:cNvGrpSpPr/>
            <p:nvPr/>
          </p:nvGrpSpPr>
          <p:grpSpPr>
            <a:xfrm>
              <a:off x="7801920" y="4868038"/>
              <a:ext cx="105457" cy="105457"/>
              <a:chOff x="7812545" y="194375"/>
              <a:chExt cx="105457" cy="105457"/>
            </a:xfrm>
          </p:grpSpPr>
          <p:sp>
            <p:nvSpPr>
              <p:cNvPr id="470" name="Google Shape;470;p20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0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0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0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4" name="Google Shape;474;p20"/>
            <p:cNvSpPr/>
            <p:nvPr/>
          </p:nvSpPr>
          <p:spPr>
            <a:xfrm>
              <a:off x="6725000" y="4762662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2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12" name="Google Shape;512;p22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2"/>
          <p:cNvSpPr txBox="1">
            <a:spLocks noGrp="1"/>
          </p:cNvSpPr>
          <p:nvPr>
            <p:ph type="title" idx="2"/>
          </p:nvPr>
        </p:nvSpPr>
        <p:spPr>
          <a:xfrm>
            <a:off x="4641675" y="1480725"/>
            <a:ext cx="38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4" name="Google Shape;514;p22"/>
          <p:cNvSpPr txBox="1">
            <a:spLocks noGrp="1"/>
          </p:cNvSpPr>
          <p:nvPr>
            <p:ph type="subTitle" idx="1"/>
          </p:nvPr>
        </p:nvSpPr>
        <p:spPr>
          <a:xfrm>
            <a:off x="4646025" y="1874325"/>
            <a:ext cx="3812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2"/>
          <p:cNvSpPr txBox="1">
            <a:spLocks noGrp="1"/>
          </p:cNvSpPr>
          <p:nvPr>
            <p:ph type="title" idx="3"/>
          </p:nvPr>
        </p:nvSpPr>
        <p:spPr>
          <a:xfrm>
            <a:off x="4641675" y="2564000"/>
            <a:ext cx="38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6" name="Google Shape;516;p22"/>
          <p:cNvSpPr txBox="1">
            <a:spLocks noGrp="1"/>
          </p:cNvSpPr>
          <p:nvPr>
            <p:ph type="subTitle" idx="4"/>
          </p:nvPr>
        </p:nvSpPr>
        <p:spPr>
          <a:xfrm>
            <a:off x="4646025" y="2957600"/>
            <a:ext cx="3812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2"/>
          <p:cNvSpPr txBox="1">
            <a:spLocks noGrp="1"/>
          </p:cNvSpPr>
          <p:nvPr>
            <p:ph type="title" idx="5"/>
          </p:nvPr>
        </p:nvSpPr>
        <p:spPr>
          <a:xfrm>
            <a:off x="4641675" y="3647275"/>
            <a:ext cx="3812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8" name="Google Shape;518;p22"/>
          <p:cNvSpPr txBox="1">
            <a:spLocks noGrp="1"/>
          </p:cNvSpPr>
          <p:nvPr>
            <p:ph type="subTitle" idx="6"/>
          </p:nvPr>
        </p:nvSpPr>
        <p:spPr>
          <a:xfrm>
            <a:off x="4646025" y="4040875"/>
            <a:ext cx="38121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2"/>
          <p:cNvSpPr/>
          <p:nvPr/>
        </p:nvSpPr>
        <p:spPr>
          <a:xfrm>
            <a:off x="-615151" y="1413475"/>
            <a:ext cx="4960669" cy="4038065"/>
          </a:xfrm>
          <a:custGeom>
            <a:avLst/>
            <a:gdLst/>
            <a:ahLst/>
            <a:cxnLst/>
            <a:rect l="l" t="t" r="r" b="b"/>
            <a:pathLst>
              <a:path w="60102" h="48924" extrusionOk="0">
                <a:moveTo>
                  <a:pt x="31550" y="1"/>
                </a:moveTo>
                <a:cubicBezTo>
                  <a:pt x="28688" y="1"/>
                  <a:pt x="25391" y="541"/>
                  <a:pt x="22089" y="2238"/>
                </a:cubicBezTo>
                <a:cubicBezTo>
                  <a:pt x="12977" y="6900"/>
                  <a:pt x="8196" y="17230"/>
                  <a:pt x="4091" y="25485"/>
                </a:cubicBezTo>
                <a:cubicBezTo>
                  <a:pt x="1" y="33725"/>
                  <a:pt x="2016" y="42612"/>
                  <a:pt x="8767" y="47123"/>
                </a:cubicBezTo>
                <a:cubicBezTo>
                  <a:pt x="10764" y="48461"/>
                  <a:pt x="12590" y="48924"/>
                  <a:pt x="14421" y="48924"/>
                </a:cubicBezTo>
                <a:cubicBezTo>
                  <a:pt x="18514" y="48924"/>
                  <a:pt x="22630" y="46611"/>
                  <a:pt x="28730" y="46611"/>
                </a:cubicBezTo>
                <a:cubicBezTo>
                  <a:pt x="29125" y="46611"/>
                  <a:pt x="29527" y="46621"/>
                  <a:pt x="29939" y="46641"/>
                </a:cubicBezTo>
                <a:cubicBezTo>
                  <a:pt x="34134" y="46851"/>
                  <a:pt x="36984" y="47278"/>
                  <a:pt x="39535" y="47278"/>
                </a:cubicBezTo>
                <a:cubicBezTo>
                  <a:pt x="42835" y="47278"/>
                  <a:pt x="45637" y="46563"/>
                  <a:pt x="50208" y="43739"/>
                </a:cubicBezTo>
                <a:cubicBezTo>
                  <a:pt x="58328" y="38732"/>
                  <a:pt x="60102" y="25500"/>
                  <a:pt x="54042" y="15140"/>
                </a:cubicBezTo>
                <a:cubicBezTo>
                  <a:pt x="47997" y="4779"/>
                  <a:pt x="40254" y="1667"/>
                  <a:pt x="40254" y="1667"/>
                </a:cubicBezTo>
                <a:cubicBezTo>
                  <a:pt x="40254" y="1667"/>
                  <a:pt x="36573" y="1"/>
                  <a:pt x="3155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2"/>
          <p:cNvGrpSpPr/>
          <p:nvPr/>
        </p:nvGrpSpPr>
        <p:grpSpPr>
          <a:xfrm rot="5400000">
            <a:off x="8326001" y="4395047"/>
            <a:ext cx="609155" cy="610375"/>
            <a:chOff x="8195401" y="151622"/>
            <a:chExt cx="609155" cy="610375"/>
          </a:xfrm>
        </p:grpSpPr>
        <p:sp>
          <p:nvSpPr>
            <p:cNvPr id="521" name="Google Shape;521;p22"/>
            <p:cNvSpPr/>
            <p:nvPr/>
          </p:nvSpPr>
          <p:spPr>
            <a:xfrm>
              <a:off x="8195401" y="192608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2" name="Google Shape;522;p22"/>
            <p:cNvGrpSpPr/>
            <p:nvPr/>
          </p:nvGrpSpPr>
          <p:grpSpPr>
            <a:xfrm>
              <a:off x="8711321" y="151622"/>
              <a:ext cx="93234" cy="93234"/>
              <a:chOff x="7812545" y="194375"/>
              <a:chExt cx="105457" cy="105457"/>
            </a:xfrm>
          </p:grpSpPr>
          <p:sp>
            <p:nvSpPr>
              <p:cNvPr id="523" name="Google Shape;523;p2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22"/>
            <p:cNvSpPr/>
            <p:nvPr/>
          </p:nvSpPr>
          <p:spPr>
            <a:xfrm>
              <a:off x="8670497" y="628022"/>
              <a:ext cx="134050" cy="133976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2"/>
          <p:cNvGrpSpPr/>
          <p:nvPr/>
        </p:nvGrpSpPr>
        <p:grpSpPr>
          <a:xfrm>
            <a:off x="242101" y="187150"/>
            <a:ext cx="340151" cy="550476"/>
            <a:chOff x="198551" y="248100"/>
            <a:chExt cx="340151" cy="550476"/>
          </a:xfrm>
        </p:grpSpPr>
        <p:sp>
          <p:nvSpPr>
            <p:cNvPr id="529" name="Google Shape;529;p22"/>
            <p:cNvSpPr/>
            <p:nvPr/>
          </p:nvSpPr>
          <p:spPr>
            <a:xfrm>
              <a:off x="198551" y="72062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530" name="Google Shape;530;p22"/>
            <p:cNvGrpSpPr/>
            <p:nvPr/>
          </p:nvGrpSpPr>
          <p:grpSpPr>
            <a:xfrm>
              <a:off x="433245" y="248100"/>
              <a:ext cx="105457" cy="105457"/>
              <a:chOff x="7812545" y="194375"/>
              <a:chExt cx="105457" cy="105457"/>
            </a:xfrm>
          </p:grpSpPr>
          <p:sp>
            <p:nvSpPr>
              <p:cNvPr id="531" name="Google Shape;531;p2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" name="Google Shape;535;p22"/>
          <p:cNvGrpSpPr/>
          <p:nvPr/>
        </p:nvGrpSpPr>
        <p:grpSpPr>
          <a:xfrm>
            <a:off x="-842823" y="3927658"/>
            <a:ext cx="2382475" cy="2041993"/>
            <a:chOff x="-842823" y="3927658"/>
            <a:chExt cx="2382475" cy="2041993"/>
          </a:xfrm>
        </p:grpSpPr>
        <p:sp>
          <p:nvSpPr>
            <p:cNvPr id="536" name="Google Shape;536;p22"/>
            <p:cNvSpPr/>
            <p:nvPr/>
          </p:nvSpPr>
          <p:spPr>
            <a:xfrm rot="-2505897">
              <a:off x="-584499" y="4267169"/>
              <a:ext cx="1539427" cy="1362970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1461701" y="4822437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538" name="Google Shape;538;p22"/>
            <p:cNvGrpSpPr/>
            <p:nvPr/>
          </p:nvGrpSpPr>
          <p:grpSpPr>
            <a:xfrm>
              <a:off x="1029945" y="4290188"/>
              <a:ext cx="105457" cy="105457"/>
              <a:chOff x="7812545" y="194375"/>
              <a:chExt cx="105457" cy="105457"/>
            </a:xfrm>
          </p:grpSpPr>
          <p:sp>
            <p:nvSpPr>
              <p:cNvPr id="539" name="Google Shape;539;p2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22"/>
          <p:cNvGrpSpPr/>
          <p:nvPr/>
        </p:nvGrpSpPr>
        <p:grpSpPr>
          <a:xfrm>
            <a:off x="7208520" y="-639702"/>
            <a:ext cx="2388459" cy="1634614"/>
            <a:chOff x="7208520" y="-639702"/>
            <a:chExt cx="2388459" cy="1634614"/>
          </a:xfrm>
        </p:grpSpPr>
        <p:sp>
          <p:nvSpPr>
            <p:cNvPr id="544" name="Google Shape;544;p22"/>
            <p:cNvSpPr/>
            <p:nvPr/>
          </p:nvSpPr>
          <p:spPr>
            <a:xfrm rot="-2505920">
              <a:off x="8157881" y="-367923"/>
              <a:ext cx="1232310" cy="1091056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8175601" y="78677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546" name="Google Shape;546;p22"/>
            <p:cNvGrpSpPr/>
            <p:nvPr/>
          </p:nvGrpSpPr>
          <p:grpSpPr>
            <a:xfrm>
              <a:off x="7208520" y="178550"/>
              <a:ext cx="105457" cy="105457"/>
              <a:chOff x="7812545" y="194375"/>
              <a:chExt cx="105457" cy="105457"/>
            </a:xfrm>
          </p:grpSpPr>
          <p:sp>
            <p:nvSpPr>
              <p:cNvPr id="547" name="Google Shape;547;p2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6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89" name="Google Shape;589;p24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4"/>
          <p:cNvSpPr txBox="1">
            <a:spLocks noGrp="1"/>
          </p:cNvSpPr>
          <p:nvPr>
            <p:ph type="subTitle" idx="1"/>
          </p:nvPr>
        </p:nvSpPr>
        <p:spPr>
          <a:xfrm>
            <a:off x="685800" y="2234667"/>
            <a:ext cx="2249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24"/>
          <p:cNvSpPr txBox="1">
            <a:spLocks noGrp="1"/>
          </p:cNvSpPr>
          <p:nvPr>
            <p:ph type="subTitle" idx="2"/>
          </p:nvPr>
        </p:nvSpPr>
        <p:spPr>
          <a:xfrm>
            <a:off x="685800" y="1771117"/>
            <a:ext cx="2249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92" name="Google Shape;592;p24"/>
          <p:cNvSpPr txBox="1">
            <a:spLocks noGrp="1"/>
          </p:cNvSpPr>
          <p:nvPr>
            <p:ph type="subTitle" idx="3"/>
          </p:nvPr>
        </p:nvSpPr>
        <p:spPr>
          <a:xfrm>
            <a:off x="685800" y="3577142"/>
            <a:ext cx="2249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4"/>
          <p:cNvSpPr txBox="1">
            <a:spLocks noGrp="1"/>
          </p:cNvSpPr>
          <p:nvPr>
            <p:ph type="subTitle" idx="4"/>
          </p:nvPr>
        </p:nvSpPr>
        <p:spPr>
          <a:xfrm>
            <a:off x="685800" y="3113592"/>
            <a:ext cx="2249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94" name="Google Shape;594;p24"/>
          <p:cNvSpPr txBox="1">
            <a:spLocks noGrp="1"/>
          </p:cNvSpPr>
          <p:nvPr>
            <p:ph type="subTitle" idx="5"/>
          </p:nvPr>
        </p:nvSpPr>
        <p:spPr>
          <a:xfrm>
            <a:off x="6209200" y="2234667"/>
            <a:ext cx="2249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4"/>
          <p:cNvSpPr txBox="1">
            <a:spLocks noGrp="1"/>
          </p:cNvSpPr>
          <p:nvPr>
            <p:ph type="subTitle" idx="6"/>
          </p:nvPr>
        </p:nvSpPr>
        <p:spPr>
          <a:xfrm>
            <a:off x="6209200" y="1771117"/>
            <a:ext cx="2249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96" name="Google Shape;596;p24"/>
          <p:cNvSpPr txBox="1">
            <a:spLocks noGrp="1"/>
          </p:cNvSpPr>
          <p:nvPr>
            <p:ph type="subTitle" idx="7"/>
          </p:nvPr>
        </p:nvSpPr>
        <p:spPr>
          <a:xfrm>
            <a:off x="6209200" y="3577142"/>
            <a:ext cx="2249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24"/>
          <p:cNvSpPr txBox="1">
            <a:spLocks noGrp="1"/>
          </p:cNvSpPr>
          <p:nvPr>
            <p:ph type="subTitle" idx="8"/>
          </p:nvPr>
        </p:nvSpPr>
        <p:spPr>
          <a:xfrm>
            <a:off x="6209200" y="3113592"/>
            <a:ext cx="2249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grpSp>
        <p:nvGrpSpPr>
          <p:cNvPr id="598" name="Google Shape;598;p24"/>
          <p:cNvGrpSpPr/>
          <p:nvPr/>
        </p:nvGrpSpPr>
        <p:grpSpPr>
          <a:xfrm flipH="1">
            <a:off x="450425" y="4456075"/>
            <a:ext cx="1916852" cy="488594"/>
            <a:chOff x="6725000" y="4484900"/>
            <a:chExt cx="1916852" cy="488594"/>
          </a:xfrm>
        </p:grpSpPr>
        <p:sp>
          <p:nvSpPr>
            <p:cNvPr id="599" name="Google Shape;599;p24"/>
            <p:cNvSpPr/>
            <p:nvPr/>
          </p:nvSpPr>
          <p:spPr>
            <a:xfrm>
              <a:off x="8536400" y="4484900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24"/>
            <p:cNvGrpSpPr/>
            <p:nvPr/>
          </p:nvGrpSpPr>
          <p:grpSpPr>
            <a:xfrm>
              <a:off x="7801920" y="4868038"/>
              <a:ext cx="105457" cy="105457"/>
              <a:chOff x="7812545" y="194375"/>
              <a:chExt cx="105457" cy="105457"/>
            </a:xfrm>
          </p:grpSpPr>
          <p:sp>
            <p:nvSpPr>
              <p:cNvPr id="601" name="Google Shape;601;p2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4"/>
            <p:cNvSpPr/>
            <p:nvPr/>
          </p:nvSpPr>
          <p:spPr>
            <a:xfrm>
              <a:off x="6725000" y="4762662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24"/>
          <p:cNvGrpSpPr/>
          <p:nvPr/>
        </p:nvGrpSpPr>
        <p:grpSpPr>
          <a:xfrm>
            <a:off x="8072151" y="199650"/>
            <a:ext cx="727201" cy="912457"/>
            <a:chOff x="8072151" y="199650"/>
            <a:chExt cx="727201" cy="912457"/>
          </a:xfrm>
        </p:grpSpPr>
        <p:sp>
          <p:nvSpPr>
            <p:cNvPr id="607" name="Google Shape;607;p24"/>
            <p:cNvSpPr/>
            <p:nvPr/>
          </p:nvSpPr>
          <p:spPr>
            <a:xfrm>
              <a:off x="8072151" y="19965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608" name="Google Shape;608;p24"/>
            <p:cNvGrpSpPr/>
            <p:nvPr/>
          </p:nvGrpSpPr>
          <p:grpSpPr>
            <a:xfrm>
              <a:off x="8645970" y="1006650"/>
              <a:ext cx="105457" cy="105457"/>
              <a:chOff x="7812545" y="194375"/>
              <a:chExt cx="105457" cy="105457"/>
            </a:xfrm>
          </p:grpSpPr>
          <p:sp>
            <p:nvSpPr>
              <p:cNvPr id="609" name="Google Shape;609;p2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3" name="Google Shape;613;p24"/>
            <p:cNvGrpSpPr/>
            <p:nvPr/>
          </p:nvGrpSpPr>
          <p:grpSpPr>
            <a:xfrm>
              <a:off x="8693895" y="342525"/>
              <a:ext cx="105457" cy="105457"/>
              <a:chOff x="7812545" y="194375"/>
              <a:chExt cx="105457" cy="105457"/>
            </a:xfrm>
          </p:grpSpPr>
          <p:sp>
            <p:nvSpPr>
              <p:cNvPr id="614" name="Google Shape;614;p2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8" name="Google Shape;618;p24"/>
          <p:cNvGrpSpPr/>
          <p:nvPr/>
        </p:nvGrpSpPr>
        <p:grpSpPr>
          <a:xfrm>
            <a:off x="7924782" y="4282875"/>
            <a:ext cx="1763256" cy="1268320"/>
            <a:chOff x="7924782" y="4282875"/>
            <a:chExt cx="1763256" cy="1268320"/>
          </a:xfrm>
        </p:grpSpPr>
        <p:sp>
          <p:nvSpPr>
            <p:cNvPr id="619" name="Google Shape;619;p24"/>
            <p:cNvSpPr/>
            <p:nvPr/>
          </p:nvSpPr>
          <p:spPr>
            <a:xfrm flipH="1">
              <a:off x="7924782" y="4282875"/>
              <a:ext cx="1463593" cy="1176898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8471361" y="4438924"/>
              <a:ext cx="1216677" cy="1112271"/>
            </a:xfrm>
            <a:custGeom>
              <a:avLst/>
              <a:gdLst/>
              <a:ahLst/>
              <a:cxnLst/>
              <a:rect l="l" t="t" r="r" b="b"/>
              <a:pathLst>
                <a:path w="54584" h="49900" extrusionOk="0">
                  <a:moveTo>
                    <a:pt x="39803" y="0"/>
                  </a:moveTo>
                  <a:cubicBezTo>
                    <a:pt x="38029" y="0"/>
                    <a:pt x="36248" y="409"/>
                    <a:pt x="34570" y="1238"/>
                  </a:cubicBezTo>
                  <a:cubicBezTo>
                    <a:pt x="31367" y="2802"/>
                    <a:pt x="28886" y="5448"/>
                    <a:pt x="25683" y="7012"/>
                  </a:cubicBezTo>
                  <a:cubicBezTo>
                    <a:pt x="21308" y="9163"/>
                    <a:pt x="16511" y="10320"/>
                    <a:pt x="12090" y="12380"/>
                  </a:cubicBezTo>
                  <a:cubicBezTo>
                    <a:pt x="7684" y="14425"/>
                    <a:pt x="3444" y="17628"/>
                    <a:pt x="1865" y="22244"/>
                  </a:cubicBezTo>
                  <a:cubicBezTo>
                    <a:pt x="1" y="27673"/>
                    <a:pt x="647" y="34078"/>
                    <a:pt x="3504" y="39040"/>
                  </a:cubicBezTo>
                  <a:cubicBezTo>
                    <a:pt x="8069" y="46988"/>
                    <a:pt x="17031" y="49899"/>
                    <a:pt x="25743" y="49899"/>
                  </a:cubicBezTo>
                  <a:cubicBezTo>
                    <a:pt x="25898" y="49899"/>
                    <a:pt x="26054" y="49898"/>
                    <a:pt x="26209" y="49897"/>
                  </a:cubicBezTo>
                  <a:cubicBezTo>
                    <a:pt x="44945" y="49671"/>
                    <a:pt x="54583" y="26996"/>
                    <a:pt x="51531" y="10696"/>
                  </a:cubicBezTo>
                  <a:cubicBezTo>
                    <a:pt x="50869" y="7163"/>
                    <a:pt x="49230" y="3779"/>
                    <a:pt x="46118" y="1840"/>
                  </a:cubicBezTo>
                  <a:cubicBezTo>
                    <a:pt x="44160" y="620"/>
                    <a:pt x="41987" y="0"/>
                    <a:pt x="398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BLANK_21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23" name="Google Shape;623;p25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5"/>
          <p:cNvSpPr txBox="1">
            <a:spLocks noGrp="1"/>
          </p:cNvSpPr>
          <p:nvPr>
            <p:ph type="title" idx="2"/>
          </p:nvPr>
        </p:nvSpPr>
        <p:spPr>
          <a:xfrm>
            <a:off x="685800" y="2239050"/>
            <a:ext cx="22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5" name="Google Shape;625;p25"/>
          <p:cNvSpPr txBox="1">
            <a:spLocks noGrp="1"/>
          </p:cNvSpPr>
          <p:nvPr>
            <p:ph type="subTitle" idx="1"/>
          </p:nvPr>
        </p:nvSpPr>
        <p:spPr>
          <a:xfrm>
            <a:off x="688342" y="2632650"/>
            <a:ext cx="2227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5"/>
          <p:cNvSpPr txBox="1">
            <a:spLocks noGrp="1"/>
          </p:cNvSpPr>
          <p:nvPr>
            <p:ph type="title" idx="3" hasCustomPrompt="1"/>
          </p:nvPr>
        </p:nvSpPr>
        <p:spPr>
          <a:xfrm>
            <a:off x="685793" y="1773634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7" name="Google Shape;627;p25"/>
          <p:cNvSpPr txBox="1">
            <a:spLocks noGrp="1"/>
          </p:cNvSpPr>
          <p:nvPr>
            <p:ph type="title" idx="4"/>
          </p:nvPr>
        </p:nvSpPr>
        <p:spPr>
          <a:xfrm>
            <a:off x="6230350" y="2239050"/>
            <a:ext cx="2225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8" name="Google Shape;628;p25"/>
          <p:cNvSpPr txBox="1">
            <a:spLocks noGrp="1"/>
          </p:cNvSpPr>
          <p:nvPr>
            <p:ph type="subTitle" idx="5"/>
          </p:nvPr>
        </p:nvSpPr>
        <p:spPr>
          <a:xfrm>
            <a:off x="6232889" y="2632650"/>
            <a:ext cx="2225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5"/>
          <p:cNvSpPr txBox="1">
            <a:spLocks noGrp="1"/>
          </p:cNvSpPr>
          <p:nvPr>
            <p:ph type="title" idx="6" hasCustomPrompt="1"/>
          </p:nvPr>
        </p:nvSpPr>
        <p:spPr>
          <a:xfrm>
            <a:off x="7662593" y="1773634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0" name="Google Shape;630;p25"/>
          <p:cNvSpPr txBox="1">
            <a:spLocks noGrp="1"/>
          </p:cNvSpPr>
          <p:nvPr>
            <p:ph type="title" idx="7"/>
          </p:nvPr>
        </p:nvSpPr>
        <p:spPr>
          <a:xfrm>
            <a:off x="687071" y="3702599"/>
            <a:ext cx="2227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1" name="Google Shape;631;p25"/>
          <p:cNvSpPr txBox="1">
            <a:spLocks noGrp="1"/>
          </p:cNvSpPr>
          <p:nvPr>
            <p:ph type="subTitle" idx="8"/>
          </p:nvPr>
        </p:nvSpPr>
        <p:spPr>
          <a:xfrm>
            <a:off x="689613" y="4096199"/>
            <a:ext cx="22278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25"/>
          <p:cNvSpPr txBox="1">
            <a:spLocks noGrp="1"/>
          </p:cNvSpPr>
          <p:nvPr>
            <p:ph type="title" idx="9" hasCustomPrompt="1"/>
          </p:nvPr>
        </p:nvSpPr>
        <p:spPr>
          <a:xfrm>
            <a:off x="685793" y="3237184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3" name="Google Shape;633;p25"/>
          <p:cNvSpPr txBox="1">
            <a:spLocks noGrp="1"/>
          </p:cNvSpPr>
          <p:nvPr>
            <p:ph type="title" idx="13"/>
          </p:nvPr>
        </p:nvSpPr>
        <p:spPr>
          <a:xfrm>
            <a:off x="6230350" y="3702599"/>
            <a:ext cx="2225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34" name="Google Shape;634;p25"/>
          <p:cNvSpPr txBox="1">
            <a:spLocks noGrp="1"/>
          </p:cNvSpPr>
          <p:nvPr>
            <p:ph type="subTitle" idx="14"/>
          </p:nvPr>
        </p:nvSpPr>
        <p:spPr>
          <a:xfrm>
            <a:off x="6232889" y="4096199"/>
            <a:ext cx="2225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25"/>
          <p:cNvSpPr txBox="1">
            <a:spLocks noGrp="1"/>
          </p:cNvSpPr>
          <p:nvPr>
            <p:ph type="title" idx="15" hasCustomPrompt="1"/>
          </p:nvPr>
        </p:nvSpPr>
        <p:spPr>
          <a:xfrm>
            <a:off x="7662593" y="3237184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636" name="Google Shape;636;p25"/>
          <p:cNvGrpSpPr/>
          <p:nvPr/>
        </p:nvGrpSpPr>
        <p:grpSpPr>
          <a:xfrm>
            <a:off x="-1069154" y="4407897"/>
            <a:ext cx="1878379" cy="1510434"/>
            <a:chOff x="-1069154" y="4407897"/>
            <a:chExt cx="1878379" cy="1510434"/>
          </a:xfrm>
        </p:grpSpPr>
        <p:sp>
          <p:nvSpPr>
            <p:cNvPr id="637" name="Google Shape;637;p25"/>
            <p:cNvSpPr/>
            <p:nvPr/>
          </p:nvSpPr>
          <p:spPr>
            <a:xfrm flipH="1">
              <a:off x="-1069154" y="4407897"/>
              <a:ext cx="1878379" cy="151043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-603318" y="4702573"/>
              <a:ext cx="1040410" cy="921152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25"/>
          <p:cNvGrpSpPr/>
          <p:nvPr/>
        </p:nvGrpSpPr>
        <p:grpSpPr>
          <a:xfrm rot="10800000" flipH="1">
            <a:off x="8455188" y="183250"/>
            <a:ext cx="463864" cy="572939"/>
            <a:chOff x="274663" y="183250"/>
            <a:chExt cx="463864" cy="572939"/>
          </a:xfrm>
        </p:grpSpPr>
        <p:grpSp>
          <p:nvGrpSpPr>
            <p:cNvPr id="640" name="Google Shape;640;p25"/>
            <p:cNvGrpSpPr/>
            <p:nvPr/>
          </p:nvGrpSpPr>
          <p:grpSpPr>
            <a:xfrm>
              <a:off x="633070" y="183250"/>
              <a:ext cx="105457" cy="105457"/>
              <a:chOff x="7812545" y="194375"/>
              <a:chExt cx="105457" cy="105457"/>
            </a:xfrm>
          </p:grpSpPr>
          <p:sp>
            <p:nvSpPr>
              <p:cNvPr id="641" name="Google Shape;641;p25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5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5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5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5" name="Google Shape;645;p25"/>
            <p:cNvSpPr/>
            <p:nvPr/>
          </p:nvSpPr>
          <p:spPr>
            <a:xfrm>
              <a:off x="274663" y="650800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25"/>
          <p:cNvSpPr/>
          <p:nvPr/>
        </p:nvSpPr>
        <p:spPr>
          <a:xfrm rot="10800000">
            <a:off x="8055478" y="4564201"/>
            <a:ext cx="1683999" cy="1354130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7" name="Google Shape;647;p25"/>
          <p:cNvGrpSpPr/>
          <p:nvPr/>
        </p:nvGrpSpPr>
        <p:grpSpPr>
          <a:xfrm>
            <a:off x="167651" y="174775"/>
            <a:ext cx="719526" cy="729257"/>
            <a:chOff x="167651" y="174775"/>
            <a:chExt cx="719526" cy="729257"/>
          </a:xfrm>
        </p:grpSpPr>
        <p:sp>
          <p:nvSpPr>
            <p:cNvPr id="648" name="Google Shape;648;p25"/>
            <p:cNvSpPr/>
            <p:nvPr/>
          </p:nvSpPr>
          <p:spPr>
            <a:xfrm rot="10800000" flipH="1">
              <a:off x="167651" y="82608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649" name="Google Shape;649;p25"/>
            <p:cNvGrpSpPr/>
            <p:nvPr/>
          </p:nvGrpSpPr>
          <p:grpSpPr>
            <a:xfrm rot="10800000" flipH="1">
              <a:off x="512195" y="174775"/>
              <a:ext cx="105457" cy="105457"/>
              <a:chOff x="7812545" y="194375"/>
              <a:chExt cx="105457" cy="105457"/>
            </a:xfrm>
          </p:grpSpPr>
          <p:sp>
            <p:nvSpPr>
              <p:cNvPr id="650" name="Google Shape;650;p25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5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5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5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4" name="Google Shape;654;p25"/>
            <p:cNvSpPr/>
            <p:nvPr/>
          </p:nvSpPr>
          <p:spPr>
            <a:xfrm rot="10800000" flipH="1">
              <a:off x="809226" y="58245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8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57" name="Google Shape;657;p26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6"/>
          <p:cNvSpPr txBox="1">
            <a:spLocks noGrp="1"/>
          </p:cNvSpPr>
          <p:nvPr>
            <p:ph type="subTitle" idx="1"/>
          </p:nvPr>
        </p:nvSpPr>
        <p:spPr>
          <a:xfrm>
            <a:off x="3601100" y="1757449"/>
            <a:ext cx="2063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6"/>
          <p:cNvSpPr txBox="1">
            <a:spLocks noGrp="1"/>
          </p:cNvSpPr>
          <p:nvPr>
            <p:ph type="subTitle" idx="2"/>
          </p:nvPr>
        </p:nvSpPr>
        <p:spPr>
          <a:xfrm>
            <a:off x="3601100" y="1346150"/>
            <a:ext cx="20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0" name="Google Shape;660;p26"/>
          <p:cNvSpPr txBox="1">
            <a:spLocks noGrp="1"/>
          </p:cNvSpPr>
          <p:nvPr>
            <p:ph type="subTitle" idx="3"/>
          </p:nvPr>
        </p:nvSpPr>
        <p:spPr>
          <a:xfrm>
            <a:off x="3601100" y="2860349"/>
            <a:ext cx="2063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26"/>
          <p:cNvSpPr txBox="1">
            <a:spLocks noGrp="1"/>
          </p:cNvSpPr>
          <p:nvPr>
            <p:ph type="subTitle" idx="4"/>
          </p:nvPr>
        </p:nvSpPr>
        <p:spPr>
          <a:xfrm>
            <a:off x="3601100" y="2449051"/>
            <a:ext cx="20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5"/>
          </p:nvPr>
        </p:nvSpPr>
        <p:spPr>
          <a:xfrm>
            <a:off x="3601100" y="3963250"/>
            <a:ext cx="2063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subTitle" idx="6"/>
          </p:nvPr>
        </p:nvSpPr>
        <p:spPr>
          <a:xfrm>
            <a:off x="3601100" y="3551951"/>
            <a:ext cx="20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7"/>
          </p:nvPr>
        </p:nvSpPr>
        <p:spPr>
          <a:xfrm>
            <a:off x="6395100" y="1757449"/>
            <a:ext cx="2063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subTitle" idx="8"/>
          </p:nvPr>
        </p:nvSpPr>
        <p:spPr>
          <a:xfrm>
            <a:off x="6395100" y="1346150"/>
            <a:ext cx="20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9"/>
          </p:nvPr>
        </p:nvSpPr>
        <p:spPr>
          <a:xfrm>
            <a:off x="6395100" y="2860349"/>
            <a:ext cx="2063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subTitle" idx="13"/>
          </p:nvPr>
        </p:nvSpPr>
        <p:spPr>
          <a:xfrm>
            <a:off x="6395100" y="2449051"/>
            <a:ext cx="20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8" name="Google Shape;668;p26"/>
          <p:cNvSpPr txBox="1">
            <a:spLocks noGrp="1"/>
          </p:cNvSpPr>
          <p:nvPr>
            <p:ph type="subTitle" idx="14"/>
          </p:nvPr>
        </p:nvSpPr>
        <p:spPr>
          <a:xfrm>
            <a:off x="6395100" y="3963250"/>
            <a:ext cx="2063100" cy="4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26"/>
          <p:cNvSpPr txBox="1">
            <a:spLocks noGrp="1"/>
          </p:cNvSpPr>
          <p:nvPr>
            <p:ph type="subTitle" idx="15"/>
          </p:nvPr>
        </p:nvSpPr>
        <p:spPr>
          <a:xfrm>
            <a:off x="6395100" y="3551951"/>
            <a:ext cx="2063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arlow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Barlow"/>
              <a:buNone/>
              <a:defRPr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grpSp>
        <p:nvGrpSpPr>
          <p:cNvPr id="670" name="Google Shape;670;p26"/>
          <p:cNvGrpSpPr/>
          <p:nvPr/>
        </p:nvGrpSpPr>
        <p:grpSpPr>
          <a:xfrm>
            <a:off x="8140895" y="199900"/>
            <a:ext cx="767307" cy="704132"/>
            <a:chOff x="8140895" y="199900"/>
            <a:chExt cx="767307" cy="704132"/>
          </a:xfrm>
        </p:grpSpPr>
        <p:sp>
          <p:nvSpPr>
            <p:cNvPr id="671" name="Google Shape;671;p26"/>
            <p:cNvSpPr/>
            <p:nvPr/>
          </p:nvSpPr>
          <p:spPr>
            <a:xfrm>
              <a:off x="8724801" y="26185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672" name="Google Shape;672;p26"/>
            <p:cNvGrpSpPr/>
            <p:nvPr/>
          </p:nvGrpSpPr>
          <p:grpSpPr>
            <a:xfrm>
              <a:off x="8802745" y="798575"/>
              <a:ext cx="105457" cy="105457"/>
              <a:chOff x="7812545" y="194375"/>
              <a:chExt cx="105457" cy="105457"/>
            </a:xfrm>
          </p:grpSpPr>
          <p:sp>
            <p:nvSpPr>
              <p:cNvPr id="673" name="Google Shape;673;p2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7" name="Google Shape;677;p26"/>
            <p:cNvGrpSpPr/>
            <p:nvPr/>
          </p:nvGrpSpPr>
          <p:grpSpPr>
            <a:xfrm>
              <a:off x="8140895" y="199900"/>
              <a:ext cx="105457" cy="105457"/>
              <a:chOff x="7812545" y="194375"/>
              <a:chExt cx="105457" cy="105457"/>
            </a:xfrm>
          </p:grpSpPr>
          <p:sp>
            <p:nvSpPr>
              <p:cNvPr id="678" name="Google Shape;678;p2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2" name="Google Shape;682;p26"/>
          <p:cNvGrpSpPr/>
          <p:nvPr/>
        </p:nvGrpSpPr>
        <p:grpSpPr>
          <a:xfrm>
            <a:off x="198551" y="248100"/>
            <a:ext cx="340151" cy="550476"/>
            <a:chOff x="198551" y="248100"/>
            <a:chExt cx="340151" cy="550476"/>
          </a:xfrm>
        </p:grpSpPr>
        <p:sp>
          <p:nvSpPr>
            <p:cNvPr id="683" name="Google Shape;683;p26"/>
            <p:cNvSpPr/>
            <p:nvPr/>
          </p:nvSpPr>
          <p:spPr>
            <a:xfrm>
              <a:off x="198551" y="72062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684" name="Google Shape;684;p26"/>
            <p:cNvGrpSpPr/>
            <p:nvPr/>
          </p:nvGrpSpPr>
          <p:grpSpPr>
            <a:xfrm>
              <a:off x="433245" y="248100"/>
              <a:ext cx="105457" cy="105457"/>
              <a:chOff x="7812545" y="194375"/>
              <a:chExt cx="105457" cy="105457"/>
            </a:xfrm>
          </p:grpSpPr>
          <p:sp>
            <p:nvSpPr>
              <p:cNvPr id="685" name="Google Shape;685;p2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" name="Google Shape;689;p26"/>
          <p:cNvSpPr/>
          <p:nvPr/>
        </p:nvSpPr>
        <p:spPr>
          <a:xfrm flipH="1">
            <a:off x="8724788" y="4527038"/>
            <a:ext cx="1232275" cy="1091025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0" name="Google Shape;690;p26"/>
          <p:cNvGrpSpPr/>
          <p:nvPr/>
        </p:nvGrpSpPr>
        <p:grpSpPr>
          <a:xfrm>
            <a:off x="2880351" y="4654848"/>
            <a:ext cx="2357201" cy="285801"/>
            <a:chOff x="2880351" y="4654848"/>
            <a:chExt cx="2357201" cy="285801"/>
          </a:xfrm>
        </p:grpSpPr>
        <p:sp>
          <p:nvSpPr>
            <p:cNvPr id="691" name="Google Shape;691;p26"/>
            <p:cNvSpPr/>
            <p:nvPr/>
          </p:nvSpPr>
          <p:spPr>
            <a:xfrm>
              <a:off x="2880351" y="4862698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692" name="Google Shape;692;p26"/>
            <p:cNvGrpSpPr/>
            <p:nvPr/>
          </p:nvGrpSpPr>
          <p:grpSpPr>
            <a:xfrm>
              <a:off x="3601095" y="4654848"/>
              <a:ext cx="105457" cy="105457"/>
              <a:chOff x="7812545" y="194375"/>
              <a:chExt cx="105457" cy="105457"/>
            </a:xfrm>
          </p:grpSpPr>
          <p:sp>
            <p:nvSpPr>
              <p:cNvPr id="693" name="Google Shape;693;p2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26"/>
            <p:cNvSpPr/>
            <p:nvPr/>
          </p:nvSpPr>
          <p:spPr>
            <a:xfrm>
              <a:off x="4343376" y="4862698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698" name="Google Shape;698;p26"/>
            <p:cNvGrpSpPr/>
            <p:nvPr/>
          </p:nvGrpSpPr>
          <p:grpSpPr>
            <a:xfrm>
              <a:off x="5132095" y="4654848"/>
              <a:ext cx="105457" cy="105457"/>
              <a:chOff x="7812545" y="194375"/>
              <a:chExt cx="105457" cy="105457"/>
            </a:xfrm>
          </p:grpSpPr>
          <p:sp>
            <p:nvSpPr>
              <p:cNvPr id="699" name="Google Shape;699;p2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9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title"/>
          </p:nvPr>
        </p:nvSpPr>
        <p:spPr>
          <a:xfrm>
            <a:off x="685800" y="1976850"/>
            <a:ext cx="35988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7"/>
          <p:cNvSpPr txBox="1">
            <a:spLocks noGrp="1"/>
          </p:cNvSpPr>
          <p:nvPr>
            <p:ph type="subTitle" idx="1"/>
          </p:nvPr>
        </p:nvSpPr>
        <p:spPr>
          <a:xfrm>
            <a:off x="685800" y="2627175"/>
            <a:ext cx="3598800" cy="7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07" name="Google Shape;707;p27"/>
          <p:cNvGrpSpPr/>
          <p:nvPr/>
        </p:nvGrpSpPr>
        <p:grpSpPr>
          <a:xfrm>
            <a:off x="203282" y="217187"/>
            <a:ext cx="801319" cy="855707"/>
            <a:chOff x="203282" y="217187"/>
            <a:chExt cx="801319" cy="855707"/>
          </a:xfrm>
        </p:grpSpPr>
        <p:sp>
          <p:nvSpPr>
            <p:cNvPr id="708" name="Google Shape;708;p27"/>
            <p:cNvSpPr/>
            <p:nvPr/>
          </p:nvSpPr>
          <p:spPr>
            <a:xfrm>
              <a:off x="899150" y="217187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9" name="Google Shape;709;p27"/>
            <p:cNvGrpSpPr/>
            <p:nvPr/>
          </p:nvGrpSpPr>
          <p:grpSpPr>
            <a:xfrm>
              <a:off x="203282" y="967438"/>
              <a:ext cx="105457" cy="105457"/>
              <a:chOff x="7812545" y="194375"/>
              <a:chExt cx="105457" cy="105457"/>
            </a:xfrm>
          </p:grpSpPr>
          <p:sp>
            <p:nvSpPr>
              <p:cNvPr id="710" name="Google Shape;710;p27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4" name="Google Shape;714;p27"/>
          <p:cNvGrpSpPr/>
          <p:nvPr/>
        </p:nvGrpSpPr>
        <p:grpSpPr>
          <a:xfrm>
            <a:off x="-486246" y="4538820"/>
            <a:ext cx="1490848" cy="877511"/>
            <a:chOff x="-486246" y="4538820"/>
            <a:chExt cx="1490848" cy="877511"/>
          </a:xfrm>
        </p:grpSpPr>
        <p:sp>
          <p:nvSpPr>
            <p:cNvPr id="715" name="Google Shape;715;p27"/>
            <p:cNvSpPr/>
            <p:nvPr/>
          </p:nvSpPr>
          <p:spPr>
            <a:xfrm>
              <a:off x="-486246" y="4538820"/>
              <a:ext cx="991119" cy="877511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899150" y="4850137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1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19" name="Google Shape;719;p28"/>
          <p:cNvSpPr txBox="1">
            <a:spLocks noGrp="1"/>
          </p:cNvSpPr>
          <p:nvPr>
            <p:ph type="title"/>
          </p:nvPr>
        </p:nvSpPr>
        <p:spPr>
          <a:xfrm>
            <a:off x="4859400" y="1976850"/>
            <a:ext cx="35988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28"/>
          <p:cNvSpPr txBox="1">
            <a:spLocks noGrp="1"/>
          </p:cNvSpPr>
          <p:nvPr>
            <p:ph type="subTitle" idx="1"/>
          </p:nvPr>
        </p:nvSpPr>
        <p:spPr>
          <a:xfrm>
            <a:off x="4859400" y="2627175"/>
            <a:ext cx="3598800" cy="75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21" name="Google Shape;721;p28"/>
          <p:cNvGrpSpPr/>
          <p:nvPr/>
        </p:nvGrpSpPr>
        <p:grpSpPr>
          <a:xfrm>
            <a:off x="4267201" y="4281023"/>
            <a:ext cx="2862276" cy="557407"/>
            <a:chOff x="4267201" y="4281023"/>
            <a:chExt cx="2862276" cy="557407"/>
          </a:xfrm>
        </p:grpSpPr>
        <p:sp>
          <p:nvSpPr>
            <p:cNvPr id="722" name="Google Shape;722;p28"/>
            <p:cNvSpPr/>
            <p:nvPr/>
          </p:nvSpPr>
          <p:spPr>
            <a:xfrm>
              <a:off x="4267201" y="4746723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723" name="Google Shape;723;p28"/>
            <p:cNvGrpSpPr/>
            <p:nvPr/>
          </p:nvGrpSpPr>
          <p:grpSpPr>
            <a:xfrm>
              <a:off x="5127270" y="4281023"/>
              <a:ext cx="105457" cy="105457"/>
              <a:chOff x="7812545" y="194375"/>
              <a:chExt cx="105457" cy="105457"/>
            </a:xfrm>
          </p:grpSpPr>
          <p:sp>
            <p:nvSpPr>
              <p:cNvPr id="724" name="Google Shape;724;p2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8" name="Google Shape;728;p28"/>
            <p:cNvSpPr/>
            <p:nvPr/>
          </p:nvSpPr>
          <p:spPr>
            <a:xfrm>
              <a:off x="6165650" y="4487449"/>
              <a:ext cx="171626" cy="171626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729" name="Google Shape;729;p28"/>
            <p:cNvGrpSpPr/>
            <p:nvPr/>
          </p:nvGrpSpPr>
          <p:grpSpPr>
            <a:xfrm>
              <a:off x="7024020" y="4732973"/>
              <a:ext cx="105457" cy="105457"/>
              <a:chOff x="7812545" y="194375"/>
              <a:chExt cx="105457" cy="105457"/>
            </a:xfrm>
          </p:grpSpPr>
          <p:sp>
            <p:nvSpPr>
              <p:cNvPr id="730" name="Google Shape;730;p2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28"/>
          <p:cNvSpPr/>
          <p:nvPr/>
        </p:nvSpPr>
        <p:spPr>
          <a:xfrm rot="5828238">
            <a:off x="712226" y="4219055"/>
            <a:ext cx="1085117" cy="2077472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8"/>
          <p:cNvSpPr/>
          <p:nvPr/>
        </p:nvSpPr>
        <p:spPr>
          <a:xfrm flipH="1">
            <a:off x="8516050" y="4487450"/>
            <a:ext cx="1172375" cy="942725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28"/>
          <p:cNvGrpSpPr/>
          <p:nvPr/>
        </p:nvGrpSpPr>
        <p:grpSpPr>
          <a:xfrm>
            <a:off x="8176604" y="-179030"/>
            <a:ext cx="1421198" cy="1325909"/>
            <a:chOff x="8176604" y="-179030"/>
            <a:chExt cx="1421198" cy="1325909"/>
          </a:xfrm>
        </p:grpSpPr>
        <p:sp>
          <p:nvSpPr>
            <p:cNvPr id="737" name="Google Shape;737;p28"/>
            <p:cNvSpPr/>
            <p:nvPr/>
          </p:nvSpPr>
          <p:spPr>
            <a:xfrm flipH="1">
              <a:off x="8606683" y="-179030"/>
              <a:ext cx="991119" cy="877511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 flipH="1">
              <a:off x="8176604" y="349987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9" name="Google Shape;739;p28"/>
            <p:cNvGrpSpPr/>
            <p:nvPr/>
          </p:nvGrpSpPr>
          <p:grpSpPr>
            <a:xfrm>
              <a:off x="8732620" y="1041423"/>
              <a:ext cx="105457" cy="105457"/>
              <a:chOff x="7812545" y="194375"/>
              <a:chExt cx="105457" cy="105457"/>
            </a:xfrm>
          </p:grpSpPr>
          <p:sp>
            <p:nvSpPr>
              <p:cNvPr id="740" name="Google Shape;740;p2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44" name="Google Shape;744;p28"/>
          <p:cNvSpPr/>
          <p:nvPr/>
        </p:nvSpPr>
        <p:spPr>
          <a:xfrm>
            <a:off x="-1881050" y="-618725"/>
            <a:ext cx="6399210" cy="5209061"/>
          </a:xfrm>
          <a:custGeom>
            <a:avLst/>
            <a:gdLst/>
            <a:ahLst/>
            <a:cxnLst/>
            <a:rect l="l" t="t" r="r" b="b"/>
            <a:pathLst>
              <a:path w="60102" h="48924" extrusionOk="0">
                <a:moveTo>
                  <a:pt x="31550" y="1"/>
                </a:moveTo>
                <a:cubicBezTo>
                  <a:pt x="28688" y="1"/>
                  <a:pt x="25391" y="541"/>
                  <a:pt x="22089" y="2238"/>
                </a:cubicBezTo>
                <a:cubicBezTo>
                  <a:pt x="12977" y="6900"/>
                  <a:pt x="8196" y="17230"/>
                  <a:pt x="4091" y="25485"/>
                </a:cubicBezTo>
                <a:cubicBezTo>
                  <a:pt x="1" y="33725"/>
                  <a:pt x="2016" y="42612"/>
                  <a:pt x="8767" y="47123"/>
                </a:cubicBezTo>
                <a:cubicBezTo>
                  <a:pt x="10764" y="48461"/>
                  <a:pt x="12590" y="48924"/>
                  <a:pt x="14421" y="48924"/>
                </a:cubicBezTo>
                <a:cubicBezTo>
                  <a:pt x="18514" y="48924"/>
                  <a:pt x="22630" y="46611"/>
                  <a:pt x="28730" y="46611"/>
                </a:cubicBezTo>
                <a:cubicBezTo>
                  <a:pt x="29125" y="46611"/>
                  <a:pt x="29527" y="46621"/>
                  <a:pt x="29939" y="46641"/>
                </a:cubicBezTo>
                <a:cubicBezTo>
                  <a:pt x="34134" y="46851"/>
                  <a:pt x="36984" y="47278"/>
                  <a:pt x="39535" y="47278"/>
                </a:cubicBezTo>
                <a:cubicBezTo>
                  <a:pt x="42835" y="47278"/>
                  <a:pt x="45637" y="46563"/>
                  <a:pt x="50208" y="43739"/>
                </a:cubicBezTo>
                <a:cubicBezTo>
                  <a:pt x="58328" y="38732"/>
                  <a:pt x="60102" y="25500"/>
                  <a:pt x="54042" y="15140"/>
                </a:cubicBezTo>
                <a:cubicBezTo>
                  <a:pt x="47997" y="4779"/>
                  <a:pt x="40254" y="1667"/>
                  <a:pt x="40254" y="1667"/>
                </a:cubicBezTo>
                <a:cubicBezTo>
                  <a:pt x="40254" y="1667"/>
                  <a:pt x="36573" y="1"/>
                  <a:pt x="3155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04" name="Google Shape;104;p6"/>
          <p:cNvGrpSpPr/>
          <p:nvPr/>
        </p:nvGrpSpPr>
        <p:grpSpPr>
          <a:xfrm>
            <a:off x="7254626" y="137295"/>
            <a:ext cx="1638498" cy="1140836"/>
            <a:chOff x="7254626" y="137295"/>
            <a:chExt cx="1638498" cy="1140836"/>
          </a:xfrm>
        </p:grpSpPr>
        <p:sp>
          <p:nvSpPr>
            <p:cNvPr id="105" name="Google Shape;105;p6"/>
            <p:cNvSpPr/>
            <p:nvPr/>
          </p:nvSpPr>
          <p:spPr>
            <a:xfrm>
              <a:off x="7602574" y="286875"/>
              <a:ext cx="1254440" cy="401698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6"/>
            <p:cNvGrpSpPr/>
            <p:nvPr/>
          </p:nvGrpSpPr>
          <p:grpSpPr>
            <a:xfrm flipH="1">
              <a:off x="8799889" y="1184897"/>
              <a:ext cx="93234" cy="93234"/>
              <a:chOff x="7812545" y="194375"/>
              <a:chExt cx="105457" cy="105457"/>
            </a:xfrm>
          </p:grpSpPr>
          <p:sp>
            <p:nvSpPr>
              <p:cNvPr id="107" name="Google Shape;107;p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" name="Google Shape;111;p6"/>
            <p:cNvSpPr/>
            <p:nvPr/>
          </p:nvSpPr>
          <p:spPr>
            <a:xfrm flipH="1">
              <a:off x="7254626" y="137295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6"/>
          <p:cNvGrpSpPr/>
          <p:nvPr/>
        </p:nvGrpSpPr>
        <p:grpSpPr>
          <a:xfrm>
            <a:off x="-390446" y="-390230"/>
            <a:ext cx="991119" cy="1268681"/>
            <a:chOff x="-390446" y="-390230"/>
            <a:chExt cx="991119" cy="1268681"/>
          </a:xfrm>
        </p:grpSpPr>
        <p:sp>
          <p:nvSpPr>
            <p:cNvPr id="113" name="Google Shape;113;p6"/>
            <p:cNvSpPr/>
            <p:nvPr/>
          </p:nvSpPr>
          <p:spPr>
            <a:xfrm flipH="1">
              <a:off x="-390446" y="-390230"/>
              <a:ext cx="991119" cy="877511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289550" y="773062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6"/>
          <p:cNvGrpSpPr/>
          <p:nvPr/>
        </p:nvGrpSpPr>
        <p:grpSpPr>
          <a:xfrm>
            <a:off x="289550" y="4060749"/>
            <a:ext cx="1207951" cy="872639"/>
            <a:chOff x="289550" y="4060749"/>
            <a:chExt cx="1207951" cy="872639"/>
          </a:xfrm>
        </p:grpSpPr>
        <p:sp>
          <p:nvSpPr>
            <p:cNvPr id="116" name="Google Shape;116;p6"/>
            <p:cNvSpPr/>
            <p:nvPr/>
          </p:nvSpPr>
          <p:spPr>
            <a:xfrm>
              <a:off x="289550" y="4060749"/>
              <a:ext cx="171626" cy="171626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117" name="Google Shape;117;p6"/>
            <p:cNvGrpSpPr/>
            <p:nvPr/>
          </p:nvGrpSpPr>
          <p:grpSpPr>
            <a:xfrm>
              <a:off x="322632" y="4794848"/>
              <a:ext cx="105457" cy="105457"/>
              <a:chOff x="7812545" y="194375"/>
              <a:chExt cx="105457" cy="105457"/>
            </a:xfrm>
          </p:grpSpPr>
          <p:sp>
            <p:nvSpPr>
              <p:cNvPr id="118" name="Google Shape;118;p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6"/>
            <p:cNvSpPr/>
            <p:nvPr/>
          </p:nvSpPr>
          <p:spPr>
            <a:xfrm>
              <a:off x="1325875" y="4761762"/>
              <a:ext cx="171626" cy="171626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123" name="Google Shape;123;p6"/>
          <p:cNvGrpSpPr/>
          <p:nvPr/>
        </p:nvGrpSpPr>
        <p:grpSpPr>
          <a:xfrm>
            <a:off x="8567767" y="4635659"/>
            <a:ext cx="1140940" cy="858935"/>
            <a:chOff x="8112408" y="-304605"/>
            <a:chExt cx="1502819" cy="1131369"/>
          </a:xfrm>
        </p:grpSpPr>
        <p:sp>
          <p:nvSpPr>
            <p:cNvPr id="124" name="Google Shape;124;p6"/>
            <p:cNvSpPr/>
            <p:nvPr/>
          </p:nvSpPr>
          <p:spPr>
            <a:xfrm flipH="1">
              <a:off x="8112408" y="-304600"/>
              <a:ext cx="1406967" cy="113136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 flipH="1">
              <a:off x="8624108" y="-304605"/>
              <a:ext cx="991119" cy="877511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3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9"/>
          <p:cNvSpPr/>
          <p:nvPr/>
        </p:nvSpPr>
        <p:spPr>
          <a:xfrm rot="10800000" flipH="1">
            <a:off x="708675" y="219590"/>
            <a:ext cx="7726638" cy="4704323"/>
          </a:xfrm>
          <a:custGeom>
            <a:avLst/>
            <a:gdLst/>
            <a:ahLst/>
            <a:cxnLst/>
            <a:rect l="l" t="t" r="r" b="b"/>
            <a:pathLst>
              <a:path w="54584" h="49900" extrusionOk="0">
                <a:moveTo>
                  <a:pt x="39803" y="0"/>
                </a:moveTo>
                <a:cubicBezTo>
                  <a:pt x="38029" y="0"/>
                  <a:pt x="36248" y="409"/>
                  <a:pt x="34570" y="1238"/>
                </a:cubicBezTo>
                <a:cubicBezTo>
                  <a:pt x="31367" y="2802"/>
                  <a:pt x="28886" y="5448"/>
                  <a:pt x="25683" y="7012"/>
                </a:cubicBezTo>
                <a:cubicBezTo>
                  <a:pt x="21308" y="9163"/>
                  <a:pt x="16511" y="10320"/>
                  <a:pt x="12090" y="12380"/>
                </a:cubicBezTo>
                <a:cubicBezTo>
                  <a:pt x="7684" y="14425"/>
                  <a:pt x="3444" y="17628"/>
                  <a:pt x="1865" y="22244"/>
                </a:cubicBezTo>
                <a:cubicBezTo>
                  <a:pt x="1" y="27673"/>
                  <a:pt x="647" y="34078"/>
                  <a:pt x="3504" y="39040"/>
                </a:cubicBezTo>
                <a:cubicBezTo>
                  <a:pt x="8069" y="46988"/>
                  <a:pt x="17031" y="49899"/>
                  <a:pt x="25743" y="49899"/>
                </a:cubicBezTo>
                <a:cubicBezTo>
                  <a:pt x="25898" y="49899"/>
                  <a:pt x="26054" y="49898"/>
                  <a:pt x="26209" y="49897"/>
                </a:cubicBezTo>
                <a:cubicBezTo>
                  <a:pt x="44945" y="49671"/>
                  <a:pt x="54583" y="26996"/>
                  <a:pt x="51531" y="10696"/>
                </a:cubicBezTo>
                <a:cubicBezTo>
                  <a:pt x="50869" y="7163"/>
                  <a:pt x="49230" y="3779"/>
                  <a:pt x="46118" y="1840"/>
                </a:cubicBezTo>
                <a:cubicBezTo>
                  <a:pt x="44160" y="620"/>
                  <a:pt x="41987" y="0"/>
                  <a:pt x="398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48" name="Google Shape;748;p29"/>
          <p:cNvSpPr txBox="1">
            <a:spLocks noGrp="1"/>
          </p:cNvSpPr>
          <p:nvPr>
            <p:ph type="title"/>
          </p:nvPr>
        </p:nvSpPr>
        <p:spPr>
          <a:xfrm>
            <a:off x="1342950" y="1382675"/>
            <a:ext cx="6458100" cy="12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49" name="Google Shape;749;p29"/>
          <p:cNvSpPr txBox="1">
            <a:spLocks noGrp="1"/>
          </p:cNvSpPr>
          <p:nvPr>
            <p:ph type="subTitle" idx="1"/>
          </p:nvPr>
        </p:nvSpPr>
        <p:spPr>
          <a:xfrm>
            <a:off x="2011650" y="2844800"/>
            <a:ext cx="5120700" cy="4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50" name="Google Shape;750;p29"/>
          <p:cNvGrpSpPr/>
          <p:nvPr/>
        </p:nvGrpSpPr>
        <p:grpSpPr>
          <a:xfrm>
            <a:off x="-491969" y="3889601"/>
            <a:ext cx="2426346" cy="1766101"/>
            <a:chOff x="-491969" y="3889601"/>
            <a:chExt cx="2426346" cy="1766101"/>
          </a:xfrm>
        </p:grpSpPr>
        <p:sp>
          <p:nvSpPr>
            <p:cNvPr id="751" name="Google Shape;751;p29"/>
            <p:cNvSpPr/>
            <p:nvPr/>
          </p:nvSpPr>
          <p:spPr>
            <a:xfrm>
              <a:off x="-261950" y="3889601"/>
              <a:ext cx="2196327" cy="1766101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 flipH="1">
              <a:off x="-491969" y="4265416"/>
              <a:ext cx="1463670" cy="1338068"/>
            </a:xfrm>
            <a:custGeom>
              <a:avLst/>
              <a:gdLst/>
              <a:ahLst/>
              <a:cxnLst/>
              <a:rect l="l" t="t" r="r" b="b"/>
              <a:pathLst>
                <a:path w="54584" h="49900" extrusionOk="0">
                  <a:moveTo>
                    <a:pt x="39803" y="0"/>
                  </a:moveTo>
                  <a:cubicBezTo>
                    <a:pt x="38029" y="0"/>
                    <a:pt x="36248" y="409"/>
                    <a:pt x="34570" y="1238"/>
                  </a:cubicBezTo>
                  <a:cubicBezTo>
                    <a:pt x="31367" y="2802"/>
                    <a:pt x="28886" y="5448"/>
                    <a:pt x="25683" y="7012"/>
                  </a:cubicBezTo>
                  <a:cubicBezTo>
                    <a:pt x="21308" y="9163"/>
                    <a:pt x="16511" y="10320"/>
                    <a:pt x="12090" y="12380"/>
                  </a:cubicBezTo>
                  <a:cubicBezTo>
                    <a:pt x="7684" y="14425"/>
                    <a:pt x="3444" y="17628"/>
                    <a:pt x="1865" y="22244"/>
                  </a:cubicBezTo>
                  <a:cubicBezTo>
                    <a:pt x="1" y="27673"/>
                    <a:pt x="647" y="34078"/>
                    <a:pt x="3504" y="39040"/>
                  </a:cubicBezTo>
                  <a:cubicBezTo>
                    <a:pt x="8069" y="46988"/>
                    <a:pt x="17031" y="49899"/>
                    <a:pt x="25743" y="49899"/>
                  </a:cubicBezTo>
                  <a:cubicBezTo>
                    <a:pt x="25898" y="49899"/>
                    <a:pt x="26054" y="49898"/>
                    <a:pt x="26209" y="49897"/>
                  </a:cubicBezTo>
                  <a:cubicBezTo>
                    <a:pt x="44945" y="49671"/>
                    <a:pt x="54583" y="26996"/>
                    <a:pt x="51531" y="10696"/>
                  </a:cubicBezTo>
                  <a:cubicBezTo>
                    <a:pt x="50869" y="7163"/>
                    <a:pt x="49230" y="3779"/>
                    <a:pt x="46118" y="1840"/>
                  </a:cubicBezTo>
                  <a:cubicBezTo>
                    <a:pt x="44160" y="620"/>
                    <a:pt x="41987" y="0"/>
                    <a:pt x="398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29"/>
          <p:cNvGrpSpPr/>
          <p:nvPr/>
        </p:nvGrpSpPr>
        <p:grpSpPr>
          <a:xfrm>
            <a:off x="8112408" y="-304605"/>
            <a:ext cx="1502819" cy="1131369"/>
            <a:chOff x="8112408" y="-304605"/>
            <a:chExt cx="1502819" cy="1131369"/>
          </a:xfrm>
        </p:grpSpPr>
        <p:sp>
          <p:nvSpPr>
            <p:cNvPr id="754" name="Google Shape;754;p29"/>
            <p:cNvSpPr/>
            <p:nvPr/>
          </p:nvSpPr>
          <p:spPr>
            <a:xfrm flipH="1">
              <a:off x="8112408" y="-304600"/>
              <a:ext cx="1406967" cy="113136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 flipH="1">
              <a:off x="8624108" y="-304605"/>
              <a:ext cx="991119" cy="877511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29"/>
          <p:cNvGrpSpPr/>
          <p:nvPr/>
        </p:nvGrpSpPr>
        <p:grpSpPr>
          <a:xfrm>
            <a:off x="356395" y="307050"/>
            <a:ext cx="1124357" cy="1900014"/>
            <a:chOff x="356395" y="307050"/>
            <a:chExt cx="1124357" cy="1900014"/>
          </a:xfrm>
        </p:grpSpPr>
        <p:grpSp>
          <p:nvGrpSpPr>
            <p:cNvPr id="757" name="Google Shape;757;p29"/>
            <p:cNvGrpSpPr/>
            <p:nvPr/>
          </p:nvGrpSpPr>
          <p:grpSpPr>
            <a:xfrm>
              <a:off x="356395" y="1077175"/>
              <a:ext cx="105457" cy="105457"/>
              <a:chOff x="7812545" y="194375"/>
              <a:chExt cx="105457" cy="105457"/>
            </a:xfrm>
          </p:grpSpPr>
          <p:sp>
            <p:nvSpPr>
              <p:cNvPr id="758" name="Google Shape;758;p2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2" name="Google Shape;762;p29"/>
            <p:cNvSpPr/>
            <p:nvPr/>
          </p:nvSpPr>
          <p:spPr>
            <a:xfrm>
              <a:off x="525263" y="210167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886526" y="30705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764" name="Google Shape;764;p29"/>
            <p:cNvGrpSpPr/>
            <p:nvPr/>
          </p:nvGrpSpPr>
          <p:grpSpPr>
            <a:xfrm>
              <a:off x="1375295" y="1834350"/>
              <a:ext cx="105457" cy="105457"/>
              <a:chOff x="7812545" y="194375"/>
              <a:chExt cx="105457" cy="105457"/>
            </a:xfrm>
          </p:grpSpPr>
          <p:sp>
            <p:nvSpPr>
              <p:cNvPr id="765" name="Google Shape;765;p2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9" name="Google Shape;769;p29"/>
          <p:cNvGrpSpPr/>
          <p:nvPr/>
        </p:nvGrpSpPr>
        <p:grpSpPr>
          <a:xfrm>
            <a:off x="7287120" y="3141625"/>
            <a:ext cx="1552557" cy="1766094"/>
            <a:chOff x="7400320" y="248200"/>
            <a:chExt cx="1552557" cy="1766094"/>
          </a:xfrm>
        </p:grpSpPr>
        <p:sp>
          <p:nvSpPr>
            <p:cNvPr id="770" name="Google Shape;770;p29"/>
            <p:cNvSpPr/>
            <p:nvPr/>
          </p:nvSpPr>
          <p:spPr>
            <a:xfrm>
              <a:off x="8405475" y="119022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8861176" y="24820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772" name="Google Shape;772;p29"/>
            <p:cNvGrpSpPr/>
            <p:nvPr/>
          </p:nvGrpSpPr>
          <p:grpSpPr>
            <a:xfrm>
              <a:off x="8847420" y="1908838"/>
              <a:ext cx="105457" cy="105457"/>
              <a:chOff x="7812545" y="194375"/>
              <a:chExt cx="105457" cy="105457"/>
            </a:xfrm>
          </p:grpSpPr>
          <p:sp>
            <p:nvSpPr>
              <p:cNvPr id="773" name="Google Shape;773;p2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7" name="Google Shape;777;p29"/>
            <p:cNvGrpSpPr/>
            <p:nvPr/>
          </p:nvGrpSpPr>
          <p:grpSpPr>
            <a:xfrm>
              <a:off x="7400320" y="473138"/>
              <a:ext cx="105457" cy="105457"/>
              <a:chOff x="7812545" y="194375"/>
              <a:chExt cx="105457" cy="105457"/>
            </a:xfrm>
          </p:grpSpPr>
          <p:sp>
            <p:nvSpPr>
              <p:cNvPr id="778" name="Google Shape;778;p2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2" name="Google Shape;782;p29"/>
          <p:cNvGrpSpPr/>
          <p:nvPr/>
        </p:nvGrpSpPr>
        <p:grpSpPr>
          <a:xfrm>
            <a:off x="6039884" y="307038"/>
            <a:ext cx="1761155" cy="1002727"/>
            <a:chOff x="6039884" y="307038"/>
            <a:chExt cx="1761155" cy="1002727"/>
          </a:xfrm>
        </p:grpSpPr>
        <p:sp>
          <p:nvSpPr>
            <p:cNvPr id="783" name="Google Shape;783;p29"/>
            <p:cNvSpPr/>
            <p:nvPr/>
          </p:nvSpPr>
          <p:spPr>
            <a:xfrm flipH="1">
              <a:off x="6039884" y="455902"/>
              <a:ext cx="1463616" cy="468662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7695588" y="120437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" name="Google Shape;785;p29"/>
            <p:cNvGrpSpPr/>
            <p:nvPr/>
          </p:nvGrpSpPr>
          <p:grpSpPr>
            <a:xfrm>
              <a:off x="7398045" y="307038"/>
              <a:ext cx="105457" cy="105457"/>
              <a:chOff x="7812545" y="194375"/>
              <a:chExt cx="105457" cy="105457"/>
            </a:xfrm>
          </p:grpSpPr>
          <p:sp>
            <p:nvSpPr>
              <p:cNvPr id="786" name="Google Shape;786;p2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4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792" name="Google Shape;792;p30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30"/>
          <p:cNvSpPr txBox="1">
            <a:spLocks noGrp="1"/>
          </p:cNvSpPr>
          <p:nvPr>
            <p:ph type="subTitle" idx="1"/>
          </p:nvPr>
        </p:nvSpPr>
        <p:spPr>
          <a:xfrm>
            <a:off x="685800" y="3831709"/>
            <a:ext cx="3651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30"/>
          <p:cNvSpPr txBox="1">
            <a:spLocks noGrp="1"/>
          </p:cNvSpPr>
          <p:nvPr>
            <p:ph type="subTitle" idx="2"/>
          </p:nvPr>
        </p:nvSpPr>
        <p:spPr>
          <a:xfrm>
            <a:off x="2129250" y="2403350"/>
            <a:ext cx="4885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30"/>
          <p:cNvSpPr txBox="1">
            <a:spLocks noGrp="1"/>
          </p:cNvSpPr>
          <p:nvPr>
            <p:ph type="subTitle" idx="3"/>
          </p:nvPr>
        </p:nvSpPr>
        <p:spPr>
          <a:xfrm>
            <a:off x="4807243" y="3831709"/>
            <a:ext cx="3651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30"/>
          <p:cNvSpPr txBox="1">
            <a:spLocks noGrp="1"/>
          </p:cNvSpPr>
          <p:nvPr>
            <p:ph type="title" idx="4" hasCustomPrompt="1"/>
          </p:nvPr>
        </p:nvSpPr>
        <p:spPr>
          <a:xfrm>
            <a:off x="685800" y="3117675"/>
            <a:ext cx="36510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7" name="Google Shape;797;p30"/>
          <p:cNvSpPr txBox="1">
            <a:spLocks noGrp="1"/>
          </p:cNvSpPr>
          <p:nvPr>
            <p:ph type="title" idx="5" hasCustomPrompt="1"/>
          </p:nvPr>
        </p:nvSpPr>
        <p:spPr>
          <a:xfrm>
            <a:off x="2129250" y="1691873"/>
            <a:ext cx="48855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8" name="Google Shape;798;p30"/>
          <p:cNvSpPr txBox="1">
            <a:spLocks noGrp="1"/>
          </p:cNvSpPr>
          <p:nvPr>
            <p:ph type="title" idx="6" hasCustomPrompt="1"/>
          </p:nvPr>
        </p:nvSpPr>
        <p:spPr>
          <a:xfrm>
            <a:off x="4807125" y="3117675"/>
            <a:ext cx="36510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9" name="Google Shape;799;p30"/>
          <p:cNvSpPr/>
          <p:nvPr/>
        </p:nvSpPr>
        <p:spPr>
          <a:xfrm flipH="1">
            <a:off x="-379375" y="-260675"/>
            <a:ext cx="1172375" cy="942725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8191050" y="4377350"/>
            <a:ext cx="1232275" cy="1091025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5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30" name="Google Shape;830;p32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32"/>
          <p:cNvSpPr/>
          <p:nvPr/>
        </p:nvSpPr>
        <p:spPr>
          <a:xfrm rot="10800000" flipH="1">
            <a:off x="5573502" y="2080275"/>
            <a:ext cx="5049319" cy="4110228"/>
          </a:xfrm>
          <a:custGeom>
            <a:avLst/>
            <a:gdLst/>
            <a:ahLst/>
            <a:cxnLst/>
            <a:rect l="l" t="t" r="r" b="b"/>
            <a:pathLst>
              <a:path w="60102" h="48924" extrusionOk="0">
                <a:moveTo>
                  <a:pt x="31550" y="1"/>
                </a:moveTo>
                <a:cubicBezTo>
                  <a:pt x="28688" y="1"/>
                  <a:pt x="25391" y="541"/>
                  <a:pt x="22089" y="2238"/>
                </a:cubicBezTo>
                <a:cubicBezTo>
                  <a:pt x="12977" y="6900"/>
                  <a:pt x="8196" y="17230"/>
                  <a:pt x="4091" y="25485"/>
                </a:cubicBezTo>
                <a:cubicBezTo>
                  <a:pt x="1" y="33725"/>
                  <a:pt x="2016" y="42612"/>
                  <a:pt x="8767" y="47123"/>
                </a:cubicBezTo>
                <a:cubicBezTo>
                  <a:pt x="10764" y="48461"/>
                  <a:pt x="12590" y="48924"/>
                  <a:pt x="14421" y="48924"/>
                </a:cubicBezTo>
                <a:cubicBezTo>
                  <a:pt x="18514" y="48924"/>
                  <a:pt x="22630" y="46611"/>
                  <a:pt x="28730" y="46611"/>
                </a:cubicBezTo>
                <a:cubicBezTo>
                  <a:pt x="29125" y="46611"/>
                  <a:pt x="29527" y="46621"/>
                  <a:pt x="29939" y="46641"/>
                </a:cubicBezTo>
                <a:cubicBezTo>
                  <a:pt x="34134" y="46851"/>
                  <a:pt x="36984" y="47278"/>
                  <a:pt x="39535" y="47278"/>
                </a:cubicBezTo>
                <a:cubicBezTo>
                  <a:pt x="42835" y="47278"/>
                  <a:pt x="45637" y="46563"/>
                  <a:pt x="50208" y="43739"/>
                </a:cubicBezTo>
                <a:cubicBezTo>
                  <a:pt x="58328" y="38732"/>
                  <a:pt x="60102" y="25500"/>
                  <a:pt x="54042" y="15140"/>
                </a:cubicBezTo>
                <a:cubicBezTo>
                  <a:pt x="47997" y="4779"/>
                  <a:pt x="40254" y="1667"/>
                  <a:pt x="40254" y="1667"/>
                </a:cubicBezTo>
                <a:cubicBezTo>
                  <a:pt x="40254" y="1667"/>
                  <a:pt x="36573" y="1"/>
                  <a:pt x="3155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2"/>
          <p:cNvSpPr/>
          <p:nvPr/>
        </p:nvSpPr>
        <p:spPr>
          <a:xfrm rot="5828238">
            <a:off x="8273326" y="4219055"/>
            <a:ext cx="1085117" cy="2077472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32"/>
          <p:cNvGrpSpPr/>
          <p:nvPr/>
        </p:nvGrpSpPr>
        <p:grpSpPr>
          <a:xfrm>
            <a:off x="319295" y="4308988"/>
            <a:ext cx="750832" cy="656232"/>
            <a:chOff x="319295" y="4308988"/>
            <a:chExt cx="750832" cy="656232"/>
          </a:xfrm>
        </p:grpSpPr>
        <p:grpSp>
          <p:nvGrpSpPr>
            <p:cNvPr id="834" name="Google Shape;834;p32"/>
            <p:cNvGrpSpPr/>
            <p:nvPr/>
          </p:nvGrpSpPr>
          <p:grpSpPr>
            <a:xfrm>
              <a:off x="964670" y="4859763"/>
              <a:ext cx="105457" cy="105457"/>
              <a:chOff x="7812545" y="194375"/>
              <a:chExt cx="105457" cy="105457"/>
            </a:xfrm>
          </p:grpSpPr>
          <p:sp>
            <p:nvSpPr>
              <p:cNvPr id="835" name="Google Shape;835;p3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" name="Google Shape;839;p32"/>
            <p:cNvSpPr/>
            <p:nvPr/>
          </p:nvSpPr>
          <p:spPr>
            <a:xfrm>
              <a:off x="424749" y="4721876"/>
              <a:ext cx="171626" cy="171542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0" name="Google Shape;840;p32"/>
            <p:cNvGrpSpPr/>
            <p:nvPr/>
          </p:nvGrpSpPr>
          <p:grpSpPr>
            <a:xfrm>
              <a:off x="319295" y="4308988"/>
              <a:ext cx="105457" cy="105457"/>
              <a:chOff x="7812545" y="194375"/>
              <a:chExt cx="105457" cy="105457"/>
            </a:xfrm>
          </p:grpSpPr>
          <p:sp>
            <p:nvSpPr>
              <p:cNvPr id="841" name="Google Shape;841;p3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5" name="Google Shape;845;p32"/>
          <p:cNvGrpSpPr/>
          <p:nvPr/>
        </p:nvGrpSpPr>
        <p:grpSpPr>
          <a:xfrm>
            <a:off x="319295" y="181363"/>
            <a:ext cx="698582" cy="835057"/>
            <a:chOff x="319295" y="181363"/>
            <a:chExt cx="698582" cy="835057"/>
          </a:xfrm>
        </p:grpSpPr>
        <p:grpSp>
          <p:nvGrpSpPr>
            <p:cNvPr id="846" name="Google Shape;846;p32"/>
            <p:cNvGrpSpPr/>
            <p:nvPr/>
          </p:nvGrpSpPr>
          <p:grpSpPr>
            <a:xfrm>
              <a:off x="912420" y="181363"/>
              <a:ext cx="105457" cy="105457"/>
              <a:chOff x="7812545" y="194375"/>
              <a:chExt cx="105457" cy="105457"/>
            </a:xfrm>
          </p:grpSpPr>
          <p:sp>
            <p:nvSpPr>
              <p:cNvPr id="847" name="Google Shape;847;p3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1" name="Google Shape;851;p32"/>
            <p:cNvSpPr/>
            <p:nvPr/>
          </p:nvSpPr>
          <p:spPr>
            <a:xfrm>
              <a:off x="319299" y="331076"/>
              <a:ext cx="171626" cy="171542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2" name="Google Shape;852;p32"/>
            <p:cNvGrpSpPr/>
            <p:nvPr/>
          </p:nvGrpSpPr>
          <p:grpSpPr>
            <a:xfrm>
              <a:off x="319295" y="910963"/>
              <a:ext cx="105457" cy="105457"/>
              <a:chOff x="7812545" y="194375"/>
              <a:chExt cx="105457" cy="105457"/>
            </a:xfrm>
          </p:grpSpPr>
          <p:sp>
            <p:nvSpPr>
              <p:cNvPr id="853" name="Google Shape;853;p32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2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2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2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3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3"/>
          <p:cNvSpPr/>
          <p:nvPr/>
        </p:nvSpPr>
        <p:spPr>
          <a:xfrm flipH="1">
            <a:off x="437224" y="87075"/>
            <a:ext cx="8269551" cy="4798437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60" name="Google Shape;860;p33"/>
          <p:cNvSpPr txBox="1">
            <a:spLocks noGrp="1"/>
          </p:cNvSpPr>
          <p:nvPr>
            <p:ph type="title"/>
          </p:nvPr>
        </p:nvSpPr>
        <p:spPr>
          <a:xfrm>
            <a:off x="1505550" y="920400"/>
            <a:ext cx="6132900" cy="8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3"/>
          <p:cNvSpPr txBox="1">
            <a:spLocks noGrp="1"/>
          </p:cNvSpPr>
          <p:nvPr>
            <p:ph type="subTitle" idx="1"/>
          </p:nvPr>
        </p:nvSpPr>
        <p:spPr>
          <a:xfrm>
            <a:off x="2549400" y="1842175"/>
            <a:ext cx="4045200" cy="10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2" name="Google Shape;862;p33"/>
          <p:cNvSpPr txBox="1"/>
          <p:nvPr/>
        </p:nvSpPr>
        <p:spPr>
          <a:xfrm>
            <a:off x="2549400" y="3439165"/>
            <a:ext cx="40452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63" name="Google Shape;863;p33"/>
          <p:cNvGrpSpPr/>
          <p:nvPr/>
        </p:nvGrpSpPr>
        <p:grpSpPr>
          <a:xfrm>
            <a:off x="-324289" y="3240517"/>
            <a:ext cx="2492715" cy="2684735"/>
            <a:chOff x="-324289" y="3240517"/>
            <a:chExt cx="2492715" cy="2684735"/>
          </a:xfrm>
        </p:grpSpPr>
        <p:sp>
          <p:nvSpPr>
            <p:cNvPr id="864" name="Google Shape;864;p33"/>
            <p:cNvSpPr/>
            <p:nvPr/>
          </p:nvSpPr>
          <p:spPr>
            <a:xfrm rot="10800000">
              <a:off x="-324289" y="3240517"/>
              <a:ext cx="2492715" cy="2278933"/>
            </a:xfrm>
            <a:custGeom>
              <a:avLst/>
              <a:gdLst/>
              <a:ahLst/>
              <a:cxnLst/>
              <a:rect l="l" t="t" r="r" b="b"/>
              <a:pathLst>
                <a:path w="54584" h="49900" extrusionOk="0">
                  <a:moveTo>
                    <a:pt x="39803" y="0"/>
                  </a:moveTo>
                  <a:cubicBezTo>
                    <a:pt x="38029" y="0"/>
                    <a:pt x="36248" y="409"/>
                    <a:pt x="34570" y="1238"/>
                  </a:cubicBezTo>
                  <a:cubicBezTo>
                    <a:pt x="31367" y="2802"/>
                    <a:pt x="28886" y="5448"/>
                    <a:pt x="25683" y="7012"/>
                  </a:cubicBezTo>
                  <a:cubicBezTo>
                    <a:pt x="21308" y="9163"/>
                    <a:pt x="16511" y="10320"/>
                    <a:pt x="12090" y="12380"/>
                  </a:cubicBezTo>
                  <a:cubicBezTo>
                    <a:pt x="7684" y="14425"/>
                    <a:pt x="3444" y="17628"/>
                    <a:pt x="1865" y="22244"/>
                  </a:cubicBezTo>
                  <a:cubicBezTo>
                    <a:pt x="1" y="27673"/>
                    <a:pt x="647" y="34078"/>
                    <a:pt x="3504" y="39040"/>
                  </a:cubicBezTo>
                  <a:cubicBezTo>
                    <a:pt x="8069" y="46988"/>
                    <a:pt x="17031" y="49899"/>
                    <a:pt x="25743" y="49899"/>
                  </a:cubicBezTo>
                  <a:cubicBezTo>
                    <a:pt x="25898" y="49899"/>
                    <a:pt x="26054" y="49898"/>
                    <a:pt x="26209" y="49897"/>
                  </a:cubicBezTo>
                  <a:cubicBezTo>
                    <a:pt x="44945" y="49671"/>
                    <a:pt x="54583" y="26996"/>
                    <a:pt x="51531" y="10696"/>
                  </a:cubicBezTo>
                  <a:cubicBezTo>
                    <a:pt x="50869" y="7163"/>
                    <a:pt x="49230" y="3779"/>
                    <a:pt x="46118" y="1840"/>
                  </a:cubicBezTo>
                  <a:cubicBezTo>
                    <a:pt x="44160" y="620"/>
                    <a:pt x="41987" y="0"/>
                    <a:pt x="39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3"/>
            <p:cNvSpPr/>
            <p:nvPr/>
          </p:nvSpPr>
          <p:spPr>
            <a:xfrm rot="5828238">
              <a:off x="251851" y="4219055"/>
              <a:ext cx="1085117" cy="2077472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6" name="Google Shape;866;p33"/>
          <p:cNvSpPr/>
          <p:nvPr/>
        </p:nvSpPr>
        <p:spPr>
          <a:xfrm rot="899878">
            <a:off x="-523899" y="-362625"/>
            <a:ext cx="1102774" cy="971749"/>
          </a:xfrm>
          <a:custGeom>
            <a:avLst/>
            <a:gdLst/>
            <a:ahLst/>
            <a:cxnLst/>
            <a:rect l="l" t="t" r="r" b="b"/>
            <a:pathLst>
              <a:path w="56012" h="49357" extrusionOk="0">
                <a:moveTo>
                  <a:pt x="29954" y="0"/>
                </a:moveTo>
                <a:cubicBezTo>
                  <a:pt x="26409" y="0"/>
                  <a:pt x="22321" y="902"/>
                  <a:pt x="17654" y="3034"/>
                </a:cubicBezTo>
                <a:cubicBezTo>
                  <a:pt x="17654" y="3034"/>
                  <a:pt x="8827" y="7530"/>
                  <a:pt x="4406" y="14477"/>
                </a:cubicBezTo>
                <a:cubicBezTo>
                  <a:pt x="1" y="21424"/>
                  <a:pt x="347" y="30340"/>
                  <a:pt x="5715" y="36971"/>
                </a:cubicBezTo>
                <a:cubicBezTo>
                  <a:pt x="11068" y="43588"/>
                  <a:pt x="21308" y="42730"/>
                  <a:pt x="29878" y="46926"/>
                </a:cubicBezTo>
                <a:cubicBezTo>
                  <a:pt x="33082" y="48494"/>
                  <a:pt x="36410" y="49356"/>
                  <a:pt x="39533" y="49356"/>
                </a:cubicBezTo>
                <a:cubicBezTo>
                  <a:pt x="44766" y="49356"/>
                  <a:pt x="49425" y="46936"/>
                  <a:pt x="51967" y="41362"/>
                </a:cubicBezTo>
                <a:cubicBezTo>
                  <a:pt x="56012" y="32476"/>
                  <a:pt x="49907" y="29137"/>
                  <a:pt x="48854" y="18852"/>
                </a:cubicBezTo>
                <a:cubicBezTo>
                  <a:pt x="48037" y="10867"/>
                  <a:pt x="42263" y="0"/>
                  <a:pt x="29954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7" name="Google Shape;867;p33"/>
          <p:cNvGrpSpPr/>
          <p:nvPr/>
        </p:nvGrpSpPr>
        <p:grpSpPr>
          <a:xfrm>
            <a:off x="298009" y="1164970"/>
            <a:ext cx="1121498" cy="1129498"/>
            <a:chOff x="298009" y="1164970"/>
            <a:chExt cx="1121498" cy="1129498"/>
          </a:xfrm>
        </p:grpSpPr>
        <p:grpSp>
          <p:nvGrpSpPr>
            <p:cNvPr id="868" name="Google Shape;868;p33"/>
            <p:cNvGrpSpPr/>
            <p:nvPr/>
          </p:nvGrpSpPr>
          <p:grpSpPr>
            <a:xfrm flipH="1">
              <a:off x="298009" y="1309538"/>
              <a:ext cx="93234" cy="93234"/>
              <a:chOff x="7812545" y="194375"/>
              <a:chExt cx="105457" cy="105457"/>
            </a:xfrm>
          </p:grpSpPr>
          <p:sp>
            <p:nvSpPr>
              <p:cNvPr id="869" name="Google Shape;869;p33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3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3" name="Google Shape;873;p33"/>
            <p:cNvSpPr/>
            <p:nvPr/>
          </p:nvSpPr>
          <p:spPr>
            <a:xfrm flipH="1">
              <a:off x="1326276" y="1164970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3"/>
            <p:cNvSpPr/>
            <p:nvPr/>
          </p:nvSpPr>
          <p:spPr>
            <a:xfrm flipH="1">
              <a:off x="685826" y="2201295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3"/>
          <p:cNvGrpSpPr/>
          <p:nvPr/>
        </p:nvGrpSpPr>
        <p:grpSpPr>
          <a:xfrm>
            <a:off x="7297176" y="3655625"/>
            <a:ext cx="2210428" cy="1863813"/>
            <a:chOff x="7297176" y="3655625"/>
            <a:chExt cx="2210428" cy="1863813"/>
          </a:xfrm>
        </p:grpSpPr>
        <p:sp>
          <p:nvSpPr>
            <p:cNvPr id="876" name="Google Shape;876;p33"/>
            <p:cNvSpPr/>
            <p:nvPr/>
          </p:nvSpPr>
          <p:spPr>
            <a:xfrm rot="899878">
              <a:off x="8297876" y="4421550"/>
              <a:ext cx="1102774" cy="971749"/>
            </a:xfrm>
            <a:custGeom>
              <a:avLst/>
              <a:gdLst/>
              <a:ahLst/>
              <a:cxnLst/>
              <a:rect l="l" t="t" r="r" b="b"/>
              <a:pathLst>
                <a:path w="56012" h="49357" extrusionOk="0">
                  <a:moveTo>
                    <a:pt x="29954" y="0"/>
                  </a:moveTo>
                  <a:cubicBezTo>
                    <a:pt x="26409" y="0"/>
                    <a:pt x="22321" y="902"/>
                    <a:pt x="17654" y="3034"/>
                  </a:cubicBezTo>
                  <a:cubicBezTo>
                    <a:pt x="17654" y="3034"/>
                    <a:pt x="8827" y="7530"/>
                    <a:pt x="4406" y="14477"/>
                  </a:cubicBezTo>
                  <a:cubicBezTo>
                    <a:pt x="1" y="21424"/>
                    <a:pt x="347" y="30340"/>
                    <a:pt x="5715" y="36971"/>
                  </a:cubicBezTo>
                  <a:cubicBezTo>
                    <a:pt x="11068" y="43588"/>
                    <a:pt x="21308" y="42730"/>
                    <a:pt x="29878" y="46926"/>
                  </a:cubicBezTo>
                  <a:cubicBezTo>
                    <a:pt x="33082" y="48494"/>
                    <a:pt x="36410" y="49356"/>
                    <a:pt x="39533" y="49356"/>
                  </a:cubicBezTo>
                  <a:cubicBezTo>
                    <a:pt x="44766" y="49356"/>
                    <a:pt x="49425" y="46936"/>
                    <a:pt x="51967" y="41362"/>
                  </a:cubicBezTo>
                  <a:cubicBezTo>
                    <a:pt x="56012" y="32476"/>
                    <a:pt x="49907" y="29137"/>
                    <a:pt x="48854" y="18852"/>
                  </a:cubicBezTo>
                  <a:cubicBezTo>
                    <a:pt x="48037" y="10867"/>
                    <a:pt x="42263" y="0"/>
                    <a:pt x="299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3"/>
            <p:cNvGrpSpPr/>
            <p:nvPr/>
          </p:nvGrpSpPr>
          <p:grpSpPr>
            <a:xfrm>
              <a:off x="7297176" y="3655625"/>
              <a:ext cx="1024368" cy="981280"/>
              <a:chOff x="7297176" y="3655625"/>
              <a:chExt cx="1024368" cy="981280"/>
            </a:xfrm>
          </p:grpSpPr>
          <p:grpSp>
            <p:nvGrpSpPr>
              <p:cNvPr id="878" name="Google Shape;878;p33"/>
              <p:cNvGrpSpPr/>
              <p:nvPr/>
            </p:nvGrpSpPr>
            <p:grpSpPr>
              <a:xfrm flipH="1">
                <a:off x="8228309" y="3655625"/>
                <a:ext cx="93234" cy="93234"/>
                <a:chOff x="7812545" y="194375"/>
                <a:chExt cx="105457" cy="105457"/>
              </a:xfrm>
            </p:grpSpPr>
            <p:sp>
              <p:nvSpPr>
                <p:cNvPr id="879" name="Google Shape;879;p33"/>
                <p:cNvSpPr/>
                <p:nvPr/>
              </p:nvSpPr>
              <p:spPr>
                <a:xfrm>
                  <a:off x="7865245" y="194375"/>
                  <a:ext cx="28" cy="3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74" fill="none" extrusionOk="0">
                      <a:moveTo>
                        <a:pt x="1" y="1"/>
                      </a:moveTo>
                      <a:lnTo>
                        <a:pt x="1" y="117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7865245" y="266775"/>
                  <a:ext cx="28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88" fill="none" extrusionOk="0">
                      <a:moveTo>
                        <a:pt x="1" y="0"/>
                      </a:moveTo>
                      <a:lnTo>
                        <a:pt x="1" y="11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7812545" y="247103"/>
                  <a:ext cx="32639" cy="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" h="1" fill="none" extrusionOk="0">
                      <a:moveTo>
                        <a:pt x="0" y="0"/>
                      </a:moveTo>
                      <a:lnTo>
                        <a:pt x="117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7885335" y="247103"/>
                  <a:ext cx="32667" cy="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" h="1" fill="none" extrusionOk="0">
                      <a:moveTo>
                        <a:pt x="0" y="0"/>
                      </a:moveTo>
                      <a:lnTo>
                        <a:pt x="117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33"/>
              <p:cNvSpPr/>
              <p:nvPr/>
            </p:nvSpPr>
            <p:spPr>
              <a:xfrm flipH="1">
                <a:off x="7297176" y="4543733"/>
                <a:ext cx="93231" cy="93173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fill="none" extrusionOk="0">
                    <a:moveTo>
                      <a:pt x="1505" y="752"/>
                    </a:moveTo>
                    <a:cubicBezTo>
                      <a:pt x="1505" y="1158"/>
                      <a:pt x="1174" y="1504"/>
                      <a:pt x="753" y="1504"/>
                    </a:cubicBezTo>
                    <a:cubicBezTo>
                      <a:pt x="347" y="1504"/>
                      <a:pt x="1" y="1158"/>
                      <a:pt x="1" y="752"/>
                    </a:cubicBezTo>
                    <a:cubicBezTo>
                      <a:pt x="1" y="331"/>
                      <a:pt x="347" y="0"/>
                      <a:pt x="753" y="0"/>
                    </a:cubicBezTo>
                    <a:cubicBezTo>
                      <a:pt x="1174" y="0"/>
                      <a:pt x="1505" y="331"/>
                      <a:pt x="1505" y="75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20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886" name="Google Shape;886;p34"/>
          <p:cNvGrpSpPr/>
          <p:nvPr/>
        </p:nvGrpSpPr>
        <p:grpSpPr>
          <a:xfrm>
            <a:off x="319295" y="4308988"/>
            <a:ext cx="750832" cy="656232"/>
            <a:chOff x="319295" y="4308988"/>
            <a:chExt cx="750832" cy="656232"/>
          </a:xfrm>
        </p:grpSpPr>
        <p:grpSp>
          <p:nvGrpSpPr>
            <p:cNvPr id="887" name="Google Shape;887;p34"/>
            <p:cNvGrpSpPr/>
            <p:nvPr/>
          </p:nvGrpSpPr>
          <p:grpSpPr>
            <a:xfrm>
              <a:off x="964670" y="4859763"/>
              <a:ext cx="105457" cy="105457"/>
              <a:chOff x="7812545" y="194375"/>
              <a:chExt cx="105457" cy="105457"/>
            </a:xfrm>
          </p:grpSpPr>
          <p:sp>
            <p:nvSpPr>
              <p:cNvPr id="888" name="Google Shape;888;p3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2" name="Google Shape;892;p34"/>
            <p:cNvSpPr/>
            <p:nvPr/>
          </p:nvSpPr>
          <p:spPr>
            <a:xfrm>
              <a:off x="424749" y="4721876"/>
              <a:ext cx="171626" cy="171542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3" name="Google Shape;893;p34"/>
            <p:cNvGrpSpPr/>
            <p:nvPr/>
          </p:nvGrpSpPr>
          <p:grpSpPr>
            <a:xfrm>
              <a:off x="319295" y="4308988"/>
              <a:ext cx="105457" cy="105457"/>
              <a:chOff x="7812545" y="194375"/>
              <a:chExt cx="105457" cy="105457"/>
            </a:xfrm>
          </p:grpSpPr>
          <p:sp>
            <p:nvSpPr>
              <p:cNvPr id="894" name="Google Shape;894;p3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8" name="Google Shape;898;p34"/>
          <p:cNvGrpSpPr/>
          <p:nvPr/>
        </p:nvGrpSpPr>
        <p:grpSpPr>
          <a:xfrm>
            <a:off x="8176604" y="-179030"/>
            <a:ext cx="1421198" cy="1325909"/>
            <a:chOff x="8176604" y="-179030"/>
            <a:chExt cx="1421198" cy="1325909"/>
          </a:xfrm>
        </p:grpSpPr>
        <p:sp>
          <p:nvSpPr>
            <p:cNvPr id="899" name="Google Shape;899;p34"/>
            <p:cNvSpPr/>
            <p:nvPr/>
          </p:nvSpPr>
          <p:spPr>
            <a:xfrm flipH="1">
              <a:off x="8606683" y="-179030"/>
              <a:ext cx="991119" cy="877511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 flipH="1">
              <a:off x="8176604" y="349987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1" name="Google Shape;901;p34"/>
            <p:cNvGrpSpPr/>
            <p:nvPr/>
          </p:nvGrpSpPr>
          <p:grpSpPr>
            <a:xfrm>
              <a:off x="8732620" y="1041423"/>
              <a:ext cx="105457" cy="105457"/>
              <a:chOff x="7812545" y="194375"/>
              <a:chExt cx="105457" cy="105457"/>
            </a:xfrm>
          </p:grpSpPr>
          <p:sp>
            <p:nvSpPr>
              <p:cNvPr id="902" name="Google Shape;902;p3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9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908" name="Google Shape;908;p35"/>
          <p:cNvSpPr/>
          <p:nvPr/>
        </p:nvSpPr>
        <p:spPr>
          <a:xfrm rot="5828238">
            <a:off x="712226" y="4219055"/>
            <a:ext cx="1085117" cy="2077472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5"/>
          <p:cNvSpPr/>
          <p:nvPr/>
        </p:nvSpPr>
        <p:spPr>
          <a:xfrm flipH="1">
            <a:off x="8516050" y="4487450"/>
            <a:ext cx="1172375" cy="942725"/>
          </a:xfrm>
          <a:custGeom>
            <a:avLst/>
            <a:gdLst/>
            <a:ahLst/>
            <a:cxnLst/>
            <a:rect l="l" t="t" r="r" b="b"/>
            <a:pathLst>
              <a:path w="46895" h="37709" extrusionOk="0">
                <a:moveTo>
                  <a:pt x="18603" y="0"/>
                </a:moveTo>
                <a:cubicBezTo>
                  <a:pt x="14800" y="0"/>
                  <a:pt x="10837" y="1267"/>
                  <a:pt x="8466" y="3638"/>
                </a:cubicBezTo>
                <a:cubicBezTo>
                  <a:pt x="4647" y="7457"/>
                  <a:pt x="1775" y="9322"/>
                  <a:pt x="888" y="16540"/>
                </a:cubicBezTo>
                <a:cubicBezTo>
                  <a:pt x="1" y="23757"/>
                  <a:pt x="6752" y="30283"/>
                  <a:pt x="6752" y="30283"/>
                </a:cubicBezTo>
                <a:cubicBezTo>
                  <a:pt x="6752" y="30283"/>
                  <a:pt x="11459" y="36643"/>
                  <a:pt x="20676" y="37606"/>
                </a:cubicBezTo>
                <a:cubicBezTo>
                  <a:pt x="21342" y="37675"/>
                  <a:pt x="21973" y="37708"/>
                  <a:pt x="22573" y="37708"/>
                </a:cubicBezTo>
                <a:cubicBezTo>
                  <a:pt x="30275" y="37708"/>
                  <a:pt x="32743" y="32287"/>
                  <a:pt x="35743" y="29441"/>
                </a:cubicBezTo>
                <a:cubicBezTo>
                  <a:pt x="38976" y="26358"/>
                  <a:pt x="45682" y="24163"/>
                  <a:pt x="46298" y="16660"/>
                </a:cubicBezTo>
                <a:cubicBezTo>
                  <a:pt x="46894" y="9214"/>
                  <a:pt x="42947" y="5366"/>
                  <a:pt x="37378" y="5366"/>
                </a:cubicBezTo>
                <a:cubicBezTo>
                  <a:pt x="37324" y="5366"/>
                  <a:pt x="37270" y="5367"/>
                  <a:pt x="37216" y="5367"/>
                </a:cubicBezTo>
                <a:cubicBezTo>
                  <a:pt x="37035" y="5370"/>
                  <a:pt x="36858" y="5372"/>
                  <a:pt x="36685" y="5372"/>
                </a:cubicBezTo>
                <a:cubicBezTo>
                  <a:pt x="31434" y="5372"/>
                  <a:pt x="29666" y="4050"/>
                  <a:pt x="25052" y="1488"/>
                </a:cubicBezTo>
                <a:cubicBezTo>
                  <a:pt x="23238" y="483"/>
                  <a:pt x="20951" y="0"/>
                  <a:pt x="186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0" name="Google Shape;910;p35"/>
          <p:cNvGrpSpPr/>
          <p:nvPr/>
        </p:nvGrpSpPr>
        <p:grpSpPr>
          <a:xfrm>
            <a:off x="-1252300" y="-775500"/>
            <a:ext cx="2224933" cy="1789104"/>
            <a:chOff x="-1260750" y="4247400"/>
            <a:chExt cx="2224933" cy="1789104"/>
          </a:xfrm>
        </p:grpSpPr>
        <p:sp>
          <p:nvSpPr>
            <p:cNvPr id="911" name="Google Shape;911;p35"/>
            <p:cNvSpPr/>
            <p:nvPr/>
          </p:nvSpPr>
          <p:spPr>
            <a:xfrm flipH="1">
              <a:off x="-1260750" y="4247400"/>
              <a:ext cx="2224933" cy="178910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-708950" y="4596438"/>
              <a:ext cx="1232275" cy="1091025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5"/>
          <p:cNvGrpSpPr/>
          <p:nvPr/>
        </p:nvGrpSpPr>
        <p:grpSpPr>
          <a:xfrm rot="10800000" flipH="1">
            <a:off x="8455188" y="183250"/>
            <a:ext cx="463864" cy="572939"/>
            <a:chOff x="274663" y="183250"/>
            <a:chExt cx="463864" cy="572939"/>
          </a:xfrm>
        </p:grpSpPr>
        <p:grpSp>
          <p:nvGrpSpPr>
            <p:cNvPr id="914" name="Google Shape;914;p35"/>
            <p:cNvGrpSpPr/>
            <p:nvPr/>
          </p:nvGrpSpPr>
          <p:grpSpPr>
            <a:xfrm>
              <a:off x="633070" y="183250"/>
              <a:ext cx="105457" cy="105457"/>
              <a:chOff x="7812545" y="194375"/>
              <a:chExt cx="105457" cy="105457"/>
            </a:xfrm>
          </p:grpSpPr>
          <p:sp>
            <p:nvSpPr>
              <p:cNvPr id="915" name="Google Shape;915;p35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9" name="Google Shape;919;p35"/>
            <p:cNvSpPr/>
            <p:nvPr/>
          </p:nvSpPr>
          <p:spPr>
            <a:xfrm>
              <a:off x="274663" y="650800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"/>
          <p:cNvSpPr/>
          <p:nvPr/>
        </p:nvSpPr>
        <p:spPr>
          <a:xfrm>
            <a:off x="969350" y="330918"/>
            <a:ext cx="7205328" cy="4511037"/>
          </a:xfrm>
          <a:custGeom>
            <a:avLst/>
            <a:gdLst/>
            <a:ahLst/>
            <a:cxnLst/>
            <a:rect l="l" t="t" r="r" b="b"/>
            <a:pathLst>
              <a:path w="60102" h="48924" extrusionOk="0">
                <a:moveTo>
                  <a:pt x="31550" y="1"/>
                </a:moveTo>
                <a:cubicBezTo>
                  <a:pt x="28688" y="1"/>
                  <a:pt x="25391" y="541"/>
                  <a:pt x="22089" y="2238"/>
                </a:cubicBezTo>
                <a:cubicBezTo>
                  <a:pt x="12977" y="6900"/>
                  <a:pt x="8196" y="17230"/>
                  <a:pt x="4091" y="25485"/>
                </a:cubicBezTo>
                <a:cubicBezTo>
                  <a:pt x="1" y="33725"/>
                  <a:pt x="2016" y="42612"/>
                  <a:pt x="8767" y="47123"/>
                </a:cubicBezTo>
                <a:cubicBezTo>
                  <a:pt x="10764" y="48461"/>
                  <a:pt x="12590" y="48924"/>
                  <a:pt x="14421" y="48924"/>
                </a:cubicBezTo>
                <a:cubicBezTo>
                  <a:pt x="18514" y="48924"/>
                  <a:pt x="22630" y="46611"/>
                  <a:pt x="28730" y="46611"/>
                </a:cubicBezTo>
                <a:cubicBezTo>
                  <a:pt x="29125" y="46611"/>
                  <a:pt x="29527" y="46621"/>
                  <a:pt x="29939" y="46641"/>
                </a:cubicBezTo>
                <a:cubicBezTo>
                  <a:pt x="34134" y="46851"/>
                  <a:pt x="36984" y="47278"/>
                  <a:pt x="39535" y="47278"/>
                </a:cubicBezTo>
                <a:cubicBezTo>
                  <a:pt x="42835" y="47278"/>
                  <a:pt x="45637" y="46563"/>
                  <a:pt x="50208" y="43739"/>
                </a:cubicBezTo>
                <a:cubicBezTo>
                  <a:pt x="58328" y="38732"/>
                  <a:pt x="60102" y="25500"/>
                  <a:pt x="54042" y="15140"/>
                </a:cubicBezTo>
                <a:cubicBezTo>
                  <a:pt x="47997" y="4779"/>
                  <a:pt x="40254" y="1667"/>
                  <a:pt x="40254" y="1667"/>
                </a:cubicBezTo>
                <a:cubicBezTo>
                  <a:pt x="40254" y="1667"/>
                  <a:pt x="36573" y="1"/>
                  <a:pt x="3155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8"/>
          <p:cNvGrpSpPr/>
          <p:nvPr/>
        </p:nvGrpSpPr>
        <p:grpSpPr>
          <a:xfrm flipH="1">
            <a:off x="6191707" y="2901140"/>
            <a:ext cx="3799354" cy="3569925"/>
            <a:chOff x="-1113715" y="3104082"/>
            <a:chExt cx="3240940" cy="3045231"/>
          </a:xfrm>
        </p:grpSpPr>
        <p:sp>
          <p:nvSpPr>
            <p:cNvPr id="155" name="Google Shape;155;p8"/>
            <p:cNvSpPr/>
            <p:nvPr/>
          </p:nvSpPr>
          <p:spPr>
            <a:xfrm rot="-6150387">
              <a:off x="-934264" y="3408221"/>
              <a:ext cx="2578600" cy="2436953"/>
            </a:xfrm>
            <a:custGeom>
              <a:avLst/>
              <a:gdLst/>
              <a:ahLst/>
              <a:cxnLst/>
              <a:rect l="l" t="t" r="r" b="b"/>
              <a:pathLst>
                <a:path w="54584" h="49900" extrusionOk="0">
                  <a:moveTo>
                    <a:pt x="39803" y="0"/>
                  </a:moveTo>
                  <a:cubicBezTo>
                    <a:pt x="38029" y="0"/>
                    <a:pt x="36248" y="409"/>
                    <a:pt x="34570" y="1238"/>
                  </a:cubicBezTo>
                  <a:cubicBezTo>
                    <a:pt x="31367" y="2802"/>
                    <a:pt x="28886" y="5448"/>
                    <a:pt x="25683" y="7012"/>
                  </a:cubicBezTo>
                  <a:cubicBezTo>
                    <a:pt x="21308" y="9163"/>
                    <a:pt x="16511" y="10320"/>
                    <a:pt x="12090" y="12380"/>
                  </a:cubicBezTo>
                  <a:cubicBezTo>
                    <a:pt x="7684" y="14425"/>
                    <a:pt x="3444" y="17628"/>
                    <a:pt x="1865" y="22244"/>
                  </a:cubicBezTo>
                  <a:cubicBezTo>
                    <a:pt x="1" y="27673"/>
                    <a:pt x="647" y="34078"/>
                    <a:pt x="3504" y="39040"/>
                  </a:cubicBezTo>
                  <a:cubicBezTo>
                    <a:pt x="8069" y="46988"/>
                    <a:pt x="17031" y="49899"/>
                    <a:pt x="25743" y="49899"/>
                  </a:cubicBezTo>
                  <a:cubicBezTo>
                    <a:pt x="25898" y="49899"/>
                    <a:pt x="26054" y="49898"/>
                    <a:pt x="26209" y="49897"/>
                  </a:cubicBezTo>
                  <a:cubicBezTo>
                    <a:pt x="44945" y="49671"/>
                    <a:pt x="54583" y="26996"/>
                    <a:pt x="51531" y="10696"/>
                  </a:cubicBezTo>
                  <a:cubicBezTo>
                    <a:pt x="50869" y="7163"/>
                    <a:pt x="49230" y="3779"/>
                    <a:pt x="46118" y="1840"/>
                  </a:cubicBezTo>
                  <a:cubicBezTo>
                    <a:pt x="44160" y="620"/>
                    <a:pt x="41987" y="0"/>
                    <a:pt x="39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 rot="5828283">
              <a:off x="677849" y="4406018"/>
              <a:ext cx="958577" cy="1835297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483650" y="1518095"/>
            <a:ext cx="6176700" cy="21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271470" y="2863025"/>
            <a:ext cx="1124357" cy="1900014"/>
            <a:chOff x="271470" y="2863025"/>
            <a:chExt cx="1124357" cy="1900014"/>
          </a:xfrm>
        </p:grpSpPr>
        <p:grpSp>
          <p:nvGrpSpPr>
            <p:cNvPr id="160" name="Google Shape;160;p8"/>
            <p:cNvGrpSpPr/>
            <p:nvPr/>
          </p:nvGrpSpPr>
          <p:grpSpPr>
            <a:xfrm>
              <a:off x="271470" y="3633150"/>
              <a:ext cx="105457" cy="105457"/>
              <a:chOff x="7812545" y="194375"/>
              <a:chExt cx="105457" cy="105457"/>
            </a:xfrm>
          </p:grpSpPr>
          <p:sp>
            <p:nvSpPr>
              <p:cNvPr id="161" name="Google Shape;161;p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" name="Google Shape;165;p8"/>
            <p:cNvSpPr/>
            <p:nvPr/>
          </p:nvSpPr>
          <p:spPr>
            <a:xfrm>
              <a:off x="440338" y="4657650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01601" y="286302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167" name="Google Shape;167;p8"/>
            <p:cNvGrpSpPr/>
            <p:nvPr/>
          </p:nvGrpSpPr>
          <p:grpSpPr>
            <a:xfrm>
              <a:off x="1290370" y="4390325"/>
              <a:ext cx="105457" cy="105457"/>
              <a:chOff x="7812545" y="194375"/>
              <a:chExt cx="105457" cy="105457"/>
            </a:xfrm>
          </p:grpSpPr>
          <p:sp>
            <p:nvSpPr>
              <p:cNvPr id="168" name="Google Shape;168;p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2" name="Google Shape;172;p8"/>
          <p:cNvSpPr/>
          <p:nvPr/>
        </p:nvSpPr>
        <p:spPr>
          <a:xfrm rot="5400000">
            <a:off x="-437566" y="-329796"/>
            <a:ext cx="1400300" cy="1233925"/>
          </a:xfrm>
          <a:custGeom>
            <a:avLst/>
            <a:gdLst/>
            <a:ahLst/>
            <a:cxnLst/>
            <a:rect l="l" t="t" r="r" b="b"/>
            <a:pathLst>
              <a:path w="56012" h="49357" extrusionOk="0">
                <a:moveTo>
                  <a:pt x="29954" y="0"/>
                </a:moveTo>
                <a:cubicBezTo>
                  <a:pt x="26409" y="0"/>
                  <a:pt x="22321" y="902"/>
                  <a:pt x="17654" y="3034"/>
                </a:cubicBezTo>
                <a:cubicBezTo>
                  <a:pt x="17654" y="3034"/>
                  <a:pt x="8827" y="7530"/>
                  <a:pt x="4406" y="14477"/>
                </a:cubicBezTo>
                <a:cubicBezTo>
                  <a:pt x="1" y="21424"/>
                  <a:pt x="347" y="30340"/>
                  <a:pt x="5715" y="36971"/>
                </a:cubicBezTo>
                <a:cubicBezTo>
                  <a:pt x="11068" y="43588"/>
                  <a:pt x="21308" y="42730"/>
                  <a:pt x="29878" y="46926"/>
                </a:cubicBezTo>
                <a:cubicBezTo>
                  <a:pt x="33082" y="48494"/>
                  <a:pt x="36410" y="49356"/>
                  <a:pt x="39533" y="49356"/>
                </a:cubicBezTo>
                <a:cubicBezTo>
                  <a:pt x="44766" y="49356"/>
                  <a:pt x="49425" y="46936"/>
                  <a:pt x="51967" y="41362"/>
                </a:cubicBezTo>
                <a:cubicBezTo>
                  <a:pt x="56012" y="32476"/>
                  <a:pt x="49907" y="29137"/>
                  <a:pt x="48854" y="18852"/>
                </a:cubicBezTo>
                <a:cubicBezTo>
                  <a:pt x="48037" y="10867"/>
                  <a:pt x="42263" y="0"/>
                  <a:pt x="29954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8"/>
          <p:cNvGrpSpPr/>
          <p:nvPr/>
        </p:nvGrpSpPr>
        <p:grpSpPr>
          <a:xfrm>
            <a:off x="7400320" y="248200"/>
            <a:ext cx="1552557" cy="1766094"/>
            <a:chOff x="7400320" y="248200"/>
            <a:chExt cx="1552557" cy="1766094"/>
          </a:xfrm>
        </p:grpSpPr>
        <p:sp>
          <p:nvSpPr>
            <p:cNvPr id="174" name="Google Shape;174;p8"/>
            <p:cNvSpPr/>
            <p:nvPr/>
          </p:nvSpPr>
          <p:spPr>
            <a:xfrm>
              <a:off x="8405475" y="119022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61176" y="248200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176" name="Google Shape;176;p8"/>
            <p:cNvGrpSpPr/>
            <p:nvPr/>
          </p:nvGrpSpPr>
          <p:grpSpPr>
            <a:xfrm>
              <a:off x="8847420" y="1908838"/>
              <a:ext cx="105457" cy="105457"/>
              <a:chOff x="7812545" y="194375"/>
              <a:chExt cx="105457" cy="105457"/>
            </a:xfrm>
          </p:grpSpPr>
          <p:sp>
            <p:nvSpPr>
              <p:cNvPr id="177" name="Google Shape;177;p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8"/>
            <p:cNvGrpSpPr/>
            <p:nvPr/>
          </p:nvGrpSpPr>
          <p:grpSpPr>
            <a:xfrm>
              <a:off x="7400320" y="473138"/>
              <a:ext cx="105457" cy="105457"/>
              <a:chOff x="7812545" y="194375"/>
              <a:chExt cx="105457" cy="105457"/>
            </a:xfrm>
          </p:grpSpPr>
          <p:sp>
            <p:nvSpPr>
              <p:cNvPr id="182" name="Google Shape;182;p8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685800" y="1577467"/>
            <a:ext cx="40452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subTitle" idx="1"/>
          </p:nvPr>
        </p:nvSpPr>
        <p:spPr>
          <a:xfrm>
            <a:off x="685800" y="2627166"/>
            <a:ext cx="4045200" cy="9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 flipH="1">
            <a:off x="-534624" y="-277337"/>
            <a:ext cx="1773412" cy="1460069"/>
            <a:chOff x="7917051" y="-242512"/>
            <a:chExt cx="1773412" cy="1460069"/>
          </a:xfrm>
        </p:grpSpPr>
        <p:sp>
          <p:nvSpPr>
            <p:cNvPr id="191" name="Google Shape;191;p9"/>
            <p:cNvSpPr/>
            <p:nvPr/>
          </p:nvSpPr>
          <p:spPr>
            <a:xfrm flipH="1">
              <a:off x="8458188" y="-242512"/>
              <a:ext cx="1232275" cy="1091025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7917051" y="19137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193" name="Google Shape;193;p9"/>
            <p:cNvGrpSpPr/>
            <p:nvPr/>
          </p:nvGrpSpPr>
          <p:grpSpPr>
            <a:xfrm>
              <a:off x="8723170" y="1112100"/>
              <a:ext cx="105457" cy="105457"/>
              <a:chOff x="7812545" y="194375"/>
              <a:chExt cx="105457" cy="105457"/>
            </a:xfrm>
          </p:grpSpPr>
          <p:sp>
            <p:nvSpPr>
              <p:cNvPr id="194" name="Google Shape;194;p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" name="Google Shape;198;p9"/>
          <p:cNvGrpSpPr/>
          <p:nvPr/>
        </p:nvGrpSpPr>
        <p:grpSpPr>
          <a:xfrm>
            <a:off x="-1490517" y="3598506"/>
            <a:ext cx="2984172" cy="2871184"/>
            <a:chOff x="-1307617" y="3655381"/>
            <a:chExt cx="2984172" cy="2871184"/>
          </a:xfrm>
        </p:grpSpPr>
        <p:sp>
          <p:nvSpPr>
            <p:cNvPr id="199" name="Google Shape;199;p9"/>
            <p:cNvSpPr/>
            <p:nvPr/>
          </p:nvSpPr>
          <p:spPr>
            <a:xfrm rot="638420" flipH="1">
              <a:off x="-1104798" y="3872484"/>
              <a:ext cx="2578535" cy="2436978"/>
            </a:xfrm>
            <a:custGeom>
              <a:avLst/>
              <a:gdLst/>
              <a:ahLst/>
              <a:cxnLst/>
              <a:rect l="l" t="t" r="r" b="b"/>
              <a:pathLst>
                <a:path w="54584" h="49900" extrusionOk="0">
                  <a:moveTo>
                    <a:pt x="39803" y="0"/>
                  </a:moveTo>
                  <a:cubicBezTo>
                    <a:pt x="38029" y="0"/>
                    <a:pt x="36248" y="409"/>
                    <a:pt x="34570" y="1238"/>
                  </a:cubicBezTo>
                  <a:cubicBezTo>
                    <a:pt x="31367" y="2802"/>
                    <a:pt x="28886" y="5448"/>
                    <a:pt x="25683" y="7012"/>
                  </a:cubicBezTo>
                  <a:cubicBezTo>
                    <a:pt x="21308" y="9163"/>
                    <a:pt x="16511" y="10320"/>
                    <a:pt x="12090" y="12380"/>
                  </a:cubicBezTo>
                  <a:cubicBezTo>
                    <a:pt x="7684" y="14425"/>
                    <a:pt x="3444" y="17628"/>
                    <a:pt x="1865" y="22244"/>
                  </a:cubicBezTo>
                  <a:cubicBezTo>
                    <a:pt x="1" y="27673"/>
                    <a:pt x="647" y="34078"/>
                    <a:pt x="3504" y="39040"/>
                  </a:cubicBezTo>
                  <a:cubicBezTo>
                    <a:pt x="8069" y="46988"/>
                    <a:pt x="17031" y="49899"/>
                    <a:pt x="25743" y="49899"/>
                  </a:cubicBezTo>
                  <a:cubicBezTo>
                    <a:pt x="25898" y="49899"/>
                    <a:pt x="26054" y="49898"/>
                    <a:pt x="26209" y="49897"/>
                  </a:cubicBezTo>
                  <a:cubicBezTo>
                    <a:pt x="44945" y="49671"/>
                    <a:pt x="54583" y="26996"/>
                    <a:pt x="51531" y="10696"/>
                  </a:cubicBezTo>
                  <a:cubicBezTo>
                    <a:pt x="50869" y="7163"/>
                    <a:pt x="49230" y="3779"/>
                    <a:pt x="46118" y="1840"/>
                  </a:cubicBezTo>
                  <a:cubicBezTo>
                    <a:pt x="44160" y="620"/>
                    <a:pt x="41987" y="0"/>
                    <a:pt x="39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7710264">
              <a:off x="-15001" y="4173334"/>
              <a:ext cx="958502" cy="183527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>
            <a:off x="5096454" y="406120"/>
            <a:ext cx="3821429" cy="1518424"/>
            <a:chOff x="5096454" y="406120"/>
            <a:chExt cx="3821429" cy="1518424"/>
          </a:xfrm>
        </p:grpSpPr>
        <p:sp>
          <p:nvSpPr>
            <p:cNvPr id="202" name="Google Shape;202;p9"/>
            <p:cNvSpPr/>
            <p:nvPr/>
          </p:nvSpPr>
          <p:spPr>
            <a:xfrm>
              <a:off x="5096454" y="539393"/>
              <a:ext cx="1089450" cy="348874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 flipH="1">
              <a:off x="7828433" y="748130"/>
              <a:ext cx="1089450" cy="348874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824638" y="406120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" name="Google Shape;205;p9"/>
            <p:cNvGrpSpPr/>
            <p:nvPr/>
          </p:nvGrpSpPr>
          <p:grpSpPr>
            <a:xfrm>
              <a:off x="8629946" y="1831310"/>
              <a:ext cx="93234" cy="93234"/>
              <a:chOff x="7812545" y="194375"/>
              <a:chExt cx="105457" cy="105457"/>
            </a:xfrm>
          </p:grpSpPr>
          <p:sp>
            <p:nvSpPr>
              <p:cNvPr id="206" name="Google Shape;206;p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9"/>
            <p:cNvGrpSpPr/>
            <p:nvPr/>
          </p:nvGrpSpPr>
          <p:grpSpPr>
            <a:xfrm rot="10800000" flipH="1">
              <a:off x="7254006" y="492770"/>
              <a:ext cx="93224" cy="93255"/>
              <a:chOff x="7812545" y="194375"/>
              <a:chExt cx="105457" cy="105457"/>
            </a:xfrm>
          </p:grpSpPr>
          <p:sp>
            <p:nvSpPr>
              <p:cNvPr id="211" name="Google Shape;211;p9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9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9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9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10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/>
          </p:nvPr>
        </p:nvSpPr>
        <p:spPr>
          <a:xfrm>
            <a:off x="698777" y="2223325"/>
            <a:ext cx="45516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1"/>
          </p:nvPr>
        </p:nvSpPr>
        <p:spPr>
          <a:xfrm>
            <a:off x="685800" y="2905550"/>
            <a:ext cx="45516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3" hasCustomPrompt="1"/>
          </p:nvPr>
        </p:nvSpPr>
        <p:spPr>
          <a:xfrm>
            <a:off x="685795" y="1278475"/>
            <a:ext cx="1595700" cy="8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276" name="Google Shape;276;p13"/>
          <p:cNvGrpSpPr/>
          <p:nvPr/>
        </p:nvGrpSpPr>
        <p:grpSpPr>
          <a:xfrm>
            <a:off x="-354378" y="3834438"/>
            <a:ext cx="3893180" cy="1785854"/>
            <a:chOff x="-354378" y="3834438"/>
            <a:chExt cx="3893180" cy="1785854"/>
          </a:xfrm>
        </p:grpSpPr>
        <p:sp>
          <p:nvSpPr>
            <p:cNvPr id="277" name="Google Shape;277;p13"/>
            <p:cNvSpPr/>
            <p:nvPr/>
          </p:nvSpPr>
          <p:spPr>
            <a:xfrm>
              <a:off x="1835075" y="467642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2382226" y="394162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279" name="Google Shape;279;p13"/>
            <p:cNvGrpSpPr/>
            <p:nvPr/>
          </p:nvGrpSpPr>
          <p:grpSpPr>
            <a:xfrm>
              <a:off x="3433345" y="4523988"/>
              <a:ext cx="105457" cy="105457"/>
              <a:chOff x="7812545" y="194375"/>
              <a:chExt cx="105457" cy="105457"/>
            </a:xfrm>
          </p:grpSpPr>
          <p:sp>
            <p:nvSpPr>
              <p:cNvPr id="280" name="Google Shape;280;p13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3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3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3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" name="Google Shape;284;p13"/>
            <p:cNvGrpSpPr/>
            <p:nvPr/>
          </p:nvGrpSpPr>
          <p:grpSpPr>
            <a:xfrm>
              <a:off x="385570" y="3834438"/>
              <a:ext cx="105457" cy="105457"/>
              <a:chOff x="7812545" y="194375"/>
              <a:chExt cx="105457" cy="105457"/>
            </a:xfrm>
          </p:grpSpPr>
          <p:sp>
            <p:nvSpPr>
              <p:cNvPr id="285" name="Google Shape;285;p13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9" name="Google Shape;289;p13"/>
            <p:cNvSpPr/>
            <p:nvPr/>
          </p:nvSpPr>
          <p:spPr>
            <a:xfrm rot="5400000">
              <a:off x="-437566" y="4303179"/>
              <a:ext cx="1400300" cy="1233925"/>
            </a:xfrm>
            <a:custGeom>
              <a:avLst/>
              <a:gdLst/>
              <a:ahLst/>
              <a:cxnLst/>
              <a:rect l="l" t="t" r="r" b="b"/>
              <a:pathLst>
                <a:path w="56012" h="49357" extrusionOk="0">
                  <a:moveTo>
                    <a:pt x="29954" y="0"/>
                  </a:moveTo>
                  <a:cubicBezTo>
                    <a:pt x="26409" y="0"/>
                    <a:pt x="22321" y="902"/>
                    <a:pt x="17654" y="3034"/>
                  </a:cubicBezTo>
                  <a:cubicBezTo>
                    <a:pt x="17654" y="3034"/>
                    <a:pt x="8827" y="7530"/>
                    <a:pt x="4406" y="14477"/>
                  </a:cubicBezTo>
                  <a:cubicBezTo>
                    <a:pt x="1" y="21424"/>
                    <a:pt x="347" y="30340"/>
                    <a:pt x="5715" y="36971"/>
                  </a:cubicBezTo>
                  <a:cubicBezTo>
                    <a:pt x="11068" y="43588"/>
                    <a:pt x="21308" y="42730"/>
                    <a:pt x="29878" y="46926"/>
                  </a:cubicBezTo>
                  <a:cubicBezTo>
                    <a:pt x="33082" y="48494"/>
                    <a:pt x="36410" y="49356"/>
                    <a:pt x="39533" y="49356"/>
                  </a:cubicBezTo>
                  <a:cubicBezTo>
                    <a:pt x="44766" y="49356"/>
                    <a:pt x="49425" y="46936"/>
                    <a:pt x="51967" y="41362"/>
                  </a:cubicBezTo>
                  <a:cubicBezTo>
                    <a:pt x="56012" y="32476"/>
                    <a:pt x="49907" y="29137"/>
                    <a:pt x="48854" y="18852"/>
                  </a:cubicBezTo>
                  <a:cubicBezTo>
                    <a:pt x="48037" y="10867"/>
                    <a:pt x="42263" y="0"/>
                    <a:pt x="299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92" name="Google Shape;292;p14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4"/>
          <p:cNvSpPr txBox="1">
            <a:spLocks noGrp="1"/>
          </p:cNvSpPr>
          <p:nvPr>
            <p:ph type="title" idx="2"/>
          </p:nvPr>
        </p:nvSpPr>
        <p:spPr>
          <a:xfrm>
            <a:off x="1850175" y="2086662"/>
            <a:ext cx="262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subTitle" idx="1"/>
          </p:nvPr>
        </p:nvSpPr>
        <p:spPr>
          <a:xfrm>
            <a:off x="1853175" y="2480262"/>
            <a:ext cx="26292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4"/>
          <p:cNvSpPr txBox="1">
            <a:spLocks noGrp="1"/>
          </p:cNvSpPr>
          <p:nvPr>
            <p:ph type="title" idx="3" hasCustomPrompt="1"/>
          </p:nvPr>
        </p:nvSpPr>
        <p:spPr>
          <a:xfrm>
            <a:off x="1776168" y="1586400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96" name="Google Shape;296;p14"/>
          <p:cNvGrpSpPr/>
          <p:nvPr/>
        </p:nvGrpSpPr>
        <p:grpSpPr>
          <a:xfrm>
            <a:off x="-1260750" y="4247400"/>
            <a:ext cx="2224933" cy="1789104"/>
            <a:chOff x="-1260750" y="4247400"/>
            <a:chExt cx="2224933" cy="1789104"/>
          </a:xfrm>
        </p:grpSpPr>
        <p:sp>
          <p:nvSpPr>
            <p:cNvPr id="297" name="Google Shape;297;p14"/>
            <p:cNvSpPr/>
            <p:nvPr/>
          </p:nvSpPr>
          <p:spPr>
            <a:xfrm flipH="1">
              <a:off x="-1260750" y="4247400"/>
              <a:ext cx="2224933" cy="178910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-708950" y="4596438"/>
              <a:ext cx="1232275" cy="1091025"/>
            </a:xfrm>
            <a:custGeom>
              <a:avLst/>
              <a:gdLst/>
              <a:ahLst/>
              <a:cxnLst/>
              <a:rect l="l" t="t" r="r" b="b"/>
              <a:pathLst>
                <a:path w="49291" h="43641" extrusionOk="0">
                  <a:moveTo>
                    <a:pt x="34928" y="1"/>
                  </a:moveTo>
                  <a:cubicBezTo>
                    <a:pt x="33524" y="1"/>
                    <a:pt x="32096" y="348"/>
                    <a:pt x="30720" y="1114"/>
                  </a:cubicBezTo>
                  <a:cubicBezTo>
                    <a:pt x="29247" y="1941"/>
                    <a:pt x="27923" y="3008"/>
                    <a:pt x="26465" y="3865"/>
                  </a:cubicBezTo>
                  <a:cubicBezTo>
                    <a:pt x="21713" y="6632"/>
                    <a:pt x="17248" y="5444"/>
                    <a:pt x="12165" y="6121"/>
                  </a:cubicBezTo>
                  <a:cubicBezTo>
                    <a:pt x="8677" y="6587"/>
                    <a:pt x="5248" y="8091"/>
                    <a:pt x="3068" y="10947"/>
                  </a:cubicBezTo>
                  <a:cubicBezTo>
                    <a:pt x="1489" y="12977"/>
                    <a:pt x="557" y="15443"/>
                    <a:pt x="407" y="18015"/>
                  </a:cubicBezTo>
                  <a:cubicBezTo>
                    <a:pt x="1" y="25037"/>
                    <a:pt x="5023" y="32375"/>
                    <a:pt x="10376" y="36419"/>
                  </a:cubicBezTo>
                  <a:cubicBezTo>
                    <a:pt x="15557" y="40311"/>
                    <a:pt x="23044" y="43640"/>
                    <a:pt x="30082" y="43640"/>
                  </a:cubicBezTo>
                  <a:cubicBezTo>
                    <a:pt x="32806" y="43640"/>
                    <a:pt x="35463" y="43141"/>
                    <a:pt x="37893" y="41983"/>
                  </a:cubicBezTo>
                  <a:cubicBezTo>
                    <a:pt x="41742" y="40149"/>
                    <a:pt x="44749" y="36871"/>
                    <a:pt x="46088" y="32826"/>
                  </a:cubicBezTo>
                  <a:cubicBezTo>
                    <a:pt x="49050" y="23789"/>
                    <a:pt x="49290" y="11940"/>
                    <a:pt x="43005" y="4196"/>
                  </a:cubicBezTo>
                  <a:cubicBezTo>
                    <a:pt x="40943" y="1650"/>
                    <a:pt x="37991" y="1"/>
                    <a:pt x="349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14"/>
          <p:cNvSpPr/>
          <p:nvPr/>
        </p:nvSpPr>
        <p:spPr>
          <a:xfrm>
            <a:off x="-708950" y="-242512"/>
            <a:ext cx="1232275" cy="1091025"/>
          </a:xfrm>
          <a:custGeom>
            <a:avLst/>
            <a:gdLst/>
            <a:ahLst/>
            <a:cxnLst/>
            <a:rect l="l" t="t" r="r" b="b"/>
            <a:pathLst>
              <a:path w="49291" h="43641" extrusionOk="0">
                <a:moveTo>
                  <a:pt x="34928" y="1"/>
                </a:moveTo>
                <a:cubicBezTo>
                  <a:pt x="33524" y="1"/>
                  <a:pt x="32096" y="348"/>
                  <a:pt x="30720" y="1114"/>
                </a:cubicBezTo>
                <a:cubicBezTo>
                  <a:pt x="29247" y="1941"/>
                  <a:pt x="27923" y="3008"/>
                  <a:pt x="26465" y="3865"/>
                </a:cubicBezTo>
                <a:cubicBezTo>
                  <a:pt x="21713" y="6632"/>
                  <a:pt x="17248" y="5444"/>
                  <a:pt x="12165" y="6121"/>
                </a:cubicBezTo>
                <a:cubicBezTo>
                  <a:pt x="8677" y="6587"/>
                  <a:pt x="5248" y="8091"/>
                  <a:pt x="3068" y="10947"/>
                </a:cubicBezTo>
                <a:cubicBezTo>
                  <a:pt x="1489" y="12977"/>
                  <a:pt x="557" y="15443"/>
                  <a:pt x="407" y="18015"/>
                </a:cubicBezTo>
                <a:cubicBezTo>
                  <a:pt x="1" y="25037"/>
                  <a:pt x="5023" y="32375"/>
                  <a:pt x="10376" y="36419"/>
                </a:cubicBezTo>
                <a:cubicBezTo>
                  <a:pt x="15557" y="40311"/>
                  <a:pt x="23044" y="43640"/>
                  <a:pt x="30082" y="43640"/>
                </a:cubicBezTo>
                <a:cubicBezTo>
                  <a:pt x="32806" y="43640"/>
                  <a:pt x="35463" y="43141"/>
                  <a:pt x="37893" y="41983"/>
                </a:cubicBezTo>
                <a:cubicBezTo>
                  <a:pt x="41742" y="40149"/>
                  <a:pt x="44749" y="36871"/>
                  <a:pt x="46088" y="32826"/>
                </a:cubicBezTo>
                <a:cubicBezTo>
                  <a:pt x="49050" y="23789"/>
                  <a:pt x="49290" y="11940"/>
                  <a:pt x="43005" y="4196"/>
                </a:cubicBezTo>
                <a:cubicBezTo>
                  <a:pt x="40943" y="1650"/>
                  <a:pt x="37991" y="1"/>
                  <a:pt x="3492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"/>
          <p:cNvSpPr txBox="1">
            <a:spLocks noGrp="1"/>
          </p:cNvSpPr>
          <p:nvPr>
            <p:ph type="title" idx="4"/>
          </p:nvPr>
        </p:nvSpPr>
        <p:spPr>
          <a:xfrm>
            <a:off x="5162350" y="2086662"/>
            <a:ext cx="262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14"/>
          <p:cNvSpPr txBox="1">
            <a:spLocks noGrp="1"/>
          </p:cNvSpPr>
          <p:nvPr>
            <p:ph type="subTitle" idx="5"/>
          </p:nvPr>
        </p:nvSpPr>
        <p:spPr>
          <a:xfrm>
            <a:off x="5165350" y="2480262"/>
            <a:ext cx="26292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4"/>
          <p:cNvSpPr txBox="1">
            <a:spLocks noGrp="1"/>
          </p:cNvSpPr>
          <p:nvPr>
            <p:ph type="title" idx="6" hasCustomPrompt="1"/>
          </p:nvPr>
        </p:nvSpPr>
        <p:spPr>
          <a:xfrm>
            <a:off x="5088343" y="1586400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3" name="Google Shape;303;p14"/>
          <p:cNvSpPr txBox="1">
            <a:spLocks noGrp="1"/>
          </p:cNvSpPr>
          <p:nvPr>
            <p:ph type="title" idx="7"/>
          </p:nvPr>
        </p:nvSpPr>
        <p:spPr>
          <a:xfrm>
            <a:off x="1850175" y="3728737"/>
            <a:ext cx="262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4" name="Google Shape;304;p14"/>
          <p:cNvSpPr txBox="1">
            <a:spLocks noGrp="1"/>
          </p:cNvSpPr>
          <p:nvPr>
            <p:ph type="subTitle" idx="8"/>
          </p:nvPr>
        </p:nvSpPr>
        <p:spPr>
          <a:xfrm>
            <a:off x="1853175" y="4122337"/>
            <a:ext cx="26292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4"/>
          <p:cNvSpPr txBox="1">
            <a:spLocks noGrp="1"/>
          </p:cNvSpPr>
          <p:nvPr>
            <p:ph type="title" idx="9" hasCustomPrompt="1"/>
          </p:nvPr>
        </p:nvSpPr>
        <p:spPr>
          <a:xfrm>
            <a:off x="1776168" y="3228475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6" name="Google Shape;306;p14"/>
          <p:cNvSpPr txBox="1">
            <a:spLocks noGrp="1"/>
          </p:cNvSpPr>
          <p:nvPr>
            <p:ph type="title" idx="13"/>
          </p:nvPr>
        </p:nvSpPr>
        <p:spPr>
          <a:xfrm>
            <a:off x="5162350" y="3728737"/>
            <a:ext cx="262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7" name="Google Shape;307;p14"/>
          <p:cNvSpPr txBox="1">
            <a:spLocks noGrp="1"/>
          </p:cNvSpPr>
          <p:nvPr>
            <p:ph type="subTitle" idx="14"/>
          </p:nvPr>
        </p:nvSpPr>
        <p:spPr>
          <a:xfrm>
            <a:off x="5165350" y="4122337"/>
            <a:ext cx="26292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4"/>
          <p:cNvSpPr txBox="1">
            <a:spLocks noGrp="1"/>
          </p:cNvSpPr>
          <p:nvPr>
            <p:ph type="title" idx="15" hasCustomPrompt="1"/>
          </p:nvPr>
        </p:nvSpPr>
        <p:spPr>
          <a:xfrm>
            <a:off x="5088343" y="3228475"/>
            <a:ext cx="792600" cy="5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309" name="Google Shape;309;p14"/>
          <p:cNvGrpSpPr/>
          <p:nvPr/>
        </p:nvGrpSpPr>
        <p:grpSpPr>
          <a:xfrm>
            <a:off x="7034570" y="168075"/>
            <a:ext cx="1757682" cy="951244"/>
            <a:chOff x="7034570" y="168075"/>
            <a:chExt cx="1757682" cy="951244"/>
          </a:xfrm>
        </p:grpSpPr>
        <p:sp>
          <p:nvSpPr>
            <p:cNvPr id="310" name="Google Shape;310;p14"/>
            <p:cNvSpPr/>
            <p:nvPr/>
          </p:nvSpPr>
          <p:spPr>
            <a:xfrm flipH="1">
              <a:off x="7187129" y="453924"/>
              <a:ext cx="1232274" cy="394612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655275" y="16807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" name="Google Shape;312;p14"/>
            <p:cNvGrpSpPr/>
            <p:nvPr/>
          </p:nvGrpSpPr>
          <p:grpSpPr>
            <a:xfrm>
              <a:off x="8686795" y="1013863"/>
              <a:ext cx="105457" cy="105457"/>
              <a:chOff x="7812545" y="194375"/>
              <a:chExt cx="105457" cy="105457"/>
            </a:xfrm>
          </p:grpSpPr>
          <p:sp>
            <p:nvSpPr>
              <p:cNvPr id="313" name="Google Shape;313;p1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7" name="Google Shape;317;p14"/>
            <p:cNvGrpSpPr/>
            <p:nvPr/>
          </p:nvGrpSpPr>
          <p:grpSpPr>
            <a:xfrm>
              <a:off x="7034570" y="192113"/>
              <a:ext cx="105457" cy="105457"/>
              <a:chOff x="7812545" y="194375"/>
              <a:chExt cx="105457" cy="105457"/>
            </a:xfrm>
          </p:grpSpPr>
          <p:sp>
            <p:nvSpPr>
              <p:cNvPr id="318" name="Google Shape;318;p14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14"/>
          <p:cNvGrpSpPr/>
          <p:nvPr/>
        </p:nvGrpSpPr>
        <p:grpSpPr>
          <a:xfrm>
            <a:off x="8587992" y="4703163"/>
            <a:ext cx="172728" cy="172727"/>
            <a:chOff x="7812545" y="194375"/>
            <a:chExt cx="105457" cy="105457"/>
          </a:xfrm>
        </p:grpSpPr>
        <p:sp>
          <p:nvSpPr>
            <p:cNvPr id="323" name="Google Shape;323;p14"/>
            <p:cNvSpPr/>
            <p:nvPr/>
          </p:nvSpPr>
          <p:spPr>
            <a:xfrm>
              <a:off x="7865245" y="194375"/>
              <a:ext cx="28" cy="32667"/>
            </a:xfrm>
            <a:custGeom>
              <a:avLst/>
              <a:gdLst/>
              <a:ahLst/>
              <a:cxnLst/>
              <a:rect l="l" t="t" r="r" b="b"/>
              <a:pathLst>
                <a:path w="1" h="1174" fill="none" extrusionOk="0">
                  <a:moveTo>
                    <a:pt x="1" y="1"/>
                  </a:moveTo>
                  <a:lnTo>
                    <a:pt x="1" y="117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7865245" y="266775"/>
              <a:ext cx="28" cy="33056"/>
            </a:xfrm>
            <a:custGeom>
              <a:avLst/>
              <a:gdLst/>
              <a:ahLst/>
              <a:cxnLst/>
              <a:rect l="l" t="t" r="r" b="b"/>
              <a:pathLst>
                <a:path w="1" h="1188" fill="none" extrusionOk="0">
                  <a:moveTo>
                    <a:pt x="1" y="0"/>
                  </a:moveTo>
                  <a:lnTo>
                    <a:pt x="1" y="118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812545" y="247103"/>
              <a:ext cx="32639" cy="28"/>
            </a:xfrm>
            <a:custGeom>
              <a:avLst/>
              <a:gdLst/>
              <a:ahLst/>
              <a:cxnLst/>
              <a:rect l="l" t="t" r="r" b="b"/>
              <a:pathLst>
                <a:path w="1173" h="1" fill="none" extrusionOk="0">
                  <a:moveTo>
                    <a:pt x="0" y="0"/>
                  </a:moveTo>
                  <a:lnTo>
                    <a:pt x="1173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885335" y="247103"/>
              <a:ext cx="32667" cy="28"/>
            </a:xfrm>
            <a:custGeom>
              <a:avLst/>
              <a:gdLst/>
              <a:ahLst/>
              <a:cxnLst/>
              <a:rect l="l" t="t" r="r" b="b"/>
              <a:pathLst>
                <a:path w="1174" h="1" fill="none" extrusionOk="0">
                  <a:moveTo>
                    <a:pt x="0" y="0"/>
                  </a:moveTo>
                  <a:lnTo>
                    <a:pt x="1173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2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29" name="Google Shape;329;p15"/>
          <p:cNvSpPr txBox="1">
            <a:spLocks noGrp="1"/>
          </p:cNvSpPr>
          <p:nvPr>
            <p:ph type="title"/>
          </p:nvPr>
        </p:nvSpPr>
        <p:spPr>
          <a:xfrm>
            <a:off x="685800" y="3668238"/>
            <a:ext cx="393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0" name="Google Shape;330;p15"/>
          <p:cNvSpPr txBox="1">
            <a:spLocks noGrp="1"/>
          </p:cNvSpPr>
          <p:nvPr>
            <p:ph type="subTitle" idx="1"/>
          </p:nvPr>
        </p:nvSpPr>
        <p:spPr>
          <a:xfrm>
            <a:off x="685800" y="1386463"/>
            <a:ext cx="64425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34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"/>
              <a:buNone/>
              <a:defRPr sz="28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grpSp>
        <p:nvGrpSpPr>
          <p:cNvPr id="331" name="Google Shape;331;p15"/>
          <p:cNvGrpSpPr/>
          <p:nvPr/>
        </p:nvGrpSpPr>
        <p:grpSpPr>
          <a:xfrm>
            <a:off x="-270492" y="4323675"/>
            <a:ext cx="2205369" cy="1645127"/>
            <a:chOff x="-270492" y="4323675"/>
            <a:chExt cx="2205369" cy="1645127"/>
          </a:xfrm>
        </p:grpSpPr>
        <p:sp>
          <p:nvSpPr>
            <p:cNvPr id="332" name="Google Shape;332;p15"/>
            <p:cNvSpPr/>
            <p:nvPr/>
          </p:nvSpPr>
          <p:spPr>
            <a:xfrm flipH="1">
              <a:off x="-270492" y="4323675"/>
              <a:ext cx="1406967" cy="1131364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 rot="5828238">
              <a:off x="294226" y="4262605"/>
              <a:ext cx="1085117" cy="2077472"/>
            </a:xfrm>
            <a:custGeom>
              <a:avLst/>
              <a:gdLst/>
              <a:ahLst/>
              <a:cxnLst/>
              <a:rect l="l" t="t" r="r" b="b"/>
              <a:pathLst>
                <a:path w="46895" h="37709" extrusionOk="0">
                  <a:moveTo>
                    <a:pt x="18603" y="0"/>
                  </a:moveTo>
                  <a:cubicBezTo>
                    <a:pt x="14800" y="0"/>
                    <a:pt x="10837" y="1267"/>
                    <a:pt x="8466" y="3638"/>
                  </a:cubicBezTo>
                  <a:cubicBezTo>
                    <a:pt x="4647" y="7457"/>
                    <a:pt x="1775" y="9322"/>
                    <a:pt x="888" y="16540"/>
                  </a:cubicBezTo>
                  <a:cubicBezTo>
                    <a:pt x="1" y="23757"/>
                    <a:pt x="6752" y="30283"/>
                    <a:pt x="6752" y="30283"/>
                  </a:cubicBezTo>
                  <a:cubicBezTo>
                    <a:pt x="6752" y="30283"/>
                    <a:pt x="11459" y="36643"/>
                    <a:pt x="20676" y="37606"/>
                  </a:cubicBezTo>
                  <a:cubicBezTo>
                    <a:pt x="21342" y="37675"/>
                    <a:pt x="21973" y="37708"/>
                    <a:pt x="22573" y="37708"/>
                  </a:cubicBezTo>
                  <a:cubicBezTo>
                    <a:pt x="30275" y="37708"/>
                    <a:pt x="32743" y="32287"/>
                    <a:pt x="35743" y="29441"/>
                  </a:cubicBezTo>
                  <a:cubicBezTo>
                    <a:pt x="38976" y="26358"/>
                    <a:pt x="45682" y="24163"/>
                    <a:pt x="46298" y="16660"/>
                  </a:cubicBezTo>
                  <a:cubicBezTo>
                    <a:pt x="46894" y="9214"/>
                    <a:pt x="42947" y="5366"/>
                    <a:pt x="37378" y="5366"/>
                  </a:cubicBezTo>
                  <a:cubicBezTo>
                    <a:pt x="37324" y="5366"/>
                    <a:pt x="37270" y="5367"/>
                    <a:pt x="37216" y="5367"/>
                  </a:cubicBezTo>
                  <a:cubicBezTo>
                    <a:pt x="37035" y="5370"/>
                    <a:pt x="36858" y="5372"/>
                    <a:pt x="36685" y="5372"/>
                  </a:cubicBezTo>
                  <a:cubicBezTo>
                    <a:pt x="31434" y="5372"/>
                    <a:pt x="29666" y="4050"/>
                    <a:pt x="25052" y="1488"/>
                  </a:cubicBezTo>
                  <a:cubicBezTo>
                    <a:pt x="23238" y="483"/>
                    <a:pt x="20951" y="0"/>
                    <a:pt x="186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380257" y="228264"/>
            <a:ext cx="797231" cy="676888"/>
            <a:chOff x="380257" y="228264"/>
            <a:chExt cx="797231" cy="676888"/>
          </a:xfrm>
        </p:grpSpPr>
        <p:sp>
          <p:nvSpPr>
            <p:cNvPr id="335" name="Google Shape;335;p15"/>
            <p:cNvSpPr/>
            <p:nvPr/>
          </p:nvSpPr>
          <p:spPr>
            <a:xfrm>
              <a:off x="380263" y="799762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15"/>
            <p:cNvGrpSpPr/>
            <p:nvPr/>
          </p:nvGrpSpPr>
          <p:grpSpPr>
            <a:xfrm>
              <a:off x="380257" y="294338"/>
              <a:ext cx="105457" cy="105457"/>
              <a:chOff x="7812545" y="194375"/>
              <a:chExt cx="105457" cy="105457"/>
            </a:xfrm>
          </p:grpSpPr>
          <p:sp>
            <p:nvSpPr>
              <p:cNvPr id="337" name="Google Shape;337;p15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15"/>
            <p:cNvSpPr/>
            <p:nvPr/>
          </p:nvSpPr>
          <p:spPr>
            <a:xfrm>
              <a:off x="1005861" y="228264"/>
              <a:ext cx="171626" cy="171542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BLANK_7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44" name="Google Shape;344;p16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6"/>
          <p:cNvSpPr txBox="1">
            <a:spLocks noGrp="1"/>
          </p:cNvSpPr>
          <p:nvPr>
            <p:ph type="subTitle" idx="1"/>
          </p:nvPr>
        </p:nvSpPr>
        <p:spPr>
          <a:xfrm>
            <a:off x="5284651" y="3218278"/>
            <a:ext cx="25386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2"/>
          </p:nvPr>
        </p:nvSpPr>
        <p:spPr>
          <a:xfrm>
            <a:off x="5284651" y="3612350"/>
            <a:ext cx="2538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subTitle" idx="3"/>
          </p:nvPr>
        </p:nvSpPr>
        <p:spPr>
          <a:xfrm>
            <a:off x="5284651" y="1917775"/>
            <a:ext cx="25386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8" name="Google Shape;348;p16"/>
          <p:cNvSpPr txBox="1">
            <a:spLocks noGrp="1"/>
          </p:cNvSpPr>
          <p:nvPr>
            <p:ph type="subTitle" idx="4"/>
          </p:nvPr>
        </p:nvSpPr>
        <p:spPr>
          <a:xfrm>
            <a:off x="5284651" y="2311850"/>
            <a:ext cx="25386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16"/>
          <p:cNvSpPr/>
          <p:nvPr/>
        </p:nvSpPr>
        <p:spPr>
          <a:xfrm rot="-1858022">
            <a:off x="-666282" y="4523640"/>
            <a:ext cx="1257303" cy="1273910"/>
          </a:xfrm>
          <a:custGeom>
            <a:avLst/>
            <a:gdLst/>
            <a:ahLst/>
            <a:cxnLst/>
            <a:rect l="l" t="t" r="r" b="b"/>
            <a:pathLst>
              <a:path w="56012" h="49357" extrusionOk="0">
                <a:moveTo>
                  <a:pt x="29954" y="0"/>
                </a:moveTo>
                <a:cubicBezTo>
                  <a:pt x="26409" y="0"/>
                  <a:pt x="22321" y="902"/>
                  <a:pt x="17654" y="3034"/>
                </a:cubicBezTo>
                <a:cubicBezTo>
                  <a:pt x="17654" y="3034"/>
                  <a:pt x="8827" y="7530"/>
                  <a:pt x="4406" y="14477"/>
                </a:cubicBezTo>
                <a:cubicBezTo>
                  <a:pt x="1" y="21424"/>
                  <a:pt x="347" y="30340"/>
                  <a:pt x="5715" y="36971"/>
                </a:cubicBezTo>
                <a:cubicBezTo>
                  <a:pt x="11068" y="43588"/>
                  <a:pt x="21308" y="42730"/>
                  <a:pt x="29878" y="46926"/>
                </a:cubicBezTo>
                <a:cubicBezTo>
                  <a:pt x="33082" y="48494"/>
                  <a:pt x="36410" y="49356"/>
                  <a:pt x="39533" y="49356"/>
                </a:cubicBezTo>
                <a:cubicBezTo>
                  <a:pt x="44766" y="49356"/>
                  <a:pt x="49425" y="46936"/>
                  <a:pt x="51967" y="41362"/>
                </a:cubicBezTo>
                <a:cubicBezTo>
                  <a:pt x="56012" y="32476"/>
                  <a:pt x="49907" y="29137"/>
                  <a:pt x="48854" y="18852"/>
                </a:cubicBezTo>
                <a:cubicBezTo>
                  <a:pt x="48037" y="10867"/>
                  <a:pt x="42263" y="0"/>
                  <a:pt x="29954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" name="Google Shape;350;p16"/>
          <p:cNvGrpSpPr/>
          <p:nvPr/>
        </p:nvGrpSpPr>
        <p:grpSpPr>
          <a:xfrm>
            <a:off x="7421634" y="154775"/>
            <a:ext cx="1313073" cy="580503"/>
            <a:chOff x="7421634" y="154775"/>
            <a:chExt cx="1313073" cy="580503"/>
          </a:xfrm>
        </p:grpSpPr>
        <p:sp>
          <p:nvSpPr>
            <p:cNvPr id="351" name="Google Shape;351;p16"/>
            <p:cNvSpPr/>
            <p:nvPr/>
          </p:nvSpPr>
          <p:spPr>
            <a:xfrm>
              <a:off x="7421637" y="386405"/>
              <a:ext cx="1089450" cy="348874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" name="Google Shape;352;p16"/>
            <p:cNvGrpSpPr/>
            <p:nvPr/>
          </p:nvGrpSpPr>
          <p:grpSpPr>
            <a:xfrm flipH="1">
              <a:off x="7421634" y="154775"/>
              <a:ext cx="93234" cy="93234"/>
              <a:chOff x="7812545" y="194375"/>
              <a:chExt cx="105457" cy="105457"/>
            </a:xfrm>
          </p:grpSpPr>
          <p:sp>
            <p:nvSpPr>
              <p:cNvPr id="353" name="Google Shape;353;p1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7" name="Google Shape;357;p16"/>
            <p:cNvSpPr/>
            <p:nvPr/>
          </p:nvSpPr>
          <p:spPr>
            <a:xfrm flipH="1">
              <a:off x="8641476" y="154795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6"/>
          <p:cNvGrpSpPr/>
          <p:nvPr/>
        </p:nvGrpSpPr>
        <p:grpSpPr>
          <a:xfrm>
            <a:off x="7319770" y="4322625"/>
            <a:ext cx="1421044" cy="650202"/>
            <a:chOff x="7319770" y="4322625"/>
            <a:chExt cx="1421044" cy="650202"/>
          </a:xfrm>
        </p:grpSpPr>
        <p:sp>
          <p:nvSpPr>
            <p:cNvPr id="359" name="Google Shape;359;p16"/>
            <p:cNvSpPr/>
            <p:nvPr/>
          </p:nvSpPr>
          <p:spPr>
            <a:xfrm>
              <a:off x="8205375" y="4867437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6"/>
            <p:cNvSpPr/>
            <p:nvPr/>
          </p:nvSpPr>
          <p:spPr>
            <a:xfrm>
              <a:off x="7868626" y="432262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361" name="Google Shape;361;p16"/>
            <p:cNvGrpSpPr/>
            <p:nvPr/>
          </p:nvGrpSpPr>
          <p:grpSpPr>
            <a:xfrm>
              <a:off x="8635357" y="4441263"/>
              <a:ext cx="105457" cy="105457"/>
              <a:chOff x="7812545" y="194375"/>
              <a:chExt cx="105457" cy="105457"/>
            </a:xfrm>
          </p:grpSpPr>
          <p:sp>
            <p:nvSpPr>
              <p:cNvPr id="362" name="Google Shape;362;p1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16"/>
            <p:cNvGrpSpPr/>
            <p:nvPr/>
          </p:nvGrpSpPr>
          <p:grpSpPr>
            <a:xfrm>
              <a:off x="7319770" y="4672638"/>
              <a:ext cx="105457" cy="105457"/>
              <a:chOff x="7812545" y="194375"/>
              <a:chExt cx="105457" cy="105457"/>
            </a:xfrm>
          </p:grpSpPr>
          <p:sp>
            <p:nvSpPr>
              <p:cNvPr id="367" name="Google Shape;367;p1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1" name="Google Shape;371;p16"/>
          <p:cNvGrpSpPr/>
          <p:nvPr/>
        </p:nvGrpSpPr>
        <p:grpSpPr>
          <a:xfrm>
            <a:off x="-761575" y="-488764"/>
            <a:ext cx="1578128" cy="1318359"/>
            <a:chOff x="-761575" y="-488764"/>
            <a:chExt cx="1578128" cy="1318359"/>
          </a:xfrm>
        </p:grpSpPr>
        <p:sp>
          <p:nvSpPr>
            <p:cNvPr id="372" name="Google Shape;372;p16"/>
            <p:cNvSpPr/>
            <p:nvPr/>
          </p:nvSpPr>
          <p:spPr>
            <a:xfrm>
              <a:off x="-761575" y="-455027"/>
              <a:ext cx="1578128" cy="1284622"/>
            </a:xfrm>
            <a:custGeom>
              <a:avLst/>
              <a:gdLst/>
              <a:ahLst/>
              <a:cxnLst/>
              <a:rect l="l" t="t" r="r" b="b"/>
              <a:pathLst>
                <a:path w="60102" h="48924" extrusionOk="0">
                  <a:moveTo>
                    <a:pt x="31550" y="1"/>
                  </a:moveTo>
                  <a:cubicBezTo>
                    <a:pt x="28688" y="1"/>
                    <a:pt x="25391" y="541"/>
                    <a:pt x="22089" y="2238"/>
                  </a:cubicBezTo>
                  <a:cubicBezTo>
                    <a:pt x="12977" y="6900"/>
                    <a:pt x="8196" y="17230"/>
                    <a:pt x="4091" y="25485"/>
                  </a:cubicBezTo>
                  <a:cubicBezTo>
                    <a:pt x="1" y="33725"/>
                    <a:pt x="2016" y="42612"/>
                    <a:pt x="8767" y="47123"/>
                  </a:cubicBezTo>
                  <a:cubicBezTo>
                    <a:pt x="10764" y="48461"/>
                    <a:pt x="12590" y="48924"/>
                    <a:pt x="14421" y="48924"/>
                  </a:cubicBezTo>
                  <a:cubicBezTo>
                    <a:pt x="18514" y="48924"/>
                    <a:pt x="22630" y="46611"/>
                    <a:pt x="28730" y="46611"/>
                  </a:cubicBezTo>
                  <a:cubicBezTo>
                    <a:pt x="29125" y="46611"/>
                    <a:pt x="29527" y="46621"/>
                    <a:pt x="29939" y="46641"/>
                  </a:cubicBezTo>
                  <a:cubicBezTo>
                    <a:pt x="34134" y="46851"/>
                    <a:pt x="36984" y="47278"/>
                    <a:pt x="39535" y="47278"/>
                  </a:cubicBezTo>
                  <a:cubicBezTo>
                    <a:pt x="42835" y="47278"/>
                    <a:pt x="45637" y="46563"/>
                    <a:pt x="50208" y="43739"/>
                  </a:cubicBezTo>
                  <a:cubicBezTo>
                    <a:pt x="58328" y="38732"/>
                    <a:pt x="60102" y="25500"/>
                    <a:pt x="54042" y="15140"/>
                  </a:cubicBezTo>
                  <a:cubicBezTo>
                    <a:pt x="47997" y="4779"/>
                    <a:pt x="40254" y="1667"/>
                    <a:pt x="40254" y="1667"/>
                  </a:cubicBezTo>
                  <a:cubicBezTo>
                    <a:pt x="40254" y="1667"/>
                    <a:pt x="36573" y="1"/>
                    <a:pt x="31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 rot="899878">
              <a:off x="-523899" y="-362625"/>
              <a:ext cx="1102774" cy="971749"/>
            </a:xfrm>
            <a:custGeom>
              <a:avLst/>
              <a:gdLst/>
              <a:ahLst/>
              <a:cxnLst/>
              <a:rect l="l" t="t" r="r" b="b"/>
              <a:pathLst>
                <a:path w="56012" h="49357" extrusionOk="0">
                  <a:moveTo>
                    <a:pt x="29954" y="0"/>
                  </a:moveTo>
                  <a:cubicBezTo>
                    <a:pt x="26409" y="0"/>
                    <a:pt x="22321" y="902"/>
                    <a:pt x="17654" y="3034"/>
                  </a:cubicBezTo>
                  <a:cubicBezTo>
                    <a:pt x="17654" y="3034"/>
                    <a:pt x="8827" y="7530"/>
                    <a:pt x="4406" y="14477"/>
                  </a:cubicBezTo>
                  <a:cubicBezTo>
                    <a:pt x="1" y="21424"/>
                    <a:pt x="347" y="30340"/>
                    <a:pt x="5715" y="36971"/>
                  </a:cubicBezTo>
                  <a:cubicBezTo>
                    <a:pt x="11068" y="43588"/>
                    <a:pt x="21308" y="42730"/>
                    <a:pt x="29878" y="46926"/>
                  </a:cubicBezTo>
                  <a:cubicBezTo>
                    <a:pt x="33082" y="48494"/>
                    <a:pt x="36410" y="49356"/>
                    <a:pt x="39533" y="49356"/>
                  </a:cubicBezTo>
                  <a:cubicBezTo>
                    <a:pt x="44766" y="49356"/>
                    <a:pt x="49425" y="46936"/>
                    <a:pt x="51967" y="41362"/>
                  </a:cubicBezTo>
                  <a:cubicBezTo>
                    <a:pt x="56012" y="32476"/>
                    <a:pt x="49907" y="29137"/>
                    <a:pt x="48854" y="18852"/>
                  </a:cubicBezTo>
                  <a:cubicBezTo>
                    <a:pt x="48037" y="10867"/>
                    <a:pt x="42263" y="0"/>
                    <a:pt x="299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539400"/>
            <a:ext cx="7772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8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8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8" r:id="rId22"/>
    <p:sldLayoutId id="2147483679" r:id="rId23"/>
    <p:sldLayoutId id="2147483680" r:id="rId24"/>
    <p:sldLayoutId id="214748368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6"/>
          <p:cNvSpPr txBox="1">
            <a:spLocks noGrp="1"/>
          </p:cNvSpPr>
          <p:nvPr>
            <p:ph type="ctrTitle"/>
          </p:nvPr>
        </p:nvSpPr>
        <p:spPr>
          <a:xfrm>
            <a:off x="323025" y="1380413"/>
            <a:ext cx="5876400" cy="21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ACCIDENTE</a:t>
            </a:r>
            <a:r>
              <a:rPr lang="en" sz="4000" dirty="0">
                <a:solidFill>
                  <a:schemeClr val="accent2"/>
                </a:solidFill>
              </a:rPr>
              <a:t> CEREBRO VASCULAR  (ACV)</a:t>
            </a:r>
            <a:endParaRPr sz="4000" dirty="0">
              <a:solidFill>
                <a:schemeClr val="accent2"/>
              </a:solidFill>
            </a:endParaRPr>
          </a:p>
        </p:txBody>
      </p:sp>
      <p:grpSp>
        <p:nvGrpSpPr>
          <p:cNvPr id="989" name="Google Shape;989;p36"/>
          <p:cNvGrpSpPr/>
          <p:nvPr/>
        </p:nvGrpSpPr>
        <p:grpSpPr>
          <a:xfrm>
            <a:off x="1794513" y="3843675"/>
            <a:ext cx="1510664" cy="995807"/>
            <a:chOff x="1718313" y="3843675"/>
            <a:chExt cx="1510664" cy="995807"/>
          </a:xfrm>
        </p:grpSpPr>
        <p:grpSp>
          <p:nvGrpSpPr>
            <p:cNvPr id="990" name="Google Shape;990;p36"/>
            <p:cNvGrpSpPr/>
            <p:nvPr/>
          </p:nvGrpSpPr>
          <p:grpSpPr>
            <a:xfrm>
              <a:off x="1823770" y="3843675"/>
              <a:ext cx="105457" cy="105457"/>
              <a:chOff x="7812545" y="194375"/>
              <a:chExt cx="105457" cy="105457"/>
            </a:xfrm>
          </p:grpSpPr>
          <p:sp>
            <p:nvSpPr>
              <p:cNvPr id="991" name="Google Shape;991;p3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5" name="Google Shape;995;p36"/>
            <p:cNvSpPr/>
            <p:nvPr/>
          </p:nvSpPr>
          <p:spPr>
            <a:xfrm>
              <a:off x="1718313" y="4537625"/>
              <a:ext cx="105452" cy="105389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2778976" y="4110225"/>
              <a:ext cx="77951" cy="77951"/>
            </a:xfrm>
            <a:custGeom>
              <a:avLst/>
              <a:gdLst/>
              <a:ahLst/>
              <a:cxnLst/>
              <a:rect l="l" t="t" r="r" b="b"/>
              <a:pathLst>
                <a:path w="1505" h="1505" fill="none" extrusionOk="0">
                  <a:moveTo>
                    <a:pt x="1504" y="753"/>
                  </a:moveTo>
                  <a:cubicBezTo>
                    <a:pt x="1504" y="1174"/>
                    <a:pt x="1173" y="1505"/>
                    <a:pt x="752" y="1505"/>
                  </a:cubicBezTo>
                  <a:cubicBezTo>
                    <a:pt x="346" y="1505"/>
                    <a:pt x="1" y="1174"/>
                    <a:pt x="1" y="753"/>
                  </a:cubicBezTo>
                  <a:cubicBezTo>
                    <a:pt x="1" y="347"/>
                    <a:pt x="346" y="1"/>
                    <a:pt x="752" y="1"/>
                  </a:cubicBezTo>
                  <a:cubicBezTo>
                    <a:pt x="1173" y="1"/>
                    <a:pt x="1504" y="347"/>
                    <a:pt x="1504" y="7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997" name="Google Shape;997;p36"/>
            <p:cNvGrpSpPr/>
            <p:nvPr/>
          </p:nvGrpSpPr>
          <p:grpSpPr>
            <a:xfrm>
              <a:off x="3123520" y="4734025"/>
              <a:ext cx="105457" cy="105457"/>
              <a:chOff x="7812545" y="194375"/>
              <a:chExt cx="105457" cy="105457"/>
            </a:xfrm>
          </p:grpSpPr>
          <p:sp>
            <p:nvSpPr>
              <p:cNvPr id="998" name="Google Shape;998;p36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6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6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6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2" name="Google Shape;1002;p36"/>
          <p:cNvGrpSpPr/>
          <p:nvPr/>
        </p:nvGrpSpPr>
        <p:grpSpPr>
          <a:xfrm>
            <a:off x="4037774" y="245850"/>
            <a:ext cx="4525877" cy="942014"/>
            <a:chOff x="4037774" y="245850"/>
            <a:chExt cx="4525877" cy="942014"/>
          </a:xfrm>
        </p:grpSpPr>
        <p:sp>
          <p:nvSpPr>
            <p:cNvPr id="1003" name="Google Shape;1003;p36"/>
            <p:cNvSpPr/>
            <p:nvPr/>
          </p:nvSpPr>
          <p:spPr>
            <a:xfrm>
              <a:off x="5200852" y="782088"/>
              <a:ext cx="1051068" cy="336605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 flipH="1">
              <a:off x="4037774" y="275425"/>
              <a:ext cx="824297" cy="263973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5" name="Google Shape;1005;p36"/>
            <p:cNvGrpSpPr/>
            <p:nvPr/>
          </p:nvGrpSpPr>
          <p:grpSpPr>
            <a:xfrm>
              <a:off x="7034570" y="245850"/>
              <a:ext cx="1529082" cy="942014"/>
              <a:chOff x="7034570" y="245850"/>
              <a:chExt cx="1529082" cy="942014"/>
            </a:xfrm>
          </p:grpSpPr>
          <p:sp>
            <p:nvSpPr>
              <p:cNvPr id="1006" name="Google Shape;1006;p36"/>
              <p:cNvSpPr/>
              <p:nvPr/>
            </p:nvSpPr>
            <p:spPr>
              <a:xfrm>
                <a:off x="7664675" y="1082475"/>
                <a:ext cx="105452" cy="10538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fill="none" extrusionOk="0">
                    <a:moveTo>
                      <a:pt x="1505" y="752"/>
                    </a:moveTo>
                    <a:cubicBezTo>
                      <a:pt x="1505" y="1158"/>
                      <a:pt x="1174" y="1504"/>
                      <a:pt x="753" y="1504"/>
                    </a:cubicBezTo>
                    <a:cubicBezTo>
                      <a:pt x="347" y="1504"/>
                      <a:pt x="1" y="1158"/>
                      <a:pt x="1" y="752"/>
                    </a:cubicBezTo>
                    <a:cubicBezTo>
                      <a:pt x="1" y="331"/>
                      <a:pt x="347" y="0"/>
                      <a:pt x="753" y="0"/>
                    </a:cubicBezTo>
                    <a:cubicBezTo>
                      <a:pt x="1174" y="0"/>
                      <a:pt x="1505" y="331"/>
                      <a:pt x="1505" y="75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6"/>
              <p:cNvSpPr/>
              <p:nvPr/>
            </p:nvSpPr>
            <p:spPr>
              <a:xfrm>
                <a:off x="8419226" y="245850"/>
                <a:ext cx="77951" cy="77951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fill="none" extrusionOk="0">
                    <a:moveTo>
                      <a:pt x="1504" y="753"/>
                    </a:moveTo>
                    <a:cubicBezTo>
                      <a:pt x="1504" y="1174"/>
                      <a:pt x="1173" y="1505"/>
                      <a:pt x="752" y="1505"/>
                    </a:cubicBezTo>
                    <a:cubicBezTo>
                      <a:pt x="346" y="1505"/>
                      <a:pt x="1" y="1174"/>
                      <a:pt x="1" y="753"/>
                    </a:cubicBezTo>
                    <a:cubicBezTo>
                      <a:pt x="1" y="347"/>
                      <a:pt x="346" y="1"/>
                      <a:pt x="752" y="1"/>
                    </a:cubicBezTo>
                    <a:cubicBezTo>
                      <a:pt x="1173" y="1"/>
                      <a:pt x="1504" y="347"/>
                      <a:pt x="1504" y="7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/>
              </a:p>
            </p:txBody>
          </p:sp>
          <p:grpSp>
            <p:nvGrpSpPr>
              <p:cNvPr id="1008" name="Google Shape;1008;p36"/>
              <p:cNvGrpSpPr/>
              <p:nvPr/>
            </p:nvGrpSpPr>
            <p:grpSpPr>
              <a:xfrm>
                <a:off x="8458195" y="861463"/>
                <a:ext cx="105457" cy="105457"/>
                <a:chOff x="7812545" y="194375"/>
                <a:chExt cx="105457" cy="105457"/>
              </a:xfrm>
            </p:grpSpPr>
            <p:sp>
              <p:nvSpPr>
                <p:cNvPr id="1009" name="Google Shape;1009;p36"/>
                <p:cNvSpPr/>
                <p:nvPr/>
              </p:nvSpPr>
              <p:spPr>
                <a:xfrm>
                  <a:off x="7865245" y="194375"/>
                  <a:ext cx="28" cy="3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74" fill="none" extrusionOk="0">
                      <a:moveTo>
                        <a:pt x="1" y="1"/>
                      </a:moveTo>
                      <a:lnTo>
                        <a:pt x="1" y="117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6"/>
                <p:cNvSpPr/>
                <p:nvPr/>
              </p:nvSpPr>
              <p:spPr>
                <a:xfrm>
                  <a:off x="7865245" y="266775"/>
                  <a:ext cx="28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88" fill="none" extrusionOk="0">
                      <a:moveTo>
                        <a:pt x="1" y="0"/>
                      </a:moveTo>
                      <a:lnTo>
                        <a:pt x="1" y="11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6"/>
                <p:cNvSpPr/>
                <p:nvPr/>
              </p:nvSpPr>
              <p:spPr>
                <a:xfrm>
                  <a:off x="7812545" y="247103"/>
                  <a:ext cx="32639" cy="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" h="1" fill="none" extrusionOk="0">
                      <a:moveTo>
                        <a:pt x="0" y="0"/>
                      </a:moveTo>
                      <a:lnTo>
                        <a:pt x="117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6"/>
                <p:cNvSpPr/>
                <p:nvPr/>
              </p:nvSpPr>
              <p:spPr>
                <a:xfrm>
                  <a:off x="7885335" y="247103"/>
                  <a:ext cx="32667" cy="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" h="1" fill="none" extrusionOk="0">
                      <a:moveTo>
                        <a:pt x="0" y="0"/>
                      </a:moveTo>
                      <a:lnTo>
                        <a:pt x="117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3" name="Google Shape;1013;p36"/>
              <p:cNvGrpSpPr/>
              <p:nvPr/>
            </p:nvGrpSpPr>
            <p:grpSpPr>
              <a:xfrm>
                <a:off x="7034570" y="318388"/>
                <a:ext cx="105457" cy="105457"/>
                <a:chOff x="7812545" y="194375"/>
                <a:chExt cx="105457" cy="105457"/>
              </a:xfrm>
            </p:grpSpPr>
            <p:sp>
              <p:nvSpPr>
                <p:cNvPr id="1014" name="Google Shape;1014;p36"/>
                <p:cNvSpPr/>
                <p:nvPr/>
              </p:nvSpPr>
              <p:spPr>
                <a:xfrm>
                  <a:off x="7865245" y="194375"/>
                  <a:ext cx="28" cy="32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74" fill="none" extrusionOk="0">
                      <a:moveTo>
                        <a:pt x="1" y="1"/>
                      </a:moveTo>
                      <a:lnTo>
                        <a:pt x="1" y="117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6"/>
                <p:cNvSpPr/>
                <p:nvPr/>
              </p:nvSpPr>
              <p:spPr>
                <a:xfrm>
                  <a:off x="7865245" y="266775"/>
                  <a:ext cx="28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88" fill="none" extrusionOk="0">
                      <a:moveTo>
                        <a:pt x="1" y="0"/>
                      </a:moveTo>
                      <a:lnTo>
                        <a:pt x="1" y="118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6"/>
                <p:cNvSpPr/>
                <p:nvPr/>
              </p:nvSpPr>
              <p:spPr>
                <a:xfrm>
                  <a:off x="7812545" y="247103"/>
                  <a:ext cx="32639" cy="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" h="1" fill="none" extrusionOk="0">
                      <a:moveTo>
                        <a:pt x="0" y="0"/>
                      </a:moveTo>
                      <a:lnTo>
                        <a:pt x="117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6"/>
                <p:cNvSpPr/>
                <p:nvPr/>
              </p:nvSpPr>
              <p:spPr>
                <a:xfrm>
                  <a:off x="7885335" y="247103"/>
                  <a:ext cx="32667" cy="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4" h="1" fill="none" extrusionOk="0">
                      <a:moveTo>
                        <a:pt x="0" y="0"/>
                      </a:moveTo>
                      <a:lnTo>
                        <a:pt x="117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1503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18" name="Google Shape;1018;p36"/>
          <p:cNvSpPr txBox="1">
            <a:spLocks noGrp="1"/>
          </p:cNvSpPr>
          <p:nvPr>
            <p:ph type="subTitle" idx="1"/>
          </p:nvPr>
        </p:nvSpPr>
        <p:spPr>
          <a:xfrm>
            <a:off x="625756" y="3144075"/>
            <a:ext cx="4321435" cy="1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/>
              <a:t>Interna de Enfermería Nadia Hidalgo F.</a:t>
            </a:r>
          </a:p>
        </p:txBody>
      </p:sp>
      <p:sp>
        <p:nvSpPr>
          <p:cNvPr id="1019" name="Google Shape;1019;p36"/>
          <p:cNvSpPr txBox="1">
            <a:spLocks noGrp="1"/>
          </p:cNvSpPr>
          <p:nvPr>
            <p:ph type="title" idx="4294967295"/>
          </p:nvPr>
        </p:nvSpPr>
        <p:spPr>
          <a:xfrm>
            <a:off x="307004" y="1369312"/>
            <a:ext cx="562422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/>
              <a:t>Curso EdV: Primeros Auxilios en Desastres</a:t>
            </a:r>
            <a:endParaRPr sz="2000" i="1" dirty="0"/>
          </a:p>
        </p:txBody>
      </p:sp>
      <p:pic>
        <p:nvPicPr>
          <p:cNvPr id="1020" name="Google Shape;10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875" y="171300"/>
            <a:ext cx="2720209" cy="13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emisferio cerebral - Wikipedia, la enciclopedia libre">
            <a:extLst>
              <a:ext uri="{FF2B5EF4-FFF2-40B4-BE49-F238E27FC236}">
                <a16:creationId xmlns:a16="http://schemas.microsoft.com/office/drawing/2014/main" id="{A591F726-6756-11E8-2BA0-77DC8793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48" y="1702928"/>
            <a:ext cx="3120025" cy="31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51"/>
          <p:cNvSpPr txBox="1">
            <a:spLocks noGrp="1"/>
          </p:cNvSpPr>
          <p:nvPr>
            <p:ph type="title"/>
          </p:nvPr>
        </p:nvSpPr>
        <p:spPr>
          <a:xfrm>
            <a:off x="225525" y="2082600"/>
            <a:ext cx="4279800" cy="5727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dirty="0">
                <a:solidFill>
                  <a:schemeClr val="accent2"/>
                </a:solidFill>
              </a:rPr>
              <a:t>Reflexión final</a:t>
            </a:r>
            <a:r>
              <a:rPr lang="en" dirty="0">
                <a:solidFill>
                  <a:schemeClr val="accent2"/>
                </a:solidFill>
              </a:rPr>
              <a:t>.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363" name="Google Shape;1363;p51"/>
          <p:cNvSpPr/>
          <p:nvPr/>
        </p:nvSpPr>
        <p:spPr>
          <a:xfrm rot="-9329846">
            <a:off x="1418113" y="3347762"/>
            <a:ext cx="2031432" cy="2045406"/>
          </a:xfrm>
          <a:custGeom>
            <a:avLst/>
            <a:gdLst/>
            <a:ahLst/>
            <a:cxnLst/>
            <a:rect l="l" t="t" r="r" b="b"/>
            <a:pathLst>
              <a:path w="54584" h="49900" extrusionOk="0">
                <a:moveTo>
                  <a:pt x="39803" y="0"/>
                </a:moveTo>
                <a:cubicBezTo>
                  <a:pt x="38029" y="0"/>
                  <a:pt x="36248" y="409"/>
                  <a:pt x="34570" y="1238"/>
                </a:cubicBezTo>
                <a:cubicBezTo>
                  <a:pt x="31367" y="2802"/>
                  <a:pt x="28886" y="5448"/>
                  <a:pt x="25683" y="7012"/>
                </a:cubicBezTo>
                <a:cubicBezTo>
                  <a:pt x="21308" y="9163"/>
                  <a:pt x="16511" y="10320"/>
                  <a:pt x="12090" y="12380"/>
                </a:cubicBezTo>
                <a:cubicBezTo>
                  <a:pt x="7684" y="14425"/>
                  <a:pt x="3444" y="17628"/>
                  <a:pt x="1865" y="22244"/>
                </a:cubicBezTo>
                <a:cubicBezTo>
                  <a:pt x="1" y="27673"/>
                  <a:pt x="647" y="34078"/>
                  <a:pt x="3504" y="39040"/>
                </a:cubicBezTo>
                <a:cubicBezTo>
                  <a:pt x="8069" y="46988"/>
                  <a:pt x="17031" y="49899"/>
                  <a:pt x="25743" y="49899"/>
                </a:cubicBezTo>
                <a:cubicBezTo>
                  <a:pt x="25898" y="49899"/>
                  <a:pt x="26054" y="49898"/>
                  <a:pt x="26209" y="49897"/>
                </a:cubicBezTo>
                <a:cubicBezTo>
                  <a:pt x="44945" y="49671"/>
                  <a:pt x="54583" y="26996"/>
                  <a:pt x="51531" y="10696"/>
                </a:cubicBezTo>
                <a:cubicBezTo>
                  <a:pt x="50869" y="7163"/>
                  <a:pt x="49230" y="3779"/>
                  <a:pt x="46118" y="1840"/>
                </a:cubicBezTo>
                <a:cubicBezTo>
                  <a:pt x="44160" y="620"/>
                  <a:pt x="41987" y="0"/>
                  <a:pt x="398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51"/>
          <p:cNvSpPr/>
          <p:nvPr/>
        </p:nvSpPr>
        <p:spPr>
          <a:xfrm rot="-9329818">
            <a:off x="5500446" y="-4689"/>
            <a:ext cx="2059034" cy="1996169"/>
          </a:xfrm>
          <a:custGeom>
            <a:avLst/>
            <a:gdLst/>
            <a:ahLst/>
            <a:cxnLst/>
            <a:rect l="l" t="t" r="r" b="b"/>
            <a:pathLst>
              <a:path w="54584" h="49900" extrusionOk="0">
                <a:moveTo>
                  <a:pt x="39803" y="0"/>
                </a:moveTo>
                <a:cubicBezTo>
                  <a:pt x="38029" y="0"/>
                  <a:pt x="36248" y="409"/>
                  <a:pt x="34570" y="1238"/>
                </a:cubicBezTo>
                <a:cubicBezTo>
                  <a:pt x="31367" y="2802"/>
                  <a:pt x="28886" y="5448"/>
                  <a:pt x="25683" y="7012"/>
                </a:cubicBezTo>
                <a:cubicBezTo>
                  <a:pt x="21308" y="9163"/>
                  <a:pt x="16511" y="10320"/>
                  <a:pt x="12090" y="12380"/>
                </a:cubicBezTo>
                <a:cubicBezTo>
                  <a:pt x="7684" y="14425"/>
                  <a:pt x="3444" y="17628"/>
                  <a:pt x="1865" y="22244"/>
                </a:cubicBezTo>
                <a:cubicBezTo>
                  <a:pt x="1" y="27673"/>
                  <a:pt x="647" y="34078"/>
                  <a:pt x="3504" y="39040"/>
                </a:cubicBezTo>
                <a:cubicBezTo>
                  <a:pt x="8069" y="46988"/>
                  <a:pt x="17031" y="49899"/>
                  <a:pt x="25743" y="49899"/>
                </a:cubicBezTo>
                <a:cubicBezTo>
                  <a:pt x="25898" y="49899"/>
                  <a:pt x="26054" y="49898"/>
                  <a:pt x="26209" y="49897"/>
                </a:cubicBezTo>
                <a:cubicBezTo>
                  <a:pt x="44945" y="49671"/>
                  <a:pt x="54583" y="26996"/>
                  <a:pt x="51531" y="10696"/>
                </a:cubicBezTo>
                <a:cubicBezTo>
                  <a:pt x="50869" y="7163"/>
                  <a:pt x="49230" y="3779"/>
                  <a:pt x="46118" y="1840"/>
                </a:cubicBezTo>
                <a:cubicBezTo>
                  <a:pt x="44160" y="620"/>
                  <a:pt x="41987" y="0"/>
                  <a:pt x="3980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5" name="Google Shape;1365;p51"/>
          <p:cNvGrpSpPr/>
          <p:nvPr/>
        </p:nvGrpSpPr>
        <p:grpSpPr>
          <a:xfrm>
            <a:off x="6708941" y="3193155"/>
            <a:ext cx="1553979" cy="1189296"/>
            <a:chOff x="7380389" y="148572"/>
            <a:chExt cx="1553979" cy="1189296"/>
          </a:xfrm>
        </p:grpSpPr>
        <p:sp>
          <p:nvSpPr>
            <p:cNvPr id="1366" name="Google Shape;1366;p51"/>
            <p:cNvSpPr/>
            <p:nvPr/>
          </p:nvSpPr>
          <p:spPr>
            <a:xfrm>
              <a:off x="7710037" y="380043"/>
              <a:ext cx="1089454" cy="348876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7" name="Google Shape;1367;p51"/>
            <p:cNvGrpSpPr/>
            <p:nvPr/>
          </p:nvGrpSpPr>
          <p:grpSpPr>
            <a:xfrm flipH="1">
              <a:off x="8841134" y="148575"/>
              <a:ext cx="93234" cy="93234"/>
              <a:chOff x="7812545" y="194375"/>
              <a:chExt cx="105457" cy="105457"/>
            </a:xfrm>
          </p:grpSpPr>
          <p:sp>
            <p:nvSpPr>
              <p:cNvPr id="1368" name="Google Shape;1368;p51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1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1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1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2" name="Google Shape;1372;p51"/>
            <p:cNvGrpSpPr/>
            <p:nvPr/>
          </p:nvGrpSpPr>
          <p:grpSpPr>
            <a:xfrm flipH="1">
              <a:off x="7380389" y="148572"/>
              <a:ext cx="93234" cy="93234"/>
              <a:chOff x="7812545" y="194375"/>
              <a:chExt cx="105457" cy="105457"/>
            </a:xfrm>
          </p:grpSpPr>
          <p:sp>
            <p:nvSpPr>
              <p:cNvPr id="1373" name="Google Shape;1373;p51"/>
              <p:cNvSpPr/>
              <p:nvPr/>
            </p:nvSpPr>
            <p:spPr>
              <a:xfrm>
                <a:off x="7865245" y="194375"/>
                <a:ext cx="28" cy="3266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74" fill="none" extrusionOk="0">
                    <a:moveTo>
                      <a:pt x="1" y="1"/>
                    </a:moveTo>
                    <a:lnTo>
                      <a:pt x="1" y="117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1"/>
              <p:cNvSpPr/>
              <p:nvPr/>
            </p:nvSpPr>
            <p:spPr>
              <a:xfrm>
                <a:off x="7865245" y="266775"/>
                <a:ext cx="28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88" fill="none" extrusionOk="0">
                    <a:moveTo>
                      <a:pt x="1" y="0"/>
                    </a:moveTo>
                    <a:lnTo>
                      <a:pt x="1" y="1188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1"/>
              <p:cNvSpPr/>
              <p:nvPr/>
            </p:nvSpPr>
            <p:spPr>
              <a:xfrm>
                <a:off x="7812545" y="247103"/>
                <a:ext cx="32639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1"/>
              <p:cNvSpPr/>
              <p:nvPr/>
            </p:nvSpPr>
            <p:spPr>
              <a:xfrm>
                <a:off x="7885335" y="247103"/>
                <a:ext cx="32667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" fill="none" extrusionOk="0">
                    <a:moveTo>
                      <a:pt x="0" y="0"/>
                    </a:moveTo>
                    <a:lnTo>
                      <a:pt x="1173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503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51"/>
            <p:cNvSpPr/>
            <p:nvPr/>
          </p:nvSpPr>
          <p:spPr>
            <a:xfrm flipH="1">
              <a:off x="8706276" y="1244695"/>
              <a:ext cx="93231" cy="93173"/>
            </a:xfrm>
            <a:custGeom>
              <a:avLst/>
              <a:gdLst/>
              <a:ahLst/>
              <a:cxnLst/>
              <a:rect l="l" t="t" r="r" b="b"/>
              <a:pathLst>
                <a:path w="1505" h="1504" fill="none" extrusionOk="0">
                  <a:moveTo>
                    <a:pt x="1505" y="752"/>
                  </a:moveTo>
                  <a:cubicBezTo>
                    <a:pt x="1505" y="1158"/>
                    <a:pt x="1174" y="1504"/>
                    <a:pt x="753" y="1504"/>
                  </a:cubicBezTo>
                  <a:cubicBezTo>
                    <a:pt x="347" y="1504"/>
                    <a:pt x="1" y="1158"/>
                    <a:pt x="1" y="752"/>
                  </a:cubicBezTo>
                  <a:cubicBezTo>
                    <a:pt x="1" y="331"/>
                    <a:pt x="347" y="0"/>
                    <a:pt x="753" y="0"/>
                  </a:cubicBezTo>
                  <a:cubicBezTo>
                    <a:pt x="1174" y="0"/>
                    <a:pt x="1505" y="331"/>
                    <a:pt x="1505" y="7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51"/>
          <p:cNvGrpSpPr/>
          <p:nvPr/>
        </p:nvGrpSpPr>
        <p:grpSpPr>
          <a:xfrm>
            <a:off x="3895065" y="2827989"/>
            <a:ext cx="826079" cy="572504"/>
            <a:chOff x="1190625" y="238125"/>
            <a:chExt cx="5228350" cy="5228350"/>
          </a:xfrm>
        </p:grpSpPr>
        <p:sp>
          <p:nvSpPr>
            <p:cNvPr id="1379" name="Google Shape;1379;p51"/>
            <p:cNvSpPr/>
            <p:nvPr/>
          </p:nvSpPr>
          <p:spPr>
            <a:xfrm>
              <a:off x="1190625" y="238125"/>
              <a:ext cx="2461300" cy="5228350"/>
            </a:xfrm>
            <a:custGeom>
              <a:avLst/>
              <a:gdLst/>
              <a:ahLst/>
              <a:cxnLst/>
              <a:rect l="l" t="t" r="r" b="b"/>
              <a:pathLst>
                <a:path w="98452" h="209134" extrusionOk="0">
                  <a:moveTo>
                    <a:pt x="75977" y="0"/>
                  </a:moveTo>
                  <a:cubicBezTo>
                    <a:pt x="59458" y="0"/>
                    <a:pt x="45317" y="10367"/>
                    <a:pt x="39729" y="24950"/>
                  </a:cubicBezTo>
                  <a:cubicBezTo>
                    <a:pt x="53037" y="25171"/>
                    <a:pt x="65487" y="30464"/>
                    <a:pt x="74899" y="39876"/>
                  </a:cubicBezTo>
                  <a:cubicBezTo>
                    <a:pt x="74948" y="39900"/>
                    <a:pt x="74972" y="39949"/>
                    <a:pt x="75021" y="39974"/>
                  </a:cubicBezTo>
                  <a:cubicBezTo>
                    <a:pt x="78715" y="43733"/>
                    <a:pt x="75685" y="49713"/>
                    <a:pt x="70971" y="49713"/>
                  </a:cubicBezTo>
                  <a:cubicBezTo>
                    <a:pt x="70399" y="49713"/>
                    <a:pt x="69801" y="49625"/>
                    <a:pt x="69188" y="49434"/>
                  </a:cubicBezTo>
                  <a:cubicBezTo>
                    <a:pt x="67350" y="48870"/>
                    <a:pt x="65684" y="47915"/>
                    <a:pt x="64237" y="46665"/>
                  </a:cubicBezTo>
                  <a:cubicBezTo>
                    <a:pt x="56969" y="40345"/>
                    <a:pt x="47886" y="37196"/>
                    <a:pt x="38806" y="37196"/>
                  </a:cubicBezTo>
                  <a:cubicBezTo>
                    <a:pt x="38272" y="37196"/>
                    <a:pt x="37738" y="37207"/>
                    <a:pt x="37204" y="37229"/>
                  </a:cubicBezTo>
                  <a:lnTo>
                    <a:pt x="37204" y="37204"/>
                  </a:lnTo>
                  <a:cubicBezTo>
                    <a:pt x="16543" y="38038"/>
                    <a:pt x="0" y="55120"/>
                    <a:pt x="0" y="75977"/>
                  </a:cubicBezTo>
                  <a:cubicBezTo>
                    <a:pt x="0" y="86982"/>
                    <a:pt x="4657" y="97300"/>
                    <a:pt x="12573" y="104579"/>
                  </a:cubicBezTo>
                  <a:cubicBezTo>
                    <a:pt x="4657" y="111834"/>
                    <a:pt x="0" y="122176"/>
                    <a:pt x="0" y="133156"/>
                  </a:cubicBezTo>
                  <a:cubicBezTo>
                    <a:pt x="0" y="154013"/>
                    <a:pt x="16543" y="171096"/>
                    <a:pt x="37204" y="171929"/>
                  </a:cubicBezTo>
                  <a:cubicBezTo>
                    <a:pt x="38038" y="192590"/>
                    <a:pt x="55120" y="209133"/>
                    <a:pt x="75977" y="209133"/>
                  </a:cubicBezTo>
                  <a:lnTo>
                    <a:pt x="77056" y="209133"/>
                  </a:lnTo>
                  <a:cubicBezTo>
                    <a:pt x="84996" y="208913"/>
                    <a:pt x="92472" y="205996"/>
                    <a:pt x="98452" y="200849"/>
                  </a:cubicBezTo>
                  <a:lnTo>
                    <a:pt x="98452" y="8284"/>
                  </a:lnTo>
                  <a:cubicBezTo>
                    <a:pt x="92472" y="3137"/>
                    <a:pt x="84996" y="245"/>
                    <a:pt x="77080" y="25"/>
                  </a:cubicBezTo>
                  <a:cubicBezTo>
                    <a:pt x="76712" y="0"/>
                    <a:pt x="76345" y="0"/>
                    <a:pt x="759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1"/>
            <p:cNvSpPr/>
            <p:nvPr/>
          </p:nvSpPr>
          <p:spPr>
            <a:xfrm>
              <a:off x="3958275" y="238125"/>
              <a:ext cx="2460700" cy="5228350"/>
            </a:xfrm>
            <a:custGeom>
              <a:avLst/>
              <a:gdLst/>
              <a:ahLst/>
              <a:cxnLst/>
              <a:rect l="l" t="t" r="r" b="b"/>
              <a:pathLst>
                <a:path w="98428" h="209134" extrusionOk="0">
                  <a:moveTo>
                    <a:pt x="22450" y="0"/>
                  </a:moveTo>
                  <a:cubicBezTo>
                    <a:pt x="22083" y="0"/>
                    <a:pt x="21739" y="0"/>
                    <a:pt x="21372" y="25"/>
                  </a:cubicBezTo>
                  <a:cubicBezTo>
                    <a:pt x="13431" y="245"/>
                    <a:pt x="5980" y="3137"/>
                    <a:pt x="0" y="8284"/>
                  </a:cubicBezTo>
                  <a:lnTo>
                    <a:pt x="0" y="200849"/>
                  </a:lnTo>
                  <a:cubicBezTo>
                    <a:pt x="5980" y="205996"/>
                    <a:pt x="13431" y="208913"/>
                    <a:pt x="21372" y="209133"/>
                  </a:cubicBezTo>
                  <a:lnTo>
                    <a:pt x="22450" y="209133"/>
                  </a:lnTo>
                  <a:cubicBezTo>
                    <a:pt x="38969" y="209133"/>
                    <a:pt x="53111" y="198766"/>
                    <a:pt x="58699" y="184183"/>
                  </a:cubicBezTo>
                  <a:cubicBezTo>
                    <a:pt x="45390" y="183963"/>
                    <a:pt x="32940" y="178693"/>
                    <a:pt x="23529" y="169258"/>
                  </a:cubicBezTo>
                  <a:cubicBezTo>
                    <a:pt x="23480" y="169233"/>
                    <a:pt x="23455" y="169209"/>
                    <a:pt x="23431" y="169160"/>
                  </a:cubicBezTo>
                  <a:cubicBezTo>
                    <a:pt x="19711" y="165396"/>
                    <a:pt x="22749" y="159426"/>
                    <a:pt x="27489" y="159426"/>
                  </a:cubicBezTo>
                  <a:cubicBezTo>
                    <a:pt x="28059" y="159426"/>
                    <a:pt x="28653" y="159512"/>
                    <a:pt x="29264" y="159699"/>
                  </a:cubicBezTo>
                  <a:cubicBezTo>
                    <a:pt x="31077" y="160263"/>
                    <a:pt x="32744" y="161219"/>
                    <a:pt x="34190" y="162469"/>
                  </a:cubicBezTo>
                  <a:cubicBezTo>
                    <a:pt x="41458" y="168788"/>
                    <a:pt x="50541" y="171937"/>
                    <a:pt x="59621" y="171937"/>
                  </a:cubicBezTo>
                  <a:cubicBezTo>
                    <a:pt x="60155" y="171937"/>
                    <a:pt x="60689" y="171926"/>
                    <a:pt x="61223" y="171905"/>
                  </a:cubicBezTo>
                  <a:lnTo>
                    <a:pt x="61223" y="171929"/>
                  </a:lnTo>
                  <a:cubicBezTo>
                    <a:pt x="81884" y="171096"/>
                    <a:pt x="98427" y="154013"/>
                    <a:pt x="98427" y="133156"/>
                  </a:cubicBezTo>
                  <a:cubicBezTo>
                    <a:pt x="98427" y="122176"/>
                    <a:pt x="93771" y="111834"/>
                    <a:pt x="85854" y="104579"/>
                  </a:cubicBezTo>
                  <a:cubicBezTo>
                    <a:pt x="93771" y="97300"/>
                    <a:pt x="98427" y="86982"/>
                    <a:pt x="98427" y="75977"/>
                  </a:cubicBezTo>
                  <a:cubicBezTo>
                    <a:pt x="98427" y="55120"/>
                    <a:pt x="81884" y="38038"/>
                    <a:pt x="61223" y="37204"/>
                  </a:cubicBezTo>
                  <a:cubicBezTo>
                    <a:pt x="60390" y="16543"/>
                    <a:pt x="43332" y="0"/>
                    <a:pt x="224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51"/>
          <p:cNvGrpSpPr/>
          <p:nvPr/>
        </p:nvGrpSpPr>
        <p:grpSpPr>
          <a:xfrm>
            <a:off x="4833925" y="430500"/>
            <a:ext cx="4427750" cy="4713008"/>
            <a:chOff x="5407988" y="539400"/>
            <a:chExt cx="4427750" cy="4713008"/>
          </a:xfrm>
        </p:grpSpPr>
        <p:grpSp>
          <p:nvGrpSpPr>
            <p:cNvPr id="1382" name="Google Shape;1382;p51"/>
            <p:cNvGrpSpPr/>
            <p:nvPr/>
          </p:nvGrpSpPr>
          <p:grpSpPr>
            <a:xfrm>
              <a:off x="5407988" y="1205311"/>
              <a:ext cx="4427750" cy="4047097"/>
              <a:chOff x="1210815" y="637186"/>
              <a:chExt cx="4975000" cy="4547300"/>
            </a:xfrm>
          </p:grpSpPr>
          <p:sp>
            <p:nvSpPr>
              <p:cNvPr id="1383" name="Google Shape;1383;p51"/>
              <p:cNvSpPr/>
              <p:nvPr/>
            </p:nvSpPr>
            <p:spPr>
              <a:xfrm>
                <a:off x="1210815" y="637186"/>
                <a:ext cx="4975000" cy="4547300"/>
              </a:xfrm>
              <a:custGeom>
                <a:avLst/>
                <a:gdLst/>
                <a:ahLst/>
                <a:cxnLst/>
                <a:rect l="l" t="t" r="r" b="b"/>
                <a:pathLst>
                  <a:path w="199000" h="181892" extrusionOk="0">
                    <a:moveTo>
                      <a:pt x="145095" y="1"/>
                    </a:moveTo>
                    <a:cubicBezTo>
                      <a:pt x="138627" y="1"/>
                      <a:pt x="132133" y="1487"/>
                      <a:pt x="126012" y="4493"/>
                    </a:cubicBezTo>
                    <a:cubicBezTo>
                      <a:pt x="114352" y="10189"/>
                      <a:pt x="105300" y="19870"/>
                      <a:pt x="93640" y="25565"/>
                    </a:cubicBezTo>
                    <a:cubicBezTo>
                      <a:pt x="77694" y="33359"/>
                      <a:pt x="60219" y="37615"/>
                      <a:pt x="44092" y="45079"/>
                    </a:cubicBezTo>
                    <a:cubicBezTo>
                      <a:pt x="27996" y="52542"/>
                      <a:pt x="12590" y="64262"/>
                      <a:pt x="6805" y="81048"/>
                    </a:cubicBezTo>
                    <a:cubicBezTo>
                      <a:pt x="0" y="100891"/>
                      <a:pt x="2398" y="124211"/>
                      <a:pt x="12799" y="142345"/>
                    </a:cubicBezTo>
                    <a:cubicBezTo>
                      <a:pt x="29403" y="171284"/>
                      <a:pt x="62084" y="181892"/>
                      <a:pt x="93858" y="181892"/>
                    </a:cubicBezTo>
                    <a:cubicBezTo>
                      <a:pt x="94435" y="181892"/>
                      <a:pt x="95012" y="181888"/>
                      <a:pt x="95588" y="181881"/>
                    </a:cubicBezTo>
                    <a:cubicBezTo>
                      <a:pt x="163839" y="181102"/>
                      <a:pt x="198999" y="98403"/>
                      <a:pt x="187879" y="38994"/>
                    </a:cubicBezTo>
                    <a:cubicBezTo>
                      <a:pt x="185451" y="26105"/>
                      <a:pt x="179516" y="13756"/>
                      <a:pt x="168156" y="6712"/>
                    </a:cubicBezTo>
                    <a:cubicBezTo>
                      <a:pt x="161006" y="2259"/>
                      <a:pt x="153070" y="1"/>
                      <a:pt x="1450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1"/>
              <p:cNvSpPr/>
              <p:nvPr/>
            </p:nvSpPr>
            <p:spPr>
              <a:xfrm>
                <a:off x="2694175" y="2394750"/>
                <a:ext cx="1923625" cy="2085500"/>
              </a:xfrm>
              <a:custGeom>
                <a:avLst/>
                <a:gdLst/>
                <a:ahLst/>
                <a:cxnLst/>
                <a:rect l="l" t="t" r="r" b="b"/>
                <a:pathLst>
                  <a:path w="76945" h="83420" extrusionOk="0">
                    <a:moveTo>
                      <a:pt x="49159" y="1"/>
                    </a:moveTo>
                    <a:cubicBezTo>
                      <a:pt x="49159" y="1"/>
                      <a:pt x="40856" y="1170"/>
                      <a:pt x="37948" y="1530"/>
                    </a:cubicBezTo>
                    <a:cubicBezTo>
                      <a:pt x="35071" y="1919"/>
                      <a:pt x="30665" y="5396"/>
                      <a:pt x="30665" y="5396"/>
                    </a:cubicBezTo>
                    <a:cubicBezTo>
                      <a:pt x="23860" y="6595"/>
                      <a:pt x="16157" y="10282"/>
                      <a:pt x="16157" y="10282"/>
                    </a:cubicBezTo>
                    <a:cubicBezTo>
                      <a:pt x="11331" y="16427"/>
                      <a:pt x="4197" y="36569"/>
                      <a:pt x="2099" y="46281"/>
                    </a:cubicBezTo>
                    <a:cubicBezTo>
                      <a:pt x="1" y="55963"/>
                      <a:pt x="481" y="66843"/>
                      <a:pt x="481" y="66843"/>
                    </a:cubicBezTo>
                    <a:cubicBezTo>
                      <a:pt x="5486" y="71220"/>
                      <a:pt x="17476" y="73588"/>
                      <a:pt x="17476" y="73588"/>
                    </a:cubicBezTo>
                    <a:lnTo>
                      <a:pt x="18825" y="83419"/>
                    </a:lnTo>
                    <a:lnTo>
                      <a:pt x="57941" y="83419"/>
                    </a:lnTo>
                    <a:lnTo>
                      <a:pt x="64685" y="54764"/>
                    </a:lnTo>
                    <a:cubicBezTo>
                      <a:pt x="64685" y="54764"/>
                      <a:pt x="68462" y="47780"/>
                      <a:pt x="69991" y="44513"/>
                    </a:cubicBezTo>
                    <a:cubicBezTo>
                      <a:pt x="71519" y="41216"/>
                      <a:pt x="76945" y="26378"/>
                      <a:pt x="76945" y="26378"/>
                    </a:cubicBezTo>
                    <a:cubicBezTo>
                      <a:pt x="76045" y="23561"/>
                      <a:pt x="72419" y="21133"/>
                      <a:pt x="70680" y="19844"/>
                    </a:cubicBezTo>
                    <a:cubicBezTo>
                      <a:pt x="68912" y="18585"/>
                      <a:pt x="66634" y="16157"/>
                      <a:pt x="64715" y="14329"/>
                    </a:cubicBezTo>
                    <a:cubicBezTo>
                      <a:pt x="62797" y="12500"/>
                      <a:pt x="59080" y="10282"/>
                      <a:pt x="59080" y="10282"/>
                    </a:cubicBezTo>
                    <a:cubicBezTo>
                      <a:pt x="58211" y="8184"/>
                      <a:pt x="57132" y="6176"/>
                      <a:pt x="55843" y="4317"/>
                    </a:cubicBezTo>
                    <a:cubicBezTo>
                      <a:pt x="53595" y="1080"/>
                      <a:pt x="49308" y="211"/>
                      <a:pt x="49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1"/>
              <p:cNvSpPr/>
              <p:nvPr/>
            </p:nvSpPr>
            <p:spPr>
              <a:xfrm>
                <a:off x="3364100" y="1427350"/>
                <a:ext cx="771125" cy="1355650"/>
              </a:xfrm>
              <a:custGeom>
                <a:avLst/>
                <a:gdLst/>
                <a:ahLst/>
                <a:cxnLst/>
                <a:rect l="l" t="t" r="r" b="b"/>
                <a:pathLst>
                  <a:path w="30845" h="54226" extrusionOk="0">
                    <a:moveTo>
                      <a:pt x="17506" y="0"/>
                    </a:moveTo>
                    <a:lnTo>
                      <a:pt x="2339" y="4256"/>
                    </a:lnTo>
                    <a:lnTo>
                      <a:pt x="1" y="13369"/>
                    </a:lnTo>
                    <a:lnTo>
                      <a:pt x="1500" y="17985"/>
                    </a:lnTo>
                    <a:cubicBezTo>
                      <a:pt x="1500" y="17985"/>
                      <a:pt x="1799" y="22271"/>
                      <a:pt x="1859" y="24369"/>
                    </a:cubicBezTo>
                    <a:cubicBezTo>
                      <a:pt x="1919" y="26497"/>
                      <a:pt x="1859" y="28116"/>
                      <a:pt x="3478" y="30694"/>
                    </a:cubicBezTo>
                    <a:cubicBezTo>
                      <a:pt x="5067" y="33272"/>
                      <a:pt x="6565" y="35819"/>
                      <a:pt x="10042" y="38037"/>
                    </a:cubicBezTo>
                    <a:lnTo>
                      <a:pt x="10042" y="43882"/>
                    </a:lnTo>
                    <a:cubicBezTo>
                      <a:pt x="10042" y="43882"/>
                      <a:pt x="7884" y="50147"/>
                      <a:pt x="9083" y="53984"/>
                    </a:cubicBezTo>
                    <a:cubicBezTo>
                      <a:pt x="9083" y="53984"/>
                      <a:pt x="9306" y="54226"/>
                      <a:pt x="9855" y="54226"/>
                    </a:cubicBezTo>
                    <a:cubicBezTo>
                      <a:pt x="10273" y="54226"/>
                      <a:pt x="10879" y="54086"/>
                      <a:pt x="11721" y="53594"/>
                    </a:cubicBezTo>
                    <a:cubicBezTo>
                      <a:pt x="13699" y="52485"/>
                      <a:pt x="22062" y="46880"/>
                      <a:pt x="24969" y="41035"/>
                    </a:cubicBezTo>
                    <a:lnTo>
                      <a:pt x="25869" y="26198"/>
                    </a:lnTo>
                    <a:cubicBezTo>
                      <a:pt x="25869" y="26198"/>
                      <a:pt x="26036" y="26225"/>
                      <a:pt x="26301" y="26225"/>
                    </a:cubicBezTo>
                    <a:cubicBezTo>
                      <a:pt x="27047" y="26225"/>
                      <a:pt x="28564" y="26013"/>
                      <a:pt x="29316" y="24399"/>
                    </a:cubicBezTo>
                    <a:cubicBezTo>
                      <a:pt x="30844" y="22241"/>
                      <a:pt x="30784" y="19723"/>
                      <a:pt x="30215" y="17685"/>
                    </a:cubicBezTo>
                    <a:cubicBezTo>
                      <a:pt x="29954" y="16796"/>
                      <a:pt x="29322" y="16546"/>
                      <a:pt x="28693" y="16546"/>
                    </a:cubicBezTo>
                    <a:cubicBezTo>
                      <a:pt x="27878" y="16546"/>
                      <a:pt x="27068" y="16966"/>
                      <a:pt x="27068" y="16966"/>
                    </a:cubicBezTo>
                    <a:lnTo>
                      <a:pt x="27607" y="15737"/>
                    </a:lnTo>
                    <a:cubicBezTo>
                      <a:pt x="27607" y="15737"/>
                      <a:pt x="28476" y="5845"/>
                      <a:pt x="24190" y="4886"/>
                    </a:cubicBezTo>
                    <a:cubicBezTo>
                      <a:pt x="19904" y="3927"/>
                      <a:pt x="17506" y="0"/>
                      <a:pt x="175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1"/>
              <p:cNvSpPr/>
              <p:nvPr/>
            </p:nvSpPr>
            <p:spPr>
              <a:xfrm>
                <a:off x="3302650" y="1299300"/>
                <a:ext cx="791350" cy="621150"/>
              </a:xfrm>
              <a:custGeom>
                <a:avLst/>
                <a:gdLst/>
                <a:ahLst/>
                <a:cxnLst/>
                <a:rect l="l" t="t" r="r" b="b"/>
                <a:pathLst>
                  <a:path w="31654" h="24846" extrusionOk="0">
                    <a:moveTo>
                      <a:pt x="16344" y="1"/>
                    </a:moveTo>
                    <a:cubicBezTo>
                      <a:pt x="16006" y="1"/>
                      <a:pt x="15703" y="91"/>
                      <a:pt x="15438" y="296"/>
                    </a:cubicBezTo>
                    <a:cubicBezTo>
                      <a:pt x="13669" y="1675"/>
                      <a:pt x="4827" y="3384"/>
                      <a:pt x="2399" y="6291"/>
                    </a:cubicBezTo>
                    <a:cubicBezTo>
                      <a:pt x="1" y="9199"/>
                      <a:pt x="1829" y="13095"/>
                      <a:pt x="1769" y="16183"/>
                    </a:cubicBezTo>
                    <a:cubicBezTo>
                      <a:pt x="1695" y="18748"/>
                      <a:pt x="3689" y="24147"/>
                      <a:pt x="4039" y="24147"/>
                    </a:cubicBezTo>
                    <a:cubicBezTo>
                      <a:pt x="4111" y="24147"/>
                      <a:pt x="4114" y="23924"/>
                      <a:pt x="4018" y="23406"/>
                    </a:cubicBezTo>
                    <a:cubicBezTo>
                      <a:pt x="3988" y="23317"/>
                      <a:pt x="3958" y="23227"/>
                      <a:pt x="3958" y="23107"/>
                    </a:cubicBezTo>
                    <a:cubicBezTo>
                      <a:pt x="3538" y="20319"/>
                      <a:pt x="3538" y="17472"/>
                      <a:pt x="3928" y="14684"/>
                    </a:cubicBezTo>
                    <a:cubicBezTo>
                      <a:pt x="4227" y="12885"/>
                      <a:pt x="5936" y="9948"/>
                      <a:pt x="5936" y="9948"/>
                    </a:cubicBezTo>
                    <a:cubicBezTo>
                      <a:pt x="6741" y="10016"/>
                      <a:pt x="7507" y="10047"/>
                      <a:pt x="8235" y="10047"/>
                    </a:cubicBezTo>
                    <a:cubicBezTo>
                      <a:pt x="14882" y="10047"/>
                      <a:pt x="18315" y="7490"/>
                      <a:pt x="18315" y="7490"/>
                    </a:cubicBezTo>
                    <a:cubicBezTo>
                      <a:pt x="19604" y="11417"/>
                      <a:pt x="25209" y="10278"/>
                      <a:pt x="25899" y="12526"/>
                    </a:cubicBezTo>
                    <a:cubicBezTo>
                      <a:pt x="26618" y="14774"/>
                      <a:pt x="24700" y="17921"/>
                      <a:pt x="25059" y="21038"/>
                    </a:cubicBezTo>
                    <a:cubicBezTo>
                      <a:pt x="25419" y="24186"/>
                      <a:pt x="27337" y="24845"/>
                      <a:pt x="27337" y="24845"/>
                    </a:cubicBezTo>
                    <a:cubicBezTo>
                      <a:pt x="28862" y="21995"/>
                      <a:pt x="30256" y="21620"/>
                      <a:pt x="30884" y="21620"/>
                    </a:cubicBezTo>
                    <a:cubicBezTo>
                      <a:pt x="31108" y="21620"/>
                      <a:pt x="31234" y="21668"/>
                      <a:pt x="31234" y="21668"/>
                    </a:cubicBezTo>
                    <a:cubicBezTo>
                      <a:pt x="31204" y="18730"/>
                      <a:pt x="30665" y="17981"/>
                      <a:pt x="31174" y="12436"/>
                    </a:cubicBezTo>
                    <a:cubicBezTo>
                      <a:pt x="31654" y="6861"/>
                      <a:pt x="28417" y="5272"/>
                      <a:pt x="24490" y="3923"/>
                    </a:cubicBezTo>
                    <a:cubicBezTo>
                      <a:pt x="21162" y="2780"/>
                      <a:pt x="18222" y="1"/>
                      <a:pt x="16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1"/>
              <p:cNvSpPr/>
              <p:nvPr/>
            </p:nvSpPr>
            <p:spPr>
              <a:xfrm>
                <a:off x="3656350" y="2421000"/>
                <a:ext cx="517825" cy="442125"/>
              </a:xfrm>
              <a:custGeom>
                <a:avLst/>
                <a:gdLst/>
                <a:ahLst/>
                <a:cxnLst/>
                <a:rect l="l" t="t" r="r" b="b"/>
                <a:pathLst>
                  <a:path w="20713" h="17685" fill="none" extrusionOk="0">
                    <a:moveTo>
                      <a:pt x="1" y="15137"/>
                    </a:moveTo>
                    <a:cubicBezTo>
                      <a:pt x="1829" y="13968"/>
                      <a:pt x="4227" y="14418"/>
                      <a:pt x="6235" y="15227"/>
                    </a:cubicBezTo>
                    <a:cubicBezTo>
                      <a:pt x="7315" y="15677"/>
                      <a:pt x="8364" y="16246"/>
                      <a:pt x="9443" y="16726"/>
                    </a:cubicBezTo>
                    <a:cubicBezTo>
                      <a:pt x="9982" y="16965"/>
                      <a:pt x="10552" y="17175"/>
                      <a:pt x="11121" y="17325"/>
                    </a:cubicBezTo>
                    <a:cubicBezTo>
                      <a:pt x="12470" y="17685"/>
                      <a:pt x="11990" y="15976"/>
                      <a:pt x="11901" y="15227"/>
                    </a:cubicBezTo>
                    <a:cubicBezTo>
                      <a:pt x="11811" y="14148"/>
                      <a:pt x="11721" y="13039"/>
                      <a:pt x="11601" y="11960"/>
                    </a:cubicBezTo>
                    <a:cubicBezTo>
                      <a:pt x="11541" y="11720"/>
                      <a:pt x="11571" y="11510"/>
                      <a:pt x="11661" y="11300"/>
                    </a:cubicBezTo>
                    <a:cubicBezTo>
                      <a:pt x="11811" y="11120"/>
                      <a:pt x="11990" y="11001"/>
                      <a:pt x="12200" y="10971"/>
                    </a:cubicBezTo>
                    <a:cubicBezTo>
                      <a:pt x="14598" y="10221"/>
                      <a:pt x="17176" y="10551"/>
                      <a:pt x="19694" y="10581"/>
                    </a:cubicBezTo>
                    <a:cubicBezTo>
                      <a:pt x="19904" y="10611"/>
                      <a:pt x="20143" y="10581"/>
                      <a:pt x="20353" y="10461"/>
                    </a:cubicBezTo>
                    <a:cubicBezTo>
                      <a:pt x="20713" y="10221"/>
                      <a:pt x="20683" y="9682"/>
                      <a:pt x="20593" y="9232"/>
                    </a:cubicBezTo>
                    <a:cubicBezTo>
                      <a:pt x="19724" y="5545"/>
                      <a:pt x="16666" y="1858"/>
                      <a:pt x="13339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1"/>
              <p:cNvSpPr/>
              <p:nvPr/>
            </p:nvSpPr>
            <p:spPr>
              <a:xfrm>
                <a:off x="3445050" y="2435975"/>
                <a:ext cx="170125" cy="340975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13639" fill="none" extrusionOk="0">
                    <a:moveTo>
                      <a:pt x="6804" y="0"/>
                    </a:moveTo>
                    <a:cubicBezTo>
                      <a:pt x="5156" y="690"/>
                      <a:pt x="3477" y="1409"/>
                      <a:pt x="2038" y="2458"/>
                    </a:cubicBezTo>
                    <a:cubicBezTo>
                      <a:pt x="1529" y="2848"/>
                      <a:pt x="1049" y="3268"/>
                      <a:pt x="630" y="3747"/>
                    </a:cubicBezTo>
                    <a:cubicBezTo>
                      <a:pt x="270" y="4077"/>
                      <a:pt x="60" y="4527"/>
                      <a:pt x="0" y="4976"/>
                    </a:cubicBezTo>
                    <a:cubicBezTo>
                      <a:pt x="30" y="5426"/>
                      <a:pt x="240" y="5845"/>
                      <a:pt x="600" y="6115"/>
                    </a:cubicBezTo>
                    <a:cubicBezTo>
                      <a:pt x="869" y="6325"/>
                      <a:pt x="1139" y="6505"/>
                      <a:pt x="1439" y="6625"/>
                    </a:cubicBezTo>
                    <a:cubicBezTo>
                      <a:pt x="2128" y="6955"/>
                      <a:pt x="2938" y="7284"/>
                      <a:pt x="3237" y="7974"/>
                    </a:cubicBezTo>
                    <a:cubicBezTo>
                      <a:pt x="3297" y="8124"/>
                      <a:pt x="3327" y="8273"/>
                      <a:pt x="3297" y="8423"/>
                    </a:cubicBezTo>
                    <a:cubicBezTo>
                      <a:pt x="3267" y="8573"/>
                      <a:pt x="3177" y="8693"/>
                      <a:pt x="3087" y="8813"/>
                    </a:cubicBezTo>
                    <a:cubicBezTo>
                      <a:pt x="2518" y="9502"/>
                      <a:pt x="1529" y="10042"/>
                      <a:pt x="1589" y="10941"/>
                    </a:cubicBezTo>
                    <a:cubicBezTo>
                      <a:pt x="1649" y="11630"/>
                      <a:pt x="2338" y="12050"/>
                      <a:pt x="2968" y="12350"/>
                    </a:cubicBezTo>
                    <a:cubicBezTo>
                      <a:pt x="3597" y="12680"/>
                      <a:pt x="4316" y="12979"/>
                      <a:pt x="4526" y="13639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1"/>
              <p:cNvSpPr/>
              <p:nvPr/>
            </p:nvSpPr>
            <p:spPr>
              <a:xfrm>
                <a:off x="3097350" y="2651800"/>
                <a:ext cx="1520450" cy="1547425"/>
              </a:xfrm>
              <a:custGeom>
                <a:avLst/>
                <a:gdLst/>
                <a:ahLst/>
                <a:cxnLst/>
                <a:rect l="l" t="t" r="r" b="b"/>
                <a:pathLst>
                  <a:path w="60818" h="61897" fill="none" extrusionOk="0">
                    <a:moveTo>
                      <a:pt x="42953" y="0"/>
                    </a:moveTo>
                    <a:cubicBezTo>
                      <a:pt x="42953" y="0"/>
                      <a:pt x="48588" y="3357"/>
                      <a:pt x="51076" y="6534"/>
                    </a:cubicBezTo>
                    <a:cubicBezTo>
                      <a:pt x="53564" y="9712"/>
                      <a:pt x="59469" y="11810"/>
                      <a:pt x="60818" y="16096"/>
                    </a:cubicBezTo>
                    <a:cubicBezTo>
                      <a:pt x="60818" y="16096"/>
                      <a:pt x="53054" y="40555"/>
                      <a:pt x="44901" y="49428"/>
                    </a:cubicBezTo>
                    <a:cubicBezTo>
                      <a:pt x="36778" y="58270"/>
                      <a:pt x="32282" y="61897"/>
                      <a:pt x="32282" y="61897"/>
                    </a:cubicBezTo>
                    <a:cubicBezTo>
                      <a:pt x="32282" y="61897"/>
                      <a:pt x="12709" y="58480"/>
                      <a:pt x="0" y="47839"/>
                    </a:cubicBezTo>
                    <a:lnTo>
                      <a:pt x="4556" y="37378"/>
                    </a:lnTo>
                    <a:cubicBezTo>
                      <a:pt x="4556" y="37378"/>
                      <a:pt x="17355" y="38997"/>
                      <a:pt x="22421" y="40795"/>
                    </a:cubicBezTo>
                    <a:cubicBezTo>
                      <a:pt x="27486" y="42593"/>
                      <a:pt x="32282" y="53504"/>
                      <a:pt x="32282" y="5350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1"/>
              <p:cNvSpPr/>
              <p:nvPr/>
            </p:nvSpPr>
            <p:spPr>
              <a:xfrm>
                <a:off x="3131050" y="3776575"/>
                <a:ext cx="1172025" cy="703675"/>
              </a:xfrm>
              <a:custGeom>
                <a:avLst/>
                <a:gdLst/>
                <a:ahLst/>
                <a:cxnLst/>
                <a:rect l="l" t="t" r="r" b="b"/>
                <a:pathLst>
                  <a:path w="46881" h="28147" fill="none" extrusionOk="0">
                    <a:moveTo>
                      <a:pt x="46881" y="0"/>
                    </a:moveTo>
                    <a:lnTo>
                      <a:pt x="40466" y="28146"/>
                    </a:lnTo>
                    <a:lnTo>
                      <a:pt x="1350" y="28146"/>
                    </a:lnTo>
                    <a:lnTo>
                      <a:pt x="1" y="18315"/>
                    </a:lnTo>
                  </a:path>
                </a:pathLst>
              </a:custGeom>
              <a:noFill/>
              <a:ln w="9750" cap="rnd" cmpd="sng">
                <a:solidFill>
                  <a:srgbClr val="2632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1"/>
              <p:cNvSpPr/>
              <p:nvPr/>
            </p:nvSpPr>
            <p:spPr>
              <a:xfrm>
                <a:off x="2951975" y="3633900"/>
                <a:ext cx="239050" cy="2228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8915" extrusionOk="0">
                    <a:moveTo>
                      <a:pt x="9345" y="0"/>
                    </a:moveTo>
                    <a:cubicBezTo>
                      <a:pt x="8476" y="0"/>
                      <a:pt x="5045" y="442"/>
                      <a:pt x="0" y="6697"/>
                    </a:cubicBezTo>
                    <a:cubicBezTo>
                      <a:pt x="1828" y="6697"/>
                      <a:pt x="3597" y="7326"/>
                      <a:pt x="5066" y="8435"/>
                    </a:cubicBezTo>
                    <a:lnTo>
                      <a:pt x="5995" y="8915"/>
                    </a:lnTo>
                    <a:lnTo>
                      <a:pt x="9562" y="12"/>
                    </a:lnTo>
                    <a:cubicBezTo>
                      <a:pt x="9562" y="12"/>
                      <a:pt x="9488" y="0"/>
                      <a:pt x="93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1"/>
              <p:cNvSpPr/>
              <p:nvPr/>
            </p:nvSpPr>
            <p:spPr>
              <a:xfrm>
                <a:off x="3439050" y="4053075"/>
                <a:ext cx="21957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4465" extrusionOk="0">
                    <a:moveTo>
                      <a:pt x="0" y="1"/>
                    </a:moveTo>
                    <a:lnTo>
                      <a:pt x="0" y="3958"/>
                    </a:lnTo>
                    <a:cubicBezTo>
                      <a:pt x="0" y="3958"/>
                      <a:pt x="1702" y="4464"/>
                      <a:pt x="3864" y="4464"/>
                    </a:cubicBezTo>
                    <a:cubicBezTo>
                      <a:pt x="5420" y="4464"/>
                      <a:pt x="7214" y="4202"/>
                      <a:pt x="8783" y="329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1"/>
              <p:cNvSpPr/>
              <p:nvPr/>
            </p:nvSpPr>
            <p:spPr>
              <a:xfrm>
                <a:off x="3687075" y="2683250"/>
                <a:ext cx="436150" cy="54932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21973" extrusionOk="0">
                    <a:moveTo>
                      <a:pt x="15947" y="1"/>
                    </a:moveTo>
                    <a:cubicBezTo>
                      <a:pt x="15587" y="1230"/>
                      <a:pt x="11631" y="14658"/>
                      <a:pt x="390" y="20563"/>
                    </a:cubicBezTo>
                    <a:cubicBezTo>
                      <a:pt x="151" y="20683"/>
                      <a:pt x="1" y="20953"/>
                      <a:pt x="1" y="21223"/>
                    </a:cubicBezTo>
                    <a:cubicBezTo>
                      <a:pt x="1" y="21642"/>
                      <a:pt x="330" y="21972"/>
                      <a:pt x="750" y="21972"/>
                    </a:cubicBezTo>
                    <a:cubicBezTo>
                      <a:pt x="870" y="21972"/>
                      <a:pt x="990" y="21942"/>
                      <a:pt x="1080" y="21882"/>
                    </a:cubicBezTo>
                    <a:cubicBezTo>
                      <a:pt x="13399" y="15408"/>
                      <a:pt x="17236" y="900"/>
                      <a:pt x="17416" y="271"/>
                    </a:cubicBezTo>
                    <a:cubicBezTo>
                      <a:pt x="17416" y="211"/>
                      <a:pt x="17446" y="121"/>
                      <a:pt x="17416" y="61"/>
                    </a:cubicBezTo>
                    <a:lnTo>
                      <a:pt x="159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51"/>
              <p:cNvSpPr/>
              <p:nvPr/>
            </p:nvSpPr>
            <p:spPr>
              <a:xfrm>
                <a:off x="3345375" y="2529650"/>
                <a:ext cx="115425" cy="45862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8345" extrusionOk="0">
                    <a:moveTo>
                      <a:pt x="4617" y="0"/>
                    </a:moveTo>
                    <a:lnTo>
                      <a:pt x="4017" y="150"/>
                    </a:lnTo>
                    <a:cubicBezTo>
                      <a:pt x="2668" y="2608"/>
                      <a:pt x="180" y="8333"/>
                      <a:pt x="1" y="16726"/>
                    </a:cubicBezTo>
                    <a:lnTo>
                      <a:pt x="1" y="18345"/>
                    </a:lnTo>
                    <a:cubicBezTo>
                      <a:pt x="360" y="18165"/>
                      <a:pt x="780" y="18045"/>
                      <a:pt x="1170" y="17985"/>
                    </a:cubicBezTo>
                    <a:cubicBezTo>
                      <a:pt x="1289" y="17955"/>
                      <a:pt x="1379" y="17955"/>
                      <a:pt x="1499" y="17955"/>
                    </a:cubicBezTo>
                    <a:lnTo>
                      <a:pt x="1499" y="17655"/>
                    </a:lnTo>
                    <a:lnTo>
                      <a:pt x="1499" y="16426"/>
                    </a:lnTo>
                    <a:cubicBezTo>
                      <a:pt x="1589" y="11600"/>
                      <a:pt x="2638" y="6804"/>
                      <a:pt x="4587" y="2338"/>
                    </a:cubicBezTo>
                    <a:cubicBezTo>
                      <a:pt x="4257" y="2098"/>
                      <a:pt x="4047" y="1679"/>
                      <a:pt x="4017" y="1259"/>
                    </a:cubicBezTo>
                    <a:cubicBezTo>
                      <a:pt x="4047" y="780"/>
                      <a:pt x="4287" y="330"/>
                      <a:pt x="46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51"/>
              <p:cNvSpPr/>
              <p:nvPr/>
            </p:nvSpPr>
            <p:spPr>
              <a:xfrm>
                <a:off x="3647375" y="3123775"/>
                <a:ext cx="203850" cy="159850"/>
              </a:xfrm>
              <a:custGeom>
                <a:avLst/>
                <a:gdLst/>
                <a:ahLst/>
                <a:cxnLst/>
                <a:rect l="l" t="t" r="r" b="b"/>
                <a:pathLst>
                  <a:path w="8154" h="6394" extrusionOk="0">
                    <a:moveTo>
                      <a:pt x="5301" y="0"/>
                    </a:moveTo>
                    <a:cubicBezTo>
                      <a:pt x="4413" y="0"/>
                      <a:pt x="3399" y="330"/>
                      <a:pt x="2488" y="994"/>
                    </a:cubicBezTo>
                    <a:cubicBezTo>
                      <a:pt x="719" y="2253"/>
                      <a:pt x="0" y="4291"/>
                      <a:pt x="869" y="5520"/>
                    </a:cubicBezTo>
                    <a:cubicBezTo>
                      <a:pt x="1291" y="6102"/>
                      <a:pt x="2016" y="6394"/>
                      <a:pt x="2852" y="6394"/>
                    </a:cubicBezTo>
                    <a:cubicBezTo>
                      <a:pt x="3740" y="6394"/>
                      <a:pt x="4754" y="6064"/>
                      <a:pt x="5665" y="5400"/>
                    </a:cubicBezTo>
                    <a:cubicBezTo>
                      <a:pt x="7434" y="4111"/>
                      <a:pt x="8153" y="2103"/>
                      <a:pt x="7284" y="874"/>
                    </a:cubicBezTo>
                    <a:cubicBezTo>
                      <a:pt x="6862" y="293"/>
                      <a:pt x="6138" y="0"/>
                      <a:pt x="5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51"/>
              <p:cNvSpPr/>
              <p:nvPr/>
            </p:nvSpPr>
            <p:spPr>
              <a:xfrm>
                <a:off x="3647375" y="3112425"/>
                <a:ext cx="1431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5726" h="4510" extrusionOk="0">
                    <a:moveTo>
                      <a:pt x="3701" y="1"/>
                    </a:moveTo>
                    <a:cubicBezTo>
                      <a:pt x="3075" y="1"/>
                      <a:pt x="2360" y="234"/>
                      <a:pt x="1709" y="699"/>
                    </a:cubicBezTo>
                    <a:cubicBezTo>
                      <a:pt x="480" y="1598"/>
                      <a:pt x="0" y="3037"/>
                      <a:pt x="600" y="3876"/>
                    </a:cubicBezTo>
                    <a:cubicBezTo>
                      <a:pt x="892" y="4299"/>
                      <a:pt x="1404" y="4510"/>
                      <a:pt x="1996" y="4510"/>
                    </a:cubicBezTo>
                    <a:cubicBezTo>
                      <a:pt x="2618" y="4510"/>
                      <a:pt x="3327" y="4277"/>
                      <a:pt x="3957" y="3816"/>
                    </a:cubicBezTo>
                    <a:cubicBezTo>
                      <a:pt x="5216" y="2917"/>
                      <a:pt x="5725" y="1478"/>
                      <a:pt x="5096" y="609"/>
                    </a:cubicBezTo>
                    <a:cubicBezTo>
                      <a:pt x="4792" y="204"/>
                      <a:pt x="4285" y="1"/>
                      <a:pt x="37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51"/>
              <p:cNvSpPr/>
              <p:nvPr/>
            </p:nvSpPr>
            <p:spPr>
              <a:xfrm>
                <a:off x="3173775" y="2940975"/>
                <a:ext cx="434650" cy="604825"/>
              </a:xfrm>
              <a:custGeom>
                <a:avLst/>
                <a:gdLst/>
                <a:ahLst/>
                <a:cxnLst/>
                <a:rect l="l" t="t" r="r" b="b"/>
                <a:pathLst>
                  <a:path w="17386" h="24193" extrusionOk="0">
                    <a:moveTo>
                      <a:pt x="8535" y="0"/>
                    </a:moveTo>
                    <a:cubicBezTo>
                      <a:pt x="8478" y="0"/>
                      <a:pt x="8421" y="1"/>
                      <a:pt x="8363" y="3"/>
                    </a:cubicBezTo>
                    <a:cubicBezTo>
                      <a:pt x="8153" y="3"/>
                      <a:pt x="7974" y="33"/>
                      <a:pt x="7794" y="63"/>
                    </a:cubicBezTo>
                    <a:cubicBezTo>
                      <a:pt x="7464" y="93"/>
                      <a:pt x="7164" y="183"/>
                      <a:pt x="6835" y="273"/>
                    </a:cubicBezTo>
                    <a:cubicBezTo>
                      <a:pt x="5066" y="932"/>
                      <a:pt x="3657" y="2371"/>
                      <a:pt x="3058" y="4170"/>
                    </a:cubicBezTo>
                    <a:lnTo>
                      <a:pt x="2938" y="4529"/>
                    </a:lnTo>
                    <a:cubicBezTo>
                      <a:pt x="2009" y="6987"/>
                      <a:pt x="1289" y="9505"/>
                      <a:pt x="750" y="12083"/>
                    </a:cubicBezTo>
                    <a:cubicBezTo>
                      <a:pt x="150" y="15200"/>
                      <a:pt x="0" y="18497"/>
                      <a:pt x="1199" y="20925"/>
                    </a:cubicBezTo>
                    <a:cubicBezTo>
                      <a:pt x="1949" y="22484"/>
                      <a:pt x="3328" y="23653"/>
                      <a:pt x="4976" y="24132"/>
                    </a:cubicBezTo>
                    <a:cubicBezTo>
                      <a:pt x="5036" y="24162"/>
                      <a:pt x="5126" y="24192"/>
                      <a:pt x="5216" y="24192"/>
                    </a:cubicBezTo>
                    <a:cubicBezTo>
                      <a:pt x="5516" y="24192"/>
                      <a:pt x="5815" y="23983"/>
                      <a:pt x="5905" y="23683"/>
                    </a:cubicBezTo>
                    <a:cubicBezTo>
                      <a:pt x="6055" y="23263"/>
                      <a:pt x="5815" y="22844"/>
                      <a:pt x="5426" y="22724"/>
                    </a:cubicBezTo>
                    <a:cubicBezTo>
                      <a:pt x="4167" y="22364"/>
                      <a:pt x="3118" y="21465"/>
                      <a:pt x="2518" y="20266"/>
                    </a:cubicBezTo>
                    <a:cubicBezTo>
                      <a:pt x="1469" y="18108"/>
                      <a:pt x="1679" y="15020"/>
                      <a:pt x="2278" y="12083"/>
                    </a:cubicBezTo>
                    <a:cubicBezTo>
                      <a:pt x="2788" y="9685"/>
                      <a:pt x="3507" y="7347"/>
                      <a:pt x="4347" y="5039"/>
                    </a:cubicBezTo>
                    <a:lnTo>
                      <a:pt x="4467" y="4679"/>
                    </a:lnTo>
                    <a:cubicBezTo>
                      <a:pt x="4886" y="3480"/>
                      <a:pt x="5725" y="2491"/>
                      <a:pt x="6835" y="1892"/>
                    </a:cubicBezTo>
                    <a:cubicBezTo>
                      <a:pt x="7224" y="1712"/>
                      <a:pt x="7614" y="1592"/>
                      <a:pt x="8004" y="1532"/>
                    </a:cubicBezTo>
                    <a:cubicBezTo>
                      <a:pt x="8123" y="1502"/>
                      <a:pt x="8243" y="1502"/>
                      <a:pt x="8333" y="1502"/>
                    </a:cubicBezTo>
                    <a:cubicBezTo>
                      <a:pt x="8391" y="1499"/>
                      <a:pt x="8449" y="1498"/>
                      <a:pt x="8506" y="1498"/>
                    </a:cubicBezTo>
                    <a:cubicBezTo>
                      <a:pt x="9761" y="1498"/>
                      <a:pt x="10943" y="2119"/>
                      <a:pt x="11630" y="3150"/>
                    </a:cubicBezTo>
                    <a:cubicBezTo>
                      <a:pt x="13129" y="5189"/>
                      <a:pt x="13849" y="7946"/>
                      <a:pt x="14328" y="10134"/>
                    </a:cubicBezTo>
                    <a:cubicBezTo>
                      <a:pt x="14508" y="10824"/>
                      <a:pt x="14628" y="11483"/>
                      <a:pt x="14718" y="12083"/>
                    </a:cubicBezTo>
                    <a:cubicBezTo>
                      <a:pt x="15827" y="19277"/>
                      <a:pt x="13309" y="21435"/>
                      <a:pt x="13249" y="21495"/>
                    </a:cubicBezTo>
                    <a:cubicBezTo>
                      <a:pt x="12949" y="21734"/>
                      <a:pt x="12889" y="22154"/>
                      <a:pt x="13099" y="22484"/>
                    </a:cubicBezTo>
                    <a:cubicBezTo>
                      <a:pt x="13233" y="22694"/>
                      <a:pt x="13476" y="22807"/>
                      <a:pt x="13720" y="22807"/>
                    </a:cubicBezTo>
                    <a:cubicBezTo>
                      <a:pt x="13859" y="22807"/>
                      <a:pt x="13999" y="22770"/>
                      <a:pt x="14118" y="22694"/>
                    </a:cubicBezTo>
                    <a:cubicBezTo>
                      <a:pt x="14268" y="22574"/>
                      <a:pt x="17385" y="20176"/>
                      <a:pt x="16216" y="12083"/>
                    </a:cubicBezTo>
                    <a:cubicBezTo>
                      <a:pt x="16127" y="11393"/>
                      <a:pt x="15977" y="10614"/>
                      <a:pt x="15797" y="9835"/>
                    </a:cubicBezTo>
                    <a:cubicBezTo>
                      <a:pt x="15287" y="7497"/>
                      <a:pt x="14508" y="4529"/>
                      <a:pt x="12829" y="2281"/>
                    </a:cubicBezTo>
                    <a:cubicBezTo>
                      <a:pt x="11843" y="860"/>
                      <a:pt x="10240" y="0"/>
                      <a:pt x="8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51"/>
              <p:cNvSpPr/>
              <p:nvPr/>
            </p:nvSpPr>
            <p:spPr>
              <a:xfrm>
                <a:off x="3285425" y="3498000"/>
                <a:ext cx="107925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2268" extrusionOk="0">
                    <a:moveTo>
                      <a:pt x="1398" y="1"/>
                    </a:moveTo>
                    <a:cubicBezTo>
                      <a:pt x="930" y="1"/>
                      <a:pt x="465" y="8"/>
                      <a:pt x="1" y="23"/>
                    </a:cubicBezTo>
                    <a:lnTo>
                      <a:pt x="210" y="1761"/>
                    </a:lnTo>
                    <a:cubicBezTo>
                      <a:pt x="210" y="1761"/>
                      <a:pt x="1423" y="2268"/>
                      <a:pt x="2435" y="2268"/>
                    </a:cubicBezTo>
                    <a:cubicBezTo>
                      <a:pt x="2941" y="2268"/>
                      <a:pt x="3398" y="2141"/>
                      <a:pt x="3627" y="1761"/>
                    </a:cubicBezTo>
                    <a:cubicBezTo>
                      <a:pt x="4317" y="652"/>
                      <a:pt x="3747" y="113"/>
                      <a:pt x="2818" y="23"/>
                    </a:cubicBezTo>
                    <a:cubicBezTo>
                      <a:pt x="2339" y="8"/>
                      <a:pt x="1866" y="1"/>
                      <a:pt x="1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51"/>
              <p:cNvSpPr/>
              <p:nvPr/>
            </p:nvSpPr>
            <p:spPr>
              <a:xfrm>
                <a:off x="3173775" y="3243025"/>
                <a:ext cx="151400" cy="302775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12111" extrusionOk="0">
                    <a:moveTo>
                      <a:pt x="750" y="1"/>
                    </a:moveTo>
                    <a:cubicBezTo>
                      <a:pt x="150" y="3118"/>
                      <a:pt x="0" y="6415"/>
                      <a:pt x="1199" y="8843"/>
                    </a:cubicBezTo>
                    <a:cubicBezTo>
                      <a:pt x="1949" y="10402"/>
                      <a:pt x="3328" y="11571"/>
                      <a:pt x="4976" y="12080"/>
                    </a:cubicBezTo>
                    <a:cubicBezTo>
                      <a:pt x="5066" y="12110"/>
                      <a:pt x="5126" y="12110"/>
                      <a:pt x="5216" y="12110"/>
                    </a:cubicBezTo>
                    <a:cubicBezTo>
                      <a:pt x="5546" y="12110"/>
                      <a:pt x="5815" y="11901"/>
                      <a:pt x="5935" y="11601"/>
                    </a:cubicBezTo>
                    <a:cubicBezTo>
                      <a:pt x="6055" y="11181"/>
                      <a:pt x="5815" y="10762"/>
                      <a:pt x="5426" y="10642"/>
                    </a:cubicBezTo>
                    <a:cubicBezTo>
                      <a:pt x="4167" y="10282"/>
                      <a:pt x="3088" y="9383"/>
                      <a:pt x="2518" y="8184"/>
                    </a:cubicBezTo>
                    <a:cubicBezTo>
                      <a:pt x="1469" y="6026"/>
                      <a:pt x="1649" y="2938"/>
                      <a:pt x="22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51"/>
              <p:cNvSpPr/>
              <p:nvPr/>
            </p:nvSpPr>
            <p:spPr>
              <a:xfrm>
                <a:off x="3456275" y="3444850"/>
                <a:ext cx="102450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505" extrusionOk="0">
                    <a:moveTo>
                      <a:pt x="3319" y="1"/>
                    </a:moveTo>
                    <a:cubicBezTo>
                      <a:pt x="3255" y="1"/>
                      <a:pt x="3179" y="17"/>
                      <a:pt x="3088" y="51"/>
                    </a:cubicBezTo>
                    <a:cubicBezTo>
                      <a:pt x="2219" y="381"/>
                      <a:pt x="900" y="950"/>
                      <a:pt x="330" y="1699"/>
                    </a:cubicBezTo>
                    <a:cubicBezTo>
                      <a:pt x="91" y="1999"/>
                      <a:pt x="1" y="2329"/>
                      <a:pt x="61" y="2689"/>
                    </a:cubicBezTo>
                    <a:cubicBezTo>
                      <a:pt x="199" y="3186"/>
                      <a:pt x="642" y="3505"/>
                      <a:pt x="1134" y="3505"/>
                    </a:cubicBezTo>
                    <a:cubicBezTo>
                      <a:pt x="1175" y="3505"/>
                      <a:pt x="1217" y="3503"/>
                      <a:pt x="1260" y="3498"/>
                    </a:cubicBezTo>
                    <a:cubicBezTo>
                      <a:pt x="1799" y="3438"/>
                      <a:pt x="2279" y="3168"/>
                      <a:pt x="2638" y="2748"/>
                    </a:cubicBezTo>
                    <a:cubicBezTo>
                      <a:pt x="2971" y="2361"/>
                      <a:pt x="4097" y="1"/>
                      <a:pt x="3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51"/>
              <p:cNvSpPr/>
              <p:nvPr/>
            </p:nvSpPr>
            <p:spPr>
              <a:xfrm>
                <a:off x="3496000" y="3243025"/>
                <a:ext cx="112425" cy="26812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0725" extrusionOk="0">
                    <a:moveTo>
                      <a:pt x="1829" y="1"/>
                    </a:moveTo>
                    <a:cubicBezTo>
                      <a:pt x="2938" y="7195"/>
                      <a:pt x="420" y="9353"/>
                      <a:pt x="360" y="9413"/>
                    </a:cubicBezTo>
                    <a:cubicBezTo>
                      <a:pt x="60" y="9652"/>
                      <a:pt x="0" y="10072"/>
                      <a:pt x="210" y="10402"/>
                    </a:cubicBezTo>
                    <a:cubicBezTo>
                      <a:pt x="344" y="10612"/>
                      <a:pt x="587" y="10725"/>
                      <a:pt x="831" y="10725"/>
                    </a:cubicBezTo>
                    <a:cubicBezTo>
                      <a:pt x="970" y="10725"/>
                      <a:pt x="1110" y="10688"/>
                      <a:pt x="1229" y="10612"/>
                    </a:cubicBezTo>
                    <a:cubicBezTo>
                      <a:pt x="1379" y="10492"/>
                      <a:pt x="4496" y="8094"/>
                      <a:pt x="3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51"/>
              <p:cNvSpPr/>
              <p:nvPr/>
            </p:nvSpPr>
            <p:spPr>
              <a:xfrm>
                <a:off x="2035500" y="4401525"/>
                <a:ext cx="33061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132247" h="13100" extrusionOk="0">
                    <a:moveTo>
                      <a:pt x="13879" y="1"/>
                    </a:moveTo>
                    <a:lnTo>
                      <a:pt x="1" y="13100"/>
                    </a:lnTo>
                    <a:lnTo>
                      <a:pt x="132247" y="13100"/>
                    </a:lnTo>
                    <a:lnTo>
                      <a:pt x="12391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51"/>
              <p:cNvSpPr/>
              <p:nvPr/>
            </p:nvSpPr>
            <p:spPr>
              <a:xfrm>
                <a:off x="2035500" y="4729000"/>
                <a:ext cx="3306175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132247" h="3538" extrusionOk="0">
                    <a:moveTo>
                      <a:pt x="1" y="1"/>
                    </a:moveTo>
                    <a:lnTo>
                      <a:pt x="1" y="3538"/>
                    </a:lnTo>
                    <a:lnTo>
                      <a:pt x="132247" y="3538"/>
                    </a:lnTo>
                    <a:lnTo>
                      <a:pt x="13224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51"/>
              <p:cNvSpPr/>
              <p:nvPr/>
            </p:nvSpPr>
            <p:spPr>
              <a:xfrm>
                <a:off x="2382450" y="4580625"/>
                <a:ext cx="54330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1732" h="2699" extrusionOk="0">
                    <a:moveTo>
                      <a:pt x="1" y="1"/>
                    </a:moveTo>
                    <a:lnTo>
                      <a:pt x="1" y="2698"/>
                    </a:lnTo>
                    <a:lnTo>
                      <a:pt x="21732" y="2698"/>
                    </a:lnTo>
                    <a:lnTo>
                      <a:pt x="2173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51"/>
              <p:cNvSpPr/>
              <p:nvPr/>
            </p:nvSpPr>
            <p:spPr>
              <a:xfrm>
                <a:off x="2382450" y="4364825"/>
                <a:ext cx="74862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29945" h="8633" extrusionOk="0">
                    <a:moveTo>
                      <a:pt x="12830" y="0"/>
                    </a:moveTo>
                    <a:lnTo>
                      <a:pt x="1" y="8633"/>
                    </a:lnTo>
                    <a:lnTo>
                      <a:pt x="21732" y="8633"/>
                    </a:lnTo>
                    <a:lnTo>
                      <a:pt x="29945" y="420"/>
                    </a:lnTo>
                    <a:lnTo>
                      <a:pt x="1283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51"/>
              <p:cNvSpPr/>
              <p:nvPr/>
            </p:nvSpPr>
            <p:spPr>
              <a:xfrm>
                <a:off x="2925725" y="4375300"/>
                <a:ext cx="205350" cy="2728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10912" extrusionOk="0">
                    <a:moveTo>
                      <a:pt x="8214" y="1"/>
                    </a:moveTo>
                    <a:lnTo>
                      <a:pt x="1" y="8214"/>
                    </a:lnTo>
                    <a:lnTo>
                      <a:pt x="1" y="10911"/>
                    </a:lnTo>
                    <a:lnTo>
                      <a:pt x="8214" y="2669"/>
                    </a:lnTo>
                    <a:lnTo>
                      <a:pt x="821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51"/>
              <p:cNvSpPr/>
              <p:nvPr/>
            </p:nvSpPr>
            <p:spPr>
              <a:xfrm>
                <a:off x="2867275" y="4563400"/>
                <a:ext cx="435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778" fill="none" extrusionOk="0">
                    <a:moveTo>
                      <a:pt x="1739" y="0"/>
                    </a:moveTo>
                    <a:cubicBezTo>
                      <a:pt x="1739" y="0"/>
                      <a:pt x="1" y="330"/>
                      <a:pt x="1" y="1829"/>
                    </a:cubicBezTo>
                    <a:cubicBezTo>
                      <a:pt x="1" y="3358"/>
                      <a:pt x="1500" y="3777"/>
                      <a:pt x="1500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51"/>
              <p:cNvSpPr/>
              <p:nvPr/>
            </p:nvSpPr>
            <p:spPr>
              <a:xfrm>
                <a:off x="2823825" y="4563400"/>
                <a:ext cx="434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778" fill="none" extrusionOk="0">
                    <a:moveTo>
                      <a:pt x="1739" y="0"/>
                    </a:moveTo>
                    <a:cubicBezTo>
                      <a:pt x="1739" y="0"/>
                      <a:pt x="0" y="330"/>
                      <a:pt x="0" y="1829"/>
                    </a:cubicBezTo>
                    <a:cubicBezTo>
                      <a:pt x="0" y="3358"/>
                      <a:pt x="1499" y="3777"/>
                      <a:pt x="1499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51"/>
              <p:cNvSpPr/>
              <p:nvPr/>
            </p:nvSpPr>
            <p:spPr>
              <a:xfrm>
                <a:off x="2780350" y="4563400"/>
                <a:ext cx="435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778" fill="none" extrusionOk="0">
                    <a:moveTo>
                      <a:pt x="1739" y="0"/>
                    </a:moveTo>
                    <a:cubicBezTo>
                      <a:pt x="1739" y="0"/>
                      <a:pt x="1" y="330"/>
                      <a:pt x="1" y="1829"/>
                    </a:cubicBezTo>
                    <a:cubicBezTo>
                      <a:pt x="1" y="3358"/>
                      <a:pt x="1500" y="3777"/>
                      <a:pt x="1500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51"/>
              <p:cNvSpPr/>
              <p:nvPr/>
            </p:nvSpPr>
            <p:spPr>
              <a:xfrm>
                <a:off x="2736900" y="4563400"/>
                <a:ext cx="434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778" fill="none" extrusionOk="0">
                    <a:moveTo>
                      <a:pt x="1739" y="0"/>
                    </a:moveTo>
                    <a:cubicBezTo>
                      <a:pt x="1739" y="0"/>
                      <a:pt x="0" y="330"/>
                      <a:pt x="0" y="1829"/>
                    </a:cubicBezTo>
                    <a:cubicBezTo>
                      <a:pt x="0" y="3358"/>
                      <a:pt x="1499" y="3777"/>
                      <a:pt x="1499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51"/>
              <p:cNvSpPr/>
              <p:nvPr/>
            </p:nvSpPr>
            <p:spPr>
              <a:xfrm>
                <a:off x="2694175" y="4563400"/>
                <a:ext cx="4275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3778" fill="none" extrusionOk="0">
                    <a:moveTo>
                      <a:pt x="1709" y="0"/>
                    </a:moveTo>
                    <a:cubicBezTo>
                      <a:pt x="1709" y="0"/>
                      <a:pt x="1" y="330"/>
                      <a:pt x="1" y="1829"/>
                    </a:cubicBezTo>
                    <a:cubicBezTo>
                      <a:pt x="1" y="3358"/>
                      <a:pt x="1500" y="3777"/>
                      <a:pt x="1500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51"/>
              <p:cNvSpPr/>
              <p:nvPr/>
            </p:nvSpPr>
            <p:spPr>
              <a:xfrm>
                <a:off x="2650725" y="4563400"/>
                <a:ext cx="434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778" fill="none" extrusionOk="0">
                    <a:moveTo>
                      <a:pt x="1739" y="0"/>
                    </a:moveTo>
                    <a:cubicBezTo>
                      <a:pt x="1739" y="0"/>
                      <a:pt x="0" y="330"/>
                      <a:pt x="0" y="1829"/>
                    </a:cubicBezTo>
                    <a:cubicBezTo>
                      <a:pt x="0" y="3358"/>
                      <a:pt x="1499" y="3777"/>
                      <a:pt x="1499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51"/>
              <p:cNvSpPr/>
              <p:nvPr/>
            </p:nvSpPr>
            <p:spPr>
              <a:xfrm>
                <a:off x="2607250" y="4563400"/>
                <a:ext cx="435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778" fill="none" extrusionOk="0">
                    <a:moveTo>
                      <a:pt x="1739" y="0"/>
                    </a:moveTo>
                    <a:cubicBezTo>
                      <a:pt x="1739" y="0"/>
                      <a:pt x="1" y="330"/>
                      <a:pt x="1" y="1829"/>
                    </a:cubicBezTo>
                    <a:cubicBezTo>
                      <a:pt x="1" y="3358"/>
                      <a:pt x="1500" y="3777"/>
                      <a:pt x="1500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51"/>
              <p:cNvSpPr/>
              <p:nvPr/>
            </p:nvSpPr>
            <p:spPr>
              <a:xfrm>
                <a:off x="2563800" y="4563400"/>
                <a:ext cx="434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778" fill="none" extrusionOk="0">
                    <a:moveTo>
                      <a:pt x="1739" y="0"/>
                    </a:moveTo>
                    <a:cubicBezTo>
                      <a:pt x="1739" y="0"/>
                      <a:pt x="0" y="330"/>
                      <a:pt x="0" y="1829"/>
                    </a:cubicBezTo>
                    <a:cubicBezTo>
                      <a:pt x="0" y="3358"/>
                      <a:pt x="1499" y="3777"/>
                      <a:pt x="1499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51"/>
              <p:cNvSpPr/>
              <p:nvPr/>
            </p:nvSpPr>
            <p:spPr>
              <a:xfrm>
                <a:off x="2515100" y="4563400"/>
                <a:ext cx="434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778" fill="none" extrusionOk="0">
                    <a:moveTo>
                      <a:pt x="1739" y="0"/>
                    </a:moveTo>
                    <a:cubicBezTo>
                      <a:pt x="1739" y="0"/>
                      <a:pt x="0" y="330"/>
                      <a:pt x="0" y="1829"/>
                    </a:cubicBezTo>
                    <a:cubicBezTo>
                      <a:pt x="0" y="3358"/>
                      <a:pt x="1499" y="3777"/>
                      <a:pt x="1499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51"/>
              <p:cNvSpPr/>
              <p:nvPr/>
            </p:nvSpPr>
            <p:spPr>
              <a:xfrm>
                <a:off x="2466375" y="4563400"/>
                <a:ext cx="435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778" fill="none" extrusionOk="0">
                    <a:moveTo>
                      <a:pt x="1739" y="0"/>
                    </a:moveTo>
                    <a:cubicBezTo>
                      <a:pt x="1739" y="0"/>
                      <a:pt x="1" y="330"/>
                      <a:pt x="1" y="1829"/>
                    </a:cubicBezTo>
                    <a:cubicBezTo>
                      <a:pt x="1" y="3358"/>
                      <a:pt x="1500" y="3777"/>
                      <a:pt x="1500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51"/>
              <p:cNvSpPr/>
              <p:nvPr/>
            </p:nvSpPr>
            <p:spPr>
              <a:xfrm>
                <a:off x="2411675" y="4563400"/>
                <a:ext cx="435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778" fill="none" extrusionOk="0">
                    <a:moveTo>
                      <a:pt x="1739" y="0"/>
                    </a:moveTo>
                    <a:cubicBezTo>
                      <a:pt x="1739" y="0"/>
                      <a:pt x="1" y="330"/>
                      <a:pt x="1" y="1829"/>
                    </a:cubicBezTo>
                    <a:cubicBezTo>
                      <a:pt x="1" y="3358"/>
                      <a:pt x="1499" y="3777"/>
                      <a:pt x="1499" y="3777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51"/>
              <p:cNvSpPr/>
              <p:nvPr/>
            </p:nvSpPr>
            <p:spPr>
              <a:xfrm>
                <a:off x="4171175" y="4074075"/>
                <a:ext cx="944200" cy="517825"/>
              </a:xfrm>
              <a:custGeom>
                <a:avLst/>
                <a:gdLst/>
                <a:ahLst/>
                <a:cxnLst/>
                <a:rect l="l" t="t" r="r" b="b"/>
                <a:pathLst>
                  <a:path w="37768" h="20713" extrusionOk="0">
                    <a:moveTo>
                      <a:pt x="0" y="0"/>
                    </a:moveTo>
                    <a:lnTo>
                      <a:pt x="0" y="20712"/>
                    </a:lnTo>
                    <a:lnTo>
                      <a:pt x="37768" y="20712"/>
                    </a:lnTo>
                    <a:lnTo>
                      <a:pt x="3776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51"/>
              <p:cNvSpPr/>
              <p:nvPr/>
            </p:nvSpPr>
            <p:spPr>
              <a:xfrm>
                <a:off x="4015300" y="3929450"/>
                <a:ext cx="152150" cy="662450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26498" extrusionOk="0">
                    <a:moveTo>
                      <a:pt x="0" y="0"/>
                    </a:moveTo>
                    <a:lnTo>
                      <a:pt x="0" y="20742"/>
                    </a:lnTo>
                    <a:lnTo>
                      <a:pt x="6085" y="26497"/>
                    </a:lnTo>
                    <a:lnTo>
                      <a:pt x="6085" y="5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51"/>
              <p:cNvSpPr/>
              <p:nvPr/>
            </p:nvSpPr>
            <p:spPr>
              <a:xfrm>
                <a:off x="4019050" y="3929450"/>
                <a:ext cx="1096325" cy="144650"/>
              </a:xfrm>
              <a:custGeom>
                <a:avLst/>
                <a:gdLst/>
                <a:ahLst/>
                <a:cxnLst/>
                <a:rect l="l" t="t" r="r" b="b"/>
                <a:pathLst>
                  <a:path w="43853" h="5786" extrusionOk="0">
                    <a:moveTo>
                      <a:pt x="0" y="0"/>
                    </a:moveTo>
                    <a:lnTo>
                      <a:pt x="6085" y="5785"/>
                    </a:lnTo>
                    <a:lnTo>
                      <a:pt x="43853" y="5785"/>
                    </a:lnTo>
                    <a:lnTo>
                      <a:pt x="37768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1"/>
              <p:cNvSpPr/>
              <p:nvPr/>
            </p:nvSpPr>
            <p:spPr>
              <a:xfrm>
                <a:off x="4476150" y="4181225"/>
                <a:ext cx="291525" cy="291525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1661" extrusionOk="0">
                    <a:moveTo>
                      <a:pt x="3627" y="1"/>
                    </a:moveTo>
                    <a:lnTo>
                      <a:pt x="3627" y="3478"/>
                    </a:lnTo>
                    <a:lnTo>
                      <a:pt x="1" y="3478"/>
                    </a:lnTo>
                    <a:lnTo>
                      <a:pt x="1" y="8183"/>
                    </a:lnTo>
                    <a:lnTo>
                      <a:pt x="3627" y="8183"/>
                    </a:lnTo>
                    <a:lnTo>
                      <a:pt x="3627" y="11661"/>
                    </a:lnTo>
                    <a:lnTo>
                      <a:pt x="8333" y="11661"/>
                    </a:lnTo>
                    <a:lnTo>
                      <a:pt x="8333" y="8183"/>
                    </a:lnTo>
                    <a:lnTo>
                      <a:pt x="11661" y="8183"/>
                    </a:lnTo>
                    <a:lnTo>
                      <a:pt x="11661" y="3478"/>
                    </a:lnTo>
                    <a:lnTo>
                      <a:pt x="8333" y="3478"/>
                    </a:lnTo>
                    <a:lnTo>
                      <a:pt x="8333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299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1"/>
              <p:cNvSpPr/>
              <p:nvPr/>
            </p:nvSpPr>
            <p:spPr>
              <a:xfrm>
                <a:off x="4482900" y="3929450"/>
                <a:ext cx="152150" cy="144650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5786" fill="none" extrusionOk="0">
                    <a:moveTo>
                      <a:pt x="6085" y="5785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1"/>
              <p:cNvSpPr/>
              <p:nvPr/>
            </p:nvSpPr>
            <p:spPr>
              <a:xfrm>
                <a:off x="2678450" y="2529650"/>
                <a:ext cx="907500" cy="1746025"/>
              </a:xfrm>
              <a:custGeom>
                <a:avLst/>
                <a:gdLst/>
                <a:ahLst/>
                <a:cxnLst/>
                <a:rect l="l" t="t" r="r" b="b"/>
                <a:pathLst>
                  <a:path w="36300" h="69841" fill="none" extrusionOk="0">
                    <a:moveTo>
                      <a:pt x="36299" y="65404"/>
                    </a:moveTo>
                    <a:cubicBezTo>
                      <a:pt x="34141" y="69840"/>
                      <a:pt x="31294" y="68851"/>
                      <a:pt x="31294" y="68851"/>
                    </a:cubicBezTo>
                    <a:cubicBezTo>
                      <a:pt x="9233" y="69690"/>
                      <a:pt x="1110" y="61447"/>
                      <a:pt x="1110" y="61447"/>
                    </a:cubicBezTo>
                    <a:cubicBezTo>
                      <a:pt x="1110" y="61447"/>
                      <a:pt x="0" y="49847"/>
                      <a:pt x="4317" y="34231"/>
                    </a:cubicBezTo>
                    <a:cubicBezTo>
                      <a:pt x="8663" y="18584"/>
                      <a:pt x="16786" y="4886"/>
                      <a:pt x="16786" y="4886"/>
                    </a:cubicBezTo>
                    <a:cubicBezTo>
                      <a:pt x="20383" y="2488"/>
                      <a:pt x="28416" y="630"/>
                      <a:pt x="30694" y="120"/>
                    </a:cubicBezTo>
                    <a:lnTo>
                      <a:pt x="31294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1"/>
              <p:cNvSpPr/>
              <p:nvPr/>
            </p:nvSpPr>
            <p:spPr>
              <a:xfrm>
                <a:off x="3657850" y="3671675"/>
                <a:ext cx="296775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11871" h="5845" fill="none" extrusionOk="0">
                    <a:moveTo>
                      <a:pt x="1" y="0"/>
                    </a:moveTo>
                    <a:cubicBezTo>
                      <a:pt x="1" y="0"/>
                      <a:pt x="8963" y="1769"/>
                      <a:pt x="11871" y="5845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1"/>
              <p:cNvSpPr/>
              <p:nvPr/>
            </p:nvSpPr>
            <p:spPr>
              <a:xfrm>
                <a:off x="3431550" y="4053075"/>
                <a:ext cx="29250" cy="19787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915" fill="none" extrusionOk="0">
                    <a:moveTo>
                      <a:pt x="1170" y="7914"/>
                    </a:moveTo>
                    <a:cubicBezTo>
                      <a:pt x="1170" y="7914"/>
                      <a:pt x="1" y="7734"/>
                      <a:pt x="300" y="1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6" name="Google Shape;1426;p51"/>
            <p:cNvSpPr/>
            <p:nvPr/>
          </p:nvSpPr>
          <p:spPr>
            <a:xfrm>
              <a:off x="5672827" y="1205288"/>
              <a:ext cx="1051068" cy="336605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1"/>
            <p:cNvSpPr/>
            <p:nvPr/>
          </p:nvSpPr>
          <p:spPr>
            <a:xfrm flipH="1">
              <a:off x="7634060" y="539400"/>
              <a:ext cx="991138" cy="317437"/>
            </a:xfrm>
            <a:custGeom>
              <a:avLst/>
              <a:gdLst/>
              <a:ahLst/>
              <a:cxnLst/>
              <a:rect l="l" t="t" r="r" b="b"/>
              <a:pathLst>
                <a:path w="14511" h="4647" fill="none" extrusionOk="0">
                  <a:moveTo>
                    <a:pt x="13894" y="3805"/>
                  </a:moveTo>
                  <a:cubicBezTo>
                    <a:pt x="13263" y="3459"/>
                    <a:pt x="12977" y="3744"/>
                    <a:pt x="12766" y="3459"/>
                  </a:cubicBezTo>
                  <a:cubicBezTo>
                    <a:pt x="12541" y="3173"/>
                    <a:pt x="13383" y="2436"/>
                    <a:pt x="11684" y="1699"/>
                  </a:cubicBezTo>
                  <a:cubicBezTo>
                    <a:pt x="11684" y="1699"/>
                    <a:pt x="11578" y="121"/>
                    <a:pt x="9248" y="60"/>
                  </a:cubicBezTo>
                  <a:cubicBezTo>
                    <a:pt x="6917" y="0"/>
                    <a:pt x="7549" y="1654"/>
                    <a:pt x="6917" y="2045"/>
                  </a:cubicBezTo>
                  <a:cubicBezTo>
                    <a:pt x="6286" y="2436"/>
                    <a:pt x="6120" y="1820"/>
                    <a:pt x="5504" y="2211"/>
                  </a:cubicBezTo>
                  <a:cubicBezTo>
                    <a:pt x="4872" y="2617"/>
                    <a:pt x="5158" y="3399"/>
                    <a:pt x="4647" y="3519"/>
                  </a:cubicBezTo>
                  <a:cubicBezTo>
                    <a:pt x="4135" y="3624"/>
                    <a:pt x="3459" y="3008"/>
                    <a:pt x="2842" y="3399"/>
                  </a:cubicBezTo>
                  <a:cubicBezTo>
                    <a:pt x="2211" y="3805"/>
                    <a:pt x="2211" y="4135"/>
                    <a:pt x="1925" y="4135"/>
                  </a:cubicBezTo>
                  <a:cubicBezTo>
                    <a:pt x="1654" y="4135"/>
                    <a:pt x="1083" y="3910"/>
                    <a:pt x="737" y="4135"/>
                  </a:cubicBezTo>
                  <a:cubicBezTo>
                    <a:pt x="406" y="4376"/>
                    <a:pt x="0" y="4647"/>
                    <a:pt x="0" y="4647"/>
                  </a:cubicBezTo>
                  <a:lnTo>
                    <a:pt x="14345" y="4647"/>
                  </a:lnTo>
                  <a:cubicBezTo>
                    <a:pt x="14345" y="4647"/>
                    <a:pt x="14511" y="4135"/>
                    <a:pt x="13894" y="380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503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7"/>
          <p:cNvSpPr txBox="1">
            <a:spLocks noGrp="1"/>
          </p:cNvSpPr>
          <p:nvPr>
            <p:ph type="title"/>
          </p:nvPr>
        </p:nvSpPr>
        <p:spPr>
          <a:xfrm>
            <a:off x="4928" y="502620"/>
            <a:ext cx="51822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accent2"/>
                </a:solidFill>
              </a:rPr>
              <a:t>¿QUÉ ES UN ACV?</a:t>
            </a:r>
            <a:endParaRPr sz="3300" dirty="0">
              <a:solidFill>
                <a:schemeClr val="accent2"/>
              </a:solidFill>
            </a:endParaRPr>
          </a:p>
        </p:txBody>
      </p:sp>
      <p:sp>
        <p:nvSpPr>
          <p:cNvPr id="1038" name="Google Shape;1038;p37"/>
          <p:cNvSpPr/>
          <p:nvPr/>
        </p:nvSpPr>
        <p:spPr>
          <a:xfrm rot="4651396">
            <a:off x="3215211" y="3578388"/>
            <a:ext cx="762646" cy="1386305"/>
          </a:xfrm>
          <a:custGeom>
            <a:avLst/>
            <a:gdLst/>
            <a:ahLst/>
            <a:cxnLst/>
            <a:rect l="l" t="t" r="r" b="b"/>
            <a:pathLst>
              <a:path w="8968" h="18712" extrusionOk="0">
                <a:moveTo>
                  <a:pt x="3641" y="1"/>
                </a:moveTo>
                <a:cubicBezTo>
                  <a:pt x="3326" y="1"/>
                  <a:pt x="3012" y="119"/>
                  <a:pt x="2706" y="382"/>
                </a:cubicBezTo>
                <a:cubicBezTo>
                  <a:pt x="1550" y="1385"/>
                  <a:pt x="1399" y="5458"/>
                  <a:pt x="1125" y="6948"/>
                </a:cubicBezTo>
                <a:cubicBezTo>
                  <a:pt x="760" y="9075"/>
                  <a:pt x="456" y="11203"/>
                  <a:pt x="213" y="13361"/>
                </a:cubicBezTo>
                <a:cubicBezTo>
                  <a:pt x="91" y="14455"/>
                  <a:pt x="0" y="15641"/>
                  <a:pt x="365" y="16705"/>
                </a:cubicBezTo>
                <a:cubicBezTo>
                  <a:pt x="730" y="17738"/>
                  <a:pt x="1672" y="18711"/>
                  <a:pt x="2797" y="18711"/>
                </a:cubicBezTo>
                <a:cubicBezTo>
                  <a:pt x="2819" y="18712"/>
                  <a:pt x="2842" y="18712"/>
                  <a:pt x="2865" y="18712"/>
                </a:cubicBezTo>
                <a:cubicBezTo>
                  <a:pt x="3780" y="18712"/>
                  <a:pt x="4606" y="18117"/>
                  <a:pt x="5259" y="17465"/>
                </a:cubicBezTo>
                <a:cubicBezTo>
                  <a:pt x="7721" y="15003"/>
                  <a:pt x="8967" y="11416"/>
                  <a:pt x="8572" y="7981"/>
                </a:cubicBezTo>
                <a:cubicBezTo>
                  <a:pt x="8384" y="6481"/>
                  <a:pt x="5978" y="1"/>
                  <a:pt x="36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8" name="Google Shape;10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12455">
            <a:off x="277737" y="1220234"/>
            <a:ext cx="735546" cy="10158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8D2129A-C347-1073-5917-2B82E1B0A8D1}"/>
              </a:ext>
            </a:extLst>
          </p:cNvPr>
          <p:cNvSpPr txBox="1"/>
          <p:nvPr/>
        </p:nvSpPr>
        <p:spPr>
          <a:xfrm>
            <a:off x="5899336" y="1385599"/>
            <a:ext cx="24638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 ACV es la 2º causa de muerte a nivel país, tiene una letalidad de 25% al mes (1/4 personas).</a:t>
            </a:r>
            <a:endParaRPr lang="es-CL" sz="1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BA0501-81CE-CB61-9E7A-0AA8A2DF0A6B}"/>
              </a:ext>
            </a:extLst>
          </p:cNvPr>
          <p:cNvSpPr txBox="1"/>
          <p:nvPr/>
        </p:nvSpPr>
        <p:spPr>
          <a:xfrm>
            <a:off x="6067141" y="2922322"/>
            <a:ext cx="2463822" cy="1316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es-CL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Trastorno cerebral agudo de origen vascular que se acompaña de disfunción neurológica que persiste más de 24 </a:t>
            </a:r>
            <a:r>
              <a:rPr lang="es-CL" sz="1400" b="1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hrs</a:t>
            </a:r>
            <a:r>
              <a:rPr lang="es-CL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CL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e es un infarto cerebral, ictus o acv, por que se produce on Make a GIF">
            <a:extLst>
              <a:ext uri="{FF2B5EF4-FFF2-40B4-BE49-F238E27FC236}">
                <a16:creationId xmlns:a16="http://schemas.microsoft.com/office/drawing/2014/main" id="{D3CD0083-0C42-AB4F-D7BF-F7C35883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65" y="2025406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id="{5ACF6BA3-6EE8-10EF-DA39-1626895E8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lígono de Willis: MedlinePlus enciclopedia médica illustración">
            <a:extLst>
              <a:ext uri="{FF2B5EF4-FFF2-40B4-BE49-F238E27FC236}">
                <a16:creationId xmlns:a16="http://schemas.microsoft.com/office/drawing/2014/main" id="{E1CC9D20-1537-6404-E253-A9FA0233F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86" y="289422"/>
            <a:ext cx="4890572" cy="391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C52F77-05BD-7D13-3628-BC2FEE281E0B}"/>
              </a:ext>
            </a:extLst>
          </p:cNvPr>
          <p:cNvSpPr txBox="1"/>
          <p:nvPr/>
        </p:nvSpPr>
        <p:spPr>
          <a:xfrm>
            <a:off x="1288973" y="4307327"/>
            <a:ext cx="6720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 cerebro utiliza 15% del gasto cardíaco, 50ml/100mg/min es su flujo sanguíneo cerebral normal que permite que estén las neuronas funcionales</a:t>
            </a:r>
            <a:endParaRPr lang="es-CL" sz="1600" b="1" dirty="0"/>
          </a:p>
        </p:txBody>
      </p:sp>
    </p:spTree>
    <p:extLst>
      <p:ext uri="{BB962C8B-B14F-4D97-AF65-F5344CB8AC3E}">
        <p14:creationId xmlns:p14="http://schemas.microsoft.com/office/powerpoint/2010/main" val="164460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>
          <a:extLst>
            <a:ext uri="{FF2B5EF4-FFF2-40B4-BE49-F238E27FC236}">
              <a16:creationId xmlns:a16="http://schemas.microsoft.com/office/drawing/2014/main" id="{50268320-474D-2FCE-0694-22A61953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7">
            <a:extLst>
              <a:ext uri="{FF2B5EF4-FFF2-40B4-BE49-F238E27FC236}">
                <a16:creationId xmlns:a16="http://schemas.microsoft.com/office/drawing/2014/main" id="{BB12F77D-1442-F20D-5835-915B2B8183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85280" y="61859"/>
            <a:ext cx="51822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accent2"/>
                </a:solidFill>
              </a:rPr>
              <a:t>¿QUÉ ES UN ACV?</a:t>
            </a:r>
            <a:endParaRPr sz="3300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6CF3D5-2072-03B1-DBB9-0B844EAD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6" y="1565543"/>
            <a:ext cx="7769367" cy="33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5CB9316-6266-0DD0-4B2F-8A1FEF7767D5}"/>
              </a:ext>
            </a:extLst>
          </p:cNvPr>
          <p:cNvSpPr txBox="1"/>
          <p:nvPr/>
        </p:nvSpPr>
        <p:spPr>
          <a:xfrm>
            <a:off x="946792" y="953579"/>
            <a:ext cx="67643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Blip>
                <a:blip r:embed="rId4"/>
              </a:buBlip>
            </a:pPr>
            <a:r>
              <a:rPr lang="es-419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debe sospechar de ACV en toda persona con síntomas neurológicos focales del inicio súbito</a:t>
            </a:r>
            <a:endParaRPr lang="es-CL" sz="20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0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id="{3C129C63-FFE1-84E4-759B-090967F97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6682D3C-5DCE-8CA6-A9BC-3CCCD7E44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334162"/>
              </p:ext>
            </p:extLst>
          </p:nvPr>
        </p:nvGraphicFramePr>
        <p:xfrm>
          <a:off x="1148967" y="534289"/>
          <a:ext cx="6846066" cy="3817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527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>
          <a:extLst>
            <a:ext uri="{FF2B5EF4-FFF2-40B4-BE49-F238E27FC236}">
              <a16:creationId xmlns:a16="http://schemas.microsoft.com/office/drawing/2014/main" id="{09E1198D-DC08-2AA8-3A81-B70370B5B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FCD3279-7D8D-F83A-DE47-66DA32102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11" y="1375014"/>
            <a:ext cx="6062377" cy="357612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0CB566-6C07-13AE-B15C-DC66CFC73008}"/>
              </a:ext>
            </a:extLst>
          </p:cNvPr>
          <p:cNvSpPr txBox="1"/>
          <p:nvPr/>
        </p:nvSpPr>
        <p:spPr>
          <a:xfrm>
            <a:off x="947450" y="396340"/>
            <a:ext cx="5530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419" sz="16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¿Persona puede </a:t>
            </a:r>
            <a:r>
              <a:rPr lang="es-419" sz="1600" b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sonreir</a:t>
            </a:r>
            <a:r>
              <a:rPr lang="es-419" sz="16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forma simétrica?</a:t>
            </a:r>
            <a:endParaRPr lang="es-CL" sz="16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419" sz="16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¿Persona puede levantar los brazos?</a:t>
            </a:r>
            <a:endParaRPr lang="es-CL" sz="16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419" sz="16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¿Puede hablar coherentemente?</a:t>
            </a:r>
            <a:endParaRPr lang="es-CL" sz="16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5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id="{375BAD6C-F35E-29B4-4C2A-386B62ECB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B2B6D7-62FA-4AB1-E400-969C87D5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51" y="107701"/>
            <a:ext cx="4792417" cy="4388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5350F0-E578-D0FA-E532-1994C9381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387" y="4073774"/>
            <a:ext cx="52673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id="{D04E88A6-B85A-DC88-3D45-5621C38C1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AD8F73-B9DE-D0F5-21D0-BA4E5886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56"/>
          <a:stretch/>
        </p:blipFill>
        <p:spPr>
          <a:xfrm>
            <a:off x="1521965" y="1058852"/>
            <a:ext cx="6100069" cy="37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>
          <a:extLst>
            <a:ext uri="{FF2B5EF4-FFF2-40B4-BE49-F238E27FC236}">
              <a16:creationId xmlns:a16="http://schemas.microsoft.com/office/drawing/2014/main" id="{91BC594C-A1AB-E1A1-4481-AA4ED98E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62;p51">
            <a:extLst>
              <a:ext uri="{FF2B5EF4-FFF2-40B4-BE49-F238E27FC236}">
                <a16:creationId xmlns:a16="http://schemas.microsoft.com/office/drawing/2014/main" id="{F0B1BF2A-F39A-A2C0-A5EB-539C123C17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183" y="518205"/>
            <a:ext cx="2925299" cy="1376696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¿Qué hago?</a:t>
            </a:r>
            <a:endParaRPr sz="4000" dirty="0">
              <a:solidFill>
                <a:schemeClr val="accent2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6E4B47B-9A0A-5729-0A27-8E429403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08" y="297455"/>
            <a:ext cx="3051825" cy="471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FCE260D-EFF1-933D-1BC8-27546572DB45}"/>
              </a:ext>
            </a:extLst>
          </p:cNvPr>
          <p:cNvSpPr txBox="1"/>
          <p:nvPr/>
        </p:nvSpPr>
        <p:spPr>
          <a:xfrm>
            <a:off x="787510" y="2189831"/>
            <a:ext cx="39387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1600" b="1" dirty="0"/>
              <a:t>Detecto los síntomas</a:t>
            </a:r>
          </a:p>
          <a:p>
            <a:pPr marL="342900" indent="-342900">
              <a:buAutoNum type="arabicPeriod"/>
            </a:pPr>
            <a:r>
              <a:rPr lang="es-ES" sz="1600" b="1" dirty="0"/>
              <a:t>Registro hora de inicio de los síntomas o el </a:t>
            </a:r>
            <a:r>
              <a:rPr lang="es-ES" sz="1600" b="1" dirty="0">
                <a:solidFill>
                  <a:srgbClr val="FF0000"/>
                </a:solidFill>
              </a:rPr>
              <a:t>“tiempo cero”</a:t>
            </a:r>
          </a:p>
          <a:p>
            <a:pPr marL="342900" indent="-342900">
              <a:buAutoNum type="arabicPeriod"/>
            </a:pPr>
            <a:r>
              <a:rPr lang="es-ES" sz="1600" b="1" dirty="0"/>
              <a:t>Valoro XABCDE</a:t>
            </a:r>
          </a:p>
          <a:p>
            <a:pPr marL="342900" indent="-342900">
              <a:buAutoNum type="arabicPeriod"/>
            </a:pPr>
            <a:r>
              <a:rPr lang="es-ES" sz="1600" b="1" dirty="0"/>
              <a:t>Llevo a la persona a un servicio de urgencias, si es un familiar, importante tener sus antecedentes (¿es hipertenso o diabético? ¿toma algún medicamento? Etc.)</a:t>
            </a:r>
          </a:p>
          <a:p>
            <a:endParaRPr lang="es-ES" sz="1600" b="1" dirty="0"/>
          </a:p>
          <a:p>
            <a:pPr marL="342900" indent="-342900">
              <a:buAutoNum type="arabicPeriod"/>
            </a:pPr>
            <a:endParaRPr lang="es-CL" sz="1600" b="1" dirty="0"/>
          </a:p>
        </p:txBody>
      </p:sp>
    </p:spTree>
    <p:extLst>
      <p:ext uri="{BB962C8B-B14F-4D97-AF65-F5344CB8AC3E}">
        <p14:creationId xmlns:p14="http://schemas.microsoft.com/office/powerpoint/2010/main" val="3219640692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Alzheimer's Day by Slidesgo">
  <a:themeElements>
    <a:clrScheme name="Simple Light">
      <a:dk1>
        <a:srgbClr val="000000"/>
      </a:dk1>
      <a:lt1>
        <a:srgbClr val="FFFFFF"/>
      </a:lt1>
      <a:dk2>
        <a:srgbClr val="FAFAFA"/>
      </a:dk2>
      <a:lt2>
        <a:srgbClr val="F0F0F0"/>
      </a:lt2>
      <a:accent1>
        <a:srgbClr val="71569C"/>
      </a:accent1>
      <a:accent2>
        <a:srgbClr val="9F7CD4"/>
      </a:accent2>
      <a:accent3>
        <a:srgbClr val="B6A1D4"/>
      </a:accent3>
      <a:accent4>
        <a:srgbClr val="8A71D4"/>
      </a:accent4>
      <a:accent5>
        <a:srgbClr val="DED0F3"/>
      </a:accent5>
      <a:accent6>
        <a:srgbClr val="F4EDFF"/>
      </a:accent6>
      <a:hlink>
        <a:srgbClr val="71569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Presentación en pantalla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Lato</vt:lpstr>
      <vt:lpstr>Barlow</vt:lpstr>
      <vt:lpstr>Aptos</vt:lpstr>
      <vt:lpstr>Symbol</vt:lpstr>
      <vt:lpstr>World Alzheimer's Day by Slidesgo</vt:lpstr>
      <vt:lpstr>ACCIDENTE CEREBRO VASCULAR  (ACV)</vt:lpstr>
      <vt:lpstr>¿QUÉ ES UN ACV?</vt:lpstr>
      <vt:lpstr>Presentación de PowerPoint</vt:lpstr>
      <vt:lpstr>¿QUÉ ES UN ACV?</vt:lpstr>
      <vt:lpstr>Presentación de PowerPoint</vt:lpstr>
      <vt:lpstr>Presentación de PowerPoint</vt:lpstr>
      <vt:lpstr>Presentación de PowerPoint</vt:lpstr>
      <vt:lpstr>Presentación de PowerPoint</vt:lpstr>
      <vt:lpstr>¿Qué hago?</vt:lpstr>
      <vt:lpstr>Reflexión final.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Nadia Elcira Hidalgo Figueroa</dc:creator>
  <cp:lastModifiedBy>Nadia Elcira Hidalgo Figueroa (nadiahidalgo)</cp:lastModifiedBy>
  <cp:revision>1</cp:revision>
  <dcterms:modified xsi:type="dcterms:W3CDTF">2025-01-09T02:39:33Z</dcterms:modified>
</cp:coreProperties>
</file>