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Fira Sans Extra Condensed SemiBol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hD92Vkckm7guDc/oVILWAtGspO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SemiBold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FiraSansExtraCondensedSemiBold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19" Type="http://schemas.openxmlformats.org/officeDocument/2006/relationships/font" Target="fonts/FiraSansExtraCondensedSemiBold-bold.fntdata"/><Relationship Id="rId6" Type="http://schemas.openxmlformats.org/officeDocument/2006/relationships/slide" Target="slides/slide2.xml"/><Relationship Id="rId18" Type="http://schemas.openxmlformats.org/officeDocument/2006/relationships/font" Target="fonts/FiraSansExtraCondensedSemiBo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00047cf0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2600047cf0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00047cf0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2600047cf0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00047cf08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2600047cf0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00047cf0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2600047cf0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600047cf08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2600047cf08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/>
          <p:nvPr>
            <p:ph type="ctrTitle"/>
          </p:nvPr>
        </p:nvSpPr>
        <p:spPr>
          <a:xfrm>
            <a:off x="4110313" y="749875"/>
            <a:ext cx="4032600" cy="29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6"/>
          <p:cNvSpPr txBox="1"/>
          <p:nvPr>
            <p:ph idx="1" type="subTitle"/>
          </p:nvPr>
        </p:nvSpPr>
        <p:spPr>
          <a:xfrm>
            <a:off x="4110313" y="3916000"/>
            <a:ext cx="40326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6" name="Google Shape;46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7"/>
          <p:cNvSpPr txBox="1"/>
          <p:nvPr>
            <p:ph type="title"/>
          </p:nvPr>
        </p:nvSpPr>
        <p:spPr>
          <a:xfrm>
            <a:off x="457200" y="411475"/>
            <a:ext cx="82230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" name="Google Shape;1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1"/>
          <p:cNvSpPr txBox="1"/>
          <p:nvPr>
            <p:ph type="title"/>
          </p:nvPr>
        </p:nvSpPr>
        <p:spPr>
          <a:xfrm>
            <a:off x="457200" y="411475"/>
            <a:ext cx="82230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1"/>
          <p:cNvSpPr txBox="1"/>
          <p:nvPr>
            <p:ph idx="1" type="body"/>
          </p:nvPr>
        </p:nvSpPr>
        <p:spPr>
          <a:xfrm>
            <a:off x="457200" y="1150416"/>
            <a:ext cx="8223000" cy="3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1" name="Google Shape;2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2"/>
          <p:cNvSpPr txBox="1"/>
          <p:nvPr>
            <p:ph type="title"/>
          </p:nvPr>
        </p:nvSpPr>
        <p:spPr>
          <a:xfrm>
            <a:off x="457200" y="411475"/>
            <a:ext cx="82230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4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4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4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" name="Google Shape;33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" name="Google Shape;37;p4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4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" name="Google Shape;39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42" name="Google Shape;42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/>
          <p:nvPr>
            <p:ph type="title"/>
          </p:nvPr>
        </p:nvSpPr>
        <p:spPr>
          <a:xfrm>
            <a:off x="457200" y="411475"/>
            <a:ext cx="82230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b="0" i="0" sz="3000" u="none" cap="none" strike="noStrik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b="0" i="0" sz="3000" u="none" cap="none" strike="noStrik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b="0" i="0" sz="3000" u="none" cap="none" strike="noStrik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b="0" i="0" sz="3000" u="none" cap="none" strike="noStrik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b="0" i="0" sz="3000" u="none" cap="none" strike="noStrik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b="0" i="0" sz="3000" u="none" cap="none" strike="noStrik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b="0" i="0" sz="3000" u="none" cap="none" strike="noStrik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b="0" i="0" sz="3000" u="none" cap="none" strike="noStrik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b="0" i="0" sz="3000" u="none" cap="none" strike="noStrik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/>
        </p:txBody>
      </p:sp>
      <p:sp>
        <p:nvSpPr>
          <p:cNvPr id="7" name="Google Shape;7;p35"/>
          <p:cNvSpPr txBox="1"/>
          <p:nvPr>
            <p:ph idx="1" type="body"/>
          </p:nvPr>
        </p:nvSpPr>
        <p:spPr>
          <a:xfrm>
            <a:off x="457200" y="1150416"/>
            <a:ext cx="8223000" cy="3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/>
          <p:nvPr/>
        </p:nvSpPr>
        <p:spPr>
          <a:xfrm>
            <a:off x="1749425" y="4828650"/>
            <a:ext cx="2005200" cy="200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 txBox="1"/>
          <p:nvPr>
            <p:ph type="ctrTitle"/>
          </p:nvPr>
        </p:nvSpPr>
        <p:spPr>
          <a:xfrm>
            <a:off x="4033350" y="855825"/>
            <a:ext cx="5023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6700"/>
              <a:t>¿Cómo crear personajes?</a:t>
            </a:r>
            <a:endParaRPr sz="6700"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4439825" y="3475425"/>
            <a:ext cx="38919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Prof Rocío Díaz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Prof Francisca Pérez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Prof Mijamín Aravena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56" name="Google Shape;56;p1"/>
          <p:cNvGrpSpPr/>
          <p:nvPr/>
        </p:nvGrpSpPr>
        <p:grpSpPr>
          <a:xfrm>
            <a:off x="961218" y="605683"/>
            <a:ext cx="2577208" cy="4329570"/>
            <a:chOff x="848850" y="726238"/>
            <a:chExt cx="2222497" cy="3691023"/>
          </a:xfrm>
        </p:grpSpPr>
        <p:sp>
          <p:nvSpPr>
            <p:cNvPr id="57" name="Google Shape;57;p1"/>
            <p:cNvSpPr/>
            <p:nvPr/>
          </p:nvSpPr>
          <p:spPr>
            <a:xfrm>
              <a:off x="2399243" y="4183432"/>
              <a:ext cx="308690" cy="215505"/>
            </a:xfrm>
            <a:custGeom>
              <a:rect b="b" l="l" r="r" t="t"/>
              <a:pathLst>
                <a:path extrusionOk="0" h="2611" w="3740">
                  <a:moveTo>
                    <a:pt x="1835" y="0"/>
                  </a:moveTo>
                  <a:cubicBezTo>
                    <a:pt x="1835" y="0"/>
                    <a:pt x="822" y="0"/>
                    <a:pt x="419" y="315"/>
                  </a:cubicBezTo>
                  <a:cubicBezTo>
                    <a:pt x="0" y="646"/>
                    <a:pt x="35" y="1957"/>
                    <a:pt x="53" y="2272"/>
                  </a:cubicBezTo>
                  <a:cubicBezTo>
                    <a:pt x="62" y="2431"/>
                    <a:pt x="1122" y="2610"/>
                    <a:pt x="2103" y="2610"/>
                  </a:cubicBezTo>
                  <a:cubicBezTo>
                    <a:pt x="2951" y="2610"/>
                    <a:pt x="3739" y="2476"/>
                    <a:pt x="3739" y="2079"/>
                  </a:cubicBezTo>
                  <a:cubicBezTo>
                    <a:pt x="3739" y="716"/>
                    <a:pt x="1835" y="0"/>
                    <a:pt x="1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1506513" y="4165191"/>
              <a:ext cx="323134" cy="252070"/>
            </a:xfrm>
            <a:custGeom>
              <a:rect b="b" l="l" r="r" t="t"/>
              <a:pathLst>
                <a:path extrusionOk="0" h="3054" w="3915">
                  <a:moveTo>
                    <a:pt x="1527" y="1"/>
                  </a:moveTo>
                  <a:cubicBezTo>
                    <a:pt x="1343" y="1"/>
                    <a:pt x="1154" y="60"/>
                    <a:pt x="979" y="221"/>
                  </a:cubicBezTo>
                  <a:cubicBezTo>
                    <a:pt x="315" y="815"/>
                    <a:pt x="0" y="1654"/>
                    <a:pt x="245" y="2423"/>
                  </a:cubicBezTo>
                  <a:cubicBezTo>
                    <a:pt x="372" y="2823"/>
                    <a:pt x="1362" y="3053"/>
                    <a:pt x="2282" y="3053"/>
                  </a:cubicBezTo>
                  <a:cubicBezTo>
                    <a:pt x="3128" y="3053"/>
                    <a:pt x="3915" y="2859"/>
                    <a:pt x="3915" y="2423"/>
                  </a:cubicBezTo>
                  <a:cubicBezTo>
                    <a:pt x="3915" y="1514"/>
                    <a:pt x="2517" y="466"/>
                    <a:pt x="2517" y="466"/>
                  </a:cubicBezTo>
                  <a:cubicBezTo>
                    <a:pt x="2517" y="466"/>
                    <a:pt x="2042" y="1"/>
                    <a:pt x="1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1569984" y="3015764"/>
              <a:ext cx="1050042" cy="1226342"/>
            </a:xfrm>
            <a:custGeom>
              <a:rect b="b" l="l" r="r" t="t"/>
              <a:pathLst>
                <a:path extrusionOk="0" h="14858" w="12722">
                  <a:moveTo>
                    <a:pt x="4436" y="0"/>
                  </a:moveTo>
                  <a:cubicBezTo>
                    <a:pt x="1939" y="0"/>
                    <a:pt x="576" y="2002"/>
                    <a:pt x="576" y="2002"/>
                  </a:cubicBezTo>
                  <a:cubicBezTo>
                    <a:pt x="576" y="2002"/>
                    <a:pt x="2394" y="8153"/>
                    <a:pt x="0" y="14199"/>
                  </a:cubicBezTo>
                  <a:cubicBezTo>
                    <a:pt x="0" y="14199"/>
                    <a:pt x="379" y="14739"/>
                    <a:pt x="1285" y="14739"/>
                  </a:cubicBezTo>
                  <a:cubicBezTo>
                    <a:pt x="1497" y="14739"/>
                    <a:pt x="1738" y="14709"/>
                    <a:pt x="2009" y="14637"/>
                  </a:cubicBezTo>
                  <a:cubicBezTo>
                    <a:pt x="2009" y="14637"/>
                    <a:pt x="4735" y="8905"/>
                    <a:pt x="4089" y="4851"/>
                  </a:cubicBezTo>
                  <a:cubicBezTo>
                    <a:pt x="4089" y="4851"/>
                    <a:pt x="4734" y="4064"/>
                    <a:pt x="5861" y="4064"/>
                  </a:cubicBezTo>
                  <a:cubicBezTo>
                    <a:pt x="6158" y="4064"/>
                    <a:pt x="6489" y="4119"/>
                    <a:pt x="6850" y="4257"/>
                  </a:cubicBezTo>
                  <a:cubicBezTo>
                    <a:pt x="6850" y="4257"/>
                    <a:pt x="10257" y="6336"/>
                    <a:pt x="10205" y="14741"/>
                  </a:cubicBezTo>
                  <a:cubicBezTo>
                    <a:pt x="10205" y="14741"/>
                    <a:pt x="10466" y="14857"/>
                    <a:pt x="10832" y="14857"/>
                  </a:cubicBezTo>
                  <a:cubicBezTo>
                    <a:pt x="11218" y="14857"/>
                    <a:pt x="11722" y="14729"/>
                    <a:pt x="12162" y="14199"/>
                  </a:cubicBezTo>
                  <a:cubicBezTo>
                    <a:pt x="12162" y="14199"/>
                    <a:pt x="12721" y="4309"/>
                    <a:pt x="7880" y="1164"/>
                  </a:cubicBezTo>
                  <a:cubicBezTo>
                    <a:pt x="6567" y="308"/>
                    <a:pt x="5414" y="0"/>
                    <a:pt x="4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1281514" y="3093763"/>
              <a:ext cx="227969" cy="263955"/>
            </a:xfrm>
            <a:custGeom>
              <a:rect b="b" l="l" r="r" t="t"/>
              <a:pathLst>
                <a:path extrusionOk="0" h="3198" w="2762">
                  <a:moveTo>
                    <a:pt x="1300" y="1"/>
                  </a:moveTo>
                  <a:cubicBezTo>
                    <a:pt x="1257" y="1"/>
                    <a:pt x="1214" y="4"/>
                    <a:pt x="1171" y="9"/>
                  </a:cubicBezTo>
                  <a:cubicBezTo>
                    <a:pt x="472" y="114"/>
                    <a:pt x="1" y="901"/>
                    <a:pt x="105" y="1774"/>
                  </a:cubicBezTo>
                  <a:cubicBezTo>
                    <a:pt x="219" y="2593"/>
                    <a:pt x="810" y="3197"/>
                    <a:pt x="1459" y="3197"/>
                  </a:cubicBezTo>
                  <a:cubicBezTo>
                    <a:pt x="1502" y="3197"/>
                    <a:pt x="1546" y="3195"/>
                    <a:pt x="1590" y="3189"/>
                  </a:cubicBezTo>
                  <a:cubicBezTo>
                    <a:pt x="2289" y="3084"/>
                    <a:pt x="2761" y="2299"/>
                    <a:pt x="2657" y="1425"/>
                  </a:cubicBezTo>
                  <a:cubicBezTo>
                    <a:pt x="2541" y="605"/>
                    <a:pt x="1950" y="1"/>
                    <a:pt x="1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572243" y="2550414"/>
              <a:ext cx="281370" cy="214185"/>
            </a:xfrm>
            <a:custGeom>
              <a:rect b="b" l="l" r="r" t="t"/>
              <a:pathLst>
                <a:path extrusionOk="0" h="2595" w="3409">
                  <a:moveTo>
                    <a:pt x="1841" y="0"/>
                  </a:moveTo>
                  <a:cubicBezTo>
                    <a:pt x="1713" y="0"/>
                    <a:pt x="1583" y="13"/>
                    <a:pt x="1452" y="40"/>
                  </a:cubicBezTo>
                  <a:cubicBezTo>
                    <a:pt x="578" y="215"/>
                    <a:pt x="1" y="914"/>
                    <a:pt x="141" y="1613"/>
                  </a:cubicBezTo>
                  <a:cubicBezTo>
                    <a:pt x="245" y="2192"/>
                    <a:pt x="855" y="2595"/>
                    <a:pt x="1562" y="2595"/>
                  </a:cubicBezTo>
                  <a:cubicBezTo>
                    <a:pt x="1686" y="2595"/>
                    <a:pt x="1813" y="2582"/>
                    <a:pt x="1941" y="2556"/>
                  </a:cubicBezTo>
                  <a:cubicBezTo>
                    <a:pt x="2815" y="2381"/>
                    <a:pt x="3409" y="1682"/>
                    <a:pt x="3269" y="984"/>
                  </a:cubicBezTo>
                  <a:cubicBezTo>
                    <a:pt x="3151" y="392"/>
                    <a:pt x="2543" y="0"/>
                    <a:pt x="1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239667" y="2038760"/>
              <a:ext cx="1432273" cy="1166915"/>
            </a:xfrm>
            <a:custGeom>
              <a:rect b="b" l="l" r="r" t="t"/>
              <a:pathLst>
                <a:path extrusionOk="0" h="14138" w="17353">
                  <a:moveTo>
                    <a:pt x="6361" y="0"/>
                  </a:moveTo>
                  <a:cubicBezTo>
                    <a:pt x="6361" y="0"/>
                    <a:pt x="4876" y="769"/>
                    <a:pt x="4002" y="1696"/>
                  </a:cubicBezTo>
                  <a:cubicBezTo>
                    <a:pt x="3967" y="1713"/>
                    <a:pt x="3949" y="1731"/>
                    <a:pt x="3932" y="1766"/>
                  </a:cubicBezTo>
                  <a:cubicBezTo>
                    <a:pt x="3460" y="2377"/>
                    <a:pt x="0" y="7060"/>
                    <a:pt x="647" y="13298"/>
                  </a:cubicBezTo>
                  <a:lnTo>
                    <a:pt x="2866" y="13298"/>
                  </a:lnTo>
                  <a:cubicBezTo>
                    <a:pt x="2866" y="13298"/>
                    <a:pt x="1905" y="7374"/>
                    <a:pt x="3373" y="4806"/>
                  </a:cubicBezTo>
                  <a:lnTo>
                    <a:pt x="3373" y="4806"/>
                  </a:lnTo>
                  <a:cubicBezTo>
                    <a:pt x="3233" y="7619"/>
                    <a:pt x="3513" y="11638"/>
                    <a:pt x="4422" y="14137"/>
                  </a:cubicBezTo>
                  <a:cubicBezTo>
                    <a:pt x="4422" y="14137"/>
                    <a:pt x="4468" y="14138"/>
                    <a:pt x="4555" y="14138"/>
                  </a:cubicBezTo>
                  <a:cubicBezTo>
                    <a:pt x="5461" y="14138"/>
                    <a:pt x="10726" y="14094"/>
                    <a:pt x="12337" y="13105"/>
                  </a:cubicBezTo>
                  <a:cubicBezTo>
                    <a:pt x="12337" y="13105"/>
                    <a:pt x="10659" y="9820"/>
                    <a:pt x="10065" y="4072"/>
                  </a:cubicBezTo>
                  <a:lnTo>
                    <a:pt x="10065" y="4072"/>
                  </a:lnTo>
                  <a:cubicBezTo>
                    <a:pt x="11167" y="5680"/>
                    <a:pt x="13194" y="7777"/>
                    <a:pt x="16304" y="8196"/>
                  </a:cubicBezTo>
                  <a:lnTo>
                    <a:pt x="17352" y="6239"/>
                  </a:lnTo>
                  <a:lnTo>
                    <a:pt x="17352" y="6239"/>
                  </a:lnTo>
                  <a:cubicBezTo>
                    <a:pt x="17352" y="6239"/>
                    <a:pt x="17296" y="6243"/>
                    <a:pt x="17192" y="6243"/>
                  </a:cubicBezTo>
                  <a:cubicBezTo>
                    <a:pt x="16327" y="6243"/>
                    <a:pt x="12164" y="5992"/>
                    <a:pt x="9855" y="1311"/>
                  </a:cubicBezTo>
                  <a:cubicBezTo>
                    <a:pt x="9804" y="1206"/>
                    <a:pt x="9750" y="1137"/>
                    <a:pt x="9699" y="1083"/>
                  </a:cubicBezTo>
                  <a:cubicBezTo>
                    <a:pt x="8947" y="175"/>
                    <a:pt x="6361" y="0"/>
                    <a:pt x="63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1734400" y="1972399"/>
              <a:ext cx="191817" cy="171926"/>
            </a:xfrm>
            <a:custGeom>
              <a:rect b="b" l="l" r="r" t="t"/>
              <a:pathLst>
                <a:path extrusionOk="0" h="2083" w="2324">
                  <a:moveTo>
                    <a:pt x="1922" y="0"/>
                  </a:moveTo>
                  <a:lnTo>
                    <a:pt x="227" y="403"/>
                  </a:lnTo>
                  <a:cubicBezTo>
                    <a:pt x="227" y="403"/>
                    <a:pt x="0" y="1154"/>
                    <a:pt x="17" y="1346"/>
                  </a:cubicBezTo>
                  <a:cubicBezTo>
                    <a:pt x="73" y="1756"/>
                    <a:pt x="572" y="2083"/>
                    <a:pt x="1090" y="2083"/>
                  </a:cubicBezTo>
                  <a:cubicBezTo>
                    <a:pt x="1388" y="2083"/>
                    <a:pt x="1693" y="1975"/>
                    <a:pt x="1922" y="1713"/>
                  </a:cubicBezTo>
                  <a:cubicBezTo>
                    <a:pt x="2324" y="1223"/>
                    <a:pt x="1922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1383861" y="1464707"/>
              <a:ext cx="898668" cy="574709"/>
            </a:xfrm>
            <a:custGeom>
              <a:rect b="b" l="l" r="r" t="t"/>
              <a:pathLst>
                <a:path extrusionOk="0" h="6963" w="10888">
                  <a:moveTo>
                    <a:pt x="9436" y="1"/>
                  </a:moveTo>
                  <a:cubicBezTo>
                    <a:pt x="9436" y="1"/>
                    <a:pt x="1119" y="175"/>
                    <a:pt x="1067" y="874"/>
                  </a:cubicBezTo>
                  <a:cubicBezTo>
                    <a:pt x="1049" y="1049"/>
                    <a:pt x="1102" y="1398"/>
                    <a:pt x="1189" y="1836"/>
                  </a:cubicBezTo>
                  <a:cubicBezTo>
                    <a:pt x="1049" y="1836"/>
                    <a:pt x="909" y="1853"/>
                    <a:pt x="769" y="1906"/>
                  </a:cubicBezTo>
                  <a:cubicBezTo>
                    <a:pt x="228" y="2132"/>
                    <a:pt x="0" y="2780"/>
                    <a:pt x="228" y="3356"/>
                  </a:cubicBezTo>
                  <a:cubicBezTo>
                    <a:pt x="417" y="3786"/>
                    <a:pt x="833" y="4062"/>
                    <a:pt x="1254" y="4062"/>
                  </a:cubicBezTo>
                  <a:cubicBezTo>
                    <a:pt x="1380" y="4062"/>
                    <a:pt x="1506" y="4037"/>
                    <a:pt x="1626" y="3985"/>
                  </a:cubicBezTo>
                  <a:cubicBezTo>
                    <a:pt x="1678" y="3968"/>
                    <a:pt x="1731" y="3933"/>
                    <a:pt x="1766" y="3915"/>
                  </a:cubicBezTo>
                  <a:cubicBezTo>
                    <a:pt x="2097" y="4876"/>
                    <a:pt x="2535" y="5802"/>
                    <a:pt x="3006" y="6291"/>
                  </a:cubicBezTo>
                  <a:cubicBezTo>
                    <a:pt x="3449" y="6748"/>
                    <a:pt x="4317" y="6962"/>
                    <a:pt x="5285" y="6962"/>
                  </a:cubicBezTo>
                  <a:cubicBezTo>
                    <a:pt x="6723" y="6962"/>
                    <a:pt x="8385" y="6491"/>
                    <a:pt x="9210" y="5645"/>
                  </a:cubicBezTo>
                  <a:cubicBezTo>
                    <a:pt x="10887" y="3933"/>
                    <a:pt x="9436" y="1"/>
                    <a:pt x="9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1471929" y="1513734"/>
              <a:ext cx="53319" cy="88150"/>
            </a:xfrm>
            <a:custGeom>
              <a:rect b="b" l="l" r="r" t="t"/>
              <a:pathLst>
                <a:path extrusionOk="0" h="1068" w="646">
                  <a:moveTo>
                    <a:pt x="524" y="1"/>
                  </a:moveTo>
                  <a:cubicBezTo>
                    <a:pt x="210" y="89"/>
                    <a:pt x="17" y="175"/>
                    <a:pt x="0" y="280"/>
                  </a:cubicBezTo>
                  <a:cubicBezTo>
                    <a:pt x="0" y="420"/>
                    <a:pt x="17" y="700"/>
                    <a:pt x="87" y="1067"/>
                  </a:cubicBezTo>
                  <a:cubicBezTo>
                    <a:pt x="140" y="1032"/>
                    <a:pt x="175" y="1014"/>
                    <a:pt x="227" y="997"/>
                  </a:cubicBezTo>
                  <a:cubicBezTo>
                    <a:pt x="366" y="927"/>
                    <a:pt x="506" y="909"/>
                    <a:pt x="646" y="909"/>
                  </a:cubicBezTo>
                  <a:cubicBezTo>
                    <a:pt x="576" y="508"/>
                    <a:pt x="524" y="194"/>
                    <a:pt x="524" y="1"/>
                  </a:cubicBezTo>
                  <a:close/>
                </a:path>
              </a:pathLst>
            </a:custGeom>
            <a:solidFill>
              <a:srgbClr val="E2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1865553" y="1698620"/>
              <a:ext cx="132803" cy="150053"/>
            </a:xfrm>
            <a:custGeom>
              <a:rect b="b" l="l" r="r" t="t"/>
              <a:pathLst>
                <a:path extrusionOk="0" h="1818" w="1609">
                  <a:moveTo>
                    <a:pt x="708" y="1"/>
                  </a:moveTo>
                  <a:cubicBezTo>
                    <a:pt x="665" y="1"/>
                    <a:pt x="621" y="6"/>
                    <a:pt x="578" y="15"/>
                  </a:cubicBezTo>
                  <a:cubicBezTo>
                    <a:pt x="210" y="120"/>
                    <a:pt x="1" y="591"/>
                    <a:pt x="124" y="1081"/>
                  </a:cubicBezTo>
                  <a:cubicBezTo>
                    <a:pt x="230" y="1509"/>
                    <a:pt x="552" y="1817"/>
                    <a:pt x="888" y="1817"/>
                  </a:cubicBezTo>
                  <a:cubicBezTo>
                    <a:pt x="936" y="1817"/>
                    <a:pt x="984" y="1811"/>
                    <a:pt x="1032" y="1798"/>
                  </a:cubicBezTo>
                  <a:cubicBezTo>
                    <a:pt x="1399" y="1710"/>
                    <a:pt x="1608" y="1239"/>
                    <a:pt x="1487" y="749"/>
                  </a:cubicBezTo>
                  <a:cubicBezTo>
                    <a:pt x="1378" y="299"/>
                    <a:pt x="1049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1331945" y="726238"/>
              <a:ext cx="876961" cy="733181"/>
            </a:xfrm>
            <a:custGeom>
              <a:rect b="b" l="l" r="r" t="t"/>
              <a:pathLst>
                <a:path extrusionOk="0" h="8883" w="10625">
                  <a:moveTo>
                    <a:pt x="6379" y="1"/>
                  </a:moveTo>
                  <a:cubicBezTo>
                    <a:pt x="6379" y="1"/>
                    <a:pt x="7148" y="1154"/>
                    <a:pt x="6379" y="2081"/>
                  </a:cubicBezTo>
                  <a:cubicBezTo>
                    <a:pt x="5627" y="3006"/>
                    <a:pt x="543" y="4649"/>
                    <a:pt x="263" y="6117"/>
                  </a:cubicBezTo>
                  <a:cubicBezTo>
                    <a:pt x="0" y="7568"/>
                    <a:pt x="1049" y="8843"/>
                    <a:pt x="1049" y="8843"/>
                  </a:cubicBezTo>
                  <a:cubicBezTo>
                    <a:pt x="1049" y="8843"/>
                    <a:pt x="1466" y="8883"/>
                    <a:pt x="2116" y="8883"/>
                  </a:cubicBezTo>
                  <a:cubicBezTo>
                    <a:pt x="4157" y="8883"/>
                    <a:pt x="8492" y="8490"/>
                    <a:pt x="9420" y="5243"/>
                  </a:cubicBezTo>
                  <a:cubicBezTo>
                    <a:pt x="10624" y="980"/>
                    <a:pt x="6379" y="1"/>
                    <a:pt x="6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357862" y="1372429"/>
              <a:ext cx="271301" cy="243981"/>
            </a:xfrm>
            <a:custGeom>
              <a:rect b="b" l="l" r="r" t="t"/>
              <a:pathLst>
                <a:path extrusionOk="0" h="2956" w="3287">
                  <a:moveTo>
                    <a:pt x="2063" y="0"/>
                  </a:moveTo>
                  <a:cubicBezTo>
                    <a:pt x="2063" y="0"/>
                    <a:pt x="893" y="420"/>
                    <a:pt x="299" y="1119"/>
                  </a:cubicBezTo>
                  <a:cubicBezTo>
                    <a:pt x="1" y="1486"/>
                    <a:pt x="665" y="2849"/>
                    <a:pt x="1172" y="2936"/>
                  </a:cubicBezTo>
                  <a:cubicBezTo>
                    <a:pt x="1240" y="2949"/>
                    <a:pt x="1313" y="2955"/>
                    <a:pt x="1389" y="2955"/>
                  </a:cubicBezTo>
                  <a:cubicBezTo>
                    <a:pt x="1905" y="2955"/>
                    <a:pt x="2583" y="2682"/>
                    <a:pt x="2902" y="2621"/>
                  </a:cubicBezTo>
                  <a:cubicBezTo>
                    <a:pt x="3286" y="2551"/>
                    <a:pt x="2063" y="0"/>
                    <a:pt x="2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528055" y="1139011"/>
              <a:ext cx="760253" cy="496546"/>
            </a:xfrm>
            <a:custGeom>
              <a:rect b="b" l="l" r="r" t="t"/>
              <a:pathLst>
                <a:path extrusionOk="0" h="6016" w="9211">
                  <a:moveTo>
                    <a:pt x="7101" y="1"/>
                  </a:moveTo>
                  <a:cubicBezTo>
                    <a:pt x="4071" y="1"/>
                    <a:pt x="1347" y="1239"/>
                    <a:pt x="1347" y="1239"/>
                  </a:cubicBezTo>
                  <a:cubicBezTo>
                    <a:pt x="1014" y="1414"/>
                    <a:pt x="1" y="2059"/>
                    <a:pt x="1" y="2427"/>
                  </a:cubicBezTo>
                  <a:cubicBezTo>
                    <a:pt x="1" y="3527"/>
                    <a:pt x="683" y="5328"/>
                    <a:pt x="1084" y="5817"/>
                  </a:cubicBezTo>
                  <a:cubicBezTo>
                    <a:pt x="1199" y="5963"/>
                    <a:pt x="1470" y="6015"/>
                    <a:pt x="1800" y="6015"/>
                  </a:cubicBezTo>
                  <a:cubicBezTo>
                    <a:pt x="2022" y="6015"/>
                    <a:pt x="2271" y="5992"/>
                    <a:pt x="2517" y="5957"/>
                  </a:cubicBezTo>
                  <a:cubicBezTo>
                    <a:pt x="4789" y="5677"/>
                    <a:pt x="8039" y="4680"/>
                    <a:pt x="8633" y="4244"/>
                  </a:cubicBezTo>
                  <a:cubicBezTo>
                    <a:pt x="9210" y="3807"/>
                    <a:pt x="8476" y="67"/>
                    <a:pt x="7673" y="16"/>
                  </a:cubicBezTo>
                  <a:cubicBezTo>
                    <a:pt x="7481" y="5"/>
                    <a:pt x="7291" y="1"/>
                    <a:pt x="7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528055" y="1241193"/>
              <a:ext cx="207829" cy="394364"/>
            </a:xfrm>
            <a:custGeom>
              <a:rect b="b" l="l" r="r" t="t"/>
              <a:pathLst>
                <a:path extrusionOk="0" h="4778" w="2518">
                  <a:moveTo>
                    <a:pt x="1347" y="1"/>
                  </a:moveTo>
                  <a:cubicBezTo>
                    <a:pt x="1014" y="176"/>
                    <a:pt x="1" y="821"/>
                    <a:pt x="1" y="1189"/>
                  </a:cubicBezTo>
                  <a:cubicBezTo>
                    <a:pt x="1" y="2289"/>
                    <a:pt x="683" y="4090"/>
                    <a:pt x="1084" y="4579"/>
                  </a:cubicBezTo>
                  <a:cubicBezTo>
                    <a:pt x="1199" y="4725"/>
                    <a:pt x="1470" y="4777"/>
                    <a:pt x="1800" y="4777"/>
                  </a:cubicBezTo>
                  <a:cubicBezTo>
                    <a:pt x="2022" y="4777"/>
                    <a:pt x="2271" y="4754"/>
                    <a:pt x="2517" y="4719"/>
                  </a:cubicBezTo>
                  <a:cubicBezTo>
                    <a:pt x="2011" y="4160"/>
                    <a:pt x="1033" y="560"/>
                    <a:pt x="1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1841122" y="1143138"/>
              <a:ext cx="199080" cy="55878"/>
            </a:xfrm>
            <a:custGeom>
              <a:rect b="b" l="l" r="r" t="t"/>
              <a:pathLst>
                <a:path extrusionOk="0" h="677" w="2412">
                  <a:moveTo>
                    <a:pt x="2202" y="1"/>
                  </a:moveTo>
                  <a:cubicBezTo>
                    <a:pt x="1433" y="70"/>
                    <a:pt x="699" y="210"/>
                    <a:pt x="70" y="367"/>
                  </a:cubicBezTo>
                  <a:cubicBezTo>
                    <a:pt x="70" y="367"/>
                    <a:pt x="0" y="595"/>
                    <a:pt x="192" y="665"/>
                  </a:cubicBezTo>
                  <a:cubicBezTo>
                    <a:pt x="215" y="673"/>
                    <a:pt x="262" y="677"/>
                    <a:pt x="326" y="677"/>
                  </a:cubicBezTo>
                  <a:cubicBezTo>
                    <a:pt x="799" y="677"/>
                    <a:pt x="2229" y="469"/>
                    <a:pt x="2307" y="315"/>
                  </a:cubicBezTo>
                  <a:cubicBezTo>
                    <a:pt x="2412" y="140"/>
                    <a:pt x="2254" y="36"/>
                    <a:pt x="2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874219" y="1764898"/>
              <a:ext cx="115470" cy="83776"/>
            </a:xfrm>
            <a:custGeom>
              <a:rect b="b" l="l" r="r" t="t"/>
              <a:pathLst>
                <a:path extrusionOk="0" h="1015" w="1399">
                  <a:moveTo>
                    <a:pt x="613" y="0"/>
                  </a:moveTo>
                  <a:cubicBezTo>
                    <a:pt x="377" y="0"/>
                    <a:pt x="150" y="66"/>
                    <a:pt x="1" y="121"/>
                  </a:cubicBezTo>
                  <a:cubicBezTo>
                    <a:pt x="1" y="173"/>
                    <a:pt x="19" y="226"/>
                    <a:pt x="19" y="278"/>
                  </a:cubicBezTo>
                  <a:cubicBezTo>
                    <a:pt x="125" y="706"/>
                    <a:pt x="447" y="1014"/>
                    <a:pt x="783" y="1014"/>
                  </a:cubicBezTo>
                  <a:cubicBezTo>
                    <a:pt x="831" y="1014"/>
                    <a:pt x="879" y="1008"/>
                    <a:pt x="927" y="995"/>
                  </a:cubicBezTo>
                  <a:cubicBezTo>
                    <a:pt x="1172" y="942"/>
                    <a:pt x="1329" y="715"/>
                    <a:pt x="1398" y="436"/>
                  </a:cubicBezTo>
                  <a:cubicBezTo>
                    <a:pt x="1206" y="99"/>
                    <a:pt x="903" y="0"/>
                    <a:pt x="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848850" y="1324887"/>
              <a:ext cx="312982" cy="713949"/>
            </a:xfrm>
            <a:custGeom>
              <a:rect b="b" l="l" r="r" t="t"/>
              <a:pathLst>
                <a:path extrusionOk="0" h="8650" w="3792">
                  <a:moveTo>
                    <a:pt x="490" y="0"/>
                  </a:moveTo>
                  <a:lnTo>
                    <a:pt x="0" y="5434"/>
                  </a:lnTo>
                  <a:lnTo>
                    <a:pt x="3355" y="8649"/>
                  </a:lnTo>
                  <a:lnTo>
                    <a:pt x="3792" y="3756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848850" y="1324887"/>
              <a:ext cx="206261" cy="448509"/>
            </a:xfrm>
            <a:custGeom>
              <a:rect b="b" l="l" r="r" t="t"/>
              <a:pathLst>
                <a:path extrusionOk="0" h="5434" w="2499">
                  <a:moveTo>
                    <a:pt x="490" y="0"/>
                  </a:moveTo>
                  <a:lnTo>
                    <a:pt x="0" y="5434"/>
                  </a:lnTo>
                  <a:lnTo>
                    <a:pt x="2498" y="4106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1055030" y="1634900"/>
              <a:ext cx="106804" cy="403939"/>
            </a:xfrm>
            <a:custGeom>
              <a:rect b="b" l="l" r="r" t="t"/>
              <a:pathLst>
                <a:path extrusionOk="0" h="4894" w="1294">
                  <a:moveTo>
                    <a:pt x="1294" y="0"/>
                  </a:moveTo>
                  <a:lnTo>
                    <a:pt x="0" y="350"/>
                  </a:lnTo>
                  <a:lnTo>
                    <a:pt x="857" y="4893"/>
                  </a:lnTo>
                  <a:lnTo>
                    <a:pt x="12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2658825" y="2334411"/>
              <a:ext cx="151539" cy="558201"/>
            </a:xfrm>
            <a:custGeom>
              <a:rect b="b" l="l" r="r" t="t"/>
              <a:pathLst>
                <a:path extrusionOk="0" h="6763" w="1836">
                  <a:moveTo>
                    <a:pt x="804" y="1"/>
                  </a:moveTo>
                  <a:cubicBezTo>
                    <a:pt x="752" y="1"/>
                    <a:pt x="717" y="36"/>
                    <a:pt x="699" y="71"/>
                  </a:cubicBezTo>
                  <a:lnTo>
                    <a:pt x="0" y="6571"/>
                  </a:lnTo>
                  <a:cubicBezTo>
                    <a:pt x="0" y="6623"/>
                    <a:pt x="35" y="6658"/>
                    <a:pt x="88" y="6658"/>
                  </a:cubicBezTo>
                  <a:lnTo>
                    <a:pt x="1049" y="6763"/>
                  </a:lnTo>
                  <a:cubicBezTo>
                    <a:pt x="1084" y="6763"/>
                    <a:pt x="1137" y="6746"/>
                    <a:pt x="1137" y="6693"/>
                  </a:cubicBezTo>
                  <a:lnTo>
                    <a:pt x="1836" y="192"/>
                  </a:lnTo>
                  <a:cubicBezTo>
                    <a:pt x="1836" y="157"/>
                    <a:pt x="1818" y="106"/>
                    <a:pt x="1766" y="106"/>
                  </a:cubicBezTo>
                  <a:lnTo>
                    <a:pt x="8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2553589" y="2285384"/>
              <a:ext cx="418300" cy="135692"/>
            </a:xfrm>
            <a:custGeom>
              <a:rect b="b" l="l" r="r" t="t"/>
              <a:pathLst>
                <a:path extrusionOk="0" h="1644" w="5068">
                  <a:moveTo>
                    <a:pt x="210" y="1"/>
                  </a:moveTo>
                  <a:cubicBezTo>
                    <a:pt x="157" y="1"/>
                    <a:pt x="122" y="18"/>
                    <a:pt x="122" y="71"/>
                  </a:cubicBezTo>
                  <a:lnTo>
                    <a:pt x="17" y="1031"/>
                  </a:lnTo>
                  <a:cubicBezTo>
                    <a:pt x="0" y="1084"/>
                    <a:pt x="35" y="1119"/>
                    <a:pt x="87" y="1136"/>
                  </a:cubicBezTo>
                  <a:lnTo>
                    <a:pt x="4875" y="1643"/>
                  </a:lnTo>
                  <a:cubicBezTo>
                    <a:pt x="4910" y="1643"/>
                    <a:pt x="4963" y="1625"/>
                    <a:pt x="4963" y="1573"/>
                  </a:cubicBezTo>
                  <a:lnTo>
                    <a:pt x="5068" y="612"/>
                  </a:lnTo>
                  <a:cubicBezTo>
                    <a:pt x="5068" y="560"/>
                    <a:pt x="5033" y="525"/>
                    <a:pt x="4998" y="507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2617061" y="938361"/>
              <a:ext cx="454286" cy="1383081"/>
            </a:xfrm>
            <a:custGeom>
              <a:rect b="b" l="l" r="r" t="t"/>
              <a:pathLst>
                <a:path extrusionOk="0" h="16757" w="5504">
                  <a:moveTo>
                    <a:pt x="3617" y="0"/>
                  </a:moveTo>
                  <a:lnTo>
                    <a:pt x="1258" y="1922"/>
                  </a:lnTo>
                  <a:lnTo>
                    <a:pt x="0" y="16373"/>
                  </a:lnTo>
                  <a:lnTo>
                    <a:pt x="3530" y="16757"/>
                  </a:lnTo>
                  <a:lnTo>
                    <a:pt x="5504" y="2377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2617061" y="938361"/>
              <a:ext cx="298538" cy="1367316"/>
            </a:xfrm>
            <a:custGeom>
              <a:rect b="b" l="l" r="r" t="t"/>
              <a:pathLst>
                <a:path extrusionOk="0" h="16566" w="3617">
                  <a:moveTo>
                    <a:pt x="3617" y="0"/>
                  </a:moveTo>
                  <a:lnTo>
                    <a:pt x="1258" y="1922"/>
                  </a:lnTo>
                  <a:lnTo>
                    <a:pt x="0" y="16373"/>
                  </a:lnTo>
                  <a:lnTo>
                    <a:pt x="1729" y="1656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0" name="Google Shape;8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00" y="78150"/>
            <a:ext cx="1226450" cy="8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>
            <p:ph type="title"/>
          </p:nvPr>
        </p:nvSpPr>
        <p:spPr>
          <a:xfrm>
            <a:off x="304950" y="400250"/>
            <a:ext cx="85341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Categorías clásicas: grado de participación en la historia</a:t>
            </a: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2721748" y="1698050"/>
            <a:ext cx="1619400" cy="3873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4810598" y="1698050"/>
            <a:ext cx="1619400" cy="3873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632911" y="1698050"/>
            <a:ext cx="1619400" cy="3873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794611" y="1791488"/>
            <a:ext cx="12960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Protagonista</a:t>
            </a:r>
            <a:endParaRPr b="0" i="0" sz="1800" u="none" cap="none" strike="noStrike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794611" y="2167946"/>
            <a:ext cx="12960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Tiene mayor participación en la historia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4972298" y="1791499"/>
            <a:ext cx="12960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Secundario</a:t>
            </a:r>
            <a:endParaRPr b="0" i="0" sz="1800" u="none" cap="none" strike="noStrike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4972298" y="2167964"/>
            <a:ext cx="12960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Participan en menor grado en la historia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2883448" y="1791497"/>
            <a:ext cx="12960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Antagonista</a:t>
            </a:r>
            <a:endParaRPr b="0" i="0" sz="1800" u="none" cap="none" strike="noStrike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2883448" y="2167952"/>
            <a:ext cx="12960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 la fuerza opuesta al protagonista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5"/>
          <p:cNvSpPr/>
          <p:nvPr/>
        </p:nvSpPr>
        <p:spPr>
          <a:xfrm rot="-5400000">
            <a:off x="1167374" y="3072645"/>
            <a:ext cx="611902" cy="39025"/>
          </a:xfrm>
          <a:custGeom>
            <a:rect b="b" l="l" r="r" t="t"/>
            <a:pathLst>
              <a:path extrusionOk="0" fill="none" h="1" w="109122">
                <a:moveTo>
                  <a:pt x="1" y="0"/>
                </a:moveTo>
                <a:lnTo>
                  <a:pt x="109121" y="0"/>
                </a:lnTo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/>
          <p:nvPr/>
        </p:nvSpPr>
        <p:spPr>
          <a:xfrm flipH="1" rot="5400000">
            <a:off x="5304108" y="3085017"/>
            <a:ext cx="611902" cy="14350"/>
          </a:xfrm>
          <a:custGeom>
            <a:rect b="b" l="l" r="r" t="t"/>
            <a:pathLst>
              <a:path extrusionOk="0" fill="none" h="1" w="109122">
                <a:moveTo>
                  <a:pt x="1" y="0"/>
                </a:moveTo>
                <a:lnTo>
                  <a:pt x="109121" y="0"/>
                </a:lnTo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"/>
          <p:cNvSpPr/>
          <p:nvPr/>
        </p:nvSpPr>
        <p:spPr>
          <a:xfrm flipH="1" rot="5400000">
            <a:off x="7348812" y="3085017"/>
            <a:ext cx="611902" cy="14350"/>
          </a:xfrm>
          <a:custGeom>
            <a:rect b="b" l="l" r="r" t="t"/>
            <a:pathLst>
              <a:path extrusionOk="0" fill="none" h="1" w="109122">
                <a:moveTo>
                  <a:pt x="1" y="0"/>
                </a:moveTo>
                <a:lnTo>
                  <a:pt x="109121" y="0"/>
                </a:lnTo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6899448" y="1698050"/>
            <a:ext cx="1619400" cy="3873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6936125" y="1791500"/>
            <a:ext cx="15624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Incidental- NPC</a:t>
            </a:r>
            <a:endParaRPr b="0" i="0" sz="1800" u="none" cap="none" strike="noStrike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7061148" y="2167964"/>
            <a:ext cx="12960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Participación casi mínima, son instrumentales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5"/>
          <p:cNvSpPr/>
          <p:nvPr/>
        </p:nvSpPr>
        <p:spPr>
          <a:xfrm rot="-5400000">
            <a:off x="3247024" y="3072645"/>
            <a:ext cx="611902" cy="39025"/>
          </a:xfrm>
          <a:custGeom>
            <a:rect b="b" l="l" r="r" t="t"/>
            <a:pathLst>
              <a:path extrusionOk="0" fill="none" h="1" w="109122">
                <a:moveTo>
                  <a:pt x="1" y="0"/>
                </a:moveTo>
                <a:lnTo>
                  <a:pt x="109121" y="0"/>
                </a:lnTo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5"/>
          <p:cNvPicPr preferRelativeResize="0"/>
          <p:nvPr/>
        </p:nvPicPr>
        <p:blipFill rotWithShape="1">
          <a:blip r:embed="rId3">
            <a:alphaModFix/>
          </a:blip>
          <a:srcRect b="47550" l="0" r="0" t="0"/>
          <a:stretch/>
        </p:blipFill>
        <p:spPr>
          <a:xfrm>
            <a:off x="723950" y="3458950"/>
            <a:ext cx="1437300" cy="140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 b="0" l="24248" r="24443" t="0"/>
          <a:stretch/>
        </p:blipFill>
        <p:spPr>
          <a:xfrm>
            <a:off x="2812800" y="3427300"/>
            <a:ext cx="1437300" cy="146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5">
            <a:alphaModFix/>
          </a:blip>
          <a:srcRect b="21471" l="18286" r="21296" t="9174"/>
          <a:stretch/>
        </p:blipFill>
        <p:spPr>
          <a:xfrm>
            <a:off x="4684450" y="3458950"/>
            <a:ext cx="1871700" cy="140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6">
            <a:alphaModFix/>
          </a:blip>
          <a:srcRect b="0" l="0" r="27624" t="0"/>
          <a:stretch/>
        </p:blipFill>
        <p:spPr>
          <a:xfrm>
            <a:off x="6936125" y="3478150"/>
            <a:ext cx="1437300" cy="1364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00047cf08_0_5"/>
          <p:cNvSpPr/>
          <p:nvPr/>
        </p:nvSpPr>
        <p:spPr>
          <a:xfrm>
            <a:off x="1561825" y="4592325"/>
            <a:ext cx="2005200" cy="200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600047cf08_0_5"/>
          <p:cNvSpPr txBox="1"/>
          <p:nvPr>
            <p:ph type="ctrTitle"/>
          </p:nvPr>
        </p:nvSpPr>
        <p:spPr>
          <a:xfrm>
            <a:off x="0" y="125050"/>
            <a:ext cx="75804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500"/>
              <a:t>Clasificaciones modernas: MBTI</a:t>
            </a:r>
            <a:endParaRPr sz="2500"/>
          </a:p>
        </p:txBody>
      </p:sp>
      <p:pic>
        <p:nvPicPr>
          <p:cNvPr id="112" name="Google Shape;112;g2600047cf08_0_5"/>
          <p:cNvPicPr preferRelativeResize="0"/>
          <p:nvPr/>
        </p:nvPicPr>
        <p:blipFill rotWithShape="1">
          <a:blip r:embed="rId3">
            <a:alphaModFix/>
          </a:blip>
          <a:srcRect b="8081" l="8156" r="8696" t="7200"/>
          <a:stretch/>
        </p:blipFill>
        <p:spPr>
          <a:xfrm>
            <a:off x="4188892" y="269525"/>
            <a:ext cx="4649408" cy="460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600047cf08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625" y="695600"/>
            <a:ext cx="3862475" cy="44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600047cf08_0_40"/>
          <p:cNvPicPr preferRelativeResize="0"/>
          <p:nvPr/>
        </p:nvPicPr>
        <p:blipFill rotWithShape="1">
          <a:blip r:embed="rId3">
            <a:alphaModFix/>
          </a:blip>
          <a:srcRect b="6358" l="0" r="0" t="5673"/>
          <a:stretch/>
        </p:blipFill>
        <p:spPr>
          <a:xfrm>
            <a:off x="298275" y="125975"/>
            <a:ext cx="8547449" cy="48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2600047cf08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3" y="152400"/>
            <a:ext cx="604837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00047cf08_0_76"/>
          <p:cNvSpPr txBox="1"/>
          <p:nvPr/>
        </p:nvSpPr>
        <p:spPr>
          <a:xfrm>
            <a:off x="215400" y="0"/>
            <a:ext cx="8713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Arquetipos y Estereotipos: ¿herramientas útiles o armas peligrosas?</a:t>
            </a:r>
            <a:endParaRPr sz="3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pic>
        <p:nvPicPr>
          <p:cNvPr id="129" name="Google Shape;129;g2600047cf08_0_76"/>
          <p:cNvPicPr preferRelativeResize="0"/>
          <p:nvPr/>
        </p:nvPicPr>
        <p:blipFill rotWithShape="1">
          <a:blip r:embed="rId3">
            <a:alphaModFix/>
          </a:blip>
          <a:srcRect b="0" l="9633" r="9682" t="0"/>
          <a:stretch/>
        </p:blipFill>
        <p:spPr>
          <a:xfrm>
            <a:off x="4491898" y="871600"/>
            <a:ext cx="4436700" cy="4129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0" name="Google Shape;130;g2600047cf08_0_76"/>
          <p:cNvSpPr txBox="1"/>
          <p:nvPr/>
        </p:nvSpPr>
        <p:spPr>
          <a:xfrm>
            <a:off x="489850" y="1451050"/>
            <a:ext cx="34239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 arquetipo e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 una </a:t>
            </a: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estructura 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ejemplo de ideas del cual se derivan otros tantos para </a:t>
            </a: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modelar los pensamientos y actitudes propias de cada individuo, conjunto, sociedad o sistema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460500" y="332875"/>
            <a:ext cx="82230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¿Qué necesita un personaje para ser verosímil?</a:t>
            </a:r>
            <a:endParaRPr/>
          </a:p>
        </p:txBody>
      </p:sp>
      <p:sp>
        <p:nvSpPr>
          <p:cNvPr id="136" name="Google Shape;136;p7"/>
          <p:cNvSpPr/>
          <p:nvPr/>
        </p:nvSpPr>
        <p:spPr>
          <a:xfrm>
            <a:off x="5325958" y="2433607"/>
            <a:ext cx="117" cy="117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0096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6172100" y="3685400"/>
            <a:ext cx="2093400" cy="1346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diferencia de los personajes </a:t>
            </a:r>
            <a:r>
              <a:rPr b="1" i="0" lang="en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planos</a:t>
            </a:r>
            <a:r>
              <a:rPr b="0" i="0" lang="en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los </a:t>
            </a:r>
            <a:r>
              <a:rPr b="1" i="0" lang="en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evolutivos </a:t>
            </a:r>
            <a:r>
              <a:rPr b="0" i="0" lang="en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son los que cambian o progresan con cada experiencia vivida, adquiriendo sabiduría.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3568463" y="3685400"/>
            <a:ext cx="2007000" cy="1346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¿Tu personaje se caracteriza por más de una cosa? ¿Tiene un pasado, ideales o una motivación en la vida? Es importante la </a:t>
            </a:r>
            <a:r>
              <a:rPr b="1" i="1" lang="en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cebolla</a:t>
            </a:r>
            <a:r>
              <a:rPr b="0" i="0" lang="en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831050" y="3685250"/>
            <a:ext cx="2140800" cy="1346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¿Tu personaje es </a:t>
            </a:r>
            <a:r>
              <a:rPr b="1" i="0" lang="en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estático </a:t>
            </a:r>
            <a:r>
              <a:rPr b="0" i="0" lang="en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 </a:t>
            </a:r>
            <a:r>
              <a:rPr b="1" i="0" lang="en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dinámico</a:t>
            </a:r>
            <a:r>
              <a:rPr b="0" i="0" lang="en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?¿Recorre lugares físicos o en su mente? ¿o quizás orquesta su plan desde las sombras?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6337850" y="3256547"/>
            <a:ext cx="17619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Evolución</a:t>
            </a:r>
            <a:endParaRPr b="0" i="0" sz="1800" u="none" cap="none" strike="noStrike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3648875" y="3256551"/>
            <a:ext cx="17619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Capas</a:t>
            </a:r>
            <a:endParaRPr b="0" i="0" sz="1800" u="none" cap="none" strike="noStrike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1020500" y="3256559"/>
            <a:ext cx="17619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Movilidad</a:t>
            </a:r>
            <a:endParaRPr b="0" i="0" sz="1800" u="none" cap="none" strike="noStrike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3125" y="1163000"/>
            <a:ext cx="2093400" cy="20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4">
            <a:alphaModFix/>
          </a:blip>
          <a:srcRect b="0" l="24072" r="17209" t="0"/>
          <a:stretch/>
        </p:blipFill>
        <p:spPr>
          <a:xfrm>
            <a:off x="925700" y="1275050"/>
            <a:ext cx="1951500" cy="1869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5" name="Google Shape;14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0125" y="1009550"/>
            <a:ext cx="165735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00047cf08_0_273"/>
          <p:cNvSpPr txBox="1"/>
          <p:nvPr/>
        </p:nvSpPr>
        <p:spPr>
          <a:xfrm>
            <a:off x="1745700" y="129250"/>
            <a:ext cx="565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¡Dale un motivo a tu personaje!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600047cf08_0_273"/>
          <p:cNvSpPr txBox="1"/>
          <p:nvPr/>
        </p:nvSpPr>
        <p:spPr>
          <a:xfrm>
            <a:off x="157225" y="1139575"/>
            <a:ext cx="2729100" cy="3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¿Cuál es el </a:t>
            </a:r>
            <a:r>
              <a:rPr b="1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motor </a:t>
            </a:r>
            <a:r>
              <a:rPr b="0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 tu héroe/heroin@? ¿Un ser querido? ¿Un sueño de infancia?¿Quizás por venganza o avaricia? Dar a tu personaje un motivo por el cual luchar te ayudará a justificar sus acciones, pensamientos y relaciones.</a:t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g2600047cf08_0_2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5450" y="1139575"/>
            <a:ext cx="5892600" cy="33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/>
          <p:nvPr/>
        </p:nvSpPr>
        <p:spPr>
          <a:xfrm>
            <a:off x="2295000" y="4389175"/>
            <a:ext cx="4547400" cy="33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 txBox="1"/>
          <p:nvPr>
            <p:ph type="title"/>
          </p:nvPr>
        </p:nvSpPr>
        <p:spPr>
          <a:xfrm>
            <a:off x="457200" y="186875"/>
            <a:ext cx="82230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/>
              <a:t>¡Empecemos!</a:t>
            </a:r>
            <a:endParaRPr sz="3800"/>
          </a:p>
        </p:txBody>
      </p:sp>
      <p:grpSp>
        <p:nvGrpSpPr>
          <p:cNvPr id="159" name="Google Shape;159;p6"/>
          <p:cNvGrpSpPr/>
          <p:nvPr/>
        </p:nvGrpSpPr>
        <p:grpSpPr>
          <a:xfrm>
            <a:off x="3557353" y="1194948"/>
            <a:ext cx="1507039" cy="3122959"/>
            <a:chOff x="3828203" y="1416125"/>
            <a:chExt cx="1485792" cy="3078930"/>
          </a:xfrm>
        </p:grpSpPr>
        <p:sp>
          <p:nvSpPr>
            <p:cNvPr id="160" name="Google Shape;160;p6"/>
            <p:cNvSpPr/>
            <p:nvPr/>
          </p:nvSpPr>
          <p:spPr>
            <a:xfrm>
              <a:off x="4208943" y="1416125"/>
              <a:ext cx="1092987" cy="893064"/>
            </a:xfrm>
            <a:custGeom>
              <a:rect b="b" l="l" r="r" t="t"/>
              <a:pathLst>
                <a:path extrusionOk="0" h="12950" w="15849">
                  <a:moveTo>
                    <a:pt x="4068" y="0"/>
                  </a:moveTo>
                  <a:cubicBezTo>
                    <a:pt x="3826" y="0"/>
                    <a:pt x="2467" y="58"/>
                    <a:pt x="1294" y="1294"/>
                  </a:cubicBezTo>
                  <a:cubicBezTo>
                    <a:pt x="1" y="2657"/>
                    <a:pt x="192" y="5593"/>
                    <a:pt x="1520" y="6763"/>
                  </a:cubicBezTo>
                  <a:cubicBezTo>
                    <a:pt x="2832" y="7934"/>
                    <a:pt x="3792" y="8598"/>
                    <a:pt x="4439" y="9507"/>
                  </a:cubicBezTo>
                  <a:cubicBezTo>
                    <a:pt x="5068" y="10397"/>
                    <a:pt x="6641" y="9628"/>
                    <a:pt x="8091" y="10467"/>
                  </a:cubicBezTo>
                  <a:cubicBezTo>
                    <a:pt x="9542" y="11306"/>
                    <a:pt x="11585" y="12442"/>
                    <a:pt x="12774" y="12757"/>
                  </a:cubicBezTo>
                  <a:cubicBezTo>
                    <a:pt x="13240" y="12880"/>
                    <a:pt x="13679" y="12950"/>
                    <a:pt x="14067" y="12950"/>
                  </a:cubicBezTo>
                  <a:cubicBezTo>
                    <a:pt x="14668" y="12950"/>
                    <a:pt x="15147" y="12783"/>
                    <a:pt x="15413" y="12389"/>
                  </a:cubicBezTo>
                  <a:cubicBezTo>
                    <a:pt x="15849" y="11743"/>
                    <a:pt x="15483" y="10223"/>
                    <a:pt x="14329" y="9034"/>
                  </a:cubicBezTo>
                  <a:cubicBezTo>
                    <a:pt x="12966" y="7636"/>
                    <a:pt x="11026" y="7480"/>
                    <a:pt x="10415" y="6746"/>
                  </a:cubicBezTo>
                  <a:cubicBezTo>
                    <a:pt x="9786" y="6012"/>
                    <a:pt x="10241" y="4894"/>
                    <a:pt x="10101" y="3827"/>
                  </a:cubicBezTo>
                  <a:cubicBezTo>
                    <a:pt x="9978" y="2779"/>
                    <a:pt x="9384" y="2028"/>
                    <a:pt x="8580" y="1870"/>
                  </a:cubicBezTo>
                  <a:cubicBezTo>
                    <a:pt x="7776" y="1730"/>
                    <a:pt x="7601" y="2045"/>
                    <a:pt x="6763" y="1329"/>
                  </a:cubicBezTo>
                  <a:cubicBezTo>
                    <a:pt x="5889" y="560"/>
                    <a:pt x="5295" y="36"/>
                    <a:pt x="4107" y="1"/>
                  </a:cubicBezTo>
                  <a:cubicBezTo>
                    <a:pt x="4107" y="1"/>
                    <a:pt x="4093" y="0"/>
                    <a:pt x="40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233080" y="3126011"/>
              <a:ext cx="242196" cy="106478"/>
            </a:xfrm>
            <a:custGeom>
              <a:rect b="b" l="l" r="r" t="t"/>
              <a:pathLst>
                <a:path extrusionOk="0" h="1544" w="3512">
                  <a:moveTo>
                    <a:pt x="119" y="1"/>
                  </a:moveTo>
                  <a:cubicBezTo>
                    <a:pt x="0" y="1"/>
                    <a:pt x="0" y="37"/>
                    <a:pt x="0" y="37"/>
                  </a:cubicBezTo>
                  <a:cubicBezTo>
                    <a:pt x="0" y="37"/>
                    <a:pt x="961" y="1120"/>
                    <a:pt x="1538" y="1400"/>
                  </a:cubicBezTo>
                  <a:cubicBezTo>
                    <a:pt x="1744" y="1502"/>
                    <a:pt x="2065" y="1544"/>
                    <a:pt x="2389" y="1544"/>
                  </a:cubicBezTo>
                  <a:cubicBezTo>
                    <a:pt x="2946" y="1544"/>
                    <a:pt x="3512" y="1421"/>
                    <a:pt x="3512" y="1278"/>
                  </a:cubicBezTo>
                  <a:cubicBezTo>
                    <a:pt x="3512" y="1103"/>
                    <a:pt x="2831" y="840"/>
                    <a:pt x="1678" y="421"/>
                  </a:cubicBezTo>
                  <a:cubicBezTo>
                    <a:pt x="694" y="73"/>
                    <a:pt x="28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4655955" y="1716186"/>
              <a:ext cx="113374" cy="113305"/>
            </a:xfrm>
            <a:custGeom>
              <a:rect b="b" l="l" r="r" t="t"/>
              <a:pathLst>
                <a:path extrusionOk="0" h="1643" w="1644">
                  <a:moveTo>
                    <a:pt x="1033" y="0"/>
                  </a:moveTo>
                  <a:cubicBezTo>
                    <a:pt x="630" y="0"/>
                    <a:pt x="385" y="525"/>
                    <a:pt x="385" y="525"/>
                  </a:cubicBezTo>
                  <a:lnTo>
                    <a:pt x="211" y="648"/>
                  </a:lnTo>
                  <a:lnTo>
                    <a:pt x="1" y="892"/>
                  </a:lnTo>
                  <a:cubicBezTo>
                    <a:pt x="1" y="892"/>
                    <a:pt x="246" y="1643"/>
                    <a:pt x="805" y="1643"/>
                  </a:cubicBezTo>
                  <a:cubicBezTo>
                    <a:pt x="1242" y="1643"/>
                    <a:pt x="1539" y="1398"/>
                    <a:pt x="1592" y="927"/>
                  </a:cubicBezTo>
                  <a:cubicBezTo>
                    <a:pt x="1643" y="473"/>
                    <a:pt x="1434" y="0"/>
                    <a:pt x="1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4409002" y="1568328"/>
              <a:ext cx="277229" cy="507012"/>
            </a:xfrm>
            <a:custGeom>
              <a:rect b="b" l="l" r="r" t="t"/>
              <a:pathLst>
                <a:path extrusionOk="0" h="7352" w="4020">
                  <a:moveTo>
                    <a:pt x="1918" y="1"/>
                  </a:moveTo>
                  <a:cubicBezTo>
                    <a:pt x="1740" y="1"/>
                    <a:pt x="1548" y="20"/>
                    <a:pt x="1345" y="66"/>
                  </a:cubicBezTo>
                  <a:cubicBezTo>
                    <a:pt x="105" y="362"/>
                    <a:pt x="1" y="1585"/>
                    <a:pt x="1" y="1953"/>
                  </a:cubicBezTo>
                  <a:cubicBezTo>
                    <a:pt x="1" y="2302"/>
                    <a:pt x="17" y="3542"/>
                    <a:pt x="70" y="4050"/>
                  </a:cubicBezTo>
                  <a:cubicBezTo>
                    <a:pt x="122" y="4556"/>
                    <a:pt x="542" y="5238"/>
                    <a:pt x="1468" y="5238"/>
                  </a:cubicBezTo>
                  <a:cubicBezTo>
                    <a:pt x="1468" y="5238"/>
                    <a:pt x="1660" y="6182"/>
                    <a:pt x="1345" y="6583"/>
                  </a:cubicBezTo>
                  <a:cubicBezTo>
                    <a:pt x="1031" y="6985"/>
                    <a:pt x="2412" y="7352"/>
                    <a:pt x="2412" y="7352"/>
                  </a:cubicBezTo>
                  <a:cubicBezTo>
                    <a:pt x="2412" y="7352"/>
                    <a:pt x="3321" y="7195"/>
                    <a:pt x="3582" y="6846"/>
                  </a:cubicBezTo>
                  <a:cubicBezTo>
                    <a:pt x="3582" y="6846"/>
                    <a:pt x="3286" y="6112"/>
                    <a:pt x="3775" y="4136"/>
                  </a:cubicBezTo>
                  <a:cubicBezTo>
                    <a:pt x="4019" y="3088"/>
                    <a:pt x="3966" y="3053"/>
                    <a:pt x="3966" y="3053"/>
                  </a:cubicBezTo>
                  <a:cubicBezTo>
                    <a:pt x="3966" y="3053"/>
                    <a:pt x="3985" y="1970"/>
                    <a:pt x="3966" y="1585"/>
                  </a:cubicBezTo>
                  <a:cubicBezTo>
                    <a:pt x="3951" y="1232"/>
                    <a:pt x="3979" y="483"/>
                    <a:pt x="3538" y="483"/>
                  </a:cubicBezTo>
                  <a:cubicBezTo>
                    <a:pt x="3498" y="483"/>
                    <a:pt x="3455" y="489"/>
                    <a:pt x="3407" y="502"/>
                  </a:cubicBezTo>
                  <a:cubicBezTo>
                    <a:pt x="3407" y="502"/>
                    <a:pt x="2833" y="1"/>
                    <a:pt x="1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4694574" y="1740255"/>
              <a:ext cx="48274" cy="53101"/>
            </a:xfrm>
            <a:custGeom>
              <a:rect b="b" l="l" r="r" t="t"/>
              <a:pathLst>
                <a:path extrusionOk="0" h="770" w="700">
                  <a:moveTo>
                    <a:pt x="664" y="1"/>
                  </a:moveTo>
                  <a:cubicBezTo>
                    <a:pt x="647" y="1"/>
                    <a:pt x="140" y="124"/>
                    <a:pt x="0" y="753"/>
                  </a:cubicBezTo>
                  <a:lnTo>
                    <a:pt x="88" y="770"/>
                  </a:lnTo>
                  <a:cubicBezTo>
                    <a:pt x="123" y="613"/>
                    <a:pt x="193" y="473"/>
                    <a:pt x="263" y="385"/>
                  </a:cubicBezTo>
                  <a:cubicBezTo>
                    <a:pt x="298" y="385"/>
                    <a:pt x="315" y="369"/>
                    <a:pt x="333" y="369"/>
                  </a:cubicBezTo>
                  <a:cubicBezTo>
                    <a:pt x="489" y="369"/>
                    <a:pt x="647" y="490"/>
                    <a:pt x="647" y="490"/>
                  </a:cubicBezTo>
                  <a:lnTo>
                    <a:pt x="699" y="420"/>
                  </a:lnTo>
                  <a:cubicBezTo>
                    <a:pt x="699" y="420"/>
                    <a:pt x="543" y="280"/>
                    <a:pt x="350" y="280"/>
                  </a:cubicBezTo>
                  <a:cubicBezTo>
                    <a:pt x="508" y="141"/>
                    <a:pt x="664" y="106"/>
                    <a:pt x="682" y="106"/>
                  </a:cubicBezTo>
                  <a:lnTo>
                    <a:pt x="6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4466861" y="1662188"/>
              <a:ext cx="45101" cy="59101"/>
            </a:xfrm>
            <a:custGeom>
              <a:rect b="b" l="l" r="r" t="t"/>
              <a:pathLst>
                <a:path extrusionOk="0" h="857" w="654">
                  <a:moveTo>
                    <a:pt x="322" y="0"/>
                  </a:moveTo>
                  <a:cubicBezTo>
                    <a:pt x="293" y="0"/>
                    <a:pt x="261" y="5"/>
                    <a:pt x="227" y="15"/>
                  </a:cubicBezTo>
                  <a:cubicBezTo>
                    <a:pt x="52" y="49"/>
                    <a:pt x="17" y="207"/>
                    <a:pt x="17" y="312"/>
                  </a:cubicBezTo>
                  <a:cubicBezTo>
                    <a:pt x="0" y="434"/>
                    <a:pt x="0" y="592"/>
                    <a:pt x="52" y="713"/>
                  </a:cubicBezTo>
                  <a:cubicBezTo>
                    <a:pt x="90" y="808"/>
                    <a:pt x="204" y="857"/>
                    <a:pt x="315" y="857"/>
                  </a:cubicBezTo>
                  <a:cubicBezTo>
                    <a:pt x="409" y="857"/>
                    <a:pt x="501" y="821"/>
                    <a:pt x="541" y="748"/>
                  </a:cubicBezTo>
                  <a:cubicBezTo>
                    <a:pt x="590" y="604"/>
                    <a:pt x="653" y="0"/>
                    <a:pt x="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471688" y="1673429"/>
              <a:ext cx="23723" cy="31171"/>
            </a:xfrm>
            <a:custGeom>
              <a:rect b="b" l="l" r="r" t="t"/>
              <a:pathLst>
                <a:path extrusionOk="0" h="452" w="344">
                  <a:moveTo>
                    <a:pt x="162" y="1"/>
                  </a:moveTo>
                  <a:cubicBezTo>
                    <a:pt x="145" y="1"/>
                    <a:pt x="126" y="3"/>
                    <a:pt x="105" y="9"/>
                  </a:cubicBezTo>
                  <a:cubicBezTo>
                    <a:pt x="17" y="26"/>
                    <a:pt x="0" y="114"/>
                    <a:pt x="0" y="166"/>
                  </a:cubicBezTo>
                  <a:cubicBezTo>
                    <a:pt x="0" y="236"/>
                    <a:pt x="0" y="324"/>
                    <a:pt x="17" y="376"/>
                  </a:cubicBezTo>
                  <a:cubicBezTo>
                    <a:pt x="36" y="424"/>
                    <a:pt x="103" y="451"/>
                    <a:pt x="165" y="451"/>
                  </a:cubicBezTo>
                  <a:cubicBezTo>
                    <a:pt x="216" y="451"/>
                    <a:pt x="264" y="433"/>
                    <a:pt x="280" y="394"/>
                  </a:cubicBezTo>
                  <a:cubicBezTo>
                    <a:pt x="312" y="313"/>
                    <a:pt x="344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4552374" y="1661015"/>
              <a:ext cx="45101" cy="59722"/>
            </a:xfrm>
            <a:custGeom>
              <a:rect b="b" l="l" r="r" t="t"/>
              <a:pathLst>
                <a:path extrusionOk="0" h="866" w="654">
                  <a:moveTo>
                    <a:pt x="307" y="1"/>
                  </a:moveTo>
                  <a:cubicBezTo>
                    <a:pt x="278" y="1"/>
                    <a:pt x="246" y="5"/>
                    <a:pt x="210" y="15"/>
                  </a:cubicBezTo>
                  <a:cubicBezTo>
                    <a:pt x="53" y="50"/>
                    <a:pt x="18" y="224"/>
                    <a:pt x="18" y="329"/>
                  </a:cubicBezTo>
                  <a:cubicBezTo>
                    <a:pt x="0" y="451"/>
                    <a:pt x="0" y="609"/>
                    <a:pt x="53" y="730"/>
                  </a:cubicBezTo>
                  <a:cubicBezTo>
                    <a:pt x="91" y="816"/>
                    <a:pt x="205" y="865"/>
                    <a:pt x="313" y="865"/>
                  </a:cubicBezTo>
                  <a:cubicBezTo>
                    <a:pt x="405" y="865"/>
                    <a:pt x="492" y="829"/>
                    <a:pt x="524" y="749"/>
                  </a:cubicBezTo>
                  <a:cubicBezTo>
                    <a:pt x="589" y="620"/>
                    <a:pt x="653" y="1"/>
                    <a:pt x="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556029" y="1672463"/>
              <a:ext cx="24964" cy="30895"/>
            </a:xfrm>
            <a:custGeom>
              <a:rect b="b" l="l" r="r" t="t"/>
              <a:pathLst>
                <a:path extrusionOk="0" h="448" w="362">
                  <a:moveTo>
                    <a:pt x="167" y="0"/>
                  </a:moveTo>
                  <a:cubicBezTo>
                    <a:pt x="153" y="0"/>
                    <a:pt x="138" y="2"/>
                    <a:pt x="122" y="5"/>
                  </a:cubicBezTo>
                  <a:cubicBezTo>
                    <a:pt x="35" y="40"/>
                    <a:pt x="17" y="110"/>
                    <a:pt x="17" y="180"/>
                  </a:cubicBezTo>
                  <a:cubicBezTo>
                    <a:pt x="0" y="233"/>
                    <a:pt x="0" y="320"/>
                    <a:pt x="35" y="373"/>
                  </a:cubicBezTo>
                  <a:cubicBezTo>
                    <a:pt x="54" y="421"/>
                    <a:pt x="116" y="448"/>
                    <a:pt x="176" y="448"/>
                  </a:cubicBezTo>
                  <a:cubicBezTo>
                    <a:pt x="225" y="448"/>
                    <a:pt x="273" y="429"/>
                    <a:pt x="297" y="390"/>
                  </a:cubicBezTo>
                  <a:cubicBezTo>
                    <a:pt x="329" y="324"/>
                    <a:pt x="362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4494515" y="1694463"/>
              <a:ext cx="36205" cy="97720"/>
            </a:xfrm>
            <a:custGeom>
              <a:rect b="b" l="l" r="r" t="t"/>
              <a:pathLst>
                <a:path extrusionOk="0" h="1417" w="525">
                  <a:moveTo>
                    <a:pt x="525" y="1"/>
                  </a:moveTo>
                  <a:lnTo>
                    <a:pt x="420" y="19"/>
                  </a:lnTo>
                  <a:cubicBezTo>
                    <a:pt x="420" y="19"/>
                    <a:pt x="438" y="211"/>
                    <a:pt x="420" y="334"/>
                  </a:cubicBezTo>
                  <a:cubicBezTo>
                    <a:pt x="403" y="490"/>
                    <a:pt x="280" y="665"/>
                    <a:pt x="193" y="788"/>
                  </a:cubicBezTo>
                  <a:lnTo>
                    <a:pt x="158" y="840"/>
                  </a:lnTo>
                  <a:cubicBezTo>
                    <a:pt x="89" y="944"/>
                    <a:pt x="0" y="1067"/>
                    <a:pt x="105" y="1242"/>
                  </a:cubicBezTo>
                  <a:cubicBezTo>
                    <a:pt x="158" y="1347"/>
                    <a:pt x="245" y="1417"/>
                    <a:pt x="245" y="1417"/>
                  </a:cubicBezTo>
                  <a:lnTo>
                    <a:pt x="315" y="1347"/>
                  </a:lnTo>
                  <a:cubicBezTo>
                    <a:pt x="315" y="1347"/>
                    <a:pt x="245" y="1277"/>
                    <a:pt x="175" y="1189"/>
                  </a:cubicBezTo>
                  <a:cubicBezTo>
                    <a:pt x="123" y="1067"/>
                    <a:pt x="175" y="998"/>
                    <a:pt x="245" y="893"/>
                  </a:cubicBezTo>
                  <a:lnTo>
                    <a:pt x="280" y="840"/>
                  </a:lnTo>
                  <a:cubicBezTo>
                    <a:pt x="368" y="718"/>
                    <a:pt x="490" y="525"/>
                    <a:pt x="508" y="334"/>
                  </a:cubicBezTo>
                  <a:cubicBezTo>
                    <a:pt x="525" y="211"/>
                    <a:pt x="525" y="19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561960" y="1603707"/>
              <a:ext cx="53101" cy="31792"/>
            </a:xfrm>
            <a:custGeom>
              <a:rect b="b" l="l" r="r" t="t"/>
              <a:pathLst>
                <a:path extrusionOk="0" h="461" w="770">
                  <a:moveTo>
                    <a:pt x="373" y="0"/>
                  </a:moveTo>
                  <a:cubicBezTo>
                    <a:pt x="302" y="0"/>
                    <a:pt x="225" y="24"/>
                    <a:pt x="159" y="77"/>
                  </a:cubicBezTo>
                  <a:cubicBezTo>
                    <a:pt x="54" y="147"/>
                    <a:pt x="19" y="252"/>
                    <a:pt x="1" y="373"/>
                  </a:cubicBezTo>
                  <a:cubicBezTo>
                    <a:pt x="1" y="435"/>
                    <a:pt x="43" y="460"/>
                    <a:pt x="89" y="460"/>
                  </a:cubicBezTo>
                  <a:cubicBezTo>
                    <a:pt x="121" y="460"/>
                    <a:pt x="154" y="448"/>
                    <a:pt x="176" y="426"/>
                  </a:cubicBezTo>
                  <a:cubicBezTo>
                    <a:pt x="258" y="361"/>
                    <a:pt x="308" y="250"/>
                    <a:pt x="415" y="250"/>
                  </a:cubicBezTo>
                  <a:cubicBezTo>
                    <a:pt x="422" y="250"/>
                    <a:pt x="430" y="250"/>
                    <a:pt x="439" y="252"/>
                  </a:cubicBezTo>
                  <a:cubicBezTo>
                    <a:pt x="543" y="252"/>
                    <a:pt x="613" y="303"/>
                    <a:pt x="683" y="338"/>
                  </a:cubicBezTo>
                  <a:cubicBezTo>
                    <a:pt x="693" y="342"/>
                    <a:pt x="702" y="343"/>
                    <a:pt x="711" y="343"/>
                  </a:cubicBezTo>
                  <a:cubicBezTo>
                    <a:pt x="747" y="343"/>
                    <a:pt x="770" y="315"/>
                    <a:pt x="770" y="287"/>
                  </a:cubicBezTo>
                  <a:cubicBezTo>
                    <a:pt x="770" y="129"/>
                    <a:pt x="578" y="7"/>
                    <a:pt x="439" y="7"/>
                  </a:cubicBezTo>
                  <a:cubicBezTo>
                    <a:pt x="418" y="3"/>
                    <a:pt x="396" y="0"/>
                    <a:pt x="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4453551" y="1605224"/>
              <a:ext cx="53032" cy="33516"/>
            </a:xfrm>
            <a:custGeom>
              <a:rect b="b" l="l" r="r" t="t"/>
              <a:pathLst>
                <a:path extrusionOk="0" h="486" w="769">
                  <a:moveTo>
                    <a:pt x="378" y="1"/>
                  </a:moveTo>
                  <a:cubicBezTo>
                    <a:pt x="369" y="1"/>
                    <a:pt x="359" y="1"/>
                    <a:pt x="350" y="2"/>
                  </a:cubicBezTo>
                  <a:cubicBezTo>
                    <a:pt x="210" y="2"/>
                    <a:pt x="19" y="107"/>
                    <a:pt x="0" y="265"/>
                  </a:cubicBezTo>
                  <a:cubicBezTo>
                    <a:pt x="0" y="293"/>
                    <a:pt x="23" y="321"/>
                    <a:pt x="60" y="321"/>
                  </a:cubicBezTo>
                  <a:cubicBezTo>
                    <a:pt x="69" y="321"/>
                    <a:pt x="78" y="320"/>
                    <a:pt x="88" y="316"/>
                  </a:cubicBezTo>
                  <a:cubicBezTo>
                    <a:pt x="158" y="300"/>
                    <a:pt x="245" y="246"/>
                    <a:pt x="333" y="246"/>
                  </a:cubicBezTo>
                  <a:cubicBezTo>
                    <a:pt x="455" y="246"/>
                    <a:pt x="525" y="386"/>
                    <a:pt x="594" y="456"/>
                  </a:cubicBezTo>
                  <a:cubicBezTo>
                    <a:pt x="615" y="477"/>
                    <a:pt x="637" y="485"/>
                    <a:pt x="658" y="485"/>
                  </a:cubicBezTo>
                  <a:cubicBezTo>
                    <a:pt x="708" y="485"/>
                    <a:pt x="752" y="436"/>
                    <a:pt x="752" y="386"/>
                  </a:cubicBezTo>
                  <a:cubicBezTo>
                    <a:pt x="768" y="170"/>
                    <a:pt x="578" y="1"/>
                    <a:pt x="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498170" y="1912664"/>
              <a:ext cx="96479" cy="22896"/>
            </a:xfrm>
            <a:custGeom>
              <a:rect b="b" l="l" r="r" t="t"/>
              <a:pathLst>
                <a:path extrusionOk="0" h="332" w="1399">
                  <a:moveTo>
                    <a:pt x="1364" y="0"/>
                  </a:moveTo>
                  <a:cubicBezTo>
                    <a:pt x="1364" y="0"/>
                    <a:pt x="700" y="227"/>
                    <a:pt x="1" y="245"/>
                  </a:cubicBezTo>
                  <a:lnTo>
                    <a:pt x="175" y="245"/>
                  </a:lnTo>
                  <a:cubicBezTo>
                    <a:pt x="175" y="245"/>
                    <a:pt x="192" y="280"/>
                    <a:pt x="192" y="332"/>
                  </a:cubicBezTo>
                  <a:cubicBezTo>
                    <a:pt x="821" y="280"/>
                    <a:pt x="1380" y="105"/>
                    <a:pt x="1398" y="87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4501756" y="1782529"/>
              <a:ext cx="68825" cy="34964"/>
            </a:xfrm>
            <a:custGeom>
              <a:rect b="b" l="l" r="r" t="t"/>
              <a:pathLst>
                <a:path extrusionOk="0" h="507" w="998">
                  <a:moveTo>
                    <a:pt x="909" y="0"/>
                  </a:moveTo>
                  <a:cubicBezTo>
                    <a:pt x="699" y="350"/>
                    <a:pt x="333" y="401"/>
                    <a:pt x="140" y="401"/>
                  </a:cubicBezTo>
                  <a:lnTo>
                    <a:pt x="0" y="401"/>
                  </a:lnTo>
                  <a:lnTo>
                    <a:pt x="0" y="489"/>
                  </a:lnTo>
                  <a:cubicBezTo>
                    <a:pt x="0" y="489"/>
                    <a:pt x="53" y="506"/>
                    <a:pt x="123" y="506"/>
                  </a:cubicBezTo>
                  <a:cubicBezTo>
                    <a:pt x="333" y="506"/>
                    <a:pt x="752" y="436"/>
                    <a:pt x="997" y="35"/>
                  </a:cubicBezTo>
                  <a:lnTo>
                    <a:pt x="9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404175" y="1628747"/>
              <a:ext cx="279643" cy="124270"/>
            </a:xfrm>
            <a:custGeom>
              <a:rect b="b" l="l" r="r" t="t"/>
              <a:pathLst>
                <a:path extrusionOk="0" h="1802" w="4055">
                  <a:moveTo>
                    <a:pt x="785" y="445"/>
                  </a:moveTo>
                  <a:cubicBezTo>
                    <a:pt x="1234" y="445"/>
                    <a:pt x="1485" y="963"/>
                    <a:pt x="1485" y="963"/>
                  </a:cubicBezTo>
                  <a:cubicBezTo>
                    <a:pt x="1485" y="963"/>
                    <a:pt x="1189" y="1260"/>
                    <a:pt x="735" y="1382"/>
                  </a:cubicBezTo>
                  <a:cubicBezTo>
                    <a:pt x="690" y="1396"/>
                    <a:pt x="649" y="1402"/>
                    <a:pt x="611" y="1402"/>
                  </a:cubicBezTo>
                  <a:cubicBezTo>
                    <a:pt x="171" y="1402"/>
                    <a:pt x="165" y="537"/>
                    <a:pt x="665" y="457"/>
                  </a:cubicBezTo>
                  <a:cubicBezTo>
                    <a:pt x="706" y="448"/>
                    <a:pt x="746" y="445"/>
                    <a:pt x="785" y="445"/>
                  </a:cubicBezTo>
                  <a:close/>
                  <a:moveTo>
                    <a:pt x="2997" y="382"/>
                  </a:moveTo>
                  <a:cubicBezTo>
                    <a:pt x="3023" y="382"/>
                    <a:pt x="3050" y="383"/>
                    <a:pt x="3076" y="387"/>
                  </a:cubicBezTo>
                  <a:cubicBezTo>
                    <a:pt x="3600" y="457"/>
                    <a:pt x="3897" y="998"/>
                    <a:pt x="3407" y="1382"/>
                  </a:cubicBezTo>
                  <a:cubicBezTo>
                    <a:pt x="3266" y="1499"/>
                    <a:pt x="3115" y="1546"/>
                    <a:pt x="2967" y="1546"/>
                  </a:cubicBezTo>
                  <a:cubicBezTo>
                    <a:pt x="2602" y="1546"/>
                    <a:pt x="2248" y="1259"/>
                    <a:pt x="2063" y="998"/>
                  </a:cubicBezTo>
                  <a:cubicBezTo>
                    <a:pt x="2063" y="998"/>
                    <a:pt x="2489" y="382"/>
                    <a:pt x="2997" y="382"/>
                  </a:cubicBezTo>
                  <a:close/>
                  <a:moveTo>
                    <a:pt x="3084" y="0"/>
                  </a:moveTo>
                  <a:cubicBezTo>
                    <a:pt x="2818" y="0"/>
                    <a:pt x="2580" y="88"/>
                    <a:pt x="2377" y="212"/>
                  </a:cubicBezTo>
                  <a:cubicBezTo>
                    <a:pt x="2154" y="346"/>
                    <a:pt x="1972" y="394"/>
                    <a:pt x="1813" y="394"/>
                  </a:cubicBezTo>
                  <a:cubicBezTo>
                    <a:pt x="1472" y="394"/>
                    <a:pt x="1236" y="173"/>
                    <a:pt x="926" y="89"/>
                  </a:cubicBezTo>
                  <a:cubicBezTo>
                    <a:pt x="870" y="76"/>
                    <a:pt x="817" y="70"/>
                    <a:pt x="767" y="70"/>
                  </a:cubicBezTo>
                  <a:cubicBezTo>
                    <a:pt x="365" y="70"/>
                    <a:pt x="157" y="457"/>
                    <a:pt x="157" y="457"/>
                  </a:cubicBezTo>
                  <a:cubicBezTo>
                    <a:pt x="71" y="736"/>
                    <a:pt x="87" y="928"/>
                    <a:pt x="87" y="928"/>
                  </a:cubicBezTo>
                  <a:cubicBezTo>
                    <a:pt x="87" y="928"/>
                    <a:pt x="1" y="1801"/>
                    <a:pt x="542" y="1801"/>
                  </a:cubicBezTo>
                  <a:cubicBezTo>
                    <a:pt x="1084" y="1801"/>
                    <a:pt x="1294" y="1295"/>
                    <a:pt x="1748" y="1295"/>
                  </a:cubicBezTo>
                  <a:cubicBezTo>
                    <a:pt x="2202" y="1295"/>
                    <a:pt x="2412" y="1785"/>
                    <a:pt x="3041" y="1801"/>
                  </a:cubicBezTo>
                  <a:cubicBezTo>
                    <a:pt x="3051" y="1802"/>
                    <a:pt x="3060" y="1802"/>
                    <a:pt x="3069" y="1802"/>
                  </a:cubicBezTo>
                  <a:cubicBezTo>
                    <a:pt x="3682" y="1802"/>
                    <a:pt x="4055" y="1226"/>
                    <a:pt x="4055" y="1226"/>
                  </a:cubicBezTo>
                  <a:lnTo>
                    <a:pt x="4036" y="404"/>
                  </a:lnTo>
                  <a:cubicBezTo>
                    <a:pt x="4036" y="404"/>
                    <a:pt x="3880" y="229"/>
                    <a:pt x="3547" y="89"/>
                  </a:cubicBezTo>
                  <a:cubicBezTo>
                    <a:pt x="3385" y="27"/>
                    <a:pt x="3230" y="0"/>
                    <a:pt x="3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4666851" y="3126011"/>
              <a:ext cx="242265" cy="106478"/>
            </a:xfrm>
            <a:custGeom>
              <a:rect b="b" l="l" r="r" t="t"/>
              <a:pathLst>
                <a:path extrusionOk="0" h="1544" w="3513">
                  <a:moveTo>
                    <a:pt x="3394" y="1"/>
                  </a:moveTo>
                  <a:cubicBezTo>
                    <a:pt x="3225" y="1"/>
                    <a:pt x="2818" y="73"/>
                    <a:pt x="1835" y="421"/>
                  </a:cubicBezTo>
                  <a:cubicBezTo>
                    <a:pt x="682" y="840"/>
                    <a:pt x="1" y="1103"/>
                    <a:pt x="1" y="1278"/>
                  </a:cubicBezTo>
                  <a:cubicBezTo>
                    <a:pt x="1" y="1421"/>
                    <a:pt x="567" y="1544"/>
                    <a:pt x="1124" y="1544"/>
                  </a:cubicBezTo>
                  <a:cubicBezTo>
                    <a:pt x="1448" y="1544"/>
                    <a:pt x="1769" y="1502"/>
                    <a:pt x="1975" y="1400"/>
                  </a:cubicBezTo>
                  <a:cubicBezTo>
                    <a:pt x="2552" y="1120"/>
                    <a:pt x="3512" y="37"/>
                    <a:pt x="3512" y="37"/>
                  </a:cubicBezTo>
                  <a:cubicBezTo>
                    <a:pt x="3512" y="37"/>
                    <a:pt x="3512" y="1"/>
                    <a:pt x="3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4068950" y="1980110"/>
              <a:ext cx="1004301" cy="658040"/>
            </a:xfrm>
            <a:custGeom>
              <a:rect b="b" l="l" r="r" t="t"/>
              <a:pathLst>
                <a:path extrusionOk="0" h="9542" w="14563">
                  <a:moveTo>
                    <a:pt x="8426" y="1"/>
                  </a:moveTo>
                  <a:cubicBezTo>
                    <a:pt x="8129" y="227"/>
                    <a:pt x="7273" y="262"/>
                    <a:pt x="7273" y="262"/>
                  </a:cubicBezTo>
                  <a:cubicBezTo>
                    <a:pt x="7168" y="262"/>
                    <a:pt x="6714" y="262"/>
                    <a:pt x="6451" y="71"/>
                  </a:cubicBezTo>
                  <a:cubicBezTo>
                    <a:pt x="6451" y="71"/>
                    <a:pt x="6435" y="717"/>
                    <a:pt x="5897" y="717"/>
                  </a:cubicBezTo>
                  <a:cubicBezTo>
                    <a:pt x="5890" y="717"/>
                    <a:pt x="5883" y="717"/>
                    <a:pt x="5875" y="717"/>
                  </a:cubicBezTo>
                  <a:cubicBezTo>
                    <a:pt x="5536" y="706"/>
                    <a:pt x="5171" y="511"/>
                    <a:pt x="4633" y="511"/>
                  </a:cubicBezTo>
                  <a:cubicBezTo>
                    <a:pt x="4310" y="511"/>
                    <a:pt x="3925" y="582"/>
                    <a:pt x="3446" y="805"/>
                  </a:cubicBezTo>
                  <a:cubicBezTo>
                    <a:pt x="2171" y="1416"/>
                    <a:pt x="1244" y="2203"/>
                    <a:pt x="563" y="3058"/>
                  </a:cubicBezTo>
                  <a:cubicBezTo>
                    <a:pt x="0" y="3769"/>
                    <a:pt x="542" y="5222"/>
                    <a:pt x="1220" y="5222"/>
                  </a:cubicBezTo>
                  <a:cubicBezTo>
                    <a:pt x="1342" y="5222"/>
                    <a:pt x="1468" y="5175"/>
                    <a:pt x="1593" y="5068"/>
                  </a:cubicBezTo>
                  <a:cubicBezTo>
                    <a:pt x="2344" y="4442"/>
                    <a:pt x="2914" y="3690"/>
                    <a:pt x="3752" y="3690"/>
                  </a:cubicBezTo>
                  <a:cubicBezTo>
                    <a:pt x="3850" y="3690"/>
                    <a:pt x="3952" y="3700"/>
                    <a:pt x="4058" y="3722"/>
                  </a:cubicBezTo>
                  <a:cubicBezTo>
                    <a:pt x="4058" y="3722"/>
                    <a:pt x="3708" y="5050"/>
                    <a:pt x="4163" y="6378"/>
                  </a:cubicBezTo>
                  <a:cubicBezTo>
                    <a:pt x="4634" y="7724"/>
                    <a:pt x="5228" y="8964"/>
                    <a:pt x="5228" y="8964"/>
                  </a:cubicBezTo>
                  <a:lnTo>
                    <a:pt x="5246" y="9437"/>
                  </a:lnTo>
                  <a:cubicBezTo>
                    <a:pt x="5246" y="9437"/>
                    <a:pt x="5945" y="9542"/>
                    <a:pt x="7273" y="9542"/>
                  </a:cubicBezTo>
                  <a:lnTo>
                    <a:pt x="7290" y="9542"/>
                  </a:lnTo>
                  <a:cubicBezTo>
                    <a:pt x="8618" y="9542"/>
                    <a:pt x="9317" y="9437"/>
                    <a:pt x="9317" y="9437"/>
                  </a:cubicBezTo>
                  <a:lnTo>
                    <a:pt x="9335" y="8964"/>
                  </a:lnTo>
                  <a:cubicBezTo>
                    <a:pt x="9335" y="8964"/>
                    <a:pt x="9929" y="7724"/>
                    <a:pt x="10383" y="6378"/>
                  </a:cubicBezTo>
                  <a:cubicBezTo>
                    <a:pt x="10854" y="5050"/>
                    <a:pt x="10505" y="3722"/>
                    <a:pt x="10505" y="3722"/>
                  </a:cubicBezTo>
                  <a:cubicBezTo>
                    <a:pt x="10611" y="3700"/>
                    <a:pt x="10713" y="3690"/>
                    <a:pt x="10810" y="3690"/>
                  </a:cubicBezTo>
                  <a:cubicBezTo>
                    <a:pt x="11649" y="3690"/>
                    <a:pt x="12218" y="4442"/>
                    <a:pt x="12969" y="5068"/>
                  </a:cubicBezTo>
                  <a:cubicBezTo>
                    <a:pt x="13094" y="5175"/>
                    <a:pt x="13221" y="5222"/>
                    <a:pt x="13342" y="5222"/>
                  </a:cubicBezTo>
                  <a:cubicBezTo>
                    <a:pt x="14020" y="5222"/>
                    <a:pt x="14563" y="3769"/>
                    <a:pt x="14000" y="3058"/>
                  </a:cubicBezTo>
                  <a:cubicBezTo>
                    <a:pt x="13319" y="2203"/>
                    <a:pt x="12375" y="1416"/>
                    <a:pt x="11099" y="805"/>
                  </a:cubicBezTo>
                  <a:cubicBezTo>
                    <a:pt x="10628" y="585"/>
                    <a:pt x="10249" y="516"/>
                    <a:pt x="9931" y="516"/>
                  </a:cubicBezTo>
                  <a:cubicBezTo>
                    <a:pt x="9389" y="516"/>
                    <a:pt x="9023" y="717"/>
                    <a:pt x="8671" y="717"/>
                  </a:cubicBezTo>
                  <a:cubicBezTo>
                    <a:pt x="8478" y="717"/>
                    <a:pt x="8426" y="1"/>
                    <a:pt x="8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4239079" y="2632024"/>
              <a:ext cx="664040" cy="740312"/>
            </a:xfrm>
            <a:custGeom>
              <a:rect b="b" l="l" r="r" t="t"/>
              <a:pathLst>
                <a:path extrusionOk="0" h="10735" w="9629">
                  <a:moveTo>
                    <a:pt x="2814" y="0"/>
                  </a:moveTo>
                  <a:lnTo>
                    <a:pt x="2691" y="613"/>
                  </a:lnTo>
                  <a:cubicBezTo>
                    <a:pt x="1416" y="1853"/>
                    <a:pt x="1032" y="3374"/>
                    <a:pt x="699" y="4683"/>
                  </a:cubicBezTo>
                  <a:cubicBezTo>
                    <a:pt x="368" y="5977"/>
                    <a:pt x="0" y="8686"/>
                    <a:pt x="210" y="9874"/>
                  </a:cubicBezTo>
                  <a:cubicBezTo>
                    <a:pt x="293" y="10385"/>
                    <a:pt x="715" y="10734"/>
                    <a:pt x="1231" y="10734"/>
                  </a:cubicBezTo>
                  <a:cubicBezTo>
                    <a:pt x="1914" y="10734"/>
                    <a:pt x="2760" y="10121"/>
                    <a:pt x="3198" y="8458"/>
                  </a:cubicBezTo>
                  <a:cubicBezTo>
                    <a:pt x="3932" y="5680"/>
                    <a:pt x="4422" y="5557"/>
                    <a:pt x="4806" y="5557"/>
                  </a:cubicBezTo>
                  <a:cubicBezTo>
                    <a:pt x="5207" y="5557"/>
                    <a:pt x="5696" y="5680"/>
                    <a:pt x="6430" y="8458"/>
                  </a:cubicBezTo>
                  <a:cubicBezTo>
                    <a:pt x="6869" y="10121"/>
                    <a:pt x="7715" y="10734"/>
                    <a:pt x="8398" y="10734"/>
                  </a:cubicBezTo>
                  <a:cubicBezTo>
                    <a:pt x="8914" y="10734"/>
                    <a:pt x="9336" y="10385"/>
                    <a:pt x="9419" y="9874"/>
                  </a:cubicBezTo>
                  <a:cubicBezTo>
                    <a:pt x="9629" y="8686"/>
                    <a:pt x="9261" y="5977"/>
                    <a:pt x="8930" y="4683"/>
                  </a:cubicBezTo>
                  <a:cubicBezTo>
                    <a:pt x="8597" y="3374"/>
                    <a:pt x="8213" y="1853"/>
                    <a:pt x="6938" y="613"/>
                  </a:cubicBezTo>
                  <a:lnTo>
                    <a:pt x="6798" y="0"/>
                  </a:lnTo>
                  <a:lnTo>
                    <a:pt x="4806" y="89"/>
                  </a:lnTo>
                  <a:lnTo>
                    <a:pt x="28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3981161" y="2148865"/>
              <a:ext cx="435153" cy="670040"/>
            </a:xfrm>
            <a:custGeom>
              <a:rect b="b" l="l" r="r" t="t"/>
              <a:pathLst>
                <a:path extrusionOk="0" h="9716" w="6310">
                  <a:moveTo>
                    <a:pt x="1853" y="0"/>
                  </a:moveTo>
                  <a:cubicBezTo>
                    <a:pt x="1853" y="0"/>
                    <a:pt x="769" y="979"/>
                    <a:pt x="385" y="3162"/>
                  </a:cubicBezTo>
                  <a:cubicBezTo>
                    <a:pt x="1" y="5347"/>
                    <a:pt x="1119" y="7251"/>
                    <a:pt x="4038" y="8423"/>
                  </a:cubicBezTo>
                  <a:cubicBezTo>
                    <a:pt x="4038" y="8423"/>
                    <a:pt x="4038" y="8929"/>
                    <a:pt x="4527" y="9261"/>
                  </a:cubicBezTo>
                  <a:cubicBezTo>
                    <a:pt x="5016" y="9611"/>
                    <a:pt x="5156" y="9716"/>
                    <a:pt x="5278" y="9716"/>
                  </a:cubicBezTo>
                  <a:cubicBezTo>
                    <a:pt x="5557" y="9716"/>
                    <a:pt x="5541" y="9436"/>
                    <a:pt x="5541" y="9436"/>
                  </a:cubicBezTo>
                  <a:cubicBezTo>
                    <a:pt x="5541" y="9436"/>
                    <a:pt x="5820" y="9348"/>
                    <a:pt x="5785" y="9017"/>
                  </a:cubicBezTo>
                  <a:cubicBezTo>
                    <a:pt x="5785" y="9017"/>
                    <a:pt x="6116" y="8947"/>
                    <a:pt x="6047" y="8632"/>
                  </a:cubicBezTo>
                  <a:cubicBezTo>
                    <a:pt x="6047" y="8632"/>
                    <a:pt x="6309" y="8614"/>
                    <a:pt x="6309" y="8283"/>
                  </a:cubicBezTo>
                  <a:cubicBezTo>
                    <a:pt x="6309" y="8003"/>
                    <a:pt x="5715" y="7619"/>
                    <a:pt x="5715" y="7619"/>
                  </a:cubicBezTo>
                  <a:cubicBezTo>
                    <a:pt x="5715" y="7619"/>
                    <a:pt x="5715" y="7391"/>
                    <a:pt x="5541" y="7199"/>
                  </a:cubicBezTo>
                  <a:cubicBezTo>
                    <a:pt x="5471" y="7137"/>
                    <a:pt x="5355" y="7117"/>
                    <a:pt x="5235" y="7117"/>
                  </a:cubicBezTo>
                  <a:cubicBezTo>
                    <a:pt x="5019" y="7117"/>
                    <a:pt x="4788" y="7181"/>
                    <a:pt x="4788" y="7181"/>
                  </a:cubicBezTo>
                  <a:cubicBezTo>
                    <a:pt x="4788" y="7181"/>
                    <a:pt x="3495" y="6482"/>
                    <a:pt x="3041" y="5783"/>
                  </a:cubicBezTo>
                  <a:cubicBezTo>
                    <a:pt x="2570" y="5084"/>
                    <a:pt x="1801" y="3705"/>
                    <a:pt x="4159" y="1834"/>
                  </a:cubicBezTo>
                  <a:cubicBezTo>
                    <a:pt x="4159" y="1834"/>
                    <a:pt x="3409" y="629"/>
                    <a:pt x="18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725883" y="2148865"/>
              <a:ext cx="435153" cy="670040"/>
            </a:xfrm>
            <a:custGeom>
              <a:rect b="b" l="l" r="r" t="t"/>
              <a:pathLst>
                <a:path extrusionOk="0" h="9716" w="6310">
                  <a:moveTo>
                    <a:pt x="4439" y="0"/>
                  </a:moveTo>
                  <a:cubicBezTo>
                    <a:pt x="2901" y="629"/>
                    <a:pt x="2150" y="1834"/>
                    <a:pt x="2150" y="1834"/>
                  </a:cubicBezTo>
                  <a:cubicBezTo>
                    <a:pt x="4509" y="3705"/>
                    <a:pt x="3723" y="5084"/>
                    <a:pt x="3269" y="5783"/>
                  </a:cubicBezTo>
                  <a:cubicBezTo>
                    <a:pt x="2814" y="6482"/>
                    <a:pt x="1521" y="7181"/>
                    <a:pt x="1521" y="7181"/>
                  </a:cubicBezTo>
                  <a:cubicBezTo>
                    <a:pt x="1521" y="7181"/>
                    <a:pt x="1291" y="7117"/>
                    <a:pt x="1075" y="7117"/>
                  </a:cubicBezTo>
                  <a:cubicBezTo>
                    <a:pt x="954" y="7117"/>
                    <a:pt x="838" y="7137"/>
                    <a:pt x="769" y="7199"/>
                  </a:cubicBezTo>
                  <a:cubicBezTo>
                    <a:pt x="595" y="7391"/>
                    <a:pt x="578" y="7619"/>
                    <a:pt x="578" y="7619"/>
                  </a:cubicBezTo>
                  <a:cubicBezTo>
                    <a:pt x="578" y="7619"/>
                    <a:pt x="0" y="8003"/>
                    <a:pt x="0" y="8283"/>
                  </a:cubicBezTo>
                  <a:cubicBezTo>
                    <a:pt x="0" y="8614"/>
                    <a:pt x="263" y="8632"/>
                    <a:pt x="263" y="8632"/>
                  </a:cubicBezTo>
                  <a:cubicBezTo>
                    <a:pt x="193" y="8947"/>
                    <a:pt x="525" y="9017"/>
                    <a:pt x="525" y="9017"/>
                  </a:cubicBezTo>
                  <a:cubicBezTo>
                    <a:pt x="490" y="9348"/>
                    <a:pt x="769" y="9436"/>
                    <a:pt x="769" y="9436"/>
                  </a:cubicBezTo>
                  <a:cubicBezTo>
                    <a:pt x="769" y="9436"/>
                    <a:pt x="753" y="9716"/>
                    <a:pt x="1014" y="9716"/>
                  </a:cubicBezTo>
                  <a:cubicBezTo>
                    <a:pt x="1154" y="9716"/>
                    <a:pt x="1293" y="9611"/>
                    <a:pt x="1783" y="9261"/>
                  </a:cubicBezTo>
                  <a:cubicBezTo>
                    <a:pt x="2272" y="8929"/>
                    <a:pt x="2272" y="8423"/>
                    <a:pt x="2272" y="8423"/>
                  </a:cubicBezTo>
                  <a:cubicBezTo>
                    <a:pt x="5191" y="7251"/>
                    <a:pt x="6309" y="5347"/>
                    <a:pt x="5925" y="3162"/>
                  </a:cubicBezTo>
                  <a:cubicBezTo>
                    <a:pt x="5540" y="979"/>
                    <a:pt x="4439" y="0"/>
                    <a:pt x="4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375279" y="2669403"/>
              <a:ext cx="2483" cy="4896"/>
            </a:xfrm>
            <a:custGeom>
              <a:rect b="b" l="l" r="r" t="t"/>
              <a:pathLst>
                <a:path extrusionOk="0" h="71" w="36">
                  <a:moveTo>
                    <a:pt x="0" y="1"/>
                  </a:moveTo>
                  <a:lnTo>
                    <a:pt x="0" y="71"/>
                  </a:lnTo>
                  <a:lnTo>
                    <a:pt x="35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6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348729" y="2657403"/>
              <a:ext cx="26620" cy="19310"/>
            </a:xfrm>
            <a:custGeom>
              <a:rect b="b" l="l" r="r" t="t"/>
              <a:pathLst>
                <a:path extrusionOk="0" h="280" w="386">
                  <a:moveTo>
                    <a:pt x="36" y="0"/>
                  </a:moveTo>
                  <a:lnTo>
                    <a:pt x="1" y="87"/>
                  </a:lnTo>
                  <a:cubicBezTo>
                    <a:pt x="1" y="87"/>
                    <a:pt x="176" y="157"/>
                    <a:pt x="367" y="280"/>
                  </a:cubicBezTo>
                  <a:lnTo>
                    <a:pt x="385" y="245"/>
                  </a:lnTo>
                  <a:lnTo>
                    <a:pt x="385" y="175"/>
                  </a:lnTo>
                  <a:cubicBezTo>
                    <a:pt x="192" y="52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D306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764432" y="2669403"/>
              <a:ext cx="2483" cy="4896"/>
            </a:xfrm>
            <a:custGeom>
              <a:rect b="b" l="l" r="r" t="t"/>
              <a:pathLst>
                <a:path extrusionOk="0" h="71" w="36">
                  <a:moveTo>
                    <a:pt x="36" y="1"/>
                  </a:moveTo>
                  <a:lnTo>
                    <a:pt x="1" y="36"/>
                  </a:lnTo>
                  <a:lnTo>
                    <a:pt x="19" y="71"/>
                  </a:lnTo>
                  <a:cubicBezTo>
                    <a:pt x="19" y="71"/>
                    <a:pt x="36" y="53"/>
                    <a:pt x="36" y="1"/>
                  </a:cubicBezTo>
                  <a:close/>
                </a:path>
              </a:pathLst>
            </a:custGeom>
            <a:solidFill>
              <a:srgbClr val="2106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4765674" y="2657403"/>
              <a:ext cx="27723" cy="19310"/>
            </a:xfrm>
            <a:custGeom>
              <a:rect b="b" l="l" r="r" t="t"/>
              <a:pathLst>
                <a:path extrusionOk="0" h="280" w="402">
                  <a:moveTo>
                    <a:pt x="367" y="0"/>
                  </a:moveTo>
                  <a:cubicBezTo>
                    <a:pt x="367" y="0"/>
                    <a:pt x="210" y="52"/>
                    <a:pt x="18" y="175"/>
                  </a:cubicBezTo>
                  <a:cubicBezTo>
                    <a:pt x="18" y="227"/>
                    <a:pt x="1" y="245"/>
                    <a:pt x="1" y="245"/>
                  </a:cubicBezTo>
                  <a:lnTo>
                    <a:pt x="36" y="280"/>
                  </a:lnTo>
                  <a:cubicBezTo>
                    <a:pt x="227" y="157"/>
                    <a:pt x="402" y="87"/>
                    <a:pt x="402" y="87"/>
                  </a:cubicBezTo>
                  <a:lnTo>
                    <a:pt x="367" y="0"/>
                  </a:lnTo>
                  <a:close/>
                </a:path>
              </a:pathLst>
            </a:custGeom>
            <a:solidFill>
              <a:srgbClr val="D306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424587" y="2598301"/>
              <a:ext cx="292953" cy="94065"/>
            </a:xfrm>
            <a:custGeom>
              <a:rect b="b" l="l" r="r" t="t"/>
              <a:pathLst>
                <a:path extrusionOk="0" h="1364" w="4248">
                  <a:moveTo>
                    <a:pt x="71" y="0"/>
                  </a:moveTo>
                  <a:lnTo>
                    <a:pt x="1" y="1102"/>
                  </a:lnTo>
                  <a:cubicBezTo>
                    <a:pt x="595" y="1363"/>
                    <a:pt x="1993" y="1363"/>
                    <a:pt x="2116" y="1363"/>
                  </a:cubicBezTo>
                  <a:cubicBezTo>
                    <a:pt x="2256" y="1363"/>
                    <a:pt x="3654" y="1363"/>
                    <a:pt x="4248" y="1102"/>
                  </a:cubicBezTo>
                  <a:lnTo>
                    <a:pt x="4178" y="0"/>
                  </a:lnTo>
                  <a:cubicBezTo>
                    <a:pt x="4178" y="0"/>
                    <a:pt x="3234" y="175"/>
                    <a:pt x="2116" y="175"/>
                  </a:cubicBezTo>
                  <a:cubicBezTo>
                    <a:pt x="1014" y="175"/>
                    <a:pt x="71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666851" y="3128494"/>
              <a:ext cx="647144" cy="1366561"/>
            </a:xfrm>
            <a:custGeom>
              <a:rect b="b" l="l" r="r" t="t"/>
              <a:pathLst>
                <a:path extrusionOk="0" h="19816" w="9384">
                  <a:moveTo>
                    <a:pt x="3512" y="1"/>
                  </a:moveTo>
                  <a:cubicBezTo>
                    <a:pt x="3512" y="1"/>
                    <a:pt x="2080" y="1032"/>
                    <a:pt x="1" y="1242"/>
                  </a:cubicBezTo>
                  <a:cubicBezTo>
                    <a:pt x="1" y="1242"/>
                    <a:pt x="1539" y="6746"/>
                    <a:pt x="2307" y="9664"/>
                  </a:cubicBezTo>
                  <a:cubicBezTo>
                    <a:pt x="3058" y="12565"/>
                    <a:pt x="4316" y="17160"/>
                    <a:pt x="4316" y="17160"/>
                  </a:cubicBezTo>
                  <a:cubicBezTo>
                    <a:pt x="4316" y="17160"/>
                    <a:pt x="6448" y="19275"/>
                    <a:pt x="9384" y="19816"/>
                  </a:cubicBezTo>
                  <a:cubicBezTo>
                    <a:pt x="9384" y="19816"/>
                    <a:pt x="8056" y="18471"/>
                    <a:pt x="6832" y="17440"/>
                  </a:cubicBezTo>
                  <a:lnTo>
                    <a:pt x="5593" y="16409"/>
                  </a:lnTo>
                  <a:cubicBezTo>
                    <a:pt x="5593" y="16409"/>
                    <a:pt x="4020" y="2815"/>
                    <a:pt x="3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828203" y="3128494"/>
              <a:ext cx="647075" cy="1366561"/>
            </a:xfrm>
            <a:custGeom>
              <a:rect b="b" l="l" r="r" t="t"/>
              <a:pathLst>
                <a:path extrusionOk="0" h="19816" w="9383">
                  <a:moveTo>
                    <a:pt x="5871" y="1"/>
                  </a:moveTo>
                  <a:cubicBezTo>
                    <a:pt x="5364" y="2815"/>
                    <a:pt x="3791" y="16409"/>
                    <a:pt x="3791" y="16409"/>
                  </a:cubicBezTo>
                  <a:lnTo>
                    <a:pt x="2551" y="17440"/>
                  </a:lnTo>
                  <a:cubicBezTo>
                    <a:pt x="1328" y="18471"/>
                    <a:pt x="0" y="19816"/>
                    <a:pt x="0" y="19816"/>
                  </a:cubicBezTo>
                  <a:cubicBezTo>
                    <a:pt x="2936" y="19275"/>
                    <a:pt x="5068" y="17160"/>
                    <a:pt x="5068" y="17160"/>
                  </a:cubicBezTo>
                  <a:cubicBezTo>
                    <a:pt x="5068" y="17160"/>
                    <a:pt x="6326" y="12565"/>
                    <a:pt x="7076" y="9664"/>
                  </a:cubicBezTo>
                  <a:cubicBezTo>
                    <a:pt x="7845" y="6746"/>
                    <a:pt x="9383" y="1242"/>
                    <a:pt x="9383" y="1242"/>
                  </a:cubicBezTo>
                  <a:cubicBezTo>
                    <a:pt x="7304" y="1032"/>
                    <a:pt x="5871" y="1"/>
                    <a:pt x="5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418657" y="2183760"/>
              <a:ext cx="304883" cy="173579"/>
            </a:xfrm>
            <a:custGeom>
              <a:rect b="b" l="l" r="r" t="t"/>
              <a:pathLst>
                <a:path extrusionOk="0" h="2517" w="4421">
                  <a:moveTo>
                    <a:pt x="2202" y="0"/>
                  </a:moveTo>
                  <a:cubicBezTo>
                    <a:pt x="979" y="0"/>
                    <a:pt x="0" y="559"/>
                    <a:pt x="0" y="1258"/>
                  </a:cubicBezTo>
                  <a:cubicBezTo>
                    <a:pt x="0" y="1957"/>
                    <a:pt x="979" y="2516"/>
                    <a:pt x="2202" y="2516"/>
                  </a:cubicBezTo>
                  <a:cubicBezTo>
                    <a:pt x="3442" y="2516"/>
                    <a:pt x="4420" y="1957"/>
                    <a:pt x="4420" y="1258"/>
                  </a:cubicBezTo>
                  <a:cubicBezTo>
                    <a:pt x="4420" y="559"/>
                    <a:pt x="3442" y="0"/>
                    <a:pt x="2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51138" y="2212656"/>
              <a:ext cx="239921" cy="115788"/>
            </a:xfrm>
            <a:custGeom>
              <a:rect b="b" l="l" r="r" t="t"/>
              <a:pathLst>
                <a:path extrusionOk="0" h="1679" w="3479">
                  <a:moveTo>
                    <a:pt x="1731" y="1"/>
                  </a:moveTo>
                  <a:cubicBezTo>
                    <a:pt x="769" y="1"/>
                    <a:pt x="0" y="368"/>
                    <a:pt x="0" y="839"/>
                  </a:cubicBezTo>
                  <a:cubicBezTo>
                    <a:pt x="0" y="1312"/>
                    <a:pt x="769" y="1678"/>
                    <a:pt x="1731" y="1678"/>
                  </a:cubicBezTo>
                  <a:cubicBezTo>
                    <a:pt x="2710" y="1678"/>
                    <a:pt x="3478" y="1312"/>
                    <a:pt x="3478" y="839"/>
                  </a:cubicBezTo>
                  <a:cubicBezTo>
                    <a:pt x="3478" y="368"/>
                    <a:pt x="2710" y="1"/>
                    <a:pt x="1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600579" y="1813839"/>
              <a:ext cx="294056" cy="277505"/>
            </a:xfrm>
            <a:custGeom>
              <a:rect b="b" l="l" r="r" t="t"/>
              <a:pathLst>
                <a:path extrusionOk="0" h="4024" w="4264">
                  <a:moveTo>
                    <a:pt x="1118" y="0"/>
                  </a:moveTo>
                  <a:cubicBezTo>
                    <a:pt x="1118" y="0"/>
                    <a:pt x="0" y="2149"/>
                    <a:pt x="804" y="3286"/>
                  </a:cubicBezTo>
                  <a:cubicBezTo>
                    <a:pt x="1215" y="3844"/>
                    <a:pt x="1721" y="4023"/>
                    <a:pt x="2197" y="4023"/>
                  </a:cubicBezTo>
                  <a:cubicBezTo>
                    <a:pt x="2674" y="4023"/>
                    <a:pt x="3119" y="3844"/>
                    <a:pt x="3408" y="3687"/>
                  </a:cubicBezTo>
                  <a:cubicBezTo>
                    <a:pt x="3931" y="3386"/>
                    <a:pt x="4210" y="3372"/>
                    <a:pt x="4257" y="3372"/>
                  </a:cubicBezTo>
                  <a:cubicBezTo>
                    <a:pt x="4261" y="3372"/>
                    <a:pt x="4264" y="3372"/>
                    <a:pt x="4264" y="3372"/>
                  </a:cubicBezTo>
                  <a:cubicBezTo>
                    <a:pt x="4264" y="3372"/>
                    <a:pt x="2446" y="786"/>
                    <a:pt x="1906" y="699"/>
                  </a:cubicBezTo>
                  <a:cubicBezTo>
                    <a:pt x="1381" y="611"/>
                    <a:pt x="1118" y="0"/>
                    <a:pt x="1118" y="0"/>
                  </a:cubicBezTo>
                  <a:close/>
                </a:path>
              </a:pathLst>
            </a:custGeom>
            <a:solidFill>
              <a:srgbClr val="F65C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6"/>
          <p:cNvGrpSpPr/>
          <p:nvPr/>
        </p:nvGrpSpPr>
        <p:grpSpPr>
          <a:xfrm>
            <a:off x="5290741" y="1123686"/>
            <a:ext cx="1992309" cy="3265486"/>
            <a:chOff x="4771900" y="1307700"/>
            <a:chExt cx="2047594" cy="3356101"/>
          </a:xfrm>
        </p:grpSpPr>
        <p:sp>
          <p:nvSpPr>
            <p:cNvPr id="191" name="Google Shape;191;p6"/>
            <p:cNvSpPr/>
            <p:nvPr/>
          </p:nvSpPr>
          <p:spPr>
            <a:xfrm>
              <a:off x="4830334" y="1990883"/>
              <a:ext cx="1989160" cy="2250029"/>
            </a:xfrm>
            <a:custGeom>
              <a:rect b="b" l="l" r="r" t="t"/>
              <a:pathLst>
                <a:path extrusionOk="0" h="130550" w="115414">
                  <a:moveTo>
                    <a:pt x="19596" y="0"/>
                  </a:moveTo>
                  <a:cubicBezTo>
                    <a:pt x="19596" y="0"/>
                    <a:pt x="1" y="25881"/>
                    <a:pt x="10175" y="81443"/>
                  </a:cubicBezTo>
                  <a:cubicBezTo>
                    <a:pt x="15016" y="107903"/>
                    <a:pt x="6089" y="128539"/>
                    <a:pt x="6089" y="128539"/>
                  </a:cubicBezTo>
                  <a:cubicBezTo>
                    <a:pt x="6089" y="128539"/>
                    <a:pt x="19932" y="120394"/>
                    <a:pt x="35039" y="120394"/>
                  </a:cubicBezTo>
                  <a:cubicBezTo>
                    <a:pt x="39858" y="120394"/>
                    <a:pt x="44807" y="121223"/>
                    <a:pt x="49476" y="123410"/>
                  </a:cubicBezTo>
                  <a:cubicBezTo>
                    <a:pt x="58220" y="127525"/>
                    <a:pt x="67966" y="130549"/>
                    <a:pt x="78108" y="130549"/>
                  </a:cubicBezTo>
                  <a:cubicBezTo>
                    <a:pt x="90322" y="130549"/>
                    <a:pt x="103109" y="126164"/>
                    <a:pt x="115413" y="114020"/>
                  </a:cubicBezTo>
                  <a:cubicBezTo>
                    <a:pt x="115413" y="114020"/>
                    <a:pt x="94951" y="103064"/>
                    <a:pt x="93560" y="75936"/>
                  </a:cubicBezTo>
                  <a:cubicBezTo>
                    <a:pt x="92139" y="48778"/>
                    <a:pt x="92892" y="23910"/>
                    <a:pt x="62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5111800" y="4339421"/>
              <a:ext cx="317072" cy="324380"/>
            </a:xfrm>
            <a:custGeom>
              <a:rect b="b" l="l" r="r" t="t"/>
              <a:pathLst>
                <a:path extrusionOk="0" h="18821" w="20636">
                  <a:moveTo>
                    <a:pt x="11565" y="1"/>
                  </a:moveTo>
                  <a:cubicBezTo>
                    <a:pt x="11565" y="1"/>
                    <a:pt x="12231" y="3335"/>
                    <a:pt x="7478" y="7362"/>
                  </a:cubicBezTo>
                  <a:cubicBezTo>
                    <a:pt x="2697" y="11420"/>
                    <a:pt x="0" y="15420"/>
                    <a:pt x="2291" y="18318"/>
                  </a:cubicBezTo>
                  <a:cubicBezTo>
                    <a:pt x="2568" y="18666"/>
                    <a:pt x="3015" y="18821"/>
                    <a:pt x="3586" y="18821"/>
                  </a:cubicBezTo>
                  <a:cubicBezTo>
                    <a:pt x="6538" y="18821"/>
                    <a:pt x="12807" y="14679"/>
                    <a:pt x="16087" y="11594"/>
                  </a:cubicBezTo>
                  <a:cubicBezTo>
                    <a:pt x="17970" y="9827"/>
                    <a:pt x="19071" y="8784"/>
                    <a:pt x="19708" y="8146"/>
                  </a:cubicBezTo>
                  <a:cubicBezTo>
                    <a:pt x="20260" y="7652"/>
                    <a:pt x="20550" y="6929"/>
                    <a:pt x="20578" y="6203"/>
                  </a:cubicBezTo>
                  <a:lnTo>
                    <a:pt x="20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5270344" y="3636003"/>
              <a:ext cx="210193" cy="716890"/>
            </a:xfrm>
            <a:custGeom>
              <a:rect b="b" l="l" r="r" t="t"/>
              <a:pathLst>
                <a:path extrusionOk="0" h="41595" w="13680">
                  <a:moveTo>
                    <a:pt x="0" y="1"/>
                  </a:moveTo>
                  <a:cubicBezTo>
                    <a:pt x="0" y="1"/>
                    <a:pt x="88" y="2002"/>
                    <a:pt x="754" y="7362"/>
                  </a:cubicBezTo>
                  <a:cubicBezTo>
                    <a:pt x="1275" y="11508"/>
                    <a:pt x="1247" y="40809"/>
                    <a:pt x="1247" y="40809"/>
                  </a:cubicBezTo>
                  <a:cubicBezTo>
                    <a:pt x="1247" y="40809"/>
                    <a:pt x="2574" y="41595"/>
                    <a:pt x="5261" y="41595"/>
                  </a:cubicBezTo>
                  <a:cubicBezTo>
                    <a:pt x="6605" y="41595"/>
                    <a:pt x="8289" y="41398"/>
                    <a:pt x="10318" y="40809"/>
                  </a:cubicBezTo>
                  <a:cubicBezTo>
                    <a:pt x="10318" y="40809"/>
                    <a:pt x="11507" y="29273"/>
                    <a:pt x="12637" y="19044"/>
                  </a:cubicBezTo>
                  <a:cubicBezTo>
                    <a:pt x="13680" y="9595"/>
                    <a:pt x="12521" y="1"/>
                    <a:pt x="12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5650663" y="4339421"/>
              <a:ext cx="317088" cy="324380"/>
            </a:xfrm>
            <a:custGeom>
              <a:rect b="b" l="l" r="r" t="t"/>
              <a:pathLst>
                <a:path extrusionOk="0" h="18821" w="20637">
                  <a:moveTo>
                    <a:pt x="0" y="1"/>
                  </a:moveTo>
                  <a:lnTo>
                    <a:pt x="58" y="6203"/>
                  </a:lnTo>
                  <a:cubicBezTo>
                    <a:pt x="89" y="6929"/>
                    <a:pt x="378" y="7652"/>
                    <a:pt x="928" y="8146"/>
                  </a:cubicBezTo>
                  <a:cubicBezTo>
                    <a:pt x="1566" y="8784"/>
                    <a:pt x="2667" y="9827"/>
                    <a:pt x="4552" y="11594"/>
                  </a:cubicBezTo>
                  <a:cubicBezTo>
                    <a:pt x="7829" y="14679"/>
                    <a:pt x="14079" y="18821"/>
                    <a:pt x="17042" y="18821"/>
                  </a:cubicBezTo>
                  <a:cubicBezTo>
                    <a:pt x="17616" y="18821"/>
                    <a:pt x="18066" y="18666"/>
                    <a:pt x="18348" y="18318"/>
                  </a:cubicBezTo>
                  <a:cubicBezTo>
                    <a:pt x="20636" y="15420"/>
                    <a:pt x="17912" y="11420"/>
                    <a:pt x="13159" y="7362"/>
                  </a:cubicBezTo>
                  <a:cubicBezTo>
                    <a:pt x="8406" y="3335"/>
                    <a:pt x="9073" y="1"/>
                    <a:pt x="9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5612832" y="3636003"/>
              <a:ext cx="199945" cy="716890"/>
            </a:xfrm>
            <a:custGeom>
              <a:rect b="b" l="l" r="r" t="t"/>
              <a:pathLst>
                <a:path extrusionOk="0" h="41595" w="13013">
                  <a:moveTo>
                    <a:pt x="260" y="1"/>
                  </a:moveTo>
                  <a:cubicBezTo>
                    <a:pt x="260" y="1"/>
                    <a:pt x="0" y="11798"/>
                    <a:pt x="897" y="19044"/>
                  </a:cubicBezTo>
                  <a:cubicBezTo>
                    <a:pt x="2173" y="29273"/>
                    <a:pt x="2462" y="40809"/>
                    <a:pt x="2462" y="40809"/>
                  </a:cubicBezTo>
                  <a:cubicBezTo>
                    <a:pt x="4482" y="41398"/>
                    <a:pt x="6163" y="41595"/>
                    <a:pt x="7507" y="41595"/>
                  </a:cubicBezTo>
                  <a:cubicBezTo>
                    <a:pt x="10196" y="41595"/>
                    <a:pt x="11535" y="40809"/>
                    <a:pt x="11535" y="40809"/>
                  </a:cubicBezTo>
                  <a:cubicBezTo>
                    <a:pt x="11535" y="40809"/>
                    <a:pt x="11477" y="11508"/>
                    <a:pt x="12027" y="7362"/>
                  </a:cubicBezTo>
                  <a:cubicBezTo>
                    <a:pt x="13012" y="1"/>
                    <a:pt x="12780" y="1"/>
                    <a:pt x="1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5630641" y="4208056"/>
              <a:ext cx="166987" cy="154253"/>
            </a:xfrm>
            <a:custGeom>
              <a:rect b="b" l="l" r="r" t="t"/>
              <a:pathLst>
                <a:path extrusionOk="0" h="8950" w="10868">
                  <a:moveTo>
                    <a:pt x="10868" y="0"/>
                  </a:moveTo>
                  <a:cubicBezTo>
                    <a:pt x="9755" y="343"/>
                    <a:pt x="7737" y="445"/>
                    <a:pt x="5740" y="445"/>
                  </a:cubicBezTo>
                  <a:cubicBezTo>
                    <a:pt x="2849" y="445"/>
                    <a:pt x="1" y="232"/>
                    <a:pt x="0" y="232"/>
                  </a:cubicBezTo>
                  <a:lnTo>
                    <a:pt x="0" y="232"/>
                  </a:lnTo>
                  <a:lnTo>
                    <a:pt x="1303" y="7622"/>
                  </a:lnTo>
                  <a:cubicBezTo>
                    <a:pt x="3004" y="8617"/>
                    <a:pt x="4579" y="8949"/>
                    <a:pt x="5923" y="8949"/>
                  </a:cubicBezTo>
                  <a:cubicBezTo>
                    <a:pt x="8611" y="8949"/>
                    <a:pt x="10376" y="7622"/>
                    <a:pt x="10376" y="7622"/>
                  </a:cubicBezTo>
                  <a:lnTo>
                    <a:pt x="108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5275676" y="4204057"/>
              <a:ext cx="170598" cy="158459"/>
            </a:xfrm>
            <a:custGeom>
              <a:rect b="b" l="l" r="r" t="t"/>
              <a:pathLst>
                <a:path extrusionOk="0" h="9194" w="11103">
                  <a:moveTo>
                    <a:pt x="1" y="0"/>
                  </a:moveTo>
                  <a:lnTo>
                    <a:pt x="900" y="7854"/>
                  </a:lnTo>
                  <a:cubicBezTo>
                    <a:pt x="1895" y="8858"/>
                    <a:pt x="3235" y="9193"/>
                    <a:pt x="4578" y="9193"/>
                  </a:cubicBezTo>
                  <a:cubicBezTo>
                    <a:pt x="7266" y="9193"/>
                    <a:pt x="9971" y="7854"/>
                    <a:pt x="9971" y="7854"/>
                  </a:cubicBezTo>
                  <a:lnTo>
                    <a:pt x="11102" y="638"/>
                  </a:lnTo>
                  <a:lnTo>
                    <a:pt x="11102" y="638"/>
                  </a:lnTo>
                  <a:cubicBezTo>
                    <a:pt x="10844" y="640"/>
                    <a:pt x="10588" y="642"/>
                    <a:pt x="10336" y="642"/>
                  </a:cubicBezTo>
                  <a:cubicBezTo>
                    <a:pt x="4275" y="64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5264997" y="2851175"/>
              <a:ext cx="262757" cy="819386"/>
            </a:xfrm>
            <a:custGeom>
              <a:rect b="b" l="l" r="r" t="t"/>
              <a:pathLst>
                <a:path extrusionOk="0" h="47542" w="17101">
                  <a:moveTo>
                    <a:pt x="2899" y="0"/>
                  </a:moveTo>
                  <a:cubicBezTo>
                    <a:pt x="2899" y="0"/>
                    <a:pt x="0" y="18635"/>
                    <a:pt x="348" y="45532"/>
                  </a:cubicBezTo>
                  <a:cubicBezTo>
                    <a:pt x="348" y="45532"/>
                    <a:pt x="2474" y="47541"/>
                    <a:pt x="6184" y="47541"/>
                  </a:cubicBezTo>
                  <a:cubicBezTo>
                    <a:pt x="8039" y="47541"/>
                    <a:pt x="10290" y="47039"/>
                    <a:pt x="12869" y="45532"/>
                  </a:cubicBezTo>
                  <a:cubicBezTo>
                    <a:pt x="12869" y="45532"/>
                    <a:pt x="16783" y="33563"/>
                    <a:pt x="17100" y="14520"/>
                  </a:cubicBezTo>
                  <a:lnTo>
                    <a:pt x="28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5551369" y="2851175"/>
              <a:ext cx="263187" cy="819386"/>
            </a:xfrm>
            <a:custGeom>
              <a:rect b="b" l="l" r="r" t="t"/>
              <a:pathLst>
                <a:path extrusionOk="0" h="47542" w="17129">
                  <a:moveTo>
                    <a:pt x="14230" y="0"/>
                  </a:moveTo>
                  <a:lnTo>
                    <a:pt x="0" y="15273"/>
                  </a:lnTo>
                  <a:cubicBezTo>
                    <a:pt x="318" y="34316"/>
                    <a:pt x="4260" y="45532"/>
                    <a:pt x="4260" y="45532"/>
                  </a:cubicBezTo>
                  <a:cubicBezTo>
                    <a:pt x="6840" y="47039"/>
                    <a:pt x="9091" y="47541"/>
                    <a:pt x="10946" y="47541"/>
                  </a:cubicBezTo>
                  <a:cubicBezTo>
                    <a:pt x="14656" y="47541"/>
                    <a:pt x="16780" y="45532"/>
                    <a:pt x="16780" y="45532"/>
                  </a:cubicBezTo>
                  <a:cubicBezTo>
                    <a:pt x="17128" y="18635"/>
                    <a:pt x="14230" y="0"/>
                    <a:pt x="14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5281485" y="2851177"/>
              <a:ext cx="516516" cy="289738"/>
            </a:xfrm>
            <a:custGeom>
              <a:rect b="b" l="l" r="r" t="t"/>
              <a:pathLst>
                <a:path extrusionOk="0" h="16811" w="29969">
                  <a:moveTo>
                    <a:pt x="1" y="0"/>
                  </a:moveTo>
                  <a:cubicBezTo>
                    <a:pt x="1" y="0"/>
                    <a:pt x="1682" y="16810"/>
                    <a:pt x="14986" y="16810"/>
                  </a:cubicBezTo>
                  <a:cubicBezTo>
                    <a:pt x="28288" y="16810"/>
                    <a:pt x="29969" y="0"/>
                    <a:pt x="2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5168098" y="1861466"/>
              <a:ext cx="743311" cy="1048543"/>
            </a:xfrm>
            <a:custGeom>
              <a:rect b="b" l="l" r="r" t="t"/>
              <a:pathLst>
                <a:path extrusionOk="0" h="60838" w="43128">
                  <a:moveTo>
                    <a:pt x="21564" y="1"/>
                  </a:moveTo>
                  <a:lnTo>
                    <a:pt x="12723" y="1538"/>
                  </a:lnTo>
                  <a:cubicBezTo>
                    <a:pt x="12723" y="1538"/>
                    <a:pt x="7942" y="1682"/>
                    <a:pt x="1" y="7508"/>
                  </a:cubicBezTo>
                  <a:cubicBezTo>
                    <a:pt x="1" y="7508"/>
                    <a:pt x="1709" y="26955"/>
                    <a:pt x="6579" y="57417"/>
                  </a:cubicBezTo>
                  <a:cubicBezTo>
                    <a:pt x="6579" y="57417"/>
                    <a:pt x="11100" y="60837"/>
                    <a:pt x="21564" y="60837"/>
                  </a:cubicBezTo>
                  <a:cubicBezTo>
                    <a:pt x="31998" y="60837"/>
                    <a:pt x="36547" y="57417"/>
                    <a:pt x="36547" y="57417"/>
                  </a:cubicBezTo>
                  <a:cubicBezTo>
                    <a:pt x="41416" y="26955"/>
                    <a:pt x="43127" y="7508"/>
                    <a:pt x="43127" y="7508"/>
                  </a:cubicBezTo>
                  <a:cubicBezTo>
                    <a:pt x="35186" y="1682"/>
                    <a:pt x="30403" y="1538"/>
                    <a:pt x="30403" y="1538"/>
                  </a:cubicBezTo>
                  <a:lnTo>
                    <a:pt x="21564" y="1"/>
                  </a:lnTo>
                  <a:close/>
                </a:path>
              </a:pathLst>
            </a:custGeom>
            <a:solidFill>
              <a:srgbClr val="4058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269488" y="2774713"/>
              <a:ext cx="540507" cy="135415"/>
            </a:xfrm>
            <a:custGeom>
              <a:rect b="b" l="l" r="r" t="t"/>
              <a:pathLst>
                <a:path extrusionOk="0" h="7857" w="31361">
                  <a:moveTo>
                    <a:pt x="1" y="1"/>
                  </a:moveTo>
                  <a:lnTo>
                    <a:pt x="1" y="1"/>
                  </a:lnTo>
                  <a:cubicBezTo>
                    <a:pt x="205" y="1450"/>
                    <a:pt x="437" y="2929"/>
                    <a:pt x="697" y="4436"/>
                  </a:cubicBezTo>
                  <a:cubicBezTo>
                    <a:pt x="697" y="4436"/>
                    <a:pt x="5218" y="7856"/>
                    <a:pt x="15682" y="7856"/>
                  </a:cubicBezTo>
                  <a:cubicBezTo>
                    <a:pt x="26116" y="7856"/>
                    <a:pt x="30665" y="4436"/>
                    <a:pt x="30665" y="4436"/>
                  </a:cubicBezTo>
                  <a:cubicBezTo>
                    <a:pt x="30897" y="2929"/>
                    <a:pt x="31129" y="1450"/>
                    <a:pt x="31361" y="1"/>
                  </a:cubicBezTo>
                  <a:lnTo>
                    <a:pt x="31361" y="1"/>
                  </a:lnTo>
                  <a:cubicBezTo>
                    <a:pt x="28376" y="1218"/>
                    <a:pt x="23245" y="2639"/>
                    <a:pt x="15682" y="2639"/>
                  </a:cubicBezTo>
                  <a:cubicBezTo>
                    <a:pt x="8116" y="2639"/>
                    <a:pt x="2987" y="121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168098" y="1861466"/>
              <a:ext cx="743311" cy="1073999"/>
            </a:xfrm>
            <a:custGeom>
              <a:rect b="b" l="l" r="r" t="t"/>
              <a:pathLst>
                <a:path extrusionOk="0" h="62315" w="43128">
                  <a:moveTo>
                    <a:pt x="21564" y="1"/>
                  </a:moveTo>
                  <a:lnTo>
                    <a:pt x="12723" y="1538"/>
                  </a:lnTo>
                  <a:cubicBezTo>
                    <a:pt x="12723" y="1538"/>
                    <a:pt x="7942" y="1682"/>
                    <a:pt x="1" y="7508"/>
                  </a:cubicBezTo>
                  <a:cubicBezTo>
                    <a:pt x="1" y="7508"/>
                    <a:pt x="1709" y="28434"/>
                    <a:pt x="6579" y="58894"/>
                  </a:cubicBezTo>
                  <a:cubicBezTo>
                    <a:pt x="6579" y="58894"/>
                    <a:pt x="11100" y="62314"/>
                    <a:pt x="21564" y="62314"/>
                  </a:cubicBezTo>
                  <a:cubicBezTo>
                    <a:pt x="31998" y="62314"/>
                    <a:pt x="36547" y="58894"/>
                    <a:pt x="36547" y="58894"/>
                  </a:cubicBezTo>
                  <a:cubicBezTo>
                    <a:pt x="41416" y="28434"/>
                    <a:pt x="43127" y="7508"/>
                    <a:pt x="43127" y="7508"/>
                  </a:cubicBezTo>
                  <a:cubicBezTo>
                    <a:pt x="35186" y="1682"/>
                    <a:pt x="30403" y="1538"/>
                    <a:pt x="30403" y="1538"/>
                  </a:cubicBezTo>
                  <a:lnTo>
                    <a:pt x="215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5431539" y="1788561"/>
              <a:ext cx="186959" cy="132153"/>
            </a:xfrm>
            <a:custGeom>
              <a:rect b="b" l="l" r="r" t="t"/>
              <a:pathLst>
                <a:path extrusionOk="0" h="12435" w="17592">
                  <a:moveTo>
                    <a:pt x="2405" y="0"/>
                  </a:moveTo>
                  <a:cubicBezTo>
                    <a:pt x="2405" y="0"/>
                    <a:pt x="2725" y="4320"/>
                    <a:pt x="232" y="9506"/>
                  </a:cubicBezTo>
                  <a:cubicBezTo>
                    <a:pt x="0" y="10000"/>
                    <a:pt x="174" y="10550"/>
                    <a:pt x="638" y="10870"/>
                  </a:cubicBezTo>
                  <a:cubicBezTo>
                    <a:pt x="1651" y="11535"/>
                    <a:pt x="3912" y="12435"/>
                    <a:pt x="8839" y="12435"/>
                  </a:cubicBezTo>
                  <a:cubicBezTo>
                    <a:pt x="13476" y="12435"/>
                    <a:pt x="15767" y="11623"/>
                    <a:pt x="16838" y="10986"/>
                  </a:cubicBezTo>
                  <a:cubicBezTo>
                    <a:pt x="17418" y="10638"/>
                    <a:pt x="17592" y="9970"/>
                    <a:pt x="17244" y="9449"/>
                  </a:cubicBezTo>
                  <a:cubicBezTo>
                    <a:pt x="13650" y="4116"/>
                    <a:pt x="15245" y="0"/>
                    <a:pt x="152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279744" y="1559105"/>
              <a:ext cx="88328" cy="106242"/>
            </a:xfrm>
            <a:custGeom>
              <a:rect b="b" l="l" r="r" t="t"/>
              <a:pathLst>
                <a:path extrusionOk="0" h="9145" w="7603">
                  <a:moveTo>
                    <a:pt x="4053" y="1"/>
                  </a:moveTo>
                  <a:cubicBezTo>
                    <a:pt x="3703" y="1"/>
                    <a:pt x="3322" y="69"/>
                    <a:pt x="2907" y="225"/>
                  </a:cubicBezTo>
                  <a:cubicBezTo>
                    <a:pt x="0" y="1319"/>
                    <a:pt x="1396" y="9145"/>
                    <a:pt x="5397" y="9145"/>
                  </a:cubicBezTo>
                  <a:cubicBezTo>
                    <a:pt x="6063" y="9145"/>
                    <a:pt x="6800" y="8929"/>
                    <a:pt x="7602" y="8429"/>
                  </a:cubicBezTo>
                  <a:lnTo>
                    <a:pt x="7458" y="3529"/>
                  </a:lnTo>
                  <a:cubicBezTo>
                    <a:pt x="7458" y="3529"/>
                    <a:pt x="6565" y="1"/>
                    <a:pt x="4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306780" y="1573954"/>
              <a:ext cx="50861" cy="45366"/>
            </a:xfrm>
            <a:custGeom>
              <a:rect b="b" l="l" r="r" t="t"/>
              <a:pathLst>
                <a:path extrusionOk="0" h="3905" w="4378">
                  <a:moveTo>
                    <a:pt x="1873" y="0"/>
                  </a:moveTo>
                  <a:cubicBezTo>
                    <a:pt x="1619" y="0"/>
                    <a:pt x="1343" y="50"/>
                    <a:pt x="1044" y="165"/>
                  </a:cubicBezTo>
                  <a:cubicBezTo>
                    <a:pt x="494" y="369"/>
                    <a:pt x="174" y="860"/>
                    <a:pt x="0" y="1528"/>
                  </a:cubicBezTo>
                  <a:cubicBezTo>
                    <a:pt x="204" y="1238"/>
                    <a:pt x="436" y="1034"/>
                    <a:pt x="726" y="918"/>
                  </a:cubicBezTo>
                  <a:cubicBezTo>
                    <a:pt x="1028" y="805"/>
                    <a:pt x="1306" y="756"/>
                    <a:pt x="1561" y="756"/>
                  </a:cubicBezTo>
                  <a:cubicBezTo>
                    <a:pt x="2941" y="756"/>
                    <a:pt x="3644" y="2209"/>
                    <a:pt x="3914" y="2919"/>
                  </a:cubicBezTo>
                  <a:cubicBezTo>
                    <a:pt x="4030" y="3209"/>
                    <a:pt x="4146" y="3499"/>
                    <a:pt x="4290" y="3789"/>
                  </a:cubicBezTo>
                  <a:lnTo>
                    <a:pt x="4378" y="3905"/>
                  </a:lnTo>
                  <a:lnTo>
                    <a:pt x="4348" y="2541"/>
                  </a:lnTo>
                  <a:cubicBezTo>
                    <a:pt x="4348" y="2541"/>
                    <a:pt x="3679" y="0"/>
                    <a:pt x="1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681908" y="1559105"/>
              <a:ext cx="88351" cy="106242"/>
            </a:xfrm>
            <a:custGeom>
              <a:rect b="b" l="l" r="r" t="t"/>
              <a:pathLst>
                <a:path extrusionOk="0" h="9145" w="7605">
                  <a:moveTo>
                    <a:pt x="3551" y="1"/>
                  </a:moveTo>
                  <a:cubicBezTo>
                    <a:pt x="1040" y="1"/>
                    <a:pt x="146" y="3529"/>
                    <a:pt x="146" y="3529"/>
                  </a:cubicBezTo>
                  <a:lnTo>
                    <a:pt x="0" y="8429"/>
                  </a:lnTo>
                  <a:cubicBezTo>
                    <a:pt x="802" y="8929"/>
                    <a:pt x="1540" y="9145"/>
                    <a:pt x="2205" y="9145"/>
                  </a:cubicBezTo>
                  <a:cubicBezTo>
                    <a:pt x="6207" y="9145"/>
                    <a:pt x="7604" y="1319"/>
                    <a:pt x="4696" y="225"/>
                  </a:cubicBezTo>
                  <a:cubicBezTo>
                    <a:pt x="4281" y="69"/>
                    <a:pt x="3900" y="1"/>
                    <a:pt x="3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692354" y="1573954"/>
              <a:ext cx="50850" cy="45366"/>
            </a:xfrm>
            <a:custGeom>
              <a:rect b="b" l="l" r="r" t="t"/>
              <a:pathLst>
                <a:path extrusionOk="0" h="3905" w="4377">
                  <a:moveTo>
                    <a:pt x="2504" y="0"/>
                  </a:moveTo>
                  <a:cubicBezTo>
                    <a:pt x="697" y="0"/>
                    <a:pt x="29" y="2541"/>
                    <a:pt x="29" y="2541"/>
                  </a:cubicBezTo>
                  <a:lnTo>
                    <a:pt x="1" y="3905"/>
                  </a:lnTo>
                  <a:lnTo>
                    <a:pt x="59" y="3789"/>
                  </a:lnTo>
                  <a:cubicBezTo>
                    <a:pt x="233" y="3499"/>
                    <a:pt x="349" y="3209"/>
                    <a:pt x="465" y="2919"/>
                  </a:cubicBezTo>
                  <a:cubicBezTo>
                    <a:pt x="733" y="2209"/>
                    <a:pt x="1436" y="756"/>
                    <a:pt x="2817" y="756"/>
                  </a:cubicBezTo>
                  <a:cubicBezTo>
                    <a:pt x="3072" y="756"/>
                    <a:pt x="3350" y="805"/>
                    <a:pt x="3653" y="918"/>
                  </a:cubicBezTo>
                  <a:cubicBezTo>
                    <a:pt x="3913" y="1034"/>
                    <a:pt x="4175" y="1238"/>
                    <a:pt x="4376" y="1528"/>
                  </a:cubicBezTo>
                  <a:cubicBezTo>
                    <a:pt x="4202" y="860"/>
                    <a:pt x="3885" y="369"/>
                    <a:pt x="3333" y="165"/>
                  </a:cubicBezTo>
                  <a:cubicBezTo>
                    <a:pt x="3033" y="50"/>
                    <a:pt x="2757" y="0"/>
                    <a:pt x="2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339196" y="1364425"/>
              <a:ext cx="379056" cy="456928"/>
            </a:xfrm>
            <a:custGeom>
              <a:rect b="b" l="l" r="r" t="t"/>
              <a:pathLst>
                <a:path extrusionOk="0" h="39331" w="32628">
                  <a:moveTo>
                    <a:pt x="16945" y="0"/>
                  </a:moveTo>
                  <a:cubicBezTo>
                    <a:pt x="8864" y="0"/>
                    <a:pt x="2088" y="4318"/>
                    <a:pt x="1094" y="12633"/>
                  </a:cubicBezTo>
                  <a:cubicBezTo>
                    <a:pt x="1" y="21526"/>
                    <a:pt x="1821" y="39330"/>
                    <a:pt x="16684" y="39330"/>
                  </a:cubicBezTo>
                  <a:cubicBezTo>
                    <a:pt x="16791" y="39330"/>
                    <a:pt x="16898" y="39329"/>
                    <a:pt x="17007" y="39327"/>
                  </a:cubicBezTo>
                  <a:cubicBezTo>
                    <a:pt x="28802" y="39095"/>
                    <a:pt x="30425" y="28110"/>
                    <a:pt x="31526" y="19155"/>
                  </a:cubicBezTo>
                  <a:cubicBezTo>
                    <a:pt x="32628" y="10170"/>
                    <a:pt x="27816" y="808"/>
                    <a:pt x="18920" y="84"/>
                  </a:cubicBezTo>
                  <a:cubicBezTo>
                    <a:pt x="18254" y="28"/>
                    <a:pt x="17595" y="0"/>
                    <a:pt x="16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5334746" y="1307700"/>
              <a:ext cx="379811" cy="304495"/>
            </a:xfrm>
            <a:custGeom>
              <a:rect b="b" l="l" r="r" t="t"/>
              <a:pathLst>
                <a:path extrusionOk="0" h="26210" w="32693">
                  <a:moveTo>
                    <a:pt x="16541" y="1"/>
                  </a:moveTo>
                  <a:cubicBezTo>
                    <a:pt x="10955" y="1"/>
                    <a:pt x="6587" y="1534"/>
                    <a:pt x="3826" y="2879"/>
                  </a:cubicBezTo>
                  <a:cubicBezTo>
                    <a:pt x="1767" y="3893"/>
                    <a:pt x="406" y="5980"/>
                    <a:pt x="318" y="8270"/>
                  </a:cubicBezTo>
                  <a:cubicBezTo>
                    <a:pt x="0" y="17835"/>
                    <a:pt x="1361" y="25486"/>
                    <a:pt x="1361" y="25486"/>
                  </a:cubicBezTo>
                  <a:lnTo>
                    <a:pt x="2868" y="24876"/>
                  </a:lnTo>
                  <a:cubicBezTo>
                    <a:pt x="2868" y="24876"/>
                    <a:pt x="3246" y="11139"/>
                    <a:pt x="8317" y="10821"/>
                  </a:cubicBezTo>
                  <a:cubicBezTo>
                    <a:pt x="8507" y="10809"/>
                    <a:pt x="8690" y="10804"/>
                    <a:pt x="8867" y="10804"/>
                  </a:cubicBezTo>
                  <a:cubicBezTo>
                    <a:pt x="12082" y="10804"/>
                    <a:pt x="13144" y="12628"/>
                    <a:pt x="15879" y="12628"/>
                  </a:cubicBezTo>
                  <a:cubicBezTo>
                    <a:pt x="15993" y="12628"/>
                    <a:pt x="16110" y="12624"/>
                    <a:pt x="16231" y="12618"/>
                  </a:cubicBezTo>
                  <a:cubicBezTo>
                    <a:pt x="19644" y="12452"/>
                    <a:pt x="20475" y="10241"/>
                    <a:pt x="23029" y="10241"/>
                  </a:cubicBezTo>
                  <a:cubicBezTo>
                    <a:pt x="23619" y="10241"/>
                    <a:pt x="24301" y="10358"/>
                    <a:pt x="25127" y="10647"/>
                  </a:cubicBezTo>
                  <a:cubicBezTo>
                    <a:pt x="30634" y="12560"/>
                    <a:pt x="29880" y="24529"/>
                    <a:pt x="29880" y="24529"/>
                  </a:cubicBezTo>
                  <a:lnTo>
                    <a:pt x="31619" y="26210"/>
                  </a:lnTo>
                  <a:cubicBezTo>
                    <a:pt x="32693" y="22066"/>
                    <a:pt x="32489" y="13024"/>
                    <a:pt x="32287" y="7776"/>
                  </a:cubicBezTo>
                  <a:cubicBezTo>
                    <a:pt x="32171" y="5256"/>
                    <a:pt x="30548" y="3023"/>
                    <a:pt x="28172" y="2154"/>
                  </a:cubicBezTo>
                  <a:cubicBezTo>
                    <a:pt x="23893" y="584"/>
                    <a:pt x="19985" y="1"/>
                    <a:pt x="16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354590" y="1307700"/>
              <a:ext cx="342461" cy="70146"/>
            </a:xfrm>
            <a:custGeom>
              <a:rect b="b" l="l" r="r" t="t"/>
              <a:pathLst>
                <a:path extrusionOk="0" h="6038" w="29478">
                  <a:moveTo>
                    <a:pt x="14833" y="1"/>
                  </a:moveTo>
                  <a:cubicBezTo>
                    <a:pt x="9247" y="1"/>
                    <a:pt x="4879" y="1534"/>
                    <a:pt x="2118" y="2879"/>
                  </a:cubicBezTo>
                  <a:cubicBezTo>
                    <a:pt x="1276" y="3285"/>
                    <a:pt x="553" y="3893"/>
                    <a:pt x="1" y="4618"/>
                  </a:cubicBezTo>
                  <a:cubicBezTo>
                    <a:pt x="4263" y="5516"/>
                    <a:pt x="9217" y="6037"/>
                    <a:pt x="14523" y="6037"/>
                  </a:cubicBezTo>
                  <a:cubicBezTo>
                    <a:pt x="19999" y="6037"/>
                    <a:pt x="25130" y="5488"/>
                    <a:pt x="29478" y="4503"/>
                  </a:cubicBezTo>
                  <a:cubicBezTo>
                    <a:pt x="28752" y="3459"/>
                    <a:pt x="27709" y="2617"/>
                    <a:pt x="26464" y="2154"/>
                  </a:cubicBezTo>
                  <a:cubicBezTo>
                    <a:pt x="22185" y="584"/>
                    <a:pt x="18277" y="1"/>
                    <a:pt x="14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 rot="1611766">
              <a:off x="5435186" y="1479659"/>
              <a:ext cx="82180" cy="35704"/>
            </a:xfrm>
            <a:custGeom>
              <a:rect b="b" l="l" r="r" t="t"/>
              <a:pathLst>
                <a:path extrusionOk="0" h="3073" w="7073">
                  <a:moveTo>
                    <a:pt x="6666" y="1"/>
                  </a:moveTo>
                  <a:lnTo>
                    <a:pt x="6434" y="205"/>
                  </a:lnTo>
                  <a:cubicBezTo>
                    <a:pt x="6231" y="189"/>
                    <a:pt x="6032" y="182"/>
                    <a:pt x="5838" y="182"/>
                  </a:cubicBezTo>
                  <a:cubicBezTo>
                    <a:pt x="1970" y="182"/>
                    <a:pt x="0" y="3073"/>
                    <a:pt x="0" y="3073"/>
                  </a:cubicBezTo>
                  <a:lnTo>
                    <a:pt x="0" y="3073"/>
                  </a:lnTo>
                  <a:cubicBezTo>
                    <a:pt x="2647" y="1724"/>
                    <a:pt x="5805" y="1653"/>
                    <a:pt x="6437" y="1653"/>
                  </a:cubicBezTo>
                  <a:cubicBezTo>
                    <a:pt x="6511" y="1653"/>
                    <a:pt x="6550" y="1654"/>
                    <a:pt x="6550" y="1654"/>
                  </a:cubicBezTo>
                  <a:cubicBezTo>
                    <a:pt x="6550" y="1654"/>
                    <a:pt x="7072" y="1132"/>
                    <a:pt x="6868" y="406"/>
                  </a:cubicBezTo>
                  <a:cubicBezTo>
                    <a:pt x="6840" y="263"/>
                    <a:pt x="6782" y="205"/>
                    <a:pt x="6782" y="205"/>
                  </a:cubicBezTo>
                  <a:cubicBezTo>
                    <a:pt x="6752" y="147"/>
                    <a:pt x="6724" y="59"/>
                    <a:pt x="6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 rot="-1901975">
              <a:off x="5564400" y="1483317"/>
              <a:ext cx="81154" cy="35703"/>
            </a:xfrm>
            <a:custGeom>
              <a:rect b="b" l="l" r="r" t="t"/>
              <a:pathLst>
                <a:path extrusionOk="0" h="3073" w="6985">
                  <a:moveTo>
                    <a:pt x="522" y="1"/>
                  </a:moveTo>
                  <a:cubicBezTo>
                    <a:pt x="0" y="696"/>
                    <a:pt x="406" y="1654"/>
                    <a:pt x="406" y="1654"/>
                  </a:cubicBezTo>
                  <a:cubicBezTo>
                    <a:pt x="406" y="1654"/>
                    <a:pt x="446" y="1653"/>
                    <a:pt x="520" y="1653"/>
                  </a:cubicBezTo>
                  <a:cubicBezTo>
                    <a:pt x="1152" y="1653"/>
                    <a:pt x="4312" y="1724"/>
                    <a:pt x="6984" y="3073"/>
                  </a:cubicBezTo>
                  <a:cubicBezTo>
                    <a:pt x="6984" y="3073"/>
                    <a:pt x="4972" y="165"/>
                    <a:pt x="1054" y="165"/>
                  </a:cubicBezTo>
                  <a:cubicBezTo>
                    <a:pt x="927" y="165"/>
                    <a:pt x="797" y="168"/>
                    <a:pt x="666" y="175"/>
                  </a:cubicBezTo>
                  <a:lnTo>
                    <a:pt x="5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4771900" y="1990883"/>
              <a:ext cx="448593" cy="979568"/>
            </a:xfrm>
            <a:custGeom>
              <a:rect b="b" l="l" r="r" t="t"/>
              <a:pathLst>
                <a:path extrusionOk="0" h="56836" w="26028">
                  <a:moveTo>
                    <a:pt x="22986" y="0"/>
                  </a:moveTo>
                  <a:cubicBezTo>
                    <a:pt x="22986" y="0"/>
                    <a:pt x="12784" y="9971"/>
                    <a:pt x="5682" y="24490"/>
                  </a:cubicBezTo>
                  <a:cubicBezTo>
                    <a:pt x="1" y="36055"/>
                    <a:pt x="26028" y="56835"/>
                    <a:pt x="26028" y="56835"/>
                  </a:cubicBezTo>
                  <a:lnTo>
                    <a:pt x="26028" y="46343"/>
                  </a:lnTo>
                  <a:cubicBezTo>
                    <a:pt x="26028" y="46343"/>
                    <a:pt x="17189" y="34316"/>
                    <a:pt x="16667" y="29041"/>
                  </a:cubicBezTo>
                  <a:cubicBezTo>
                    <a:pt x="16347" y="25911"/>
                    <a:pt x="24926" y="17476"/>
                    <a:pt x="24926" y="17476"/>
                  </a:cubicBezTo>
                  <a:cubicBezTo>
                    <a:pt x="24926" y="17476"/>
                    <a:pt x="25710" y="8955"/>
                    <a:pt x="22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5170098" y="2768973"/>
              <a:ext cx="224796" cy="235206"/>
            </a:xfrm>
            <a:custGeom>
              <a:rect b="b" l="l" r="r" t="t"/>
              <a:pathLst>
                <a:path extrusionOk="0" h="13647" w="13043">
                  <a:moveTo>
                    <a:pt x="5437" y="0"/>
                  </a:moveTo>
                  <a:cubicBezTo>
                    <a:pt x="4761" y="0"/>
                    <a:pt x="2968" y="240"/>
                    <a:pt x="1651" y="2594"/>
                  </a:cubicBezTo>
                  <a:cubicBezTo>
                    <a:pt x="0" y="5551"/>
                    <a:pt x="754" y="11146"/>
                    <a:pt x="2957" y="12623"/>
                  </a:cubicBezTo>
                  <a:cubicBezTo>
                    <a:pt x="3997" y="13331"/>
                    <a:pt x="5802" y="13647"/>
                    <a:pt x="7410" y="13647"/>
                  </a:cubicBezTo>
                  <a:cubicBezTo>
                    <a:pt x="9161" y="13647"/>
                    <a:pt x="10678" y="13273"/>
                    <a:pt x="10724" y="12623"/>
                  </a:cubicBezTo>
                  <a:cubicBezTo>
                    <a:pt x="10840" y="11377"/>
                    <a:pt x="5739" y="11146"/>
                    <a:pt x="5739" y="11146"/>
                  </a:cubicBezTo>
                  <a:cubicBezTo>
                    <a:pt x="5739" y="11146"/>
                    <a:pt x="11390" y="11030"/>
                    <a:pt x="11594" y="9608"/>
                  </a:cubicBezTo>
                  <a:cubicBezTo>
                    <a:pt x="11738" y="8728"/>
                    <a:pt x="9413" y="8560"/>
                    <a:pt x="7630" y="8560"/>
                  </a:cubicBezTo>
                  <a:cubicBezTo>
                    <a:pt x="6539" y="8560"/>
                    <a:pt x="5651" y="8623"/>
                    <a:pt x="5651" y="8623"/>
                  </a:cubicBezTo>
                  <a:cubicBezTo>
                    <a:pt x="5651" y="8623"/>
                    <a:pt x="13043" y="8073"/>
                    <a:pt x="12637" y="6768"/>
                  </a:cubicBezTo>
                  <a:cubicBezTo>
                    <a:pt x="12383" y="5892"/>
                    <a:pt x="9313" y="5748"/>
                    <a:pt x="7329" y="5748"/>
                  </a:cubicBezTo>
                  <a:cubicBezTo>
                    <a:pt x="6361" y="5748"/>
                    <a:pt x="5651" y="5783"/>
                    <a:pt x="5651" y="5783"/>
                  </a:cubicBezTo>
                  <a:cubicBezTo>
                    <a:pt x="5651" y="5783"/>
                    <a:pt x="13043" y="4681"/>
                    <a:pt x="12637" y="3494"/>
                  </a:cubicBezTo>
                  <a:cubicBezTo>
                    <a:pt x="12389" y="2694"/>
                    <a:pt x="9651" y="2557"/>
                    <a:pt x="7802" y="2557"/>
                  </a:cubicBezTo>
                  <a:cubicBezTo>
                    <a:pt x="6837" y="2557"/>
                    <a:pt x="6115" y="2594"/>
                    <a:pt x="6115" y="2594"/>
                  </a:cubicBezTo>
                  <a:lnTo>
                    <a:pt x="5709" y="16"/>
                  </a:lnTo>
                  <a:cubicBezTo>
                    <a:pt x="5709" y="16"/>
                    <a:pt x="5609" y="0"/>
                    <a:pt x="5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5859001" y="1990883"/>
              <a:ext cx="448593" cy="979568"/>
            </a:xfrm>
            <a:custGeom>
              <a:rect b="b" l="l" r="r" t="t"/>
              <a:pathLst>
                <a:path extrusionOk="0" h="56836" w="26028">
                  <a:moveTo>
                    <a:pt x="3045" y="0"/>
                  </a:moveTo>
                  <a:cubicBezTo>
                    <a:pt x="321" y="8955"/>
                    <a:pt x="1102" y="17476"/>
                    <a:pt x="1102" y="17476"/>
                  </a:cubicBezTo>
                  <a:cubicBezTo>
                    <a:pt x="1102" y="17476"/>
                    <a:pt x="9653" y="25911"/>
                    <a:pt x="9364" y="29041"/>
                  </a:cubicBezTo>
                  <a:cubicBezTo>
                    <a:pt x="8812" y="34316"/>
                    <a:pt x="1" y="46343"/>
                    <a:pt x="1" y="46343"/>
                  </a:cubicBezTo>
                  <a:lnTo>
                    <a:pt x="1" y="56835"/>
                  </a:lnTo>
                  <a:cubicBezTo>
                    <a:pt x="1" y="56835"/>
                    <a:pt x="26028" y="36055"/>
                    <a:pt x="20347" y="24490"/>
                  </a:cubicBezTo>
                  <a:cubicBezTo>
                    <a:pt x="13217" y="9971"/>
                    <a:pt x="3045" y="0"/>
                    <a:pt x="30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5684664" y="2768973"/>
              <a:ext cx="224813" cy="235206"/>
            </a:xfrm>
            <a:custGeom>
              <a:rect b="b" l="l" r="r" t="t"/>
              <a:pathLst>
                <a:path extrusionOk="0" h="13647" w="13044">
                  <a:moveTo>
                    <a:pt x="7602" y="0"/>
                  </a:moveTo>
                  <a:cubicBezTo>
                    <a:pt x="7431" y="0"/>
                    <a:pt x="7332" y="16"/>
                    <a:pt x="7332" y="16"/>
                  </a:cubicBezTo>
                  <a:lnTo>
                    <a:pt x="6927" y="2594"/>
                  </a:lnTo>
                  <a:cubicBezTo>
                    <a:pt x="6927" y="2594"/>
                    <a:pt x="6204" y="2557"/>
                    <a:pt x="5238" y="2557"/>
                  </a:cubicBezTo>
                  <a:cubicBezTo>
                    <a:pt x="3387" y="2557"/>
                    <a:pt x="643" y="2694"/>
                    <a:pt x="377" y="3494"/>
                  </a:cubicBezTo>
                  <a:cubicBezTo>
                    <a:pt x="1" y="4681"/>
                    <a:pt x="7390" y="5783"/>
                    <a:pt x="7390" y="5783"/>
                  </a:cubicBezTo>
                  <a:cubicBezTo>
                    <a:pt x="7390" y="5783"/>
                    <a:pt x="6681" y="5748"/>
                    <a:pt x="5712" y="5748"/>
                  </a:cubicBezTo>
                  <a:cubicBezTo>
                    <a:pt x="3725" y="5748"/>
                    <a:pt x="649" y="5892"/>
                    <a:pt x="377" y="6768"/>
                  </a:cubicBezTo>
                  <a:cubicBezTo>
                    <a:pt x="1" y="8073"/>
                    <a:pt x="7390" y="8623"/>
                    <a:pt x="7390" y="8623"/>
                  </a:cubicBezTo>
                  <a:cubicBezTo>
                    <a:pt x="7390" y="8623"/>
                    <a:pt x="6502" y="8560"/>
                    <a:pt x="5413" y="8560"/>
                  </a:cubicBezTo>
                  <a:cubicBezTo>
                    <a:pt x="3629" y="8560"/>
                    <a:pt x="1306" y="8728"/>
                    <a:pt x="1450" y="9608"/>
                  </a:cubicBezTo>
                  <a:cubicBezTo>
                    <a:pt x="1652" y="11030"/>
                    <a:pt x="7275" y="11146"/>
                    <a:pt x="7275" y="11146"/>
                  </a:cubicBezTo>
                  <a:cubicBezTo>
                    <a:pt x="7275" y="11146"/>
                    <a:pt x="2204" y="11377"/>
                    <a:pt x="2289" y="12623"/>
                  </a:cubicBezTo>
                  <a:cubicBezTo>
                    <a:pt x="2350" y="13273"/>
                    <a:pt x="3867" y="13647"/>
                    <a:pt x="5618" y="13647"/>
                  </a:cubicBezTo>
                  <a:cubicBezTo>
                    <a:pt x="7226" y="13647"/>
                    <a:pt x="9032" y="13331"/>
                    <a:pt x="10087" y="12623"/>
                  </a:cubicBezTo>
                  <a:cubicBezTo>
                    <a:pt x="12290" y="11146"/>
                    <a:pt x="13043" y="5551"/>
                    <a:pt x="11390" y="2594"/>
                  </a:cubicBezTo>
                  <a:cubicBezTo>
                    <a:pt x="10051" y="240"/>
                    <a:pt x="8272" y="0"/>
                    <a:pt x="7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5168098" y="1880185"/>
              <a:ext cx="313194" cy="200357"/>
            </a:xfrm>
            <a:custGeom>
              <a:rect b="b" l="l" r="r" t="t"/>
              <a:pathLst>
                <a:path extrusionOk="0" h="11625" w="18172">
                  <a:moveTo>
                    <a:pt x="10502" y="1"/>
                  </a:moveTo>
                  <a:cubicBezTo>
                    <a:pt x="7691" y="1"/>
                    <a:pt x="2812" y="879"/>
                    <a:pt x="1" y="6422"/>
                  </a:cubicBezTo>
                  <a:cubicBezTo>
                    <a:pt x="1" y="6422"/>
                    <a:pt x="3737" y="11625"/>
                    <a:pt x="9666" y="11625"/>
                  </a:cubicBezTo>
                  <a:cubicBezTo>
                    <a:pt x="10195" y="11625"/>
                    <a:pt x="10741" y="11584"/>
                    <a:pt x="11304" y="11493"/>
                  </a:cubicBezTo>
                  <a:cubicBezTo>
                    <a:pt x="18172" y="10392"/>
                    <a:pt x="12665" y="190"/>
                    <a:pt x="12665" y="190"/>
                  </a:cubicBezTo>
                  <a:cubicBezTo>
                    <a:pt x="12665" y="190"/>
                    <a:pt x="11806" y="1"/>
                    <a:pt x="10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5648295" y="1873798"/>
              <a:ext cx="263174" cy="235192"/>
            </a:xfrm>
            <a:custGeom>
              <a:rect b="b" l="l" r="r" t="t"/>
              <a:pathLst>
                <a:path extrusionOk="0" h="11995" w="18175">
                  <a:moveTo>
                    <a:pt x="5531" y="1"/>
                  </a:moveTo>
                  <a:cubicBezTo>
                    <a:pt x="4433" y="1"/>
                    <a:pt x="3741" y="96"/>
                    <a:pt x="3741" y="96"/>
                  </a:cubicBezTo>
                  <a:cubicBezTo>
                    <a:pt x="3741" y="96"/>
                    <a:pt x="1" y="10762"/>
                    <a:pt x="6871" y="11863"/>
                  </a:cubicBezTo>
                  <a:cubicBezTo>
                    <a:pt x="7433" y="11954"/>
                    <a:pt x="7980" y="11995"/>
                    <a:pt x="8508" y="11995"/>
                  </a:cubicBezTo>
                  <a:cubicBezTo>
                    <a:pt x="14436" y="11995"/>
                    <a:pt x="18174" y="6792"/>
                    <a:pt x="18174" y="6792"/>
                  </a:cubicBezTo>
                  <a:cubicBezTo>
                    <a:pt x="15125" y="780"/>
                    <a:pt x="8671" y="1"/>
                    <a:pt x="5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5314460" y="2160222"/>
              <a:ext cx="450592" cy="450592"/>
            </a:xfrm>
            <a:custGeom>
              <a:rect b="b" l="l" r="r" t="t"/>
              <a:pathLst>
                <a:path extrusionOk="0" h="26144" w="26144">
                  <a:moveTo>
                    <a:pt x="13073" y="1"/>
                  </a:moveTo>
                  <a:cubicBezTo>
                    <a:pt x="5855" y="1"/>
                    <a:pt x="0" y="5855"/>
                    <a:pt x="0" y="13073"/>
                  </a:cubicBezTo>
                  <a:cubicBezTo>
                    <a:pt x="0" y="20289"/>
                    <a:pt x="5855" y="26143"/>
                    <a:pt x="13073" y="26143"/>
                  </a:cubicBezTo>
                  <a:cubicBezTo>
                    <a:pt x="20288" y="26143"/>
                    <a:pt x="26143" y="20289"/>
                    <a:pt x="26143" y="13073"/>
                  </a:cubicBezTo>
                  <a:cubicBezTo>
                    <a:pt x="26143" y="5855"/>
                    <a:pt x="20288" y="1"/>
                    <a:pt x="13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5388390" y="2234170"/>
              <a:ext cx="302733" cy="302716"/>
            </a:xfrm>
            <a:custGeom>
              <a:rect b="b" l="l" r="r" t="t"/>
              <a:pathLst>
                <a:path extrusionOk="0" h="17564" w="17565">
                  <a:moveTo>
                    <a:pt x="8784" y="0"/>
                  </a:moveTo>
                  <a:cubicBezTo>
                    <a:pt x="3915" y="0"/>
                    <a:pt x="1" y="3942"/>
                    <a:pt x="1" y="8783"/>
                  </a:cubicBezTo>
                  <a:cubicBezTo>
                    <a:pt x="1" y="13652"/>
                    <a:pt x="3915" y="17564"/>
                    <a:pt x="8784" y="17564"/>
                  </a:cubicBezTo>
                  <a:cubicBezTo>
                    <a:pt x="13623" y="17564"/>
                    <a:pt x="17565" y="13652"/>
                    <a:pt x="17565" y="8783"/>
                  </a:cubicBezTo>
                  <a:cubicBezTo>
                    <a:pt x="17565" y="3942"/>
                    <a:pt x="13623" y="0"/>
                    <a:pt x="8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5297464" y="1982368"/>
              <a:ext cx="49982" cy="50481"/>
            </a:xfrm>
            <a:custGeom>
              <a:rect b="b" l="l" r="r" t="t"/>
              <a:pathLst>
                <a:path extrusionOk="0" h="2929" w="2900">
                  <a:moveTo>
                    <a:pt x="1450" y="1"/>
                  </a:moveTo>
                  <a:cubicBezTo>
                    <a:pt x="639" y="1"/>
                    <a:pt x="1" y="668"/>
                    <a:pt x="1" y="1450"/>
                  </a:cubicBezTo>
                  <a:cubicBezTo>
                    <a:pt x="1" y="2261"/>
                    <a:pt x="639" y="2929"/>
                    <a:pt x="1450" y="2929"/>
                  </a:cubicBezTo>
                  <a:cubicBezTo>
                    <a:pt x="2262" y="2929"/>
                    <a:pt x="2899" y="2261"/>
                    <a:pt x="2899" y="1450"/>
                  </a:cubicBezTo>
                  <a:cubicBezTo>
                    <a:pt x="2899" y="668"/>
                    <a:pt x="2262" y="1"/>
                    <a:pt x="1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711123" y="1982368"/>
              <a:ext cx="49982" cy="50481"/>
            </a:xfrm>
            <a:custGeom>
              <a:rect b="b" l="l" r="r" t="t"/>
              <a:pathLst>
                <a:path extrusionOk="0" h="2929" w="2900">
                  <a:moveTo>
                    <a:pt x="1450" y="1"/>
                  </a:moveTo>
                  <a:cubicBezTo>
                    <a:pt x="639" y="1"/>
                    <a:pt x="1" y="668"/>
                    <a:pt x="1" y="1450"/>
                  </a:cubicBezTo>
                  <a:cubicBezTo>
                    <a:pt x="1" y="2261"/>
                    <a:pt x="639" y="2929"/>
                    <a:pt x="1450" y="2929"/>
                  </a:cubicBezTo>
                  <a:cubicBezTo>
                    <a:pt x="2262" y="2929"/>
                    <a:pt x="2899" y="2261"/>
                    <a:pt x="2899" y="1450"/>
                  </a:cubicBezTo>
                  <a:cubicBezTo>
                    <a:pt x="2899" y="668"/>
                    <a:pt x="2262" y="1"/>
                    <a:pt x="1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462528" y="1525311"/>
              <a:ext cx="59193" cy="77314"/>
            </a:xfrm>
            <a:custGeom>
              <a:rect b="b" l="l" r="r" t="t"/>
              <a:pathLst>
                <a:path extrusionOk="0" h="7782" w="5961">
                  <a:moveTo>
                    <a:pt x="2834" y="1"/>
                  </a:moveTo>
                  <a:cubicBezTo>
                    <a:pt x="2573" y="1"/>
                    <a:pt x="2286" y="39"/>
                    <a:pt x="1971" y="122"/>
                  </a:cubicBezTo>
                  <a:cubicBezTo>
                    <a:pt x="436" y="498"/>
                    <a:pt x="204" y="1919"/>
                    <a:pt x="116" y="2932"/>
                  </a:cubicBezTo>
                  <a:cubicBezTo>
                    <a:pt x="58" y="4034"/>
                    <a:pt x="0" y="5455"/>
                    <a:pt x="436" y="6526"/>
                  </a:cubicBezTo>
                  <a:cubicBezTo>
                    <a:pt x="782" y="7329"/>
                    <a:pt x="1829" y="7782"/>
                    <a:pt x="2829" y="7782"/>
                  </a:cubicBezTo>
                  <a:cubicBezTo>
                    <a:pt x="3671" y="7782"/>
                    <a:pt x="4481" y="7461"/>
                    <a:pt x="4811" y="6758"/>
                  </a:cubicBezTo>
                  <a:cubicBezTo>
                    <a:pt x="5374" y="5527"/>
                    <a:pt x="5961" y="1"/>
                    <a:pt x="2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479541" y="1545552"/>
              <a:ext cx="32620" cy="40416"/>
            </a:xfrm>
            <a:custGeom>
              <a:rect b="b" l="l" r="r" t="t"/>
              <a:pathLst>
                <a:path extrusionOk="0" h="4068" w="3285">
                  <a:moveTo>
                    <a:pt x="1526" y="0"/>
                  </a:moveTo>
                  <a:cubicBezTo>
                    <a:pt x="1389" y="0"/>
                    <a:pt x="1238" y="18"/>
                    <a:pt x="1074" y="56"/>
                  </a:cubicBezTo>
                  <a:cubicBezTo>
                    <a:pt x="263" y="258"/>
                    <a:pt x="116" y="1011"/>
                    <a:pt x="89" y="1533"/>
                  </a:cubicBezTo>
                  <a:cubicBezTo>
                    <a:pt x="31" y="2112"/>
                    <a:pt x="0" y="2866"/>
                    <a:pt x="263" y="3418"/>
                  </a:cubicBezTo>
                  <a:cubicBezTo>
                    <a:pt x="452" y="3829"/>
                    <a:pt x="1030" y="4068"/>
                    <a:pt x="1582" y="4068"/>
                  </a:cubicBezTo>
                  <a:cubicBezTo>
                    <a:pt x="2041" y="4068"/>
                    <a:pt x="2483" y="3902"/>
                    <a:pt x="2667" y="3534"/>
                  </a:cubicBezTo>
                  <a:cubicBezTo>
                    <a:pt x="2964" y="2889"/>
                    <a:pt x="3284" y="0"/>
                    <a:pt x="1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 flipH="1" rot="-1331449">
              <a:off x="5513747" y="1700031"/>
              <a:ext cx="79760" cy="40517"/>
            </a:xfrm>
            <a:custGeom>
              <a:rect b="b" l="l" r="r" t="t"/>
              <a:pathLst>
                <a:path extrusionOk="0" h="507" w="998">
                  <a:moveTo>
                    <a:pt x="909" y="0"/>
                  </a:moveTo>
                  <a:cubicBezTo>
                    <a:pt x="699" y="350"/>
                    <a:pt x="333" y="401"/>
                    <a:pt x="140" y="401"/>
                  </a:cubicBezTo>
                  <a:lnTo>
                    <a:pt x="0" y="401"/>
                  </a:lnTo>
                  <a:lnTo>
                    <a:pt x="0" y="489"/>
                  </a:lnTo>
                  <a:cubicBezTo>
                    <a:pt x="0" y="489"/>
                    <a:pt x="53" y="506"/>
                    <a:pt x="123" y="506"/>
                  </a:cubicBezTo>
                  <a:cubicBezTo>
                    <a:pt x="333" y="506"/>
                    <a:pt x="752" y="436"/>
                    <a:pt x="997" y="35"/>
                  </a:cubicBezTo>
                  <a:lnTo>
                    <a:pt x="9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461978" y="1593869"/>
              <a:ext cx="77100" cy="47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77015" y="1525311"/>
              <a:ext cx="59193" cy="77314"/>
            </a:xfrm>
            <a:custGeom>
              <a:rect b="b" l="l" r="r" t="t"/>
              <a:pathLst>
                <a:path extrusionOk="0" h="7782" w="5961">
                  <a:moveTo>
                    <a:pt x="2834" y="1"/>
                  </a:moveTo>
                  <a:cubicBezTo>
                    <a:pt x="2573" y="1"/>
                    <a:pt x="2286" y="39"/>
                    <a:pt x="1971" y="122"/>
                  </a:cubicBezTo>
                  <a:cubicBezTo>
                    <a:pt x="436" y="498"/>
                    <a:pt x="204" y="1919"/>
                    <a:pt x="116" y="2932"/>
                  </a:cubicBezTo>
                  <a:cubicBezTo>
                    <a:pt x="58" y="4034"/>
                    <a:pt x="0" y="5455"/>
                    <a:pt x="436" y="6526"/>
                  </a:cubicBezTo>
                  <a:cubicBezTo>
                    <a:pt x="782" y="7329"/>
                    <a:pt x="1829" y="7782"/>
                    <a:pt x="2829" y="7782"/>
                  </a:cubicBezTo>
                  <a:cubicBezTo>
                    <a:pt x="3671" y="7782"/>
                    <a:pt x="4481" y="7461"/>
                    <a:pt x="4811" y="6758"/>
                  </a:cubicBezTo>
                  <a:cubicBezTo>
                    <a:pt x="5374" y="5527"/>
                    <a:pt x="5961" y="1"/>
                    <a:pt x="2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94028" y="1545552"/>
              <a:ext cx="32620" cy="40416"/>
            </a:xfrm>
            <a:custGeom>
              <a:rect b="b" l="l" r="r" t="t"/>
              <a:pathLst>
                <a:path extrusionOk="0" h="4068" w="3285">
                  <a:moveTo>
                    <a:pt x="1526" y="0"/>
                  </a:moveTo>
                  <a:cubicBezTo>
                    <a:pt x="1389" y="0"/>
                    <a:pt x="1238" y="18"/>
                    <a:pt x="1074" y="56"/>
                  </a:cubicBezTo>
                  <a:cubicBezTo>
                    <a:pt x="263" y="258"/>
                    <a:pt x="116" y="1011"/>
                    <a:pt x="89" y="1533"/>
                  </a:cubicBezTo>
                  <a:cubicBezTo>
                    <a:pt x="31" y="2112"/>
                    <a:pt x="0" y="2866"/>
                    <a:pt x="263" y="3418"/>
                  </a:cubicBezTo>
                  <a:cubicBezTo>
                    <a:pt x="452" y="3829"/>
                    <a:pt x="1030" y="4068"/>
                    <a:pt x="1582" y="4068"/>
                  </a:cubicBezTo>
                  <a:cubicBezTo>
                    <a:pt x="2041" y="4068"/>
                    <a:pt x="2483" y="3902"/>
                    <a:pt x="2667" y="3534"/>
                  </a:cubicBezTo>
                  <a:cubicBezTo>
                    <a:pt x="2964" y="2889"/>
                    <a:pt x="3284" y="0"/>
                    <a:pt x="1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571740" y="1588100"/>
              <a:ext cx="77100" cy="47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 flipH="1">
              <a:off x="5553411" y="1551848"/>
              <a:ext cx="41954" cy="113243"/>
            </a:xfrm>
            <a:custGeom>
              <a:rect b="b" l="l" r="r" t="t"/>
              <a:pathLst>
                <a:path extrusionOk="0" h="1417" w="525">
                  <a:moveTo>
                    <a:pt x="525" y="1"/>
                  </a:moveTo>
                  <a:lnTo>
                    <a:pt x="420" y="19"/>
                  </a:lnTo>
                  <a:cubicBezTo>
                    <a:pt x="420" y="19"/>
                    <a:pt x="438" y="211"/>
                    <a:pt x="420" y="334"/>
                  </a:cubicBezTo>
                  <a:cubicBezTo>
                    <a:pt x="403" y="490"/>
                    <a:pt x="280" y="665"/>
                    <a:pt x="193" y="788"/>
                  </a:cubicBezTo>
                  <a:lnTo>
                    <a:pt x="158" y="840"/>
                  </a:lnTo>
                  <a:cubicBezTo>
                    <a:pt x="89" y="944"/>
                    <a:pt x="0" y="1067"/>
                    <a:pt x="105" y="1242"/>
                  </a:cubicBezTo>
                  <a:cubicBezTo>
                    <a:pt x="158" y="1347"/>
                    <a:pt x="245" y="1417"/>
                    <a:pt x="245" y="1417"/>
                  </a:cubicBezTo>
                  <a:lnTo>
                    <a:pt x="315" y="1347"/>
                  </a:lnTo>
                  <a:cubicBezTo>
                    <a:pt x="315" y="1347"/>
                    <a:pt x="245" y="1277"/>
                    <a:pt x="175" y="1189"/>
                  </a:cubicBezTo>
                  <a:cubicBezTo>
                    <a:pt x="123" y="1067"/>
                    <a:pt x="175" y="998"/>
                    <a:pt x="245" y="893"/>
                  </a:cubicBezTo>
                  <a:lnTo>
                    <a:pt x="280" y="840"/>
                  </a:lnTo>
                  <a:cubicBezTo>
                    <a:pt x="368" y="718"/>
                    <a:pt x="490" y="525"/>
                    <a:pt x="508" y="334"/>
                  </a:cubicBezTo>
                  <a:cubicBezTo>
                    <a:pt x="525" y="211"/>
                    <a:pt x="525" y="19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505792" y="1802606"/>
              <a:ext cx="95678" cy="22705"/>
            </a:xfrm>
            <a:custGeom>
              <a:rect b="b" l="l" r="r" t="t"/>
              <a:pathLst>
                <a:path extrusionOk="0" h="332" w="1399">
                  <a:moveTo>
                    <a:pt x="1364" y="0"/>
                  </a:moveTo>
                  <a:cubicBezTo>
                    <a:pt x="1364" y="0"/>
                    <a:pt x="700" y="227"/>
                    <a:pt x="1" y="245"/>
                  </a:cubicBezTo>
                  <a:lnTo>
                    <a:pt x="175" y="245"/>
                  </a:lnTo>
                  <a:cubicBezTo>
                    <a:pt x="175" y="245"/>
                    <a:pt x="192" y="280"/>
                    <a:pt x="192" y="332"/>
                  </a:cubicBezTo>
                  <a:cubicBezTo>
                    <a:pt x="821" y="280"/>
                    <a:pt x="1380" y="105"/>
                    <a:pt x="1398" y="87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6"/>
          <p:cNvGrpSpPr/>
          <p:nvPr/>
        </p:nvGrpSpPr>
        <p:grpSpPr>
          <a:xfrm>
            <a:off x="7217389" y="1673328"/>
            <a:ext cx="1732354" cy="2962682"/>
            <a:chOff x="6055675" y="1225345"/>
            <a:chExt cx="2122202" cy="3585480"/>
          </a:xfrm>
        </p:grpSpPr>
        <p:sp>
          <p:nvSpPr>
            <p:cNvPr id="234" name="Google Shape;234;p6"/>
            <p:cNvSpPr/>
            <p:nvPr/>
          </p:nvSpPr>
          <p:spPr>
            <a:xfrm>
              <a:off x="6302574" y="4552825"/>
              <a:ext cx="1875300" cy="25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6"/>
            <p:cNvGrpSpPr/>
            <p:nvPr/>
          </p:nvGrpSpPr>
          <p:grpSpPr>
            <a:xfrm>
              <a:off x="6055675" y="1225345"/>
              <a:ext cx="2122202" cy="3493653"/>
              <a:chOff x="6055675" y="1225345"/>
              <a:chExt cx="2122202" cy="3493653"/>
            </a:xfrm>
          </p:grpSpPr>
          <p:sp>
            <p:nvSpPr>
              <p:cNvPr id="236" name="Google Shape;236;p6"/>
              <p:cNvSpPr/>
              <p:nvPr/>
            </p:nvSpPr>
            <p:spPr>
              <a:xfrm>
                <a:off x="6735703" y="1225345"/>
                <a:ext cx="485053" cy="295790"/>
              </a:xfrm>
              <a:custGeom>
                <a:rect b="b" l="l" r="r" t="t"/>
                <a:pathLst>
                  <a:path extrusionOk="0" h="2835" w="4649">
                    <a:moveTo>
                      <a:pt x="1502" y="1"/>
                    </a:moveTo>
                    <a:cubicBezTo>
                      <a:pt x="1429" y="1"/>
                      <a:pt x="1355" y="9"/>
                      <a:pt x="1276" y="25"/>
                    </a:cubicBezTo>
                    <a:cubicBezTo>
                      <a:pt x="997" y="78"/>
                      <a:pt x="717" y="200"/>
                      <a:pt x="472" y="358"/>
                    </a:cubicBezTo>
                    <a:cubicBezTo>
                      <a:pt x="368" y="428"/>
                      <a:pt x="280" y="514"/>
                      <a:pt x="175" y="567"/>
                    </a:cubicBezTo>
                    <a:cubicBezTo>
                      <a:pt x="70" y="637"/>
                      <a:pt x="0" y="742"/>
                      <a:pt x="0" y="864"/>
                    </a:cubicBezTo>
                    <a:cubicBezTo>
                      <a:pt x="18" y="1022"/>
                      <a:pt x="158" y="1143"/>
                      <a:pt x="280" y="1231"/>
                    </a:cubicBezTo>
                    <a:cubicBezTo>
                      <a:pt x="647" y="1476"/>
                      <a:pt x="1102" y="1598"/>
                      <a:pt x="1486" y="1825"/>
                    </a:cubicBezTo>
                    <a:cubicBezTo>
                      <a:pt x="1782" y="2000"/>
                      <a:pt x="2045" y="2227"/>
                      <a:pt x="2360" y="2385"/>
                    </a:cubicBezTo>
                    <a:cubicBezTo>
                      <a:pt x="2639" y="2524"/>
                      <a:pt x="2936" y="2594"/>
                      <a:pt x="3250" y="2646"/>
                    </a:cubicBezTo>
                    <a:cubicBezTo>
                      <a:pt x="3583" y="2716"/>
                      <a:pt x="3914" y="2769"/>
                      <a:pt x="4247" y="2821"/>
                    </a:cubicBezTo>
                    <a:cubicBezTo>
                      <a:pt x="4273" y="2830"/>
                      <a:pt x="4308" y="2834"/>
                      <a:pt x="4343" y="2834"/>
                    </a:cubicBezTo>
                    <a:cubicBezTo>
                      <a:pt x="4378" y="2834"/>
                      <a:pt x="4412" y="2830"/>
                      <a:pt x="4438" y="2821"/>
                    </a:cubicBezTo>
                    <a:cubicBezTo>
                      <a:pt x="4561" y="2786"/>
                      <a:pt x="4631" y="2681"/>
                      <a:pt x="4631" y="2559"/>
                    </a:cubicBezTo>
                    <a:cubicBezTo>
                      <a:pt x="4648" y="2454"/>
                      <a:pt x="4631" y="2331"/>
                      <a:pt x="4596" y="2227"/>
                    </a:cubicBezTo>
                    <a:cubicBezTo>
                      <a:pt x="4561" y="2122"/>
                      <a:pt x="4543" y="2017"/>
                      <a:pt x="4473" y="1930"/>
                    </a:cubicBezTo>
                    <a:cubicBezTo>
                      <a:pt x="4422" y="1842"/>
                      <a:pt x="4317" y="1790"/>
                      <a:pt x="4212" y="1790"/>
                    </a:cubicBezTo>
                    <a:cubicBezTo>
                      <a:pt x="4264" y="1598"/>
                      <a:pt x="4299" y="1371"/>
                      <a:pt x="4247" y="1161"/>
                    </a:cubicBezTo>
                    <a:cubicBezTo>
                      <a:pt x="4212" y="952"/>
                      <a:pt x="4107" y="759"/>
                      <a:pt x="3932" y="637"/>
                    </a:cubicBezTo>
                    <a:cubicBezTo>
                      <a:pt x="3844" y="567"/>
                      <a:pt x="3739" y="532"/>
                      <a:pt x="3635" y="497"/>
                    </a:cubicBezTo>
                    <a:cubicBezTo>
                      <a:pt x="3481" y="449"/>
                      <a:pt x="3319" y="423"/>
                      <a:pt x="3161" y="423"/>
                    </a:cubicBezTo>
                    <a:cubicBezTo>
                      <a:pt x="2977" y="423"/>
                      <a:pt x="2798" y="457"/>
                      <a:pt x="2639" y="532"/>
                    </a:cubicBezTo>
                    <a:cubicBezTo>
                      <a:pt x="2586" y="444"/>
                      <a:pt x="2499" y="393"/>
                      <a:pt x="2411" y="374"/>
                    </a:cubicBezTo>
                    <a:cubicBezTo>
                      <a:pt x="2359" y="366"/>
                      <a:pt x="2311" y="362"/>
                      <a:pt x="2265" y="362"/>
                    </a:cubicBezTo>
                    <a:cubicBezTo>
                      <a:pt x="2220" y="362"/>
                      <a:pt x="2176" y="366"/>
                      <a:pt x="2132" y="374"/>
                    </a:cubicBezTo>
                    <a:cubicBezTo>
                      <a:pt x="2080" y="200"/>
                      <a:pt x="1940" y="95"/>
                      <a:pt x="1766" y="43"/>
                    </a:cubicBezTo>
                    <a:cubicBezTo>
                      <a:pt x="1678" y="14"/>
                      <a:pt x="1592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7030959" y="1369844"/>
                <a:ext cx="109447" cy="107987"/>
              </a:xfrm>
              <a:custGeom>
                <a:rect b="b" l="l" r="r" t="t"/>
                <a:pathLst>
                  <a:path extrusionOk="0" h="1035" w="1049">
                    <a:moveTo>
                      <a:pt x="840" y="592"/>
                    </a:moveTo>
                    <a:cubicBezTo>
                      <a:pt x="840" y="594"/>
                      <a:pt x="840" y="595"/>
                      <a:pt x="839" y="597"/>
                    </a:cubicBezTo>
                    <a:cubicBezTo>
                      <a:pt x="840" y="595"/>
                      <a:pt x="840" y="594"/>
                      <a:pt x="840" y="592"/>
                    </a:cubicBezTo>
                    <a:close/>
                    <a:moveTo>
                      <a:pt x="539" y="1"/>
                    </a:moveTo>
                    <a:cubicBezTo>
                      <a:pt x="493" y="1"/>
                      <a:pt x="448" y="6"/>
                      <a:pt x="403" y="21"/>
                    </a:cubicBezTo>
                    <a:cubicBezTo>
                      <a:pt x="333" y="56"/>
                      <a:pt x="264" y="108"/>
                      <a:pt x="229" y="161"/>
                    </a:cubicBezTo>
                    <a:cubicBezTo>
                      <a:pt x="124" y="266"/>
                      <a:pt x="54" y="387"/>
                      <a:pt x="19" y="527"/>
                    </a:cubicBezTo>
                    <a:cubicBezTo>
                      <a:pt x="1" y="545"/>
                      <a:pt x="1" y="580"/>
                      <a:pt x="1" y="597"/>
                    </a:cubicBezTo>
                    <a:cubicBezTo>
                      <a:pt x="1" y="632"/>
                      <a:pt x="19" y="650"/>
                      <a:pt x="36" y="667"/>
                    </a:cubicBezTo>
                    <a:cubicBezTo>
                      <a:pt x="141" y="825"/>
                      <a:pt x="264" y="981"/>
                      <a:pt x="438" y="1035"/>
                    </a:cubicBezTo>
                    <a:cubicBezTo>
                      <a:pt x="403" y="946"/>
                      <a:pt x="350" y="842"/>
                      <a:pt x="315" y="755"/>
                    </a:cubicBezTo>
                    <a:cubicBezTo>
                      <a:pt x="280" y="650"/>
                      <a:pt x="264" y="527"/>
                      <a:pt x="299" y="440"/>
                    </a:cubicBezTo>
                    <a:cubicBezTo>
                      <a:pt x="333" y="336"/>
                      <a:pt x="403" y="266"/>
                      <a:pt x="490" y="231"/>
                    </a:cubicBezTo>
                    <a:cubicBezTo>
                      <a:pt x="567" y="205"/>
                      <a:pt x="634" y="189"/>
                      <a:pt x="706" y="189"/>
                    </a:cubicBezTo>
                    <a:cubicBezTo>
                      <a:pt x="732" y="189"/>
                      <a:pt x="760" y="191"/>
                      <a:pt x="788" y="196"/>
                    </a:cubicBezTo>
                    <a:cubicBezTo>
                      <a:pt x="805" y="196"/>
                      <a:pt x="823" y="196"/>
                      <a:pt x="823" y="213"/>
                    </a:cubicBezTo>
                    <a:cubicBezTo>
                      <a:pt x="839" y="213"/>
                      <a:pt x="839" y="231"/>
                      <a:pt x="839" y="248"/>
                    </a:cubicBezTo>
                    <a:cubicBezTo>
                      <a:pt x="857" y="368"/>
                      <a:pt x="858" y="488"/>
                      <a:pt x="840" y="592"/>
                    </a:cubicBezTo>
                    <a:lnTo>
                      <a:pt x="840" y="592"/>
                    </a:lnTo>
                    <a:cubicBezTo>
                      <a:pt x="863" y="472"/>
                      <a:pt x="1049" y="368"/>
                      <a:pt x="1032" y="213"/>
                    </a:cubicBezTo>
                    <a:cubicBezTo>
                      <a:pt x="1014" y="91"/>
                      <a:pt x="823" y="56"/>
                      <a:pt x="735" y="21"/>
                    </a:cubicBezTo>
                    <a:cubicBezTo>
                      <a:pt x="665" y="11"/>
                      <a:pt x="601" y="1"/>
                      <a:pt x="5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6803205" y="1287213"/>
                <a:ext cx="113099" cy="79086"/>
              </a:xfrm>
              <a:custGeom>
                <a:rect b="b" l="l" r="r" t="t"/>
                <a:pathLst>
                  <a:path extrusionOk="0" h="758" w="1084">
                    <a:moveTo>
                      <a:pt x="397" y="0"/>
                    </a:moveTo>
                    <a:cubicBezTo>
                      <a:pt x="347" y="0"/>
                      <a:pt x="296" y="3"/>
                      <a:pt x="245" y="9"/>
                    </a:cubicBezTo>
                    <a:cubicBezTo>
                      <a:pt x="227" y="9"/>
                      <a:pt x="192" y="9"/>
                      <a:pt x="175" y="26"/>
                    </a:cubicBezTo>
                    <a:cubicBezTo>
                      <a:pt x="157" y="44"/>
                      <a:pt x="140" y="61"/>
                      <a:pt x="122" y="96"/>
                    </a:cubicBezTo>
                    <a:cubicBezTo>
                      <a:pt x="52" y="201"/>
                      <a:pt x="17" y="324"/>
                      <a:pt x="0" y="464"/>
                    </a:cubicBezTo>
                    <a:cubicBezTo>
                      <a:pt x="0" y="480"/>
                      <a:pt x="455" y="725"/>
                      <a:pt x="506" y="743"/>
                    </a:cubicBezTo>
                    <a:cubicBezTo>
                      <a:pt x="542" y="753"/>
                      <a:pt x="584" y="758"/>
                      <a:pt x="629" y="758"/>
                    </a:cubicBezTo>
                    <a:cubicBezTo>
                      <a:pt x="736" y="758"/>
                      <a:pt x="857" y="733"/>
                      <a:pt x="944" y="708"/>
                    </a:cubicBezTo>
                    <a:cubicBezTo>
                      <a:pt x="734" y="655"/>
                      <a:pt x="541" y="585"/>
                      <a:pt x="350" y="499"/>
                    </a:cubicBezTo>
                    <a:cubicBezTo>
                      <a:pt x="315" y="480"/>
                      <a:pt x="280" y="464"/>
                      <a:pt x="245" y="429"/>
                    </a:cubicBezTo>
                    <a:cubicBezTo>
                      <a:pt x="157" y="359"/>
                      <a:pt x="192" y="219"/>
                      <a:pt x="210" y="96"/>
                    </a:cubicBezTo>
                    <a:cubicBezTo>
                      <a:pt x="420" y="96"/>
                      <a:pt x="629" y="131"/>
                      <a:pt x="821" y="201"/>
                    </a:cubicBezTo>
                    <a:cubicBezTo>
                      <a:pt x="786" y="254"/>
                      <a:pt x="751" y="289"/>
                      <a:pt x="716" y="341"/>
                    </a:cubicBezTo>
                    <a:cubicBezTo>
                      <a:pt x="839" y="306"/>
                      <a:pt x="979" y="254"/>
                      <a:pt x="1084" y="184"/>
                    </a:cubicBezTo>
                    <a:cubicBezTo>
                      <a:pt x="881" y="68"/>
                      <a:pt x="642" y="0"/>
                      <a:pt x="3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7009154" y="1281684"/>
                <a:ext cx="34744" cy="46638"/>
              </a:xfrm>
              <a:custGeom>
                <a:rect b="b" l="l" r="r" t="t"/>
                <a:pathLst>
                  <a:path extrusionOk="0" h="447" w="333">
                    <a:moveTo>
                      <a:pt x="252" y="0"/>
                    </a:moveTo>
                    <a:cubicBezTo>
                      <a:pt x="190" y="0"/>
                      <a:pt x="85" y="49"/>
                      <a:pt x="35" y="62"/>
                    </a:cubicBezTo>
                    <a:cubicBezTo>
                      <a:pt x="18" y="62"/>
                      <a:pt x="35" y="79"/>
                      <a:pt x="35" y="79"/>
                    </a:cubicBezTo>
                    <a:cubicBezTo>
                      <a:pt x="53" y="132"/>
                      <a:pt x="70" y="202"/>
                      <a:pt x="53" y="272"/>
                    </a:cubicBezTo>
                    <a:cubicBezTo>
                      <a:pt x="53" y="324"/>
                      <a:pt x="18" y="394"/>
                      <a:pt x="0" y="447"/>
                    </a:cubicBezTo>
                    <a:cubicBezTo>
                      <a:pt x="70" y="394"/>
                      <a:pt x="140" y="342"/>
                      <a:pt x="193" y="289"/>
                    </a:cubicBezTo>
                    <a:cubicBezTo>
                      <a:pt x="228" y="237"/>
                      <a:pt x="333" y="97"/>
                      <a:pt x="298" y="27"/>
                    </a:cubicBezTo>
                    <a:cubicBezTo>
                      <a:pt x="293" y="8"/>
                      <a:pt x="275" y="0"/>
                      <a:pt x="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6932575" y="1842465"/>
                <a:ext cx="226094" cy="400125"/>
              </a:xfrm>
              <a:custGeom>
                <a:rect b="b" l="l" r="r" t="t"/>
                <a:pathLst>
                  <a:path extrusionOk="0" h="3835" w="2167">
                    <a:moveTo>
                      <a:pt x="1266" y="1"/>
                    </a:moveTo>
                    <a:cubicBezTo>
                      <a:pt x="1192" y="1"/>
                      <a:pt x="1104" y="23"/>
                      <a:pt x="997" y="69"/>
                    </a:cubicBezTo>
                    <a:cubicBezTo>
                      <a:pt x="874" y="121"/>
                      <a:pt x="0" y="680"/>
                      <a:pt x="105" y="838"/>
                    </a:cubicBezTo>
                    <a:cubicBezTo>
                      <a:pt x="245" y="1118"/>
                      <a:pt x="333" y="1432"/>
                      <a:pt x="280" y="1729"/>
                    </a:cubicBezTo>
                    <a:cubicBezTo>
                      <a:pt x="245" y="1956"/>
                      <a:pt x="140" y="2236"/>
                      <a:pt x="315" y="2393"/>
                    </a:cubicBezTo>
                    <a:lnTo>
                      <a:pt x="473" y="2497"/>
                    </a:lnTo>
                    <a:cubicBezTo>
                      <a:pt x="822" y="2742"/>
                      <a:pt x="559" y="3371"/>
                      <a:pt x="857" y="3686"/>
                    </a:cubicBezTo>
                    <a:cubicBezTo>
                      <a:pt x="964" y="3793"/>
                      <a:pt x="1117" y="3834"/>
                      <a:pt x="1275" y="3834"/>
                    </a:cubicBezTo>
                    <a:cubicBezTo>
                      <a:pt x="1375" y="3834"/>
                      <a:pt x="1478" y="3817"/>
                      <a:pt x="1573" y="3790"/>
                    </a:cubicBezTo>
                    <a:cubicBezTo>
                      <a:pt x="1713" y="3739"/>
                      <a:pt x="1871" y="3669"/>
                      <a:pt x="2010" y="3581"/>
                    </a:cubicBezTo>
                    <a:cubicBezTo>
                      <a:pt x="2062" y="3564"/>
                      <a:pt x="2097" y="3529"/>
                      <a:pt x="2132" y="3476"/>
                    </a:cubicBezTo>
                    <a:cubicBezTo>
                      <a:pt x="2150" y="3441"/>
                      <a:pt x="2150" y="3371"/>
                      <a:pt x="2150" y="3336"/>
                    </a:cubicBezTo>
                    <a:cubicBezTo>
                      <a:pt x="2167" y="2358"/>
                      <a:pt x="2010" y="1344"/>
                      <a:pt x="1661" y="435"/>
                    </a:cubicBezTo>
                    <a:cubicBezTo>
                      <a:pt x="1571" y="167"/>
                      <a:pt x="1471" y="1"/>
                      <a:pt x="12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6538727" y="1249758"/>
                <a:ext cx="722103" cy="909488"/>
              </a:xfrm>
              <a:custGeom>
                <a:rect b="b" l="l" r="r" t="t"/>
                <a:pathLst>
                  <a:path extrusionOk="0" h="8717" w="6921">
                    <a:moveTo>
                      <a:pt x="2291" y="1"/>
                    </a:moveTo>
                    <a:cubicBezTo>
                      <a:pt x="1801" y="315"/>
                      <a:pt x="1522" y="455"/>
                      <a:pt x="1084" y="962"/>
                    </a:cubicBezTo>
                    <a:lnTo>
                      <a:pt x="998" y="1084"/>
                    </a:lnTo>
                    <a:cubicBezTo>
                      <a:pt x="245" y="1993"/>
                      <a:pt x="19" y="3234"/>
                      <a:pt x="1" y="4422"/>
                    </a:cubicBezTo>
                    <a:cubicBezTo>
                      <a:pt x="1" y="4509"/>
                      <a:pt x="1" y="4597"/>
                      <a:pt x="54" y="4667"/>
                    </a:cubicBezTo>
                    <a:cubicBezTo>
                      <a:pt x="71" y="4737"/>
                      <a:pt x="141" y="4772"/>
                      <a:pt x="194" y="4823"/>
                    </a:cubicBezTo>
                    <a:cubicBezTo>
                      <a:pt x="334" y="4928"/>
                      <a:pt x="455" y="5033"/>
                      <a:pt x="595" y="5138"/>
                    </a:cubicBezTo>
                    <a:cubicBezTo>
                      <a:pt x="735" y="5261"/>
                      <a:pt x="875" y="5383"/>
                      <a:pt x="963" y="5541"/>
                    </a:cubicBezTo>
                    <a:cubicBezTo>
                      <a:pt x="1084" y="5750"/>
                      <a:pt x="1084" y="6012"/>
                      <a:pt x="1067" y="6256"/>
                    </a:cubicBezTo>
                    <a:cubicBezTo>
                      <a:pt x="1032" y="6745"/>
                      <a:pt x="909" y="7235"/>
                      <a:pt x="770" y="7724"/>
                    </a:cubicBezTo>
                    <a:cubicBezTo>
                      <a:pt x="735" y="7794"/>
                      <a:pt x="718" y="7882"/>
                      <a:pt x="753" y="7952"/>
                    </a:cubicBezTo>
                    <a:cubicBezTo>
                      <a:pt x="770" y="8004"/>
                      <a:pt x="823" y="8039"/>
                      <a:pt x="858" y="8074"/>
                    </a:cubicBezTo>
                    <a:cubicBezTo>
                      <a:pt x="1277" y="8406"/>
                      <a:pt x="1766" y="8616"/>
                      <a:pt x="2291" y="8703"/>
                    </a:cubicBezTo>
                    <a:cubicBezTo>
                      <a:pt x="2343" y="8712"/>
                      <a:pt x="2395" y="8716"/>
                      <a:pt x="2448" y="8716"/>
                    </a:cubicBezTo>
                    <a:cubicBezTo>
                      <a:pt x="2500" y="8716"/>
                      <a:pt x="2553" y="8712"/>
                      <a:pt x="2605" y="8703"/>
                    </a:cubicBezTo>
                    <a:cubicBezTo>
                      <a:pt x="2727" y="8668"/>
                      <a:pt x="2832" y="8581"/>
                      <a:pt x="2936" y="8476"/>
                    </a:cubicBezTo>
                    <a:cubicBezTo>
                      <a:pt x="3391" y="8057"/>
                      <a:pt x="3775" y="7549"/>
                      <a:pt x="4213" y="7078"/>
                    </a:cubicBezTo>
                    <a:cubicBezTo>
                      <a:pt x="4632" y="6624"/>
                      <a:pt x="5138" y="6205"/>
                      <a:pt x="5750" y="6030"/>
                    </a:cubicBezTo>
                    <a:cubicBezTo>
                      <a:pt x="5907" y="5995"/>
                      <a:pt x="6082" y="5960"/>
                      <a:pt x="6187" y="5837"/>
                    </a:cubicBezTo>
                    <a:cubicBezTo>
                      <a:pt x="6256" y="5767"/>
                      <a:pt x="6310" y="5662"/>
                      <a:pt x="6345" y="5575"/>
                    </a:cubicBezTo>
                    <a:cubicBezTo>
                      <a:pt x="6764" y="4474"/>
                      <a:pt x="6920" y="3269"/>
                      <a:pt x="6816" y="2097"/>
                    </a:cubicBezTo>
                    <a:lnTo>
                      <a:pt x="6816" y="2097"/>
                    </a:lnTo>
                    <a:cubicBezTo>
                      <a:pt x="6711" y="2151"/>
                      <a:pt x="6624" y="2202"/>
                      <a:pt x="6519" y="2255"/>
                    </a:cubicBezTo>
                    <a:cubicBezTo>
                      <a:pt x="6414" y="2307"/>
                      <a:pt x="6275" y="2377"/>
                      <a:pt x="6135" y="2395"/>
                    </a:cubicBezTo>
                    <a:cubicBezTo>
                      <a:pt x="6047" y="2395"/>
                      <a:pt x="5942" y="2377"/>
                      <a:pt x="5855" y="2342"/>
                    </a:cubicBezTo>
                    <a:cubicBezTo>
                      <a:pt x="5715" y="2307"/>
                      <a:pt x="5576" y="2290"/>
                      <a:pt x="5453" y="2255"/>
                    </a:cubicBezTo>
                    <a:cubicBezTo>
                      <a:pt x="5418" y="2237"/>
                      <a:pt x="5383" y="2237"/>
                      <a:pt x="5348" y="2220"/>
                    </a:cubicBezTo>
                    <a:cubicBezTo>
                      <a:pt x="5296" y="2186"/>
                      <a:pt x="5261" y="2151"/>
                      <a:pt x="5226" y="2116"/>
                    </a:cubicBezTo>
                    <a:cubicBezTo>
                      <a:pt x="4928" y="1801"/>
                      <a:pt x="4649" y="1487"/>
                      <a:pt x="4369" y="1189"/>
                    </a:cubicBezTo>
                    <a:cubicBezTo>
                      <a:pt x="4353" y="1154"/>
                      <a:pt x="4318" y="1137"/>
                      <a:pt x="4299" y="1119"/>
                    </a:cubicBezTo>
                    <a:cubicBezTo>
                      <a:pt x="4264" y="1102"/>
                      <a:pt x="4213" y="1102"/>
                      <a:pt x="4178" y="1102"/>
                    </a:cubicBezTo>
                    <a:cubicBezTo>
                      <a:pt x="3635" y="1084"/>
                      <a:pt x="3111" y="1014"/>
                      <a:pt x="2587" y="909"/>
                    </a:cubicBezTo>
                    <a:cubicBezTo>
                      <a:pt x="2552" y="909"/>
                      <a:pt x="2517" y="892"/>
                      <a:pt x="2482" y="874"/>
                    </a:cubicBezTo>
                    <a:cubicBezTo>
                      <a:pt x="2465" y="839"/>
                      <a:pt x="2465" y="823"/>
                      <a:pt x="2447" y="788"/>
                    </a:cubicBezTo>
                    <a:cubicBezTo>
                      <a:pt x="2377" y="560"/>
                      <a:pt x="2307" y="263"/>
                      <a:pt x="22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6801327" y="1452161"/>
                <a:ext cx="189681" cy="212843"/>
              </a:xfrm>
              <a:custGeom>
                <a:rect b="b" l="l" r="r" t="t"/>
                <a:pathLst>
                  <a:path extrusionOk="0" h="2040" w="1818">
                    <a:moveTo>
                      <a:pt x="739" y="0"/>
                    </a:moveTo>
                    <a:cubicBezTo>
                      <a:pt x="384" y="0"/>
                      <a:pt x="52" y="307"/>
                      <a:pt x="18" y="665"/>
                    </a:cubicBezTo>
                    <a:cubicBezTo>
                      <a:pt x="0" y="961"/>
                      <a:pt x="158" y="1241"/>
                      <a:pt x="333" y="1469"/>
                    </a:cubicBezTo>
                    <a:cubicBezTo>
                      <a:pt x="473" y="1678"/>
                      <a:pt x="647" y="1870"/>
                      <a:pt x="874" y="1975"/>
                    </a:cubicBezTo>
                    <a:cubicBezTo>
                      <a:pt x="966" y="2017"/>
                      <a:pt x="1070" y="2040"/>
                      <a:pt x="1173" y="2040"/>
                    </a:cubicBezTo>
                    <a:cubicBezTo>
                      <a:pt x="1322" y="2040"/>
                      <a:pt x="1469" y="1992"/>
                      <a:pt x="1573" y="1888"/>
                    </a:cubicBezTo>
                    <a:cubicBezTo>
                      <a:pt x="1661" y="1800"/>
                      <a:pt x="1696" y="1678"/>
                      <a:pt x="1731" y="1555"/>
                    </a:cubicBezTo>
                    <a:cubicBezTo>
                      <a:pt x="1817" y="1276"/>
                      <a:pt x="1801" y="840"/>
                      <a:pt x="1661" y="560"/>
                    </a:cubicBezTo>
                    <a:cubicBezTo>
                      <a:pt x="1521" y="262"/>
                      <a:pt x="1083" y="18"/>
                      <a:pt x="769" y="1"/>
                    </a:cubicBezTo>
                    <a:cubicBezTo>
                      <a:pt x="759" y="0"/>
                      <a:pt x="749" y="0"/>
                      <a:pt x="7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6599030" y="1431608"/>
                <a:ext cx="131358" cy="221399"/>
              </a:xfrm>
              <a:custGeom>
                <a:rect b="b" l="l" r="r" t="t"/>
                <a:pathLst>
                  <a:path extrusionOk="0" h="2122" w="1259">
                    <a:moveTo>
                      <a:pt x="914" y="1"/>
                    </a:moveTo>
                    <a:cubicBezTo>
                      <a:pt x="804" y="1"/>
                      <a:pt x="695" y="56"/>
                      <a:pt x="611" y="128"/>
                    </a:cubicBezTo>
                    <a:cubicBezTo>
                      <a:pt x="175" y="424"/>
                      <a:pt x="0" y="984"/>
                      <a:pt x="17" y="1508"/>
                    </a:cubicBezTo>
                    <a:cubicBezTo>
                      <a:pt x="17" y="1631"/>
                      <a:pt x="17" y="1771"/>
                      <a:pt x="87" y="1875"/>
                    </a:cubicBezTo>
                    <a:cubicBezTo>
                      <a:pt x="140" y="1997"/>
                      <a:pt x="245" y="2085"/>
                      <a:pt x="366" y="2120"/>
                    </a:cubicBezTo>
                    <a:cubicBezTo>
                      <a:pt x="377" y="2121"/>
                      <a:pt x="388" y="2122"/>
                      <a:pt x="399" y="2122"/>
                    </a:cubicBezTo>
                    <a:cubicBezTo>
                      <a:pt x="563" y="2122"/>
                      <a:pt x="722" y="2005"/>
                      <a:pt x="821" y="1857"/>
                    </a:cubicBezTo>
                    <a:cubicBezTo>
                      <a:pt x="1100" y="1508"/>
                      <a:pt x="1188" y="1002"/>
                      <a:pt x="1240" y="547"/>
                    </a:cubicBezTo>
                    <a:cubicBezTo>
                      <a:pt x="1258" y="354"/>
                      <a:pt x="1240" y="128"/>
                      <a:pt x="1065" y="40"/>
                    </a:cubicBezTo>
                    <a:cubicBezTo>
                      <a:pt x="1016" y="13"/>
                      <a:pt x="965" y="1"/>
                      <a:pt x="9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6675609" y="1645279"/>
                <a:ext cx="135009" cy="146382"/>
              </a:xfrm>
              <a:custGeom>
                <a:rect b="b" l="l" r="r" t="t"/>
                <a:pathLst>
                  <a:path extrusionOk="0" h="1403" w="1294">
                    <a:moveTo>
                      <a:pt x="552" y="0"/>
                    </a:moveTo>
                    <a:cubicBezTo>
                      <a:pt x="455" y="0"/>
                      <a:pt x="361" y="96"/>
                      <a:pt x="296" y="177"/>
                    </a:cubicBezTo>
                    <a:cubicBezTo>
                      <a:pt x="87" y="456"/>
                      <a:pt x="0" y="823"/>
                      <a:pt x="52" y="1190"/>
                    </a:cubicBezTo>
                    <a:cubicBezTo>
                      <a:pt x="52" y="1225"/>
                      <a:pt x="70" y="1260"/>
                      <a:pt x="87" y="1277"/>
                    </a:cubicBezTo>
                    <a:cubicBezTo>
                      <a:pt x="115" y="1315"/>
                      <a:pt x="159" y="1332"/>
                      <a:pt x="204" y="1332"/>
                    </a:cubicBezTo>
                    <a:cubicBezTo>
                      <a:pt x="242" y="1332"/>
                      <a:pt x="282" y="1319"/>
                      <a:pt x="315" y="1295"/>
                    </a:cubicBezTo>
                    <a:cubicBezTo>
                      <a:pt x="384" y="1225"/>
                      <a:pt x="419" y="1155"/>
                      <a:pt x="436" y="1067"/>
                    </a:cubicBezTo>
                    <a:cubicBezTo>
                      <a:pt x="471" y="1172"/>
                      <a:pt x="541" y="1260"/>
                      <a:pt x="646" y="1312"/>
                    </a:cubicBezTo>
                    <a:cubicBezTo>
                      <a:pt x="734" y="1365"/>
                      <a:pt x="839" y="1382"/>
                      <a:pt x="944" y="1400"/>
                    </a:cubicBezTo>
                    <a:cubicBezTo>
                      <a:pt x="971" y="1400"/>
                      <a:pt x="1001" y="1403"/>
                      <a:pt x="1031" y="1403"/>
                    </a:cubicBezTo>
                    <a:cubicBezTo>
                      <a:pt x="1077" y="1403"/>
                      <a:pt x="1121" y="1396"/>
                      <a:pt x="1153" y="1365"/>
                    </a:cubicBezTo>
                    <a:cubicBezTo>
                      <a:pt x="1188" y="1330"/>
                      <a:pt x="1223" y="1295"/>
                      <a:pt x="1240" y="1242"/>
                    </a:cubicBezTo>
                    <a:cubicBezTo>
                      <a:pt x="1293" y="1067"/>
                      <a:pt x="1188" y="911"/>
                      <a:pt x="1135" y="736"/>
                    </a:cubicBezTo>
                    <a:cubicBezTo>
                      <a:pt x="1048" y="543"/>
                      <a:pt x="925" y="352"/>
                      <a:pt x="786" y="177"/>
                    </a:cubicBezTo>
                    <a:cubicBezTo>
                      <a:pt x="734" y="89"/>
                      <a:pt x="664" y="19"/>
                      <a:pt x="576" y="2"/>
                    </a:cubicBezTo>
                    <a:cubicBezTo>
                      <a:pt x="568" y="1"/>
                      <a:pt x="560" y="0"/>
                      <a:pt x="5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6662776" y="1835162"/>
                <a:ext cx="248004" cy="156816"/>
              </a:xfrm>
              <a:custGeom>
                <a:rect b="b" l="l" r="r" t="t"/>
                <a:pathLst>
                  <a:path extrusionOk="0" h="1503" w="2377">
                    <a:moveTo>
                      <a:pt x="128" y="1"/>
                    </a:moveTo>
                    <a:cubicBezTo>
                      <a:pt x="97" y="1"/>
                      <a:pt x="70" y="5"/>
                      <a:pt x="53" y="16"/>
                    </a:cubicBezTo>
                    <a:cubicBezTo>
                      <a:pt x="0" y="51"/>
                      <a:pt x="18" y="174"/>
                      <a:pt x="18" y="226"/>
                    </a:cubicBezTo>
                    <a:lnTo>
                      <a:pt x="18" y="750"/>
                    </a:lnTo>
                    <a:cubicBezTo>
                      <a:pt x="717" y="768"/>
                      <a:pt x="1451" y="838"/>
                      <a:pt x="2027" y="1169"/>
                    </a:cubicBezTo>
                    <a:cubicBezTo>
                      <a:pt x="2167" y="1258"/>
                      <a:pt x="2307" y="1362"/>
                      <a:pt x="2376" y="1502"/>
                    </a:cubicBezTo>
                    <a:cubicBezTo>
                      <a:pt x="2376" y="1169"/>
                      <a:pt x="2325" y="838"/>
                      <a:pt x="2185" y="540"/>
                    </a:cubicBezTo>
                    <a:cubicBezTo>
                      <a:pt x="2167" y="505"/>
                      <a:pt x="2167" y="470"/>
                      <a:pt x="2132" y="436"/>
                    </a:cubicBezTo>
                    <a:cubicBezTo>
                      <a:pt x="2097" y="419"/>
                      <a:pt x="2062" y="401"/>
                      <a:pt x="2027" y="401"/>
                    </a:cubicBezTo>
                    <a:cubicBezTo>
                      <a:pt x="1835" y="314"/>
                      <a:pt x="1626" y="261"/>
                      <a:pt x="1416" y="209"/>
                    </a:cubicBezTo>
                    <a:cubicBezTo>
                      <a:pt x="1048" y="121"/>
                      <a:pt x="682" y="51"/>
                      <a:pt x="298" y="16"/>
                    </a:cubicBezTo>
                    <a:cubicBezTo>
                      <a:pt x="262" y="16"/>
                      <a:pt x="18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7111190" y="1524254"/>
                <a:ext cx="226198" cy="279409"/>
              </a:xfrm>
              <a:custGeom>
                <a:rect b="b" l="l" r="r" t="t"/>
                <a:pathLst>
                  <a:path extrusionOk="0" h="2678" w="2168">
                    <a:moveTo>
                      <a:pt x="1679" y="1"/>
                    </a:moveTo>
                    <a:cubicBezTo>
                      <a:pt x="1634" y="1"/>
                      <a:pt x="1591" y="9"/>
                      <a:pt x="1556" y="9"/>
                    </a:cubicBezTo>
                    <a:cubicBezTo>
                      <a:pt x="1399" y="44"/>
                      <a:pt x="1242" y="96"/>
                      <a:pt x="1102" y="184"/>
                    </a:cubicBezTo>
                    <a:cubicBezTo>
                      <a:pt x="858" y="323"/>
                      <a:pt x="648" y="533"/>
                      <a:pt x="508" y="778"/>
                    </a:cubicBezTo>
                    <a:cubicBezTo>
                      <a:pt x="350" y="1057"/>
                      <a:pt x="175" y="1302"/>
                      <a:pt x="70" y="1616"/>
                    </a:cubicBezTo>
                    <a:cubicBezTo>
                      <a:pt x="36" y="1791"/>
                      <a:pt x="1" y="1966"/>
                      <a:pt x="19" y="2141"/>
                    </a:cubicBezTo>
                    <a:cubicBezTo>
                      <a:pt x="19" y="2262"/>
                      <a:pt x="36" y="2385"/>
                      <a:pt x="105" y="2490"/>
                    </a:cubicBezTo>
                    <a:cubicBezTo>
                      <a:pt x="194" y="2595"/>
                      <a:pt x="350" y="2647"/>
                      <a:pt x="490" y="2665"/>
                    </a:cubicBezTo>
                    <a:cubicBezTo>
                      <a:pt x="551" y="2673"/>
                      <a:pt x="613" y="2677"/>
                      <a:pt x="674" y="2677"/>
                    </a:cubicBezTo>
                    <a:cubicBezTo>
                      <a:pt x="735" y="2677"/>
                      <a:pt x="796" y="2673"/>
                      <a:pt x="858" y="2665"/>
                    </a:cubicBezTo>
                    <a:cubicBezTo>
                      <a:pt x="979" y="2630"/>
                      <a:pt x="1084" y="2560"/>
                      <a:pt x="1154" y="2455"/>
                    </a:cubicBezTo>
                    <a:cubicBezTo>
                      <a:pt x="1207" y="2385"/>
                      <a:pt x="1224" y="2280"/>
                      <a:pt x="1259" y="2192"/>
                    </a:cubicBezTo>
                    <a:cubicBezTo>
                      <a:pt x="1347" y="1931"/>
                      <a:pt x="1522" y="1721"/>
                      <a:pt x="1696" y="1512"/>
                    </a:cubicBezTo>
                    <a:cubicBezTo>
                      <a:pt x="1853" y="1302"/>
                      <a:pt x="2028" y="1092"/>
                      <a:pt x="2097" y="829"/>
                    </a:cubicBezTo>
                    <a:cubicBezTo>
                      <a:pt x="2167" y="568"/>
                      <a:pt x="2116" y="270"/>
                      <a:pt x="1923" y="96"/>
                    </a:cubicBezTo>
                    <a:cubicBezTo>
                      <a:pt x="1871" y="61"/>
                      <a:pt x="1818" y="26"/>
                      <a:pt x="1748" y="9"/>
                    </a:cubicBezTo>
                    <a:cubicBezTo>
                      <a:pt x="1725" y="3"/>
                      <a:pt x="1701" y="1"/>
                      <a:pt x="1679" y="1"/>
                    </a:cubicBezTo>
                    <a:close/>
                  </a:path>
                </a:pathLst>
              </a:custGeom>
              <a:solidFill>
                <a:srgbClr val="54C6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>
                <a:off x="7153235" y="1578820"/>
                <a:ext cx="118525" cy="182899"/>
              </a:xfrm>
              <a:custGeom>
                <a:rect b="b" l="l" r="r" t="t"/>
                <a:pathLst>
                  <a:path extrusionOk="0" h="1753" w="1136">
                    <a:moveTo>
                      <a:pt x="1037" y="1"/>
                    </a:moveTo>
                    <a:cubicBezTo>
                      <a:pt x="970" y="1"/>
                      <a:pt x="894" y="23"/>
                      <a:pt x="839" y="45"/>
                    </a:cubicBezTo>
                    <a:cubicBezTo>
                      <a:pt x="734" y="62"/>
                      <a:pt x="646" y="115"/>
                      <a:pt x="541" y="185"/>
                    </a:cubicBezTo>
                    <a:cubicBezTo>
                      <a:pt x="366" y="325"/>
                      <a:pt x="227" y="534"/>
                      <a:pt x="140" y="744"/>
                    </a:cubicBezTo>
                    <a:cubicBezTo>
                      <a:pt x="52" y="935"/>
                      <a:pt x="0" y="1145"/>
                      <a:pt x="52" y="1338"/>
                    </a:cubicBezTo>
                    <a:cubicBezTo>
                      <a:pt x="65" y="1335"/>
                      <a:pt x="77" y="1333"/>
                      <a:pt x="90" y="1333"/>
                    </a:cubicBezTo>
                    <a:cubicBezTo>
                      <a:pt x="146" y="1333"/>
                      <a:pt x="195" y="1365"/>
                      <a:pt x="210" y="1408"/>
                    </a:cubicBezTo>
                    <a:cubicBezTo>
                      <a:pt x="245" y="1460"/>
                      <a:pt x="245" y="1530"/>
                      <a:pt x="227" y="1583"/>
                    </a:cubicBezTo>
                    <a:cubicBezTo>
                      <a:pt x="192" y="1669"/>
                      <a:pt x="105" y="1723"/>
                      <a:pt x="17" y="1723"/>
                    </a:cubicBezTo>
                    <a:cubicBezTo>
                      <a:pt x="66" y="1743"/>
                      <a:pt x="117" y="1753"/>
                      <a:pt x="166" y="1753"/>
                    </a:cubicBezTo>
                    <a:cubicBezTo>
                      <a:pt x="242" y="1753"/>
                      <a:pt x="314" y="1730"/>
                      <a:pt x="366" y="1688"/>
                    </a:cubicBezTo>
                    <a:cubicBezTo>
                      <a:pt x="455" y="1599"/>
                      <a:pt x="506" y="1478"/>
                      <a:pt x="489" y="1355"/>
                    </a:cubicBezTo>
                    <a:cubicBezTo>
                      <a:pt x="489" y="1250"/>
                      <a:pt x="401" y="1128"/>
                      <a:pt x="280" y="1128"/>
                    </a:cubicBezTo>
                    <a:cubicBezTo>
                      <a:pt x="297" y="849"/>
                      <a:pt x="471" y="604"/>
                      <a:pt x="629" y="376"/>
                    </a:cubicBezTo>
                    <a:cubicBezTo>
                      <a:pt x="716" y="271"/>
                      <a:pt x="786" y="167"/>
                      <a:pt x="891" y="115"/>
                    </a:cubicBezTo>
                    <a:cubicBezTo>
                      <a:pt x="979" y="62"/>
                      <a:pt x="1049" y="45"/>
                      <a:pt x="1135" y="27"/>
                    </a:cubicBezTo>
                    <a:cubicBezTo>
                      <a:pt x="1110" y="8"/>
                      <a:pt x="1075" y="1"/>
                      <a:pt x="1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7180465" y="1635576"/>
                <a:ext cx="71261" cy="42777"/>
              </a:xfrm>
              <a:custGeom>
                <a:rect b="b" l="l" r="r" t="t"/>
                <a:pathLst>
                  <a:path extrusionOk="0" h="410" w="683">
                    <a:moveTo>
                      <a:pt x="486" y="1"/>
                    </a:moveTo>
                    <a:cubicBezTo>
                      <a:pt x="404" y="1"/>
                      <a:pt x="322" y="14"/>
                      <a:pt x="245" y="42"/>
                    </a:cubicBezTo>
                    <a:cubicBezTo>
                      <a:pt x="210" y="60"/>
                      <a:pt x="194" y="60"/>
                      <a:pt x="175" y="77"/>
                    </a:cubicBezTo>
                    <a:cubicBezTo>
                      <a:pt x="124" y="112"/>
                      <a:pt x="71" y="165"/>
                      <a:pt x="54" y="235"/>
                    </a:cubicBezTo>
                    <a:cubicBezTo>
                      <a:pt x="36" y="287"/>
                      <a:pt x="19" y="357"/>
                      <a:pt x="1" y="410"/>
                    </a:cubicBezTo>
                    <a:cubicBezTo>
                      <a:pt x="54" y="305"/>
                      <a:pt x="159" y="235"/>
                      <a:pt x="263" y="200"/>
                    </a:cubicBezTo>
                    <a:cubicBezTo>
                      <a:pt x="403" y="130"/>
                      <a:pt x="543" y="77"/>
                      <a:pt x="683" y="25"/>
                    </a:cubicBezTo>
                    <a:cubicBezTo>
                      <a:pt x="620" y="9"/>
                      <a:pt x="553" y="1"/>
                      <a:pt x="486" y="1"/>
                    </a:cubicBezTo>
                    <a:close/>
                  </a:path>
                </a:pathLst>
              </a:custGeom>
              <a:solidFill>
                <a:srgbClr val="2F57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6675609" y="4397646"/>
                <a:ext cx="559653" cy="321352"/>
              </a:xfrm>
              <a:custGeom>
                <a:rect b="b" l="l" r="r" t="t"/>
                <a:pathLst>
                  <a:path extrusionOk="0" h="3080" w="5364">
                    <a:moveTo>
                      <a:pt x="4004" y="0"/>
                    </a:moveTo>
                    <a:cubicBezTo>
                      <a:pt x="3956" y="0"/>
                      <a:pt x="3909" y="2"/>
                      <a:pt x="3861" y="7"/>
                    </a:cubicBezTo>
                    <a:cubicBezTo>
                      <a:pt x="3651" y="23"/>
                      <a:pt x="3425" y="58"/>
                      <a:pt x="3215" y="93"/>
                    </a:cubicBezTo>
                    <a:cubicBezTo>
                      <a:pt x="3041" y="128"/>
                      <a:pt x="2761" y="93"/>
                      <a:pt x="2621" y="198"/>
                    </a:cubicBezTo>
                    <a:cubicBezTo>
                      <a:pt x="2481" y="321"/>
                      <a:pt x="2411" y="601"/>
                      <a:pt x="2288" y="757"/>
                    </a:cubicBezTo>
                    <a:cubicBezTo>
                      <a:pt x="2062" y="1055"/>
                      <a:pt x="1729" y="1265"/>
                      <a:pt x="1380" y="1386"/>
                    </a:cubicBezTo>
                    <a:cubicBezTo>
                      <a:pt x="1030" y="1509"/>
                      <a:pt x="664" y="1579"/>
                      <a:pt x="296" y="1614"/>
                    </a:cubicBezTo>
                    <a:cubicBezTo>
                      <a:pt x="245" y="1614"/>
                      <a:pt x="192" y="1631"/>
                      <a:pt x="140" y="1649"/>
                    </a:cubicBezTo>
                    <a:cubicBezTo>
                      <a:pt x="70" y="1701"/>
                      <a:pt x="35" y="1806"/>
                      <a:pt x="35" y="1911"/>
                    </a:cubicBezTo>
                    <a:cubicBezTo>
                      <a:pt x="0" y="2243"/>
                      <a:pt x="87" y="2593"/>
                      <a:pt x="280" y="2889"/>
                    </a:cubicBezTo>
                    <a:cubicBezTo>
                      <a:pt x="315" y="2942"/>
                      <a:pt x="350" y="2977"/>
                      <a:pt x="401" y="3012"/>
                    </a:cubicBezTo>
                    <a:cubicBezTo>
                      <a:pt x="436" y="3029"/>
                      <a:pt x="471" y="3029"/>
                      <a:pt x="506" y="3047"/>
                    </a:cubicBezTo>
                    <a:cubicBezTo>
                      <a:pt x="678" y="3066"/>
                      <a:pt x="845" y="3080"/>
                      <a:pt x="1013" y="3080"/>
                    </a:cubicBezTo>
                    <a:cubicBezTo>
                      <a:pt x="1151" y="3080"/>
                      <a:pt x="1290" y="3070"/>
                      <a:pt x="1433" y="3047"/>
                    </a:cubicBezTo>
                    <a:cubicBezTo>
                      <a:pt x="1834" y="2994"/>
                      <a:pt x="2202" y="2819"/>
                      <a:pt x="2603" y="2749"/>
                    </a:cubicBezTo>
                    <a:cubicBezTo>
                      <a:pt x="2729" y="2729"/>
                      <a:pt x="2854" y="2720"/>
                      <a:pt x="2978" y="2720"/>
                    </a:cubicBezTo>
                    <a:cubicBezTo>
                      <a:pt x="3601" y="2720"/>
                      <a:pt x="4214" y="2936"/>
                      <a:pt x="4840" y="2994"/>
                    </a:cubicBezTo>
                    <a:cubicBezTo>
                      <a:pt x="4852" y="2995"/>
                      <a:pt x="4865" y="2995"/>
                      <a:pt x="4877" y="2995"/>
                    </a:cubicBezTo>
                    <a:cubicBezTo>
                      <a:pt x="5183" y="2995"/>
                      <a:pt x="5312" y="2782"/>
                      <a:pt x="5312" y="2714"/>
                    </a:cubicBezTo>
                    <a:cubicBezTo>
                      <a:pt x="5347" y="1911"/>
                      <a:pt x="5364" y="1055"/>
                      <a:pt x="4944" y="356"/>
                    </a:cubicBezTo>
                    <a:cubicBezTo>
                      <a:pt x="4858" y="233"/>
                      <a:pt x="4578" y="181"/>
                      <a:pt x="4455" y="93"/>
                    </a:cubicBezTo>
                    <a:cubicBezTo>
                      <a:pt x="4320" y="26"/>
                      <a:pt x="4164" y="0"/>
                      <a:pt x="4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7215207" y="4397646"/>
                <a:ext cx="559757" cy="321352"/>
              </a:xfrm>
              <a:custGeom>
                <a:rect b="b" l="l" r="r" t="t"/>
                <a:pathLst>
                  <a:path extrusionOk="0" h="3080" w="5365">
                    <a:moveTo>
                      <a:pt x="3997" y="0"/>
                    </a:moveTo>
                    <a:cubicBezTo>
                      <a:pt x="3951" y="0"/>
                      <a:pt x="3905" y="2"/>
                      <a:pt x="3861" y="7"/>
                    </a:cubicBezTo>
                    <a:cubicBezTo>
                      <a:pt x="3635" y="23"/>
                      <a:pt x="3425" y="58"/>
                      <a:pt x="3197" y="93"/>
                    </a:cubicBezTo>
                    <a:cubicBezTo>
                      <a:pt x="3041" y="128"/>
                      <a:pt x="2743" y="93"/>
                      <a:pt x="2621" y="198"/>
                    </a:cubicBezTo>
                    <a:cubicBezTo>
                      <a:pt x="2463" y="321"/>
                      <a:pt x="2394" y="601"/>
                      <a:pt x="2272" y="757"/>
                    </a:cubicBezTo>
                    <a:cubicBezTo>
                      <a:pt x="2044" y="1055"/>
                      <a:pt x="1730" y="1265"/>
                      <a:pt x="1380" y="1386"/>
                    </a:cubicBezTo>
                    <a:cubicBezTo>
                      <a:pt x="1031" y="1509"/>
                      <a:pt x="664" y="1579"/>
                      <a:pt x="297" y="1614"/>
                    </a:cubicBezTo>
                    <a:cubicBezTo>
                      <a:pt x="245" y="1614"/>
                      <a:pt x="192" y="1631"/>
                      <a:pt x="140" y="1649"/>
                    </a:cubicBezTo>
                    <a:cubicBezTo>
                      <a:pt x="52" y="1701"/>
                      <a:pt x="35" y="1806"/>
                      <a:pt x="35" y="1911"/>
                    </a:cubicBezTo>
                    <a:cubicBezTo>
                      <a:pt x="0" y="2243"/>
                      <a:pt x="87" y="2593"/>
                      <a:pt x="280" y="2889"/>
                    </a:cubicBezTo>
                    <a:cubicBezTo>
                      <a:pt x="297" y="2942"/>
                      <a:pt x="332" y="2977"/>
                      <a:pt x="385" y="3012"/>
                    </a:cubicBezTo>
                    <a:cubicBezTo>
                      <a:pt x="420" y="3029"/>
                      <a:pt x="471" y="3029"/>
                      <a:pt x="506" y="3047"/>
                    </a:cubicBezTo>
                    <a:cubicBezTo>
                      <a:pt x="669" y="3066"/>
                      <a:pt x="837" y="3080"/>
                      <a:pt x="1004" y="3080"/>
                    </a:cubicBezTo>
                    <a:cubicBezTo>
                      <a:pt x="1143" y="3080"/>
                      <a:pt x="1281" y="3070"/>
                      <a:pt x="1415" y="3047"/>
                    </a:cubicBezTo>
                    <a:cubicBezTo>
                      <a:pt x="1818" y="2994"/>
                      <a:pt x="2202" y="2819"/>
                      <a:pt x="2603" y="2749"/>
                    </a:cubicBezTo>
                    <a:cubicBezTo>
                      <a:pt x="2726" y="2729"/>
                      <a:pt x="2849" y="2720"/>
                      <a:pt x="2972" y="2720"/>
                    </a:cubicBezTo>
                    <a:cubicBezTo>
                      <a:pt x="3588" y="2720"/>
                      <a:pt x="4215" y="2936"/>
                      <a:pt x="4840" y="2994"/>
                    </a:cubicBezTo>
                    <a:cubicBezTo>
                      <a:pt x="4853" y="2995"/>
                      <a:pt x="4865" y="2995"/>
                      <a:pt x="4877" y="2995"/>
                    </a:cubicBezTo>
                    <a:cubicBezTo>
                      <a:pt x="5183" y="2995"/>
                      <a:pt x="5312" y="2782"/>
                      <a:pt x="5312" y="2714"/>
                    </a:cubicBezTo>
                    <a:cubicBezTo>
                      <a:pt x="5347" y="1911"/>
                      <a:pt x="5364" y="1055"/>
                      <a:pt x="4928" y="356"/>
                    </a:cubicBezTo>
                    <a:cubicBezTo>
                      <a:pt x="4858" y="233"/>
                      <a:pt x="4578" y="181"/>
                      <a:pt x="4439" y="93"/>
                    </a:cubicBezTo>
                    <a:cubicBezTo>
                      <a:pt x="4317" y="26"/>
                      <a:pt x="4154" y="0"/>
                      <a:pt x="39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7237012" y="3379163"/>
                <a:ext cx="9181" cy="49350"/>
              </a:xfrm>
              <a:custGeom>
                <a:rect b="b" l="l" r="r" t="t"/>
                <a:pathLst>
                  <a:path extrusionOk="0" h="473" w="88">
                    <a:moveTo>
                      <a:pt x="88" y="0"/>
                    </a:moveTo>
                    <a:cubicBezTo>
                      <a:pt x="70" y="79"/>
                      <a:pt x="57" y="158"/>
                      <a:pt x="44" y="236"/>
                    </a:cubicBezTo>
                    <a:lnTo>
                      <a:pt x="44" y="236"/>
                    </a:lnTo>
                    <a:lnTo>
                      <a:pt x="88" y="0"/>
                    </a:lnTo>
                    <a:close/>
                    <a:moveTo>
                      <a:pt x="44" y="236"/>
                    </a:moveTo>
                    <a:lnTo>
                      <a:pt x="1" y="473"/>
                    </a:lnTo>
                    <a:cubicBezTo>
                      <a:pt x="18" y="394"/>
                      <a:pt x="31" y="315"/>
                      <a:pt x="44" y="236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7185369" y="3408584"/>
                <a:ext cx="51750" cy="19928"/>
              </a:xfrm>
              <a:custGeom>
                <a:rect b="b" l="l" r="r" t="t"/>
                <a:pathLst>
                  <a:path extrusionOk="0" h="191" w="496">
                    <a:moveTo>
                      <a:pt x="6" y="1"/>
                    </a:moveTo>
                    <a:cubicBezTo>
                      <a:pt x="1" y="1"/>
                      <a:pt x="0" y="5"/>
                      <a:pt x="7" y="16"/>
                    </a:cubicBezTo>
                    <a:lnTo>
                      <a:pt x="91" y="46"/>
                    </a:lnTo>
                    <a:lnTo>
                      <a:pt x="91" y="46"/>
                    </a:lnTo>
                    <a:cubicBezTo>
                      <a:pt x="50" y="20"/>
                      <a:pt x="17" y="1"/>
                      <a:pt x="6" y="1"/>
                    </a:cubicBezTo>
                    <a:close/>
                    <a:moveTo>
                      <a:pt x="91" y="46"/>
                    </a:moveTo>
                    <a:cubicBezTo>
                      <a:pt x="178" y="101"/>
                      <a:pt x="302" y="187"/>
                      <a:pt x="333" y="187"/>
                    </a:cubicBezTo>
                    <a:cubicBezTo>
                      <a:pt x="340" y="187"/>
                      <a:pt x="342" y="183"/>
                      <a:pt x="338" y="172"/>
                    </a:cubicBezTo>
                    <a:lnTo>
                      <a:pt x="338" y="172"/>
                    </a:lnTo>
                    <a:cubicBezTo>
                      <a:pt x="391" y="191"/>
                      <a:pt x="443" y="191"/>
                      <a:pt x="496" y="191"/>
                    </a:cubicBez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>
                <a:off x="6750205" y="3082861"/>
                <a:ext cx="1031977" cy="1348426"/>
              </a:xfrm>
              <a:custGeom>
                <a:rect b="b" l="l" r="r" t="t"/>
                <a:pathLst>
                  <a:path extrusionOk="0" h="12924" w="9891">
                    <a:moveTo>
                      <a:pt x="5257" y="1"/>
                    </a:moveTo>
                    <a:cubicBezTo>
                      <a:pt x="5149" y="1"/>
                      <a:pt x="5044" y="19"/>
                      <a:pt x="4947" y="79"/>
                    </a:cubicBezTo>
                    <a:cubicBezTo>
                      <a:pt x="4877" y="132"/>
                      <a:pt x="4824" y="202"/>
                      <a:pt x="4772" y="289"/>
                    </a:cubicBezTo>
                    <a:cubicBezTo>
                      <a:pt x="4772" y="289"/>
                      <a:pt x="4772" y="307"/>
                      <a:pt x="4754" y="307"/>
                    </a:cubicBezTo>
                    <a:cubicBezTo>
                      <a:pt x="4248" y="307"/>
                      <a:pt x="3723" y="254"/>
                      <a:pt x="3216" y="184"/>
                    </a:cubicBezTo>
                    <a:cubicBezTo>
                      <a:pt x="2952" y="144"/>
                      <a:pt x="2754" y="98"/>
                      <a:pt x="2593" y="98"/>
                    </a:cubicBezTo>
                    <a:cubicBezTo>
                      <a:pt x="2328" y="98"/>
                      <a:pt x="2167" y="226"/>
                      <a:pt x="1993" y="726"/>
                    </a:cubicBezTo>
                    <a:cubicBezTo>
                      <a:pt x="1452" y="2246"/>
                      <a:pt x="944" y="3784"/>
                      <a:pt x="438" y="5305"/>
                    </a:cubicBezTo>
                    <a:cubicBezTo>
                      <a:pt x="299" y="5724"/>
                      <a:pt x="141" y="6143"/>
                      <a:pt x="89" y="6579"/>
                    </a:cubicBezTo>
                    <a:cubicBezTo>
                      <a:pt x="1" y="7348"/>
                      <a:pt x="194" y="8135"/>
                      <a:pt x="368" y="8886"/>
                    </a:cubicBezTo>
                    <a:lnTo>
                      <a:pt x="1364" y="12923"/>
                    </a:lnTo>
                    <a:lnTo>
                      <a:pt x="4772" y="12923"/>
                    </a:lnTo>
                    <a:cubicBezTo>
                      <a:pt x="4108" y="11227"/>
                      <a:pt x="3374" y="9305"/>
                      <a:pt x="2692" y="7611"/>
                    </a:cubicBezTo>
                    <a:cubicBezTo>
                      <a:pt x="2640" y="7453"/>
                      <a:pt x="2570" y="7278"/>
                      <a:pt x="2552" y="7087"/>
                    </a:cubicBezTo>
                    <a:cubicBezTo>
                      <a:pt x="2552" y="6842"/>
                      <a:pt x="2640" y="6614"/>
                      <a:pt x="2745" y="6405"/>
                    </a:cubicBezTo>
                    <a:cubicBezTo>
                      <a:pt x="3199" y="5356"/>
                      <a:pt x="3654" y="4308"/>
                      <a:pt x="4108" y="3243"/>
                    </a:cubicBezTo>
                    <a:cubicBezTo>
                      <a:pt x="4248" y="3259"/>
                      <a:pt x="4387" y="3278"/>
                      <a:pt x="4509" y="3294"/>
                    </a:cubicBezTo>
                    <a:cubicBezTo>
                      <a:pt x="4562" y="3313"/>
                      <a:pt x="4614" y="3313"/>
                      <a:pt x="4667" y="3313"/>
                    </a:cubicBezTo>
                    <a:lnTo>
                      <a:pt x="4710" y="3076"/>
                    </a:lnTo>
                    <a:lnTo>
                      <a:pt x="4710" y="3076"/>
                    </a:lnTo>
                    <a:cubicBezTo>
                      <a:pt x="4697" y="3155"/>
                      <a:pt x="4684" y="3234"/>
                      <a:pt x="4667" y="3313"/>
                    </a:cubicBezTo>
                    <a:cubicBezTo>
                      <a:pt x="4492" y="4448"/>
                      <a:pt x="4387" y="5584"/>
                      <a:pt x="4369" y="6719"/>
                    </a:cubicBezTo>
                    <a:cubicBezTo>
                      <a:pt x="4369" y="7017"/>
                      <a:pt x="4369" y="7313"/>
                      <a:pt x="4439" y="7611"/>
                    </a:cubicBezTo>
                    <a:cubicBezTo>
                      <a:pt x="4492" y="7786"/>
                      <a:pt x="4544" y="7942"/>
                      <a:pt x="4614" y="8117"/>
                    </a:cubicBezTo>
                    <a:cubicBezTo>
                      <a:pt x="5016" y="9131"/>
                      <a:pt x="5627" y="11332"/>
                      <a:pt x="6256" y="12923"/>
                    </a:cubicBezTo>
                    <a:lnTo>
                      <a:pt x="9891" y="12923"/>
                    </a:lnTo>
                    <a:cubicBezTo>
                      <a:pt x="9874" y="12888"/>
                      <a:pt x="9856" y="12835"/>
                      <a:pt x="9839" y="12783"/>
                    </a:cubicBezTo>
                    <a:cubicBezTo>
                      <a:pt x="9315" y="11472"/>
                      <a:pt x="7603" y="8555"/>
                      <a:pt x="6974" y="7401"/>
                    </a:cubicBezTo>
                    <a:cubicBezTo>
                      <a:pt x="6869" y="7192"/>
                      <a:pt x="6746" y="6964"/>
                      <a:pt x="6711" y="6719"/>
                    </a:cubicBezTo>
                    <a:cubicBezTo>
                      <a:pt x="6659" y="6458"/>
                      <a:pt x="6711" y="6195"/>
                      <a:pt x="6746" y="5934"/>
                    </a:cubicBezTo>
                    <a:cubicBezTo>
                      <a:pt x="6885" y="4990"/>
                      <a:pt x="7025" y="4063"/>
                      <a:pt x="7235" y="3138"/>
                    </a:cubicBezTo>
                    <a:cubicBezTo>
                      <a:pt x="7323" y="2735"/>
                      <a:pt x="7428" y="2316"/>
                      <a:pt x="7393" y="1896"/>
                    </a:cubicBezTo>
                    <a:cubicBezTo>
                      <a:pt x="7358" y="1372"/>
                      <a:pt x="7095" y="901"/>
                      <a:pt x="6834" y="447"/>
                    </a:cubicBezTo>
                    <a:cubicBezTo>
                      <a:pt x="6781" y="359"/>
                      <a:pt x="6729" y="272"/>
                      <a:pt x="6641" y="219"/>
                    </a:cubicBezTo>
                    <a:cubicBezTo>
                      <a:pt x="6571" y="149"/>
                      <a:pt x="6484" y="149"/>
                      <a:pt x="6379" y="132"/>
                    </a:cubicBezTo>
                    <a:cubicBezTo>
                      <a:pt x="6065" y="97"/>
                      <a:pt x="5732" y="62"/>
                      <a:pt x="5401" y="9"/>
                    </a:cubicBezTo>
                    <a:cubicBezTo>
                      <a:pt x="5353" y="4"/>
                      <a:pt x="5305" y="1"/>
                      <a:pt x="52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7444944" y="2071681"/>
                <a:ext cx="557879" cy="565600"/>
              </a:xfrm>
              <a:custGeom>
                <a:rect b="b" l="l" r="r" t="t"/>
                <a:pathLst>
                  <a:path extrusionOk="0" h="5421" w="5347">
                    <a:moveTo>
                      <a:pt x="4115" y="0"/>
                    </a:moveTo>
                    <a:cubicBezTo>
                      <a:pt x="4054" y="0"/>
                      <a:pt x="3992" y="2"/>
                      <a:pt x="3931" y="4"/>
                    </a:cubicBezTo>
                    <a:cubicBezTo>
                      <a:pt x="3861" y="4"/>
                      <a:pt x="3774" y="21"/>
                      <a:pt x="3721" y="74"/>
                    </a:cubicBezTo>
                    <a:cubicBezTo>
                      <a:pt x="3670" y="109"/>
                      <a:pt x="3651" y="179"/>
                      <a:pt x="3635" y="249"/>
                    </a:cubicBezTo>
                    <a:cubicBezTo>
                      <a:pt x="3355" y="1507"/>
                      <a:pt x="3372" y="2835"/>
                      <a:pt x="3651" y="4110"/>
                    </a:cubicBezTo>
                    <a:cubicBezTo>
                      <a:pt x="2866" y="3725"/>
                      <a:pt x="2097" y="3271"/>
                      <a:pt x="1380" y="2747"/>
                    </a:cubicBezTo>
                    <a:cubicBezTo>
                      <a:pt x="1199" y="2599"/>
                      <a:pt x="755" y="2095"/>
                      <a:pt x="500" y="2095"/>
                    </a:cubicBezTo>
                    <a:cubicBezTo>
                      <a:pt x="484" y="2095"/>
                      <a:pt x="469" y="2097"/>
                      <a:pt x="454" y="2101"/>
                    </a:cubicBezTo>
                    <a:cubicBezTo>
                      <a:pt x="175" y="2188"/>
                      <a:pt x="70" y="2800"/>
                      <a:pt x="17" y="3044"/>
                    </a:cubicBezTo>
                    <a:cubicBezTo>
                      <a:pt x="0" y="3096"/>
                      <a:pt x="0" y="3149"/>
                      <a:pt x="17" y="3201"/>
                    </a:cubicBezTo>
                    <a:cubicBezTo>
                      <a:pt x="35" y="3271"/>
                      <a:pt x="105" y="3306"/>
                      <a:pt x="157" y="3359"/>
                    </a:cubicBezTo>
                    <a:cubicBezTo>
                      <a:pt x="1554" y="4319"/>
                      <a:pt x="3040" y="5333"/>
                      <a:pt x="4735" y="5421"/>
                    </a:cubicBezTo>
                    <a:cubicBezTo>
                      <a:pt x="4648" y="3620"/>
                      <a:pt x="4578" y="1751"/>
                      <a:pt x="5347" y="144"/>
                    </a:cubicBezTo>
                    <a:cubicBezTo>
                      <a:pt x="4936" y="53"/>
                      <a:pt x="4526" y="0"/>
                      <a:pt x="4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7760231" y="1907255"/>
                <a:ext cx="297355" cy="222442"/>
              </a:xfrm>
              <a:custGeom>
                <a:rect b="b" l="l" r="r" t="t"/>
                <a:pathLst>
                  <a:path extrusionOk="0" h="2132" w="2850">
                    <a:moveTo>
                      <a:pt x="1595" y="1"/>
                    </a:moveTo>
                    <a:cubicBezTo>
                      <a:pt x="1472" y="1"/>
                      <a:pt x="1348" y="3"/>
                      <a:pt x="1223" y="7"/>
                    </a:cubicBezTo>
                    <a:cubicBezTo>
                      <a:pt x="1172" y="7"/>
                      <a:pt x="1119" y="7"/>
                      <a:pt x="1084" y="24"/>
                    </a:cubicBezTo>
                    <a:cubicBezTo>
                      <a:pt x="1032" y="42"/>
                      <a:pt x="997" y="94"/>
                      <a:pt x="962" y="147"/>
                    </a:cubicBezTo>
                    <a:cubicBezTo>
                      <a:pt x="629" y="548"/>
                      <a:pt x="315" y="951"/>
                      <a:pt x="0" y="1352"/>
                    </a:cubicBezTo>
                    <a:cubicBezTo>
                      <a:pt x="228" y="1615"/>
                      <a:pt x="490" y="1911"/>
                      <a:pt x="839" y="2034"/>
                    </a:cubicBezTo>
                    <a:cubicBezTo>
                      <a:pt x="1032" y="2104"/>
                      <a:pt x="1242" y="2121"/>
                      <a:pt x="1433" y="2121"/>
                    </a:cubicBezTo>
                    <a:cubicBezTo>
                      <a:pt x="1528" y="2127"/>
                      <a:pt x="1626" y="2131"/>
                      <a:pt x="1725" y="2131"/>
                    </a:cubicBezTo>
                    <a:cubicBezTo>
                      <a:pt x="1919" y="2131"/>
                      <a:pt x="2116" y="2116"/>
                      <a:pt x="2290" y="2069"/>
                    </a:cubicBezTo>
                    <a:cubicBezTo>
                      <a:pt x="2551" y="2016"/>
                      <a:pt x="2621" y="1806"/>
                      <a:pt x="2691" y="1580"/>
                    </a:cubicBezTo>
                    <a:cubicBezTo>
                      <a:pt x="2761" y="1335"/>
                      <a:pt x="2814" y="1073"/>
                      <a:pt x="2831" y="828"/>
                    </a:cubicBezTo>
                    <a:cubicBezTo>
                      <a:pt x="2831" y="758"/>
                      <a:pt x="2849" y="94"/>
                      <a:pt x="2779" y="77"/>
                    </a:cubicBezTo>
                    <a:cubicBezTo>
                      <a:pt x="2380" y="24"/>
                      <a:pt x="1990" y="1"/>
                      <a:pt x="1595" y="1"/>
                    </a:cubicBezTo>
                    <a:close/>
                  </a:path>
                </a:pathLst>
              </a:custGeom>
              <a:solidFill>
                <a:srgbClr val="54C6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7680001" y="1891501"/>
                <a:ext cx="145965" cy="204079"/>
              </a:xfrm>
              <a:custGeom>
                <a:rect b="b" l="l" r="r" t="t"/>
                <a:pathLst>
                  <a:path extrusionOk="0" h="1956" w="1399">
                    <a:moveTo>
                      <a:pt x="333" y="0"/>
                    </a:moveTo>
                    <a:cubicBezTo>
                      <a:pt x="298" y="19"/>
                      <a:pt x="298" y="54"/>
                      <a:pt x="280" y="70"/>
                    </a:cubicBezTo>
                    <a:cubicBezTo>
                      <a:pt x="140" y="333"/>
                      <a:pt x="54" y="613"/>
                      <a:pt x="0" y="892"/>
                    </a:cubicBezTo>
                    <a:cubicBezTo>
                      <a:pt x="0" y="962"/>
                      <a:pt x="280" y="1224"/>
                      <a:pt x="333" y="1277"/>
                    </a:cubicBezTo>
                    <a:cubicBezTo>
                      <a:pt x="455" y="1416"/>
                      <a:pt x="595" y="1521"/>
                      <a:pt x="718" y="1626"/>
                    </a:cubicBezTo>
                    <a:cubicBezTo>
                      <a:pt x="857" y="1731"/>
                      <a:pt x="997" y="1871"/>
                      <a:pt x="1154" y="1941"/>
                    </a:cubicBezTo>
                    <a:cubicBezTo>
                      <a:pt x="1179" y="1951"/>
                      <a:pt x="1201" y="1955"/>
                      <a:pt x="1220" y="1955"/>
                    </a:cubicBezTo>
                    <a:cubicBezTo>
                      <a:pt x="1330" y="1955"/>
                      <a:pt x="1336" y="1797"/>
                      <a:pt x="1382" y="1678"/>
                    </a:cubicBezTo>
                    <a:cubicBezTo>
                      <a:pt x="1398" y="1643"/>
                      <a:pt x="1398" y="1608"/>
                      <a:pt x="1382" y="1573"/>
                    </a:cubicBezTo>
                    <a:cubicBezTo>
                      <a:pt x="1382" y="1538"/>
                      <a:pt x="1363" y="1521"/>
                      <a:pt x="1347" y="1503"/>
                    </a:cubicBezTo>
                    <a:cubicBezTo>
                      <a:pt x="1154" y="1312"/>
                      <a:pt x="962" y="1137"/>
                      <a:pt x="734" y="979"/>
                    </a:cubicBezTo>
                    <a:cubicBezTo>
                      <a:pt x="874" y="769"/>
                      <a:pt x="979" y="508"/>
                      <a:pt x="1014" y="263"/>
                    </a:cubicBezTo>
                    <a:cubicBezTo>
                      <a:pt x="1014" y="228"/>
                      <a:pt x="1014" y="193"/>
                      <a:pt x="997" y="175"/>
                    </a:cubicBezTo>
                    <a:lnTo>
                      <a:pt x="944" y="123"/>
                    </a:lnTo>
                    <a:cubicBezTo>
                      <a:pt x="769" y="54"/>
                      <a:pt x="595" y="0"/>
                      <a:pt x="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7782036" y="1714763"/>
                <a:ext cx="133340" cy="252595"/>
              </a:xfrm>
              <a:custGeom>
                <a:rect b="b" l="l" r="r" t="t"/>
                <a:pathLst>
                  <a:path extrusionOk="0" h="2421" w="1278">
                    <a:moveTo>
                      <a:pt x="823" y="0"/>
                    </a:moveTo>
                    <a:cubicBezTo>
                      <a:pt x="805" y="0"/>
                      <a:pt x="770" y="0"/>
                      <a:pt x="753" y="17"/>
                    </a:cubicBezTo>
                    <a:cubicBezTo>
                      <a:pt x="508" y="192"/>
                      <a:pt x="264" y="401"/>
                      <a:pt x="71" y="629"/>
                    </a:cubicBezTo>
                    <a:cubicBezTo>
                      <a:pt x="36" y="681"/>
                      <a:pt x="1" y="734"/>
                      <a:pt x="1" y="786"/>
                    </a:cubicBezTo>
                    <a:cubicBezTo>
                      <a:pt x="1" y="821"/>
                      <a:pt x="1" y="856"/>
                      <a:pt x="19" y="891"/>
                    </a:cubicBezTo>
                    <a:cubicBezTo>
                      <a:pt x="89" y="1153"/>
                      <a:pt x="176" y="1433"/>
                      <a:pt x="281" y="1694"/>
                    </a:cubicBezTo>
                    <a:cubicBezTo>
                      <a:pt x="378" y="1938"/>
                      <a:pt x="475" y="2421"/>
                      <a:pt x="809" y="2421"/>
                    </a:cubicBezTo>
                    <a:cubicBezTo>
                      <a:pt x="836" y="2421"/>
                      <a:pt x="863" y="2418"/>
                      <a:pt x="893" y="2412"/>
                    </a:cubicBezTo>
                    <a:cubicBezTo>
                      <a:pt x="979" y="2377"/>
                      <a:pt x="1103" y="2323"/>
                      <a:pt x="1172" y="2254"/>
                    </a:cubicBezTo>
                    <a:cubicBezTo>
                      <a:pt x="1242" y="2149"/>
                      <a:pt x="1137" y="2044"/>
                      <a:pt x="1084" y="1939"/>
                    </a:cubicBezTo>
                    <a:lnTo>
                      <a:pt x="770" y="1258"/>
                    </a:lnTo>
                    <a:cubicBezTo>
                      <a:pt x="753" y="1205"/>
                      <a:pt x="735" y="1135"/>
                      <a:pt x="735" y="1065"/>
                    </a:cubicBezTo>
                    <a:cubicBezTo>
                      <a:pt x="753" y="1030"/>
                      <a:pt x="788" y="995"/>
                      <a:pt x="805" y="960"/>
                    </a:cubicBezTo>
                    <a:cubicBezTo>
                      <a:pt x="910" y="821"/>
                      <a:pt x="1033" y="716"/>
                      <a:pt x="1172" y="594"/>
                    </a:cubicBezTo>
                    <a:cubicBezTo>
                      <a:pt x="1224" y="559"/>
                      <a:pt x="1277" y="506"/>
                      <a:pt x="1277" y="420"/>
                    </a:cubicBezTo>
                    <a:cubicBezTo>
                      <a:pt x="1277" y="385"/>
                      <a:pt x="1242" y="331"/>
                      <a:pt x="1189" y="296"/>
                    </a:cubicBezTo>
                    <a:cubicBezTo>
                      <a:pt x="1103" y="210"/>
                      <a:pt x="1014" y="122"/>
                      <a:pt x="910" y="35"/>
                    </a:cubicBezTo>
                    <a:cubicBezTo>
                      <a:pt x="893" y="17"/>
                      <a:pt x="858" y="0"/>
                      <a:pt x="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7880525" y="1714763"/>
                <a:ext cx="191559" cy="228494"/>
              </a:xfrm>
              <a:custGeom>
                <a:rect b="b" l="l" r="r" t="t"/>
                <a:pathLst>
                  <a:path extrusionOk="0" h="2190" w="1836">
                    <a:moveTo>
                      <a:pt x="1382" y="0"/>
                    </a:moveTo>
                    <a:cubicBezTo>
                      <a:pt x="1347" y="0"/>
                      <a:pt x="1312" y="0"/>
                      <a:pt x="1277" y="17"/>
                    </a:cubicBezTo>
                    <a:cubicBezTo>
                      <a:pt x="1102" y="105"/>
                      <a:pt x="927" y="175"/>
                      <a:pt x="769" y="262"/>
                    </a:cubicBezTo>
                    <a:cubicBezTo>
                      <a:pt x="630" y="331"/>
                      <a:pt x="508" y="401"/>
                      <a:pt x="420" y="506"/>
                    </a:cubicBezTo>
                    <a:cubicBezTo>
                      <a:pt x="368" y="576"/>
                      <a:pt x="350" y="629"/>
                      <a:pt x="315" y="699"/>
                    </a:cubicBezTo>
                    <a:cubicBezTo>
                      <a:pt x="175" y="1049"/>
                      <a:pt x="89" y="1398"/>
                      <a:pt x="54" y="1764"/>
                    </a:cubicBezTo>
                    <a:cubicBezTo>
                      <a:pt x="35" y="1939"/>
                      <a:pt x="1" y="2097"/>
                      <a:pt x="193" y="2167"/>
                    </a:cubicBezTo>
                    <a:cubicBezTo>
                      <a:pt x="217" y="2167"/>
                      <a:pt x="418" y="2190"/>
                      <a:pt x="550" y="2190"/>
                    </a:cubicBezTo>
                    <a:cubicBezTo>
                      <a:pt x="616" y="2190"/>
                      <a:pt x="665" y="2184"/>
                      <a:pt x="665" y="2167"/>
                    </a:cubicBezTo>
                    <a:cubicBezTo>
                      <a:pt x="595" y="1887"/>
                      <a:pt x="665" y="1590"/>
                      <a:pt x="769" y="1310"/>
                    </a:cubicBezTo>
                    <a:cubicBezTo>
                      <a:pt x="804" y="1188"/>
                      <a:pt x="874" y="1065"/>
                      <a:pt x="979" y="979"/>
                    </a:cubicBezTo>
                    <a:cubicBezTo>
                      <a:pt x="1102" y="874"/>
                      <a:pt x="1259" y="839"/>
                      <a:pt x="1417" y="804"/>
                    </a:cubicBezTo>
                    <a:cubicBezTo>
                      <a:pt x="1556" y="786"/>
                      <a:pt x="1713" y="751"/>
                      <a:pt x="1766" y="629"/>
                    </a:cubicBezTo>
                    <a:cubicBezTo>
                      <a:pt x="1836" y="506"/>
                      <a:pt x="1748" y="350"/>
                      <a:pt x="1678" y="262"/>
                    </a:cubicBezTo>
                    <a:cubicBezTo>
                      <a:pt x="1608" y="175"/>
                      <a:pt x="1538" y="105"/>
                      <a:pt x="1452" y="35"/>
                    </a:cubicBezTo>
                    <a:cubicBezTo>
                      <a:pt x="1433" y="17"/>
                      <a:pt x="1417" y="0"/>
                      <a:pt x="13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7924239" y="1801463"/>
                <a:ext cx="253638" cy="140331"/>
              </a:xfrm>
              <a:custGeom>
                <a:rect b="b" l="l" r="r" t="t"/>
                <a:pathLst>
                  <a:path extrusionOk="0" h="1345" w="2431">
                    <a:moveTo>
                      <a:pt x="1135" y="0"/>
                    </a:moveTo>
                    <a:cubicBezTo>
                      <a:pt x="1117" y="0"/>
                      <a:pt x="1100" y="3"/>
                      <a:pt x="1084" y="8"/>
                    </a:cubicBezTo>
                    <a:cubicBezTo>
                      <a:pt x="1033" y="25"/>
                      <a:pt x="998" y="43"/>
                      <a:pt x="963" y="60"/>
                    </a:cubicBezTo>
                    <a:cubicBezTo>
                      <a:pt x="665" y="269"/>
                      <a:pt x="404" y="549"/>
                      <a:pt x="211" y="863"/>
                    </a:cubicBezTo>
                    <a:cubicBezTo>
                      <a:pt x="159" y="951"/>
                      <a:pt x="1" y="1143"/>
                      <a:pt x="89" y="1248"/>
                    </a:cubicBezTo>
                    <a:cubicBezTo>
                      <a:pt x="139" y="1323"/>
                      <a:pt x="278" y="1344"/>
                      <a:pt x="392" y="1344"/>
                    </a:cubicBezTo>
                    <a:cubicBezTo>
                      <a:pt x="437" y="1344"/>
                      <a:pt x="478" y="1341"/>
                      <a:pt x="508" y="1336"/>
                    </a:cubicBezTo>
                    <a:cubicBezTo>
                      <a:pt x="543" y="1336"/>
                      <a:pt x="578" y="1336"/>
                      <a:pt x="595" y="1318"/>
                    </a:cubicBezTo>
                    <a:cubicBezTo>
                      <a:pt x="630" y="1301"/>
                      <a:pt x="648" y="1248"/>
                      <a:pt x="665" y="1213"/>
                    </a:cubicBezTo>
                    <a:cubicBezTo>
                      <a:pt x="788" y="986"/>
                      <a:pt x="979" y="777"/>
                      <a:pt x="1189" y="637"/>
                    </a:cubicBezTo>
                    <a:cubicBezTo>
                      <a:pt x="1452" y="812"/>
                      <a:pt x="1732" y="968"/>
                      <a:pt x="2028" y="1126"/>
                    </a:cubicBezTo>
                    <a:cubicBezTo>
                      <a:pt x="2046" y="1143"/>
                      <a:pt x="2081" y="1143"/>
                      <a:pt x="2116" y="1143"/>
                    </a:cubicBezTo>
                    <a:cubicBezTo>
                      <a:pt x="2133" y="1143"/>
                      <a:pt x="2151" y="1126"/>
                      <a:pt x="2168" y="1091"/>
                    </a:cubicBezTo>
                    <a:cubicBezTo>
                      <a:pt x="2307" y="917"/>
                      <a:pt x="2377" y="707"/>
                      <a:pt x="2430" y="497"/>
                    </a:cubicBezTo>
                    <a:cubicBezTo>
                      <a:pt x="2063" y="269"/>
                      <a:pt x="1678" y="113"/>
                      <a:pt x="1259" y="25"/>
                    </a:cubicBezTo>
                    <a:cubicBezTo>
                      <a:pt x="1223" y="13"/>
                      <a:pt x="1177" y="0"/>
                      <a:pt x="11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7986316" y="1829006"/>
                <a:ext cx="162345" cy="159320"/>
              </a:xfrm>
              <a:custGeom>
                <a:rect b="b" l="l" r="r" t="t"/>
                <a:pathLst>
                  <a:path extrusionOk="0" h="1527" w="1556">
                    <a:moveTo>
                      <a:pt x="820" y="1"/>
                    </a:moveTo>
                    <a:cubicBezTo>
                      <a:pt x="762" y="1"/>
                      <a:pt x="705" y="30"/>
                      <a:pt x="647" y="58"/>
                    </a:cubicBezTo>
                    <a:cubicBezTo>
                      <a:pt x="403" y="198"/>
                      <a:pt x="210" y="443"/>
                      <a:pt x="35" y="687"/>
                    </a:cubicBezTo>
                    <a:cubicBezTo>
                      <a:pt x="18" y="704"/>
                      <a:pt x="0" y="722"/>
                      <a:pt x="0" y="757"/>
                    </a:cubicBezTo>
                    <a:cubicBezTo>
                      <a:pt x="0" y="774"/>
                      <a:pt x="18" y="792"/>
                      <a:pt x="35" y="809"/>
                    </a:cubicBezTo>
                    <a:cubicBezTo>
                      <a:pt x="140" y="967"/>
                      <a:pt x="315" y="1089"/>
                      <a:pt x="507" y="1142"/>
                    </a:cubicBezTo>
                    <a:cubicBezTo>
                      <a:pt x="524" y="967"/>
                      <a:pt x="612" y="809"/>
                      <a:pt x="752" y="704"/>
                    </a:cubicBezTo>
                    <a:cubicBezTo>
                      <a:pt x="909" y="1019"/>
                      <a:pt x="997" y="1298"/>
                      <a:pt x="1083" y="1473"/>
                    </a:cubicBezTo>
                    <a:cubicBezTo>
                      <a:pt x="1102" y="1508"/>
                      <a:pt x="1102" y="1526"/>
                      <a:pt x="1118" y="1526"/>
                    </a:cubicBezTo>
                    <a:lnTo>
                      <a:pt x="1188" y="1526"/>
                    </a:lnTo>
                    <a:cubicBezTo>
                      <a:pt x="1293" y="1473"/>
                      <a:pt x="1416" y="1403"/>
                      <a:pt x="1503" y="1317"/>
                    </a:cubicBezTo>
                    <a:lnTo>
                      <a:pt x="1556" y="1263"/>
                    </a:lnTo>
                    <a:lnTo>
                      <a:pt x="1556" y="1193"/>
                    </a:lnTo>
                    <a:cubicBezTo>
                      <a:pt x="1538" y="1072"/>
                      <a:pt x="1486" y="949"/>
                      <a:pt x="1486" y="827"/>
                    </a:cubicBezTo>
                    <a:cubicBezTo>
                      <a:pt x="1468" y="757"/>
                      <a:pt x="1486" y="669"/>
                      <a:pt x="1451" y="599"/>
                    </a:cubicBezTo>
                    <a:cubicBezTo>
                      <a:pt x="1381" y="373"/>
                      <a:pt x="1137" y="198"/>
                      <a:pt x="962" y="58"/>
                    </a:cubicBezTo>
                    <a:cubicBezTo>
                      <a:pt x="927" y="40"/>
                      <a:pt x="892" y="5"/>
                      <a:pt x="857" y="5"/>
                    </a:cubicBezTo>
                    <a:cubicBezTo>
                      <a:pt x="844" y="2"/>
                      <a:pt x="832" y="1"/>
                      <a:pt x="8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6340081" y="2524167"/>
                <a:ext cx="636339" cy="550680"/>
              </a:xfrm>
              <a:custGeom>
                <a:rect b="b" l="l" r="r" t="t"/>
                <a:pathLst>
                  <a:path extrusionOk="0" h="5278" w="6099">
                    <a:moveTo>
                      <a:pt x="5131" y="1"/>
                    </a:moveTo>
                    <a:cubicBezTo>
                      <a:pt x="5097" y="1"/>
                      <a:pt x="5064" y="6"/>
                      <a:pt x="5033" y="17"/>
                    </a:cubicBezTo>
                    <a:cubicBezTo>
                      <a:pt x="4805" y="122"/>
                      <a:pt x="4771" y="856"/>
                      <a:pt x="4701" y="1101"/>
                    </a:cubicBezTo>
                    <a:cubicBezTo>
                      <a:pt x="4491" y="1958"/>
                      <a:pt x="4176" y="2796"/>
                      <a:pt x="3792" y="3582"/>
                    </a:cubicBezTo>
                    <a:cubicBezTo>
                      <a:pt x="3233" y="2429"/>
                      <a:pt x="2394" y="1380"/>
                      <a:pt x="1399" y="576"/>
                    </a:cubicBezTo>
                    <a:cubicBezTo>
                      <a:pt x="1346" y="525"/>
                      <a:pt x="1276" y="490"/>
                      <a:pt x="1206" y="490"/>
                    </a:cubicBezTo>
                    <a:cubicBezTo>
                      <a:pt x="1196" y="487"/>
                      <a:pt x="1187" y="486"/>
                      <a:pt x="1177" y="486"/>
                    </a:cubicBezTo>
                    <a:cubicBezTo>
                      <a:pt x="1117" y="486"/>
                      <a:pt x="1057" y="532"/>
                      <a:pt x="996" y="576"/>
                    </a:cubicBezTo>
                    <a:cubicBezTo>
                      <a:pt x="630" y="856"/>
                      <a:pt x="297" y="1189"/>
                      <a:pt x="1" y="1555"/>
                    </a:cubicBezTo>
                    <a:cubicBezTo>
                      <a:pt x="1608" y="2324"/>
                      <a:pt x="2727" y="3845"/>
                      <a:pt x="3775" y="5278"/>
                    </a:cubicBezTo>
                    <a:cubicBezTo>
                      <a:pt x="5050" y="4159"/>
                      <a:pt x="5574" y="2447"/>
                      <a:pt x="6047" y="804"/>
                    </a:cubicBezTo>
                    <a:cubicBezTo>
                      <a:pt x="6064" y="734"/>
                      <a:pt x="6099" y="665"/>
                      <a:pt x="6064" y="595"/>
                    </a:cubicBezTo>
                    <a:cubicBezTo>
                      <a:pt x="6047" y="541"/>
                      <a:pt x="5994" y="507"/>
                      <a:pt x="5959" y="472"/>
                    </a:cubicBezTo>
                    <a:cubicBezTo>
                      <a:pt x="5803" y="347"/>
                      <a:pt x="5412" y="1"/>
                      <a:pt x="5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6190679" y="2467619"/>
                <a:ext cx="313631" cy="250404"/>
              </a:xfrm>
              <a:custGeom>
                <a:rect b="b" l="l" r="r" t="t"/>
                <a:pathLst>
                  <a:path extrusionOk="0" h="2400" w="3006">
                    <a:moveTo>
                      <a:pt x="1328" y="0"/>
                    </a:moveTo>
                    <a:cubicBezTo>
                      <a:pt x="1275" y="18"/>
                      <a:pt x="1240" y="53"/>
                      <a:pt x="1205" y="70"/>
                    </a:cubicBezTo>
                    <a:cubicBezTo>
                      <a:pt x="786" y="385"/>
                      <a:pt x="401" y="734"/>
                      <a:pt x="52" y="1118"/>
                    </a:cubicBezTo>
                    <a:cubicBezTo>
                      <a:pt x="0" y="1172"/>
                      <a:pt x="419" y="1678"/>
                      <a:pt x="471" y="1731"/>
                    </a:cubicBezTo>
                    <a:cubicBezTo>
                      <a:pt x="646" y="1905"/>
                      <a:pt x="839" y="2080"/>
                      <a:pt x="1048" y="2220"/>
                    </a:cubicBezTo>
                    <a:cubicBezTo>
                      <a:pt x="1202" y="2309"/>
                      <a:pt x="1338" y="2399"/>
                      <a:pt x="1488" y="2399"/>
                    </a:cubicBezTo>
                    <a:cubicBezTo>
                      <a:pt x="1543" y="2399"/>
                      <a:pt x="1599" y="2388"/>
                      <a:pt x="1659" y="2360"/>
                    </a:cubicBezTo>
                    <a:cubicBezTo>
                      <a:pt x="1922" y="2237"/>
                      <a:pt x="2167" y="2045"/>
                      <a:pt x="2376" y="1871"/>
                    </a:cubicBezTo>
                    <a:cubicBezTo>
                      <a:pt x="2533" y="1731"/>
                      <a:pt x="2673" y="1591"/>
                      <a:pt x="2778" y="1416"/>
                    </a:cubicBezTo>
                    <a:cubicBezTo>
                      <a:pt x="2971" y="1102"/>
                      <a:pt x="2987" y="717"/>
                      <a:pt x="3006" y="350"/>
                    </a:cubicBezTo>
                    <a:cubicBezTo>
                      <a:pt x="2498" y="245"/>
                      <a:pt x="2009" y="123"/>
                      <a:pt x="1503" y="18"/>
                    </a:cubicBezTo>
                    <a:cubicBezTo>
                      <a:pt x="1433" y="0"/>
                      <a:pt x="1380" y="0"/>
                      <a:pt x="13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6398506" y="2354524"/>
                <a:ext cx="133027" cy="219103"/>
              </a:xfrm>
              <a:custGeom>
                <a:rect b="b" l="l" r="r" t="t"/>
                <a:pathLst>
                  <a:path extrusionOk="0" h="2100" w="1275">
                    <a:moveTo>
                      <a:pt x="419" y="1"/>
                    </a:moveTo>
                    <a:cubicBezTo>
                      <a:pt x="384" y="19"/>
                      <a:pt x="366" y="36"/>
                      <a:pt x="350" y="36"/>
                    </a:cubicBezTo>
                    <a:cubicBezTo>
                      <a:pt x="210" y="159"/>
                      <a:pt x="87" y="315"/>
                      <a:pt x="17" y="490"/>
                    </a:cubicBezTo>
                    <a:cubicBezTo>
                      <a:pt x="0" y="508"/>
                      <a:pt x="0" y="525"/>
                      <a:pt x="0" y="560"/>
                    </a:cubicBezTo>
                    <a:cubicBezTo>
                      <a:pt x="0" y="578"/>
                      <a:pt x="17" y="595"/>
                      <a:pt x="52" y="630"/>
                    </a:cubicBezTo>
                    <a:cubicBezTo>
                      <a:pt x="227" y="805"/>
                      <a:pt x="454" y="944"/>
                      <a:pt x="699" y="1014"/>
                    </a:cubicBezTo>
                    <a:cubicBezTo>
                      <a:pt x="646" y="1277"/>
                      <a:pt x="594" y="1538"/>
                      <a:pt x="559" y="1801"/>
                    </a:cubicBezTo>
                    <a:cubicBezTo>
                      <a:pt x="559" y="1836"/>
                      <a:pt x="559" y="1853"/>
                      <a:pt x="576" y="1888"/>
                    </a:cubicBezTo>
                    <a:cubicBezTo>
                      <a:pt x="576" y="1923"/>
                      <a:pt x="611" y="1941"/>
                      <a:pt x="646" y="1958"/>
                    </a:cubicBezTo>
                    <a:cubicBezTo>
                      <a:pt x="728" y="2017"/>
                      <a:pt x="810" y="2099"/>
                      <a:pt x="882" y="2099"/>
                    </a:cubicBezTo>
                    <a:cubicBezTo>
                      <a:pt x="917" y="2099"/>
                      <a:pt x="950" y="2080"/>
                      <a:pt x="979" y="2028"/>
                    </a:cubicBezTo>
                    <a:cubicBezTo>
                      <a:pt x="1065" y="1871"/>
                      <a:pt x="1100" y="1678"/>
                      <a:pt x="1135" y="1522"/>
                    </a:cubicBezTo>
                    <a:cubicBezTo>
                      <a:pt x="1170" y="1347"/>
                      <a:pt x="1188" y="1172"/>
                      <a:pt x="1205" y="1014"/>
                    </a:cubicBezTo>
                    <a:cubicBezTo>
                      <a:pt x="1223" y="928"/>
                      <a:pt x="1275" y="543"/>
                      <a:pt x="1223" y="490"/>
                    </a:cubicBezTo>
                    <a:cubicBezTo>
                      <a:pt x="1014" y="298"/>
                      <a:pt x="769" y="141"/>
                      <a:pt x="506" y="19"/>
                    </a:cubicBezTo>
                    <a:cubicBezTo>
                      <a:pt x="471" y="19"/>
                      <a:pt x="436" y="1"/>
                      <a:pt x="4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6199651" y="2309035"/>
                <a:ext cx="200636" cy="210235"/>
              </a:xfrm>
              <a:custGeom>
                <a:rect b="b" l="l" r="r" t="t"/>
                <a:pathLst>
                  <a:path extrusionOk="0" h="2015" w="1923">
                    <a:moveTo>
                      <a:pt x="475" y="0"/>
                    </a:moveTo>
                    <a:cubicBezTo>
                      <a:pt x="374" y="0"/>
                      <a:pt x="274" y="6"/>
                      <a:pt x="175" y="17"/>
                    </a:cubicBezTo>
                    <a:cubicBezTo>
                      <a:pt x="159" y="17"/>
                      <a:pt x="124" y="17"/>
                      <a:pt x="106" y="36"/>
                    </a:cubicBezTo>
                    <a:cubicBezTo>
                      <a:pt x="71" y="52"/>
                      <a:pt x="71" y="87"/>
                      <a:pt x="54" y="122"/>
                    </a:cubicBezTo>
                    <a:cubicBezTo>
                      <a:pt x="36" y="262"/>
                      <a:pt x="19" y="385"/>
                      <a:pt x="1" y="507"/>
                    </a:cubicBezTo>
                    <a:cubicBezTo>
                      <a:pt x="1" y="560"/>
                      <a:pt x="1" y="611"/>
                      <a:pt x="19" y="665"/>
                    </a:cubicBezTo>
                    <a:cubicBezTo>
                      <a:pt x="71" y="716"/>
                      <a:pt x="140" y="716"/>
                      <a:pt x="229" y="716"/>
                    </a:cubicBezTo>
                    <a:cubicBezTo>
                      <a:pt x="385" y="716"/>
                      <a:pt x="560" y="734"/>
                      <a:pt x="735" y="786"/>
                    </a:cubicBezTo>
                    <a:cubicBezTo>
                      <a:pt x="770" y="786"/>
                      <a:pt x="805" y="804"/>
                      <a:pt x="839" y="821"/>
                    </a:cubicBezTo>
                    <a:cubicBezTo>
                      <a:pt x="893" y="856"/>
                      <a:pt x="909" y="926"/>
                      <a:pt x="944" y="996"/>
                    </a:cubicBezTo>
                    <a:cubicBezTo>
                      <a:pt x="1014" y="1224"/>
                      <a:pt x="1067" y="1468"/>
                      <a:pt x="1119" y="1713"/>
                    </a:cubicBezTo>
                    <a:cubicBezTo>
                      <a:pt x="1154" y="1835"/>
                      <a:pt x="1137" y="1974"/>
                      <a:pt x="1259" y="2009"/>
                    </a:cubicBezTo>
                    <a:cubicBezTo>
                      <a:pt x="1275" y="2013"/>
                      <a:pt x="1294" y="2014"/>
                      <a:pt x="1314" y="2014"/>
                    </a:cubicBezTo>
                    <a:cubicBezTo>
                      <a:pt x="1398" y="2014"/>
                      <a:pt x="1503" y="1986"/>
                      <a:pt x="1573" y="1958"/>
                    </a:cubicBezTo>
                    <a:cubicBezTo>
                      <a:pt x="1923" y="1783"/>
                      <a:pt x="1678" y="1294"/>
                      <a:pt x="1592" y="1014"/>
                    </a:cubicBezTo>
                    <a:cubicBezTo>
                      <a:pt x="1503" y="751"/>
                      <a:pt x="1399" y="490"/>
                      <a:pt x="1294" y="227"/>
                    </a:cubicBezTo>
                    <a:cubicBezTo>
                      <a:pt x="1277" y="192"/>
                      <a:pt x="1259" y="157"/>
                      <a:pt x="1242" y="140"/>
                    </a:cubicBezTo>
                    <a:cubicBezTo>
                      <a:pt x="1207" y="87"/>
                      <a:pt x="1137" y="87"/>
                      <a:pt x="1084" y="70"/>
                    </a:cubicBezTo>
                    <a:cubicBezTo>
                      <a:pt x="886" y="24"/>
                      <a:pt x="679" y="0"/>
                      <a:pt x="4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6081236" y="2387701"/>
                <a:ext cx="257081" cy="153581"/>
              </a:xfrm>
              <a:custGeom>
                <a:rect b="b" l="l" r="r" t="t"/>
                <a:pathLst>
                  <a:path extrusionOk="0" h="1472" w="2464">
                    <a:moveTo>
                      <a:pt x="1027" y="1"/>
                    </a:moveTo>
                    <a:cubicBezTo>
                      <a:pt x="923" y="1"/>
                      <a:pt x="815" y="26"/>
                      <a:pt x="716" y="50"/>
                    </a:cubicBezTo>
                    <a:cubicBezTo>
                      <a:pt x="542" y="85"/>
                      <a:pt x="350" y="120"/>
                      <a:pt x="175" y="172"/>
                    </a:cubicBezTo>
                    <a:cubicBezTo>
                      <a:pt x="140" y="190"/>
                      <a:pt x="105" y="190"/>
                      <a:pt x="71" y="225"/>
                    </a:cubicBezTo>
                    <a:cubicBezTo>
                      <a:pt x="52" y="242"/>
                      <a:pt x="52" y="277"/>
                      <a:pt x="36" y="312"/>
                    </a:cubicBezTo>
                    <a:cubicBezTo>
                      <a:pt x="17" y="400"/>
                      <a:pt x="1" y="505"/>
                      <a:pt x="1" y="610"/>
                    </a:cubicBezTo>
                    <a:cubicBezTo>
                      <a:pt x="1" y="749"/>
                      <a:pt x="36" y="889"/>
                      <a:pt x="157" y="959"/>
                    </a:cubicBezTo>
                    <a:cubicBezTo>
                      <a:pt x="187" y="972"/>
                      <a:pt x="219" y="977"/>
                      <a:pt x="251" y="977"/>
                    </a:cubicBezTo>
                    <a:cubicBezTo>
                      <a:pt x="354" y="977"/>
                      <a:pt x="467" y="924"/>
                      <a:pt x="560" y="871"/>
                    </a:cubicBezTo>
                    <a:cubicBezTo>
                      <a:pt x="700" y="801"/>
                      <a:pt x="839" y="731"/>
                      <a:pt x="996" y="731"/>
                    </a:cubicBezTo>
                    <a:cubicBezTo>
                      <a:pt x="1136" y="731"/>
                      <a:pt x="1259" y="801"/>
                      <a:pt x="1380" y="871"/>
                    </a:cubicBezTo>
                    <a:cubicBezTo>
                      <a:pt x="1625" y="1011"/>
                      <a:pt x="1853" y="1204"/>
                      <a:pt x="1993" y="1465"/>
                    </a:cubicBezTo>
                    <a:cubicBezTo>
                      <a:pt x="1995" y="1469"/>
                      <a:pt x="2000" y="1471"/>
                      <a:pt x="2005" y="1471"/>
                    </a:cubicBezTo>
                    <a:cubicBezTo>
                      <a:pt x="2072" y="1471"/>
                      <a:pt x="2327" y="1201"/>
                      <a:pt x="2359" y="1169"/>
                    </a:cubicBezTo>
                    <a:cubicBezTo>
                      <a:pt x="2464" y="994"/>
                      <a:pt x="2342" y="906"/>
                      <a:pt x="2219" y="766"/>
                    </a:cubicBezTo>
                    <a:cubicBezTo>
                      <a:pt x="1958" y="505"/>
                      <a:pt x="1660" y="277"/>
                      <a:pt x="1345" y="102"/>
                    </a:cubicBezTo>
                    <a:cubicBezTo>
                      <a:pt x="1275" y="67"/>
                      <a:pt x="1224" y="32"/>
                      <a:pt x="1154" y="15"/>
                    </a:cubicBezTo>
                    <a:cubicBezTo>
                      <a:pt x="1113" y="5"/>
                      <a:pt x="1070" y="1"/>
                      <a:pt x="10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6055675" y="2482956"/>
                <a:ext cx="242579" cy="164849"/>
              </a:xfrm>
              <a:custGeom>
                <a:rect b="b" l="l" r="r" t="t"/>
                <a:pathLst>
                  <a:path extrusionOk="0" h="1580" w="2325">
                    <a:moveTo>
                      <a:pt x="1100" y="0"/>
                    </a:moveTo>
                    <a:cubicBezTo>
                      <a:pt x="1025" y="0"/>
                      <a:pt x="950" y="4"/>
                      <a:pt x="875" y="11"/>
                    </a:cubicBezTo>
                    <a:cubicBezTo>
                      <a:pt x="840" y="11"/>
                      <a:pt x="787" y="28"/>
                      <a:pt x="752" y="46"/>
                    </a:cubicBezTo>
                    <a:cubicBezTo>
                      <a:pt x="700" y="63"/>
                      <a:pt x="647" y="116"/>
                      <a:pt x="612" y="168"/>
                    </a:cubicBezTo>
                    <a:cubicBezTo>
                      <a:pt x="367" y="500"/>
                      <a:pt x="158" y="867"/>
                      <a:pt x="1" y="1269"/>
                    </a:cubicBezTo>
                    <a:cubicBezTo>
                      <a:pt x="176" y="1391"/>
                      <a:pt x="367" y="1531"/>
                      <a:pt x="577" y="1566"/>
                    </a:cubicBezTo>
                    <a:cubicBezTo>
                      <a:pt x="594" y="1575"/>
                      <a:pt x="612" y="1579"/>
                      <a:pt x="627" y="1579"/>
                    </a:cubicBezTo>
                    <a:cubicBezTo>
                      <a:pt x="643" y="1579"/>
                      <a:pt x="656" y="1575"/>
                      <a:pt x="665" y="1566"/>
                    </a:cubicBezTo>
                    <a:cubicBezTo>
                      <a:pt x="700" y="1566"/>
                      <a:pt x="700" y="1531"/>
                      <a:pt x="717" y="1496"/>
                    </a:cubicBezTo>
                    <a:cubicBezTo>
                      <a:pt x="856" y="1199"/>
                      <a:pt x="961" y="902"/>
                      <a:pt x="1049" y="605"/>
                    </a:cubicBezTo>
                    <a:cubicBezTo>
                      <a:pt x="1108" y="598"/>
                      <a:pt x="1166" y="594"/>
                      <a:pt x="1223" y="594"/>
                    </a:cubicBezTo>
                    <a:cubicBezTo>
                      <a:pt x="1438" y="594"/>
                      <a:pt x="1642" y="644"/>
                      <a:pt x="1835" y="727"/>
                    </a:cubicBezTo>
                    <a:cubicBezTo>
                      <a:pt x="1870" y="745"/>
                      <a:pt x="1905" y="762"/>
                      <a:pt x="1958" y="762"/>
                    </a:cubicBezTo>
                    <a:cubicBezTo>
                      <a:pt x="1975" y="745"/>
                      <a:pt x="2010" y="745"/>
                      <a:pt x="2028" y="727"/>
                    </a:cubicBezTo>
                    <a:cubicBezTo>
                      <a:pt x="2115" y="657"/>
                      <a:pt x="2324" y="517"/>
                      <a:pt x="2308" y="377"/>
                    </a:cubicBezTo>
                    <a:cubicBezTo>
                      <a:pt x="2308" y="238"/>
                      <a:pt x="2063" y="186"/>
                      <a:pt x="1958" y="151"/>
                    </a:cubicBezTo>
                    <a:cubicBezTo>
                      <a:pt x="1680" y="53"/>
                      <a:pt x="1391" y="0"/>
                      <a:pt x="11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6101268" y="2521350"/>
                <a:ext cx="140539" cy="161511"/>
              </a:xfrm>
              <a:custGeom>
                <a:rect b="b" l="l" r="r" t="t"/>
                <a:pathLst>
                  <a:path extrusionOk="0" h="1548" w="1347">
                    <a:moveTo>
                      <a:pt x="540" y="0"/>
                    </a:moveTo>
                    <a:cubicBezTo>
                      <a:pt x="488" y="0"/>
                      <a:pt x="436" y="3"/>
                      <a:pt x="385" y="9"/>
                    </a:cubicBezTo>
                    <a:cubicBezTo>
                      <a:pt x="315" y="27"/>
                      <a:pt x="228" y="44"/>
                      <a:pt x="193" y="97"/>
                    </a:cubicBezTo>
                    <a:cubicBezTo>
                      <a:pt x="175" y="132"/>
                      <a:pt x="158" y="167"/>
                      <a:pt x="140" y="219"/>
                    </a:cubicBezTo>
                    <a:cubicBezTo>
                      <a:pt x="88" y="429"/>
                      <a:pt x="0" y="726"/>
                      <a:pt x="88" y="953"/>
                    </a:cubicBezTo>
                    <a:cubicBezTo>
                      <a:pt x="123" y="1023"/>
                      <a:pt x="193" y="1076"/>
                      <a:pt x="228" y="1146"/>
                    </a:cubicBezTo>
                    <a:cubicBezTo>
                      <a:pt x="280" y="1251"/>
                      <a:pt x="333" y="1372"/>
                      <a:pt x="385" y="1477"/>
                    </a:cubicBezTo>
                    <a:cubicBezTo>
                      <a:pt x="403" y="1495"/>
                      <a:pt x="419" y="1512"/>
                      <a:pt x="438" y="1512"/>
                    </a:cubicBezTo>
                    <a:cubicBezTo>
                      <a:pt x="454" y="1530"/>
                      <a:pt x="489" y="1547"/>
                      <a:pt x="508" y="1547"/>
                    </a:cubicBezTo>
                    <a:cubicBezTo>
                      <a:pt x="647" y="1547"/>
                      <a:pt x="769" y="1530"/>
                      <a:pt x="892" y="1495"/>
                    </a:cubicBezTo>
                    <a:cubicBezTo>
                      <a:pt x="909" y="1495"/>
                      <a:pt x="927" y="1477"/>
                      <a:pt x="944" y="1460"/>
                    </a:cubicBezTo>
                    <a:lnTo>
                      <a:pt x="944" y="1407"/>
                    </a:lnTo>
                    <a:cubicBezTo>
                      <a:pt x="909" y="1216"/>
                      <a:pt x="787" y="936"/>
                      <a:pt x="717" y="587"/>
                    </a:cubicBezTo>
                    <a:cubicBezTo>
                      <a:pt x="892" y="587"/>
                      <a:pt x="1049" y="657"/>
                      <a:pt x="1172" y="761"/>
                    </a:cubicBezTo>
                    <a:cubicBezTo>
                      <a:pt x="1293" y="603"/>
                      <a:pt x="1346" y="412"/>
                      <a:pt x="1346" y="219"/>
                    </a:cubicBezTo>
                    <a:cubicBezTo>
                      <a:pt x="1346" y="202"/>
                      <a:pt x="1346" y="184"/>
                      <a:pt x="1328" y="167"/>
                    </a:cubicBezTo>
                    <a:cubicBezTo>
                      <a:pt x="1311" y="132"/>
                      <a:pt x="1276" y="132"/>
                      <a:pt x="1258" y="114"/>
                    </a:cubicBezTo>
                    <a:cubicBezTo>
                      <a:pt x="1016" y="57"/>
                      <a:pt x="773" y="0"/>
                      <a:pt x="5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6839616" y="2148469"/>
                <a:ext cx="752986" cy="1108768"/>
              </a:xfrm>
              <a:custGeom>
                <a:rect b="b" l="l" r="r" t="t"/>
                <a:pathLst>
                  <a:path extrusionOk="0" h="10627" w="7217">
                    <a:moveTo>
                      <a:pt x="1484" y="0"/>
                    </a:moveTo>
                    <a:cubicBezTo>
                      <a:pt x="1425" y="0"/>
                      <a:pt x="1367" y="1"/>
                      <a:pt x="1311" y="2"/>
                    </a:cubicBezTo>
                    <a:cubicBezTo>
                      <a:pt x="1014" y="2"/>
                      <a:pt x="490" y="2"/>
                      <a:pt x="245" y="247"/>
                    </a:cubicBezTo>
                    <a:cubicBezTo>
                      <a:pt x="1" y="508"/>
                      <a:pt x="227" y="718"/>
                      <a:pt x="367" y="980"/>
                    </a:cubicBezTo>
                    <a:cubicBezTo>
                      <a:pt x="786" y="1801"/>
                      <a:pt x="926" y="2780"/>
                      <a:pt x="1066" y="3688"/>
                    </a:cubicBezTo>
                    <a:cubicBezTo>
                      <a:pt x="1311" y="5489"/>
                      <a:pt x="1345" y="7341"/>
                      <a:pt x="1171" y="9158"/>
                    </a:cubicBezTo>
                    <a:cubicBezTo>
                      <a:pt x="1905" y="10067"/>
                      <a:pt x="3041" y="10626"/>
                      <a:pt x="4176" y="10626"/>
                    </a:cubicBezTo>
                    <a:cubicBezTo>
                      <a:pt x="4193" y="10626"/>
                      <a:pt x="4211" y="10626"/>
                      <a:pt x="4228" y="10626"/>
                    </a:cubicBezTo>
                    <a:cubicBezTo>
                      <a:pt x="5347" y="10626"/>
                      <a:pt x="6459" y="10088"/>
                      <a:pt x="7217" y="9193"/>
                    </a:cubicBezTo>
                    <a:cubicBezTo>
                      <a:pt x="7060" y="7672"/>
                      <a:pt x="6850" y="6153"/>
                      <a:pt x="6448" y="4685"/>
                    </a:cubicBezTo>
                    <a:cubicBezTo>
                      <a:pt x="6047" y="3217"/>
                      <a:pt x="5802" y="1871"/>
                      <a:pt x="4875" y="683"/>
                    </a:cubicBezTo>
                    <a:cubicBezTo>
                      <a:pt x="4789" y="561"/>
                      <a:pt x="4700" y="456"/>
                      <a:pt x="4579" y="386"/>
                    </a:cubicBezTo>
                    <a:cubicBezTo>
                      <a:pt x="4456" y="316"/>
                      <a:pt x="4316" y="281"/>
                      <a:pt x="4176" y="263"/>
                    </a:cubicBezTo>
                    <a:cubicBezTo>
                      <a:pt x="3410" y="117"/>
                      <a:pt x="2323" y="0"/>
                      <a:pt x="14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6750205" y="2168396"/>
                <a:ext cx="268245" cy="464812"/>
              </a:xfrm>
              <a:custGeom>
                <a:rect b="b" l="l" r="r" t="t"/>
                <a:pathLst>
                  <a:path extrusionOk="0" h="4455" w="2571">
                    <a:moveTo>
                      <a:pt x="1155" y="0"/>
                    </a:moveTo>
                    <a:cubicBezTo>
                      <a:pt x="1143" y="0"/>
                      <a:pt x="1131" y="1"/>
                      <a:pt x="1119" y="2"/>
                    </a:cubicBezTo>
                    <a:cubicBezTo>
                      <a:pt x="805" y="37"/>
                      <a:pt x="578" y="510"/>
                      <a:pt x="508" y="771"/>
                    </a:cubicBezTo>
                    <a:cubicBezTo>
                      <a:pt x="420" y="1174"/>
                      <a:pt x="455" y="1575"/>
                      <a:pt x="420" y="1994"/>
                    </a:cubicBezTo>
                    <a:cubicBezTo>
                      <a:pt x="403" y="2554"/>
                      <a:pt x="245" y="3096"/>
                      <a:pt x="1" y="3585"/>
                    </a:cubicBezTo>
                    <a:cubicBezTo>
                      <a:pt x="274" y="4131"/>
                      <a:pt x="1031" y="4455"/>
                      <a:pt x="1717" y="4455"/>
                    </a:cubicBezTo>
                    <a:cubicBezTo>
                      <a:pt x="1953" y="4455"/>
                      <a:pt x="2181" y="4416"/>
                      <a:pt x="2377" y="4336"/>
                    </a:cubicBezTo>
                    <a:cubicBezTo>
                      <a:pt x="2447" y="4319"/>
                      <a:pt x="2500" y="4284"/>
                      <a:pt x="2535" y="4231"/>
                    </a:cubicBezTo>
                    <a:cubicBezTo>
                      <a:pt x="2570" y="4161"/>
                      <a:pt x="2570" y="4109"/>
                      <a:pt x="2570" y="4040"/>
                    </a:cubicBezTo>
                    <a:cubicBezTo>
                      <a:pt x="2570" y="2921"/>
                      <a:pt x="2430" y="1593"/>
                      <a:pt x="1853" y="631"/>
                    </a:cubicBezTo>
                    <a:cubicBezTo>
                      <a:pt x="1719" y="414"/>
                      <a:pt x="1455" y="0"/>
                      <a:pt x="1155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7264347" y="2186654"/>
                <a:ext cx="434034" cy="375815"/>
              </a:xfrm>
              <a:custGeom>
                <a:rect b="b" l="l" r="r" t="t"/>
                <a:pathLst>
                  <a:path extrusionOk="0" h="3602" w="4160">
                    <a:moveTo>
                      <a:pt x="488" y="0"/>
                    </a:moveTo>
                    <a:cubicBezTo>
                      <a:pt x="317" y="0"/>
                      <a:pt x="191" y="62"/>
                      <a:pt x="123" y="300"/>
                    </a:cubicBezTo>
                    <a:cubicBezTo>
                      <a:pt x="35" y="649"/>
                      <a:pt x="0" y="1120"/>
                      <a:pt x="140" y="1470"/>
                    </a:cubicBezTo>
                    <a:cubicBezTo>
                      <a:pt x="280" y="1803"/>
                      <a:pt x="578" y="2029"/>
                      <a:pt x="857" y="2257"/>
                    </a:cubicBezTo>
                    <a:cubicBezTo>
                      <a:pt x="1486" y="2728"/>
                      <a:pt x="2132" y="3217"/>
                      <a:pt x="2849" y="3602"/>
                    </a:cubicBezTo>
                    <a:cubicBezTo>
                      <a:pt x="3234" y="3445"/>
                      <a:pt x="3548" y="3147"/>
                      <a:pt x="3775" y="2781"/>
                    </a:cubicBezTo>
                    <a:cubicBezTo>
                      <a:pt x="3984" y="2432"/>
                      <a:pt x="4107" y="2029"/>
                      <a:pt x="4159" y="1610"/>
                    </a:cubicBezTo>
                    <a:cubicBezTo>
                      <a:pt x="4159" y="1575"/>
                      <a:pt x="4159" y="1558"/>
                      <a:pt x="4142" y="1523"/>
                    </a:cubicBezTo>
                    <a:cubicBezTo>
                      <a:pt x="4142" y="1505"/>
                      <a:pt x="4107" y="1488"/>
                      <a:pt x="4089" y="1488"/>
                    </a:cubicBezTo>
                    <a:cubicBezTo>
                      <a:pt x="3740" y="1243"/>
                      <a:pt x="3374" y="1016"/>
                      <a:pt x="2989" y="806"/>
                    </a:cubicBezTo>
                    <a:cubicBezTo>
                      <a:pt x="2307" y="422"/>
                      <a:pt x="1573" y="125"/>
                      <a:pt x="804" y="37"/>
                    </a:cubicBezTo>
                    <a:cubicBezTo>
                      <a:pt x="687" y="19"/>
                      <a:pt x="581" y="0"/>
                      <a:pt x="488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1" name="Google Shape;271;p6"/>
          <p:cNvGrpSpPr/>
          <p:nvPr/>
        </p:nvGrpSpPr>
        <p:grpSpPr>
          <a:xfrm>
            <a:off x="1910642" y="1309340"/>
            <a:ext cx="1555145" cy="3326652"/>
            <a:chOff x="1668350" y="1382139"/>
            <a:chExt cx="1485902" cy="3110765"/>
          </a:xfrm>
        </p:grpSpPr>
        <p:sp>
          <p:nvSpPr>
            <p:cNvPr id="272" name="Google Shape;272;p6"/>
            <p:cNvSpPr/>
            <p:nvPr/>
          </p:nvSpPr>
          <p:spPr>
            <a:xfrm>
              <a:off x="1796490" y="1911088"/>
              <a:ext cx="1261320" cy="2359450"/>
            </a:xfrm>
            <a:custGeom>
              <a:rect b="b" l="l" r="r" t="t"/>
              <a:pathLst>
                <a:path extrusionOk="0" h="26054" w="13928">
                  <a:moveTo>
                    <a:pt x="5460" y="0"/>
                  </a:moveTo>
                  <a:cubicBezTo>
                    <a:pt x="5269" y="0"/>
                    <a:pt x="5131" y="8"/>
                    <a:pt x="5068" y="26"/>
                  </a:cubicBezTo>
                  <a:cubicBezTo>
                    <a:pt x="3233" y="567"/>
                    <a:pt x="4683" y="1057"/>
                    <a:pt x="2796" y="1057"/>
                  </a:cubicBezTo>
                  <a:cubicBezTo>
                    <a:pt x="1049" y="1057"/>
                    <a:pt x="1172" y="2333"/>
                    <a:pt x="1188" y="3783"/>
                  </a:cubicBezTo>
                  <a:cubicBezTo>
                    <a:pt x="1241" y="7662"/>
                    <a:pt x="1538" y="11524"/>
                    <a:pt x="1503" y="15403"/>
                  </a:cubicBezTo>
                  <a:cubicBezTo>
                    <a:pt x="1486" y="17570"/>
                    <a:pt x="1363" y="19737"/>
                    <a:pt x="1032" y="21869"/>
                  </a:cubicBezTo>
                  <a:cubicBezTo>
                    <a:pt x="927" y="22549"/>
                    <a:pt x="682" y="23371"/>
                    <a:pt x="0" y="23528"/>
                  </a:cubicBezTo>
                  <a:cubicBezTo>
                    <a:pt x="1102" y="25014"/>
                    <a:pt x="3006" y="25643"/>
                    <a:pt x="4841" y="25904"/>
                  </a:cubicBezTo>
                  <a:cubicBezTo>
                    <a:pt x="5522" y="26002"/>
                    <a:pt x="6218" y="26053"/>
                    <a:pt x="6915" y="26053"/>
                  </a:cubicBezTo>
                  <a:cubicBezTo>
                    <a:pt x="9474" y="26053"/>
                    <a:pt x="12046" y="25357"/>
                    <a:pt x="13927" y="23668"/>
                  </a:cubicBezTo>
                  <a:cubicBezTo>
                    <a:pt x="13001" y="22777"/>
                    <a:pt x="12057" y="21851"/>
                    <a:pt x="11568" y="20662"/>
                  </a:cubicBezTo>
                  <a:cubicBezTo>
                    <a:pt x="11323" y="20016"/>
                    <a:pt x="11202" y="19318"/>
                    <a:pt x="11132" y="18635"/>
                  </a:cubicBezTo>
                  <a:cubicBezTo>
                    <a:pt x="10519" y="13568"/>
                    <a:pt x="11183" y="8449"/>
                    <a:pt x="12162" y="3451"/>
                  </a:cubicBezTo>
                  <a:cubicBezTo>
                    <a:pt x="12355" y="2524"/>
                    <a:pt x="12634" y="742"/>
                    <a:pt x="11882" y="166"/>
                  </a:cubicBezTo>
                  <a:cubicBezTo>
                    <a:pt x="11827" y="120"/>
                    <a:pt x="11762" y="102"/>
                    <a:pt x="11691" y="102"/>
                  </a:cubicBezTo>
                  <a:cubicBezTo>
                    <a:pt x="11412" y="102"/>
                    <a:pt x="11036" y="385"/>
                    <a:pt x="10745" y="385"/>
                  </a:cubicBezTo>
                  <a:cubicBezTo>
                    <a:pt x="10716" y="385"/>
                    <a:pt x="10687" y="382"/>
                    <a:pt x="10659" y="376"/>
                  </a:cubicBezTo>
                  <a:cubicBezTo>
                    <a:pt x="10328" y="306"/>
                    <a:pt x="10013" y="236"/>
                    <a:pt x="9681" y="236"/>
                  </a:cubicBezTo>
                  <a:cubicBezTo>
                    <a:pt x="9670" y="237"/>
                    <a:pt x="9658" y="237"/>
                    <a:pt x="9644" y="237"/>
                  </a:cubicBezTo>
                  <a:cubicBezTo>
                    <a:pt x="9158" y="237"/>
                    <a:pt x="6511" y="0"/>
                    <a:pt x="5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1799660" y="1913442"/>
              <a:ext cx="457419" cy="351373"/>
            </a:xfrm>
            <a:custGeom>
              <a:rect b="b" l="l" r="r" t="t"/>
              <a:pathLst>
                <a:path extrusionOk="0" h="3880" w="5051">
                  <a:moveTo>
                    <a:pt x="3640" y="0"/>
                  </a:moveTo>
                  <a:cubicBezTo>
                    <a:pt x="3324" y="0"/>
                    <a:pt x="3008" y="24"/>
                    <a:pt x="2691" y="87"/>
                  </a:cubicBezTo>
                  <a:cubicBezTo>
                    <a:pt x="1747" y="262"/>
                    <a:pt x="839" y="595"/>
                    <a:pt x="0" y="1031"/>
                  </a:cubicBezTo>
                  <a:cubicBezTo>
                    <a:pt x="88" y="1520"/>
                    <a:pt x="489" y="1904"/>
                    <a:pt x="857" y="2237"/>
                  </a:cubicBezTo>
                  <a:cubicBezTo>
                    <a:pt x="1607" y="2918"/>
                    <a:pt x="2394" y="3616"/>
                    <a:pt x="3372" y="3879"/>
                  </a:cubicBezTo>
                  <a:lnTo>
                    <a:pt x="3372" y="3879"/>
                  </a:lnTo>
                  <a:cubicBezTo>
                    <a:pt x="3330" y="3854"/>
                    <a:pt x="4003" y="2113"/>
                    <a:pt x="4072" y="1957"/>
                  </a:cubicBezTo>
                  <a:cubicBezTo>
                    <a:pt x="4352" y="1310"/>
                    <a:pt x="4753" y="734"/>
                    <a:pt x="5051" y="105"/>
                  </a:cubicBezTo>
                  <a:cubicBezTo>
                    <a:pt x="4580" y="53"/>
                    <a:pt x="4110" y="0"/>
                    <a:pt x="3640" y="0"/>
                  </a:cubicBezTo>
                  <a:close/>
                  <a:moveTo>
                    <a:pt x="3372" y="3879"/>
                  </a:moveTo>
                  <a:cubicBezTo>
                    <a:pt x="3373" y="3880"/>
                    <a:pt x="3373" y="3880"/>
                    <a:pt x="3373" y="3880"/>
                  </a:cubicBezTo>
                  <a:cubicBezTo>
                    <a:pt x="3373" y="3880"/>
                    <a:pt x="3373" y="3879"/>
                    <a:pt x="3372" y="3879"/>
                  </a:cubicBezTo>
                  <a:close/>
                </a:path>
              </a:pathLst>
            </a:custGeom>
            <a:solidFill>
              <a:srgbClr val="54C6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2279167" y="1889444"/>
              <a:ext cx="667880" cy="391219"/>
            </a:xfrm>
            <a:custGeom>
              <a:rect b="b" l="l" r="r" t="t"/>
              <a:pathLst>
                <a:path extrusionOk="0" h="4320" w="7375">
                  <a:moveTo>
                    <a:pt x="3742" y="1"/>
                  </a:moveTo>
                  <a:cubicBezTo>
                    <a:pt x="3648" y="1"/>
                    <a:pt x="3554" y="1"/>
                    <a:pt x="3460" y="3"/>
                  </a:cubicBezTo>
                  <a:cubicBezTo>
                    <a:pt x="2936" y="3"/>
                    <a:pt x="2429" y="21"/>
                    <a:pt x="1904" y="56"/>
                  </a:cubicBezTo>
                  <a:cubicBezTo>
                    <a:pt x="1866" y="57"/>
                    <a:pt x="1825" y="58"/>
                    <a:pt x="1780" y="58"/>
                  </a:cubicBezTo>
                  <a:cubicBezTo>
                    <a:pt x="1664" y="58"/>
                    <a:pt x="1529" y="54"/>
                    <a:pt x="1388" y="54"/>
                  </a:cubicBezTo>
                  <a:cubicBezTo>
                    <a:pt x="1060" y="54"/>
                    <a:pt x="704" y="77"/>
                    <a:pt x="506" y="230"/>
                  </a:cubicBezTo>
                  <a:cubicBezTo>
                    <a:pt x="0" y="615"/>
                    <a:pt x="541" y="2065"/>
                    <a:pt x="681" y="2554"/>
                  </a:cubicBezTo>
                  <a:cubicBezTo>
                    <a:pt x="839" y="3113"/>
                    <a:pt x="1049" y="3655"/>
                    <a:pt x="1310" y="4161"/>
                  </a:cubicBezTo>
                  <a:cubicBezTo>
                    <a:pt x="1345" y="4231"/>
                    <a:pt x="1380" y="4284"/>
                    <a:pt x="1433" y="4319"/>
                  </a:cubicBezTo>
                  <a:cubicBezTo>
                    <a:pt x="1485" y="4319"/>
                    <a:pt x="1538" y="4301"/>
                    <a:pt x="1590" y="4284"/>
                  </a:cubicBezTo>
                  <a:cubicBezTo>
                    <a:pt x="2289" y="4057"/>
                    <a:pt x="3477" y="3900"/>
                    <a:pt x="4980" y="3061"/>
                  </a:cubicBezTo>
                  <a:cubicBezTo>
                    <a:pt x="5958" y="2537"/>
                    <a:pt x="6832" y="1785"/>
                    <a:pt x="7374" y="806"/>
                  </a:cubicBezTo>
                  <a:cubicBezTo>
                    <a:pt x="6333" y="123"/>
                    <a:pt x="5018" y="1"/>
                    <a:pt x="3742" y="1"/>
                  </a:cubicBezTo>
                  <a:close/>
                </a:path>
              </a:pathLst>
            </a:custGeom>
            <a:solidFill>
              <a:srgbClr val="54C6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2187340" y="1924128"/>
              <a:ext cx="85579" cy="103329"/>
            </a:xfrm>
            <a:custGeom>
              <a:rect b="b" l="l" r="r" t="t"/>
              <a:pathLst>
                <a:path extrusionOk="0" h="1141" w="945">
                  <a:moveTo>
                    <a:pt x="694" y="102"/>
                  </a:moveTo>
                  <a:cubicBezTo>
                    <a:pt x="786" y="102"/>
                    <a:pt x="811" y="225"/>
                    <a:pt x="770" y="337"/>
                  </a:cubicBezTo>
                  <a:cubicBezTo>
                    <a:pt x="735" y="423"/>
                    <a:pt x="682" y="511"/>
                    <a:pt x="630" y="581"/>
                  </a:cubicBezTo>
                  <a:cubicBezTo>
                    <a:pt x="612" y="616"/>
                    <a:pt x="577" y="668"/>
                    <a:pt x="525" y="686"/>
                  </a:cubicBezTo>
                  <a:cubicBezTo>
                    <a:pt x="499" y="712"/>
                    <a:pt x="464" y="728"/>
                    <a:pt x="427" y="728"/>
                  </a:cubicBezTo>
                  <a:cubicBezTo>
                    <a:pt x="413" y="728"/>
                    <a:pt x="399" y="726"/>
                    <a:pt x="385" y="721"/>
                  </a:cubicBezTo>
                  <a:cubicBezTo>
                    <a:pt x="332" y="703"/>
                    <a:pt x="297" y="651"/>
                    <a:pt x="280" y="598"/>
                  </a:cubicBezTo>
                  <a:cubicBezTo>
                    <a:pt x="280" y="528"/>
                    <a:pt x="297" y="477"/>
                    <a:pt x="315" y="423"/>
                  </a:cubicBezTo>
                  <a:cubicBezTo>
                    <a:pt x="367" y="302"/>
                    <a:pt x="472" y="179"/>
                    <a:pt x="612" y="127"/>
                  </a:cubicBezTo>
                  <a:cubicBezTo>
                    <a:pt x="643" y="109"/>
                    <a:pt x="671" y="102"/>
                    <a:pt x="694" y="102"/>
                  </a:cubicBezTo>
                  <a:close/>
                  <a:moveTo>
                    <a:pt x="771" y="0"/>
                  </a:moveTo>
                  <a:cubicBezTo>
                    <a:pt x="624" y="0"/>
                    <a:pt x="377" y="185"/>
                    <a:pt x="280" y="267"/>
                  </a:cubicBezTo>
                  <a:cubicBezTo>
                    <a:pt x="227" y="302"/>
                    <a:pt x="157" y="354"/>
                    <a:pt x="122" y="423"/>
                  </a:cubicBezTo>
                  <a:cubicBezTo>
                    <a:pt x="88" y="477"/>
                    <a:pt x="53" y="546"/>
                    <a:pt x="36" y="616"/>
                  </a:cubicBezTo>
                  <a:cubicBezTo>
                    <a:pt x="1" y="721"/>
                    <a:pt x="1" y="843"/>
                    <a:pt x="53" y="948"/>
                  </a:cubicBezTo>
                  <a:cubicBezTo>
                    <a:pt x="106" y="1052"/>
                    <a:pt x="211" y="1141"/>
                    <a:pt x="332" y="1141"/>
                  </a:cubicBezTo>
                  <a:cubicBezTo>
                    <a:pt x="472" y="1141"/>
                    <a:pt x="577" y="1018"/>
                    <a:pt x="665" y="913"/>
                  </a:cubicBezTo>
                  <a:cubicBezTo>
                    <a:pt x="770" y="791"/>
                    <a:pt x="840" y="633"/>
                    <a:pt x="875" y="477"/>
                  </a:cubicBezTo>
                  <a:cubicBezTo>
                    <a:pt x="910" y="372"/>
                    <a:pt x="944" y="22"/>
                    <a:pt x="805" y="4"/>
                  </a:cubicBezTo>
                  <a:cubicBezTo>
                    <a:pt x="794" y="1"/>
                    <a:pt x="78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250641" y="1923856"/>
              <a:ext cx="95088" cy="94454"/>
            </a:xfrm>
            <a:custGeom>
              <a:rect b="b" l="l" r="r" t="t"/>
              <a:pathLst>
                <a:path extrusionOk="0" h="1043" w="1050">
                  <a:moveTo>
                    <a:pt x="229" y="126"/>
                  </a:moveTo>
                  <a:cubicBezTo>
                    <a:pt x="278" y="126"/>
                    <a:pt x="336" y="147"/>
                    <a:pt x="385" y="182"/>
                  </a:cubicBezTo>
                  <a:cubicBezTo>
                    <a:pt x="455" y="235"/>
                    <a:pt x="525" y="305"/>
                    <a:pt x="577" y="375"/>
                  </a:cubicBezTo>
                  <a:cubicBezTo>
                    <a:pt x="595" y="426"/>
                    <a:pt x="630" y="461"/>
                    <a:pt x="647" y="514"/>
                  </a:cubicBezTo>
                  <a:cubicBezTo>
                    <a:pt x="665" y="566"/>
                    <a:pt x="665" y="619"/>
                    <a:pt x="630" y="671"/>
                  </a:cubicBezTo>
                  <a:cubicBezTo>
                    <a:pt x="612" y="706"/>
                    <a:pt x="542" y="724"/>
                    <a:pt x="490" y="724"/>
                  </a:cubicBezTo>
                  <a:cubicBezTo>
                    <a:pt x="420" y="706"/>
                    <a:pt x="385" y="689"/>
                    <a:pt x="332" y="636"/>
                  </a:cubicBezTo>
                  <a:cubicBezTo>
                    <a:pt x="227" y="549"/>
                    <a:pt x="157" y="426"/>
                    <a:pt x="122" y="287"/>
                  </a:cubicBezTo>
                  <a:cubicBezTo>
                    <a:pt x="102" y="172"/>
                    <a:pt x="156" y="126"/>
                    <a:pt x="229" y="126"/>
                  </a:cubicBezTo>
                  <a:close/>
                  <a:moveTo>
                    <a:pt x="192" y="0"/>
                  </a:moveTo>
                  <a:cubicBezTo>
                    <a:pt x="138" y="0"/>
                    <a:pt x="92" y="17"/>
                    <a:pt x="71" y="60"/>
                  </a:cubicBezTo>
                  <a:cubicBezTo>
                    <a:pt x="1" y="182"/>
                    <a:pt x="122" y="496"/>
                    <a:pt x="157" y="619"/>
                  </a:cubicBezTo>
                  <a:cubicBezTo>
                    <a:pt x="192" y="706"/>
                    <a:pt x="227" y="776"/>
                    <a:pt x="280" y="829"/>
                  </a:cubicBezTo>
                  <a:cubicBezTo>
                    <a:pt x="315" y="881"/>
                    <a:pt x="367" y="934"/>
                    <a:pt x="420" y="969"/>
                  </a:cubicBezTo>
                  <a:cubicBezTo>
                    <a:pt x="507" y="1012"/>
                    <a:pt x="605" y="1043"/>
                    <a:pt x="696" y="1043"/>
                  </a:cubicBezTo>
                  <a:cubicBezTo>
                    <a:pt x="715" y="1043"/>
                    <a:pt x="733" y="1042"/>
                    <a:pt x="751" y="1039"/>
                  </a:cubicBezTo>
                  <a:cubicBezTo>
                    <a:pt x="875" y="1021"/>
                    <a:pt x="979" y="951"/>
                    <a:pt x="1014" y="829"/>
                  </a:cubicBezTo>
                  <a:cubicBezTo>
                    <a:pt x="1049" y="706"/>
                    <a:pt x="979" y="566"/>
                    <a:pt x="909" y="461"/>
                  </a:cubicBezTo>
                  <a:cubicBezTo>
                    <a:pt x="805" y="322"/>
                    <a:pt x="682" y="200"/>
                    <a:pt x="542" y="130"/>
                  </a:cubicBezTo>
                  <a:cubicBezTo>
                    <a:pt x="482" y="82"/>
                    <a:pt x="3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2257070" y="1940247"/>
              <a:ext cx="41205" cy="269235"/>
            </a:xfrm>
            <a:custGeom>
              <a:rect b="b" l="l" r="r" t="t"/>
              <a:pathLst>
                <a:path extrusionOk="0" h="2973" w="455">
                  <a:moveTo>
                    <a:pt x="35" y="1"/>
                  </a:moveTo>
                  <a:lnTo>
                    <a:pt x="35" y="1"/>
                  </a:lnTo>
                  <a:cubicBezTo>
                    <a:pt x="0" y="69"/>
                    <a:pt x="18" y="175"/>
                    <a:pt x="44" y="270"/>
                  </a:cubicBezTo>
                  <a:lnTo>
                    <a:pt x="44" y="270"/>
                  </a:lnTo>
                  <a:cubicBezTo>
                    <a:pt x="38" y="181"/>
                    <a:pt x="35" y="92"/>
                    <a:pt x="35" y="1"/>
                  </a:cubicBezTo>
                  <a:close/>
                  <a:moveTo>
                    <a:pt x="44" y="270"/>
                  </a:moveTo>
                  <a:cubicBezTo>
                    <a:pt x="58" y="471"/>
                    <a:pt x="85" y="669"/>
                    <a:pt x="121" y="874"/>
                  </a:cubicBezTo>
                  <a:cubicBezTo>
                    <a:pt x="209" y="1224"/>
                    <a:pt x="279" y="1573"/>
                    <a:pt x="279" y="1923"/>
                  </a:cubicBezTo>
                  <a:cubicBezTo>
                    <a:pt x="279" y="2272"/>
                    <a:pt x="209" y="2622"/>
                    <a:pt x="16" y="2920"/>
                  </a:cubicBezTo>
                  <a:cubicBezTo>
                    <a:pt x="16" y="2953"/>
                    <a:pt x="54" y="2973"/>
                    <a:pt x="89" y="2973"/>
                  </a:cubicBezTo>
                  <a:cubicBezTo>
                    <a:pt x="108" y="2973"/>
                    <a:pt x="127" y="2967"/>
                    <a:pt x="140" y="2955"/>
                  </a:cubicBezTo>
                  <a:cubicBezTo>
                    <a:pt x="191" y="2936"/>
                    <a:pt x="209" y="2885"/>
                    <a:pt x="226" y="2832"/>
                  </a:cubicBezTo>
                  <a:cubicBezTo>
                    <a:pt x="261" y="2745"/>
                    <a:pt x="314" y="2640"/>
                    <a:pt x="349" y="2535"/>
                  </a:cubicBezTo>
                  <a:cubicBezTo>
                    <a:pt x="454" y="2202"/>
                    <a:pt x="436" y="1818"/>
                    <a:pt x="366" y="1469"/>
                  </a:cubicBezTo>
                  <a:cubicBezTo>
                    <a:pt x="296" y="1102"/>
                    <a:pt x="174" y="770"/>
                    <a:pt x="86" y="403"/>
                  </a:cubicBezTo>
                  <a:cubicBezTo>
                    <a:pt x="74" y="367"/>
                    <a:pt x="58" y="320"/>
                    <a:pt x="44" y="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2165244" y="1986704"/>
              <a:ext cx="93277" cy="255198"/>
            </a:xfrm>
            <a:custGeom>
              <a:rect b="b" l="l" r="r" t="t"/>
              <a:pathLst>
                <a:path extrusionOk="0" h="2818" w="1030">
                  <a:moveTo>
                    <a:pt x="961" y="0"/>
                  </a:moveTo>
                  <a:cubicBezTo>
                    <a:pt x="951" y="0"/>
                    <a:pt x="940" y="4"/>
                    <a:pt x="926" y="12"/>
                  </a:cubicBezTo>
                  <a:cubicBezTo>
                    <a:pt x="856" y="47"/>
                    <a:pt x="839" y="275"/>
                    <a:pt x="804" y="361"/>
                  </a:cubicBezTo>
                  <a:cubicBezTo>
                    <a:pt x="769" y="519"/>
                    <a:pt x="716" y="676"/>
                    <a:pt x="611" y="799"/>
                  </a:cubicBezTo>
                  <a:lnTo>
                    <a:pt x="506" y="956"/>
                  </a:lnTo>
                  <a:cubicBezTo>
                    <a:pt x="455" y="1025"/>
                    <a:pt x="401" y="1095"/>
                    <a:pt x="366" y="1165"/>
                  </a:cubicBezTo>
                  <a:cubicBezTo>
                    <a:pt x="140" y="1638"/>
                    <a:pt x="0" y="2179"/>
                    <a:pt x="105" y="2686"/>
                  </a:cubicBezTo>
                  <a:cubicBezTo>
                    <a:pt x="122" y="2721"/>
                    <a:pt x="140" y="2773"/>
                    <a:pt x="175" y="2791"/>
                  </a:cubicBezTo>
                  <a:cubicBezTo>
                    <a:pt x="192" y="2809"/>
                    <a:pt x="214" y="2817"/>
                    <a:pt x="234" y="2817"/>
                  </a:cubicBezTo>
                  <a:cubicBezTo>
                    <a:pt x="253" y="2817"/>
                    <a:pt x="271" y="2809"/>
                    <a:pt x="280" y="2791"/>
                  </a:cubicBezTo>
                  <a:cubicBezTo>
                    <a:pt x="315" y="2756"/>
                    <a:pt x="280" y="2703"/>
                    <a:pt x="262" y="2668"/>
                  </a:cubicBezTo>
                  <a:cubicBezTo>
                    <a:pt x="140" y="2423"/>
                    <a:pt x="140" y="2127"/>
                    <a:pt x="210" y="1847"/>
                  </a:cubicBezTo>
                  <a:cubicBezTo>
                    <a:pt x="280" y="1585"/>
                    <a:pt x="401" y="1340"/>
                    <a:pt x="559" y="1114"/>
                  </a:cubicBezTo>
                  <a:cubicBezTo>
                    <a:pt x="611" y="1025"/>
                    <a:pt x="681" y="939"/>
                    <a:pt x="716" y="851"/>
                  </a:cubicBezTo>
                  <a:cubicBezTo>
                    <a:pt x="769" y="746"/>
                    <a:pt x="821" y="641"/>
                    <a:pt x="856" y="536"/>
                  </a:cubicBezTo>
                  <a:cubicBezTo>
                    <a:pt x="891" y="431"/>
                    <a:pt x="926" y="345"/>
                    <a:pt x="961" y="240"/>
                  </a:cubicBezTo>
                  <a:cubicBezTo>
                    <a:pt x="961" y="209"/>
                    <a:pt x="1029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668350" y="3353404"/>
              <a:ext cx="446370" cy="770575"/>
            </a:xfrm>
            <a:custGeom>
              <a:rect b="b" l="l" r="r" t="t"/>
              <a:pathLst>
                <a:path extrusionOk="0" h="8509" w="4929">
                  <a:moveTo>
                    <a:pt x="1240" y="1"/>
                  </a:moveTo>
                  <a:lnTo>
                    <a:pt x="1240" y="1"/>
                  </a:lnTo>
                  <a:cubicBezTo>
                    <a:pt x="1287" y="21"/>
                    <a:pt x="1335" y="38"/>
                    <a:pt x="1382" y="54"/>
                  </a:cubicBezTo>
                  <a:lnTo>
                    <a:pt x="1382" y="54"/>
                  </a:lnTo>
                  <a:cubicBezTo>
                    <a:pt x="1337" y="32"/>
                    <a:pt x="1290" y="14"/>
                    <a:pt x="1240" y="1"/>
                  </a:cubicBezTo>
                  <a:close/>
                  <a:moveTo>
                    <a:pt x="1382" y="54"/>
                  </a:moveTo>
                  <a:cubicBezTo>
                    <a:pt x="1816" y="267"/>
                    <a:pt x="2036" y="864"/>
                    <a:pt x="1783" y="1275"/>
                  </a:cubicBezTo>
                  <a:cubicBezTo>
                    <a:pt x="1503" y="1765"/>
                    <a:pt x="804" y="1939"/>
                    <a:pt x="630" y="2482"/>
                  </a:cubicBezTo>
                  <a:cubicBezTo>
                    <a:pt x="595" y="2622"/>
                    <a:pt x="630" y="2831"/>
                    <a:pt x="769" y="2883"/>
                  </a:cubicBezTo>
                  <a:cubicBezTo>
                    <a:pt x="821" y="2918"/>
                    <a:pt x="874" y="2918"/>
                    <a:pt x="926" y="2918"/>
                  </a:cubicBezTo>
                  <a:cubicBezTo>
                    <a:pt x="1259" y="3006"/>
                    <a:pt x="1328" y="3442"/>
                    <a:pt x="1328" y="3775"/>
                  </a:cubicBezTo>
                  <a:cubicBezTo>
                    <a:pt x="1328" y="3915"/>
                    <a:pt x="1310" y="4071"/>
                    <a:pt x="1224" y="4176"/>
                  </a:cubicBezTo>
                  <a:cubicBezTo>
                    <a:pt x="1154" y="4264"/>
                    <a:pt x="1031" y="4299"/>
                    <a:pt x="944" y="4369"/>
                  </a:cubicBezTo>
                  <a:cubicBezTo>
                    <a:pt x="769" y="4509"/>
                    <a:pt x="751" y="4788"/>
                    <a:pt x="804" y="4998"/>
                  </a:cubicBezTo>
                  <a:cubicBezTo>
                    <a:pt x="856" y="5225"/>
                    <a:pt x="961" y="5417"/>
                    <a:pt x="996" y="5644"/>
                  </a:cubicBezTo>
                  <a:cubicBezTo>
                    <a:pt x="1084" y="6256"/>
                    <a:pt x="576" y="6797"/>
                    <a:pt x="0" y="6990"/>
                  </a:cubicBezTo>
                  <a:cubicBezTo>
                    <a:pt x="996" y="8178"/>
                    <a:pt x="1503" y="8020"/>
                    <a:pt x="1974" y="8265"/>
                  </a:cubicBezTo>
                  <a:cubicBezTo>
                    <a:pt x="2097" y="8335"/>
                    <a:pt x="2219" y="8405"/>
                    <a:pt x="2359" y="8405"/>
                  </a:cubicBezTo>
                  <a:cubicBezTo>
                    <a:pt x="2499" y="8388"/>
                    <a:pt x="2622" y="8335"/>
                    <a:pt x="2743" y="8300"/>
                  </a:cubicBezTo>
                  <a:cubicBezTo>
                    <a:pt x="2825" y="8279"/>
                    <a:pt x="2889" y="8270"/>
                    <a:pt x="2940" y="8270"/>
                  </a:cubicBezTo>
                  <a:cubicBezTo>
                    <a:pt x="3205" y="8270"/>
                    <a:pt x="3114" y="8508"/>
                    <a:pt x="3326" y="8508"/>
                  </a:cubicBezTo>
                  <a:cubicBezTo>
                    <a:pt x="3378" y="8508"/>
                    <a:pt x="3448" y="8494"/>
                    <a:pt x="3547" y="8458"/>
                  </a:cubicBezTo>
                  <a:cubicBezTo>
                    <a:pt x="3652" y="8423"/>
                    <a:pt x="3757" y="8353"/>
                    <a:pt x="3861" y="8335"/>
                  </a:cubicBezTo>
                  <a:cubicBezTo>
                    <a:pt x="3892" y="8329"/>
                    <a:pt x="3922" y="8326"/>
                    <a:pt x="3953" y="8326"/>
                  </a:cubicBezTo>
                  <a:cubicBezTo>
                    <a:pt x="4119" y="8326"/>
                    <a:pt x="4295" y="8402"/>
                    <a:pt x="4463" y="8402"/>
                  </a:cubicBezTo>
                  <a:cubicBezTo>
                    <a:pt x="4520" y="8402"/>
                    <a:pt x="4576" y="8393"/>
                    <a:pt x="4630" y="8370"/>
                  </a:cubicBezTo>
                  <a:cubicBezTo>
                    <a:pt x="4875" y="8265"/>
                    <a:pt x="4928" y="7934"/>
                    <a:pt x="4823" y="7689"/>
                  </a:cubicBezTo>
                  <a:cubicBezTo>
                    <a:pt x="4630" y="7182"/>
                    <a:pt x="4106" y="6606"/>
                    <a:pt x="3600" y="6413"/>
                  </a:cubicBezTo>
                  <a:cubicBezTo>
                    <a:pt x="2813" y="6116"/>
                    <a:pt x="2254" y="5714"/>
                    <a:pt x="2272" y="4770"/>
                  </a:cubicBezTo>
                  <a:cubicBezTo>
                    <a:pt x="2272" y="4630"/>
                    <a:pt x="2289" y="4491"/>
                    <a:pt x="2359" y="4369"/>
                  </a:cubicBezTo>
                  <a:cubicBezTo>
                    <a:pt x="2429" y="4246"/>
                    <a:pt x="2533" y="4176"/>
                    <a:pt x="2638" y="4089"/>
                  </a:cubicBezTo>
                  <a:cubicBezTo>
                    <a:pt x="3006" y="3792"/>
                    <a:pt x="3251" y="3251"/>
                    <a:pt x="2988" y="2866"/>
                  </a:cubicBezTo>
                  <a:cubicBezTo>
                    <a:pt x="2866" y="2673"/>
                    <a:pt x="2638" y="2569"/>
                    <a:pt x="2447" y="2447"/>
                  </a:cubicBezTo>
                  <a:cubicBezTo>
                    <a:pt x="2254" y="2324"/>
                    <a:pt x="2062" y="2149"/>
                    <a:pt x="2044" y="1923"/>
                  </a:cubicBezTo>
                  <a:cubicBezTo>
                    <a:pt x="2044" y="1538"/>
                    <a:pt x="2552" y="1310"/>
                    <a:pt x="2603" y="926"/>
                  </a:cubicBezTo>
                  <a:cubicBezTo>
                    <a:pt x="2638" y="630"/>
                    <a:pt x="2377" y="367"/>
                    <a:pt x="2097" y="245"/>
                  </a:cubicBezTo>
                  <a:cubicBezTo>
                    <a:pt x="1865" y="158"/>
                    <a:pt x="1619" y="131"/>
                    <a:pt x="1382" y="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1761625" y="4114001"/>
              <a:ext cx="416395" cy="378903"/>
            </a:xfrm>
            <a:custGeom>
              <a:rect b="b" l="l" r="r" t="t"/>
              <a:pathLst>
                <a:path extrusionOk="0" h="4184" w="4598">
                  <a:moveTo>
                    <a:pt x="3549" y="4113"/>
                  </a:moveTo>
                  <a:cubicBezTo>
                    <a:pt x="3492" y="4124"/>
                    <a:pt x="3435" y="4134"/>
                    <a:pt x="3378" y="4143"/>
                  </a:cubicBezTo>
                  <a:lnTo>
                    <a:pt x="3378" y="4143"/>
                  </a:lnTo>
                  <a:cubicBezTo>
                    <a:pt x="3435" y="4139"/>
                    <a:pt x="3492" y="4129"/>
                    <a:pt x="3549" y="4113"/>
                  </a:cubicBezTo>
                  <a:close/>
                  <a:moveTo>
                    <a:pt x="2589" y="1"/>
                  </a:moveTo>
                  <a:cubicBezTo>
                    <a:pt x="2222" y="1"/>
                    <a:pt x="2221" y="321"/>
                    <a:pt x="1993" y="565"/>
                  </a:cubicBezTo>
                  <a:cubicBezTo>
                    <a:pt x="1731" y="828"/>
                    <a:pt x="1242" y="810"/>
                    <a:pt x="909" y="984"/>
                  </a:cubicBezTo>
                  <a:cubicBezTo>
                    <a:pt x="560" y="1177"/>
                    <a:pt x="245" y="1457"/>
                    <a:pt x="124" y="1841"/>
                  </a:cubicBezTo>
                  <a:cubicBezTo>
                    <a:pt x="1" y="2242"/>
                    <a:pt x="89" y="2680"/>
                    <a:pt x="315" y="3029"/>
                  </a:cubicBezTo>
                  <a:cubicBezTo>
                    <a:pt x="543" y="3379"/>
                    <a:pt x="893" y="3640"/>
                    <a:pt x="1259" y="3815"/>
                  </a:cubicBezTo>
                  <a:cubicBezTo>
                    <a:pt x="1746" y="4059"/>
                    <a:pt x="2294" y="4184"/>
                    <a:pt x="2841" y="4184"/>
                  </a:cubicBezTo>
                  <a:cubicBezTo>
                    <a:pt x="3021" y="4184"/>
                    <a:pt x="3200" y="4170"/>
                    <a:pt x="3378" y="4143"/>
                  </a:cubicBezTo>
                  <a:lnTo>
                    <a:pt x="3378" y="4143"/>
                  </a:lnTo>
                  <a:cubicBezTo>
                    <a:pt x="3356" y="4145"/>
                    <a:pt x="3335" y="4146"/>
                    <a:pt x="3313" y="4146"/>
                  </a:cubicBezTo>
                  <a:cubicBezTo>
                    <a:pt x="2905" y="4146"/>
                    <a:pt x="2511" y="3867"/>
                    <a:pt x="2202" y="3589"/>
                  </a:cubicBezTo>
                  <a:cubicBezTo>
                    <a:pt x="2028" y="3396"/>
                    <a:pt x="1836" y="3151"/>
                    <a:pt x="1941" y="2906"/>
                  </a:cubicBezTo>
                  <a:cubicBezTo>
                    <a:pt x="1993" y="2785"/>
                    <a:pt x="2151" y="2715"/>
                    <a:pt x="2272" y="2662"/>
                  </a:cubicBezTo>
                  <a:cubicBezTo>
                    <a:pt x="2989" y="2365"/>
                    <a:pt x="3775" y="2191"/>
                    <a:pt x="4299" y="1632"/>
                  </a:cubicBezTo>
                  <a:cubicBezTo>
                    <a:pt x="4422" y="1492"/>
                    <a:pt x="4527" y="1352"/>
                    <a:pt x="4544" y="1177"/>
                  </a:cubicBezTo>
                  <a:cubicBezTo>
                    <a:pt x="4597" y="810"/>
                    <a:pt x="4248" y="495"/>
                    <a:pt x="3898" y="373"/>
                  </a:cubicBezTo>
                  <a:cubicBezTo>
                    <a:pt x="3549" y="250"/>
                    <a:pt x="3041" y="41"/>
                    <a:pt x="2675" y="6"/>
                  </a:cubicBezTo>
                  <a:cubicBezTo>
                    <a:pt x="2644" y="2"/>
                    <a:pt x="2616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625643" y="3074939"/>
              <a:ext cx="451170" cy="1061363"/>
            </a:xfrm>
            <a:custGeom>
              <a:rect b="b" l="l" r="r" t="t"/>
              <a:pathLst>
                <a:path extrusionOk="0" h="11720" w="4982">
                  <a:moveTo>
                    <a:pt x="3059" y="0"/>
                  </a:moveTo>
                  <a:cubicBezTo>
                    <a:pt x="3234" y="401"/>
                    <a:pt x="3409" y="804"/>
                    <a:pt x="3478" y="1240"/>
                  </a:cubicBezTo>
                  <a:cubicBezTo>
                    <a:pt x="3530" y="1678"/>
                    <a:pt x="3443" y="2149"/>
                    <a:pt x="3146" y="2481"/>
                  </a:cubicBezTo>
                  <a:cubicBezTo>
                    <a:pt x="2901" y="2761"/>
                    <a:pt x="2517" y="2918"/>
                    <a:pt x="2360" y="3267"/>
                  </a:cubicBezTo>
                  <a:cubicBezTo>
                    <a:pt x="2307" y="3407"/>
                    <a:pt x="2290" y="3547"/>
                    <a:pt x="2290" y="3705"/>
                  </a:cubicBezTo>
                  <a:cubicBezTo>
                    <a:pt x="2237" y="4264"/>
                    <a:pt x="2202" y="4840"/>
                    <a:pt x="2412" y="5364"/>
                  </a:cubicBezTo>
                  <a:cubicBezTo>
                    <a:pt x="2500" y="5592"/>
                    <a:pt x="2640" y="5818"/>
                    <a:pt x="2744" y="6046"/>
                  </a:cubicBezTo>
                  <a:cubicBezTo>
                    <a:pt x="2989" y="6587"/>
                    <a:pt x="3041" y="7356"/>
                    <a:pt x="2691" y="7880"/>
                  </a:cubicBezTo>
                  <a:cubicBezTo>
                    <a:pt x="2513" y="8144"/>
                    <a:pt x="2308" y="8191"/>
                    <a:pt x="2074" y="8191"/>
                  </a:cubicBezTo>
                  <a:cubicBezTo>
                    <a:pt x="1943" y="8191"/>
                    <a:pt x="1803" y="8176"/>
                    <a:pt x="1653" y="8176"/>
                  </a:cubicBezTo>
                  <a:cubicBezTo>
                    <a:pt x="1627" y="8176"/>
                    <a:pt x="1600" y="8177"/>
                    <a:pt x="1573" y="8178"/>
                  </a:cubicBezTo>
                  <a:cubicBezTo>
                    <a:pt x="420" y="8230"/>
                    <a:pt x="0" y="9611"/>
                    <a:pt x="473" y="10519"/>
                  </a:cubicBezTo>
                  <a:cubicBezTo>
                    <a:pt x="822" y="11200"/>
                    <a:pt x="1556" y="11620"/>
                    <a:pt x="2307" y="11708"/>
                  </a:cubicBezTo>
                  <a:cubicBezTo>
                    <a:pt x="2393" y="11716"/>
                    <a:pt x="2479" y="11720"/>
                    <a:pt x="2565" y="11720"/>
                  </a:cubicBezTo>
                  <a:cubicBezTo>
                    <a:pt x="3233" y="11720"/>
                    <a:pt x="3902" y="11487"/>
                    <a:pt x="4474" y="11130"/>
                  </a:cubicBezTo>
                  <a:cubicBezTo>
                    <a:pt x="4718" y="10974"/>
                    <a:pt x="4981" y="10729"/>
                    <a:pt x="4928" y="10431"/>
                  </a:cubicBezTo>
                  <a:cubicBezTo>
                    <a:pt x="4876" y="10187"/>
                    <a:pt x="4613" y="10030"/>
                    <a:pt x="4369" y="9960"/>
                  </a:cubicBezTo>
                  <a:cubicBezTo>
                    <a:pt x="4124" y="9872"/>
                    <a:pt x="3845" y="9802"/>
                    <a:pt x="3705" y="9611"/>
                  </a:cubicBezTo>
                  <a:cubicBezTo>
                    <a:pt x="3548" y="9401"/>
                    <a:pt x="3565" y="9122"/>
                    <a:pt x="3670" y="8894"/>
                  </a:cubicBezTo>
                  <a:cubicBezTo>
                    <a:pt x="3758" y="8667"/>
                    <a:pt x="3915" y="8458"/>
                    <a:pt x="4073" y="8265"/>
                  </a:cubicBezTo>
                  <a:cubicBezTo>
                    <a:pt x="4334" y="7880"/>
                    <a:pt x="4527" y="7444"/>
                    <a:pt x="4492" y="6990"/>
                  </a:cubicBezTo>
                  <a:cubicBezTo>
                    <a:pt x="4439" y="6552"/>
                    <a:pt x="4159" y="6168"/>
                    <a:pt x="3880" y="5818"/>
                  </a:cubicBezTo>
                  <a:cubicBezTo>
                    <a:pt x="3600" y="5487"/>
                    <a:pt x="3269" y="5154"/>
                    <a:pt x="3111" y="4735"/>
                  </a:cubicBezTo>
                  <a:cubicBezTo>
                    <a:pt x="2954" y="4316"/>
                    <a:pt x="2989" y="3791"/>
                    <a:pt x="3339" y="3512"/>
                  </a:cubicBezTo>
                  <a:cubicBezTo>
                    <a:pt x="3495" y="3390"/>
                    <a:pt x="3688" y="3320"/>
                    <a:pt x="3810" y="3162"/>
                  </a:cubicBezTo>
                  <a:cubicBezTo>
                    <a:pt x="3915" y="3057"/>
                    <a:pt x="3949" y="2883"/>
                    <a:pt x="3984" y="2726"/>
                  </a:cubicBezTo>
                  <a:cubicBezTo>
                    <a:pt x="4142" y="1748"/>
                    <a:pt x="3793" y="681"/>
                    <a:pt x="3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012200" y="1382139"/>
              <a:ext cx="1142052" cy="813048"/>
            </a:xfrm>
            <a:custGeom>
              <a:rect b="b" l="l" r="r" t="t"/>
              <a:pathLst>
                <a:path extrusionOk="0" h="8978" w="12611">
                  <a:moveTo>
                    <a:pt x="4395" y="0"/>
                  </a:moveTo>
                  <a:cubicBezTo>
                    <a:pt x="4261" y="0"/>
                    <a:pt x="4127" y="13"/>
                    <a:pt x="3997" y="48"/>
                  </a:cubicBezTo>
                  <a:cubicBezTo>
                    <a:pt x="3804" y="101"/>
                    <a:pt x="3629" y="188"/>
                    <a:pt x="3454" y="258"/>
                  </a:cubicBezTo>
                  <a:cubicBezTo>
                    <a:pt x="3245" y="346"/>
                    <a:pt x="3018" y="397"/>
                    <a:pt x="2809" y="451"/>
                  </a:cubicBezTo>
                  <a:cubicBezTo>
                    <a:pt x="2266" y="590"/>
                    <a:pt x="1742" y="712"/>
                    <a:pt x="1218" y="852"/>
                  </a:cubicBezTo>
                  <a:cubicBezTo>
                    <a:pt x="1481" y="1254"/>
                    <a:pt x="1550" y="1760"/>
                    <a:pt x="1497" y="2233"/>
                  </a:cubicBezTo>
                  <a:cubicBezTo>
                    <a:pt x="1446" y="2704"/>
                    <a:pt x="1271" y="3158"/>
                    <a:pt x="1113" y="3613"/>
                  </a:cubicBezTo>
                  <a:cubicBezTo>
                    <a:pt x="921" y="4102"/>
                    <a:pt x="747" y="4591"/>
                    <a:pt x="572" y="5080"/>
                  </a:cubicBezTo>
                  <a:cubicBezTo>
                    <a:pt x="471" y="5332"/>
                    <a:pt x="1" y="6081"/>
                    <a:pt x="440" y="6081"/>
                  </a:cubicBezTo>
                  <a:cubicBezTo>
                    <a:pt x="459" y="6081"/>
                    <a:pt x="480" y="6080"/>
                    <a:pt x="502" y="6077"/>
                  </a:cubicBezTo>
                  <a:cubicBezTo>
                    <a:pt x="1144" y="6005"/>
                    <a:pt x="1790" y="5970"/>
                    <a:pt x="2436" y="5970"/>
                  </a:cubicBezTo>
                  <a:cubicBezTo>
                    <a:pt x="3039" y="5970"/>
                    <a:pt x="3642" y="6000"/>
                    <a:pt x="4241" y="6059"/>
                  </a:cubicBezTo>
                  <a:cubicBezTo>
                    <a:pt x="4581" y="6087"/>
                    <a:pt x="4920" y="6138"/>
                    <a:pt x="5268" y="6138"/>
                  </a:cubicBezTo>
                  <a:cubicBezTo>
                    <a:pt x="5350" y="6138"/>
                    <a:pt x="5433" y="6136"/>
                    <a:pt x="5516" y="6129"/>
                  </a:cubicBezTo>
                  <a:cubicBezTo>
                    <a:pt x="6279" y="6075"/>
                    <a:pt x="7052" y="5735"/>
                    <a:pt x="7795" y="5735"/>
                  </a:cubicBezTo>
                  <a:cubicBezTo>
                    <a:pt x="8023" y="5735"/>
                    <a:pt x="8249" y="5767"/>
                    <a:pt x="8470" y="5849"/>
                  </a:cubicBezTo>
                  <a:cubicBezTo>
                    <a:pt x="8697" y="5954"/>
                    <a:pt x="8924" y="6094"/>
                    <a:pt x="9116" y="6234"/>
                  </a:cubicBezTo>
                  <a:cubicBezTo>
                    <a:pt x="10339" y="7091"/>
                    <a:pt x="11492" y="7999"/>
                    <a:pt x="12611" y="8978"/>
                  </a:cubicBezTo>
                  <a:lnTo>
                    <a:pt x="11772" y="6566"/>
                  </a:lnTo>
                  <a:cubicBezTo>
                    <a:pt x="11545" y="5937"/>
                    <a:pt x="11301" y="5290"/>
                    <a:pt x="10898" y="4766"/>
                  </a:cubicBezTo>
                  <a:cubicBezTo>
                    <a:pt x="10462" y="4225"/>
                    <a:pt x="9868" y="3840"/>
                    <a:pt x="9344" y="3403"/>
                  </a:cubicBezTo>
                  <a:cubicBezTo>
                    <a:pt x="8889" y="3019"/>
                    <a:pt x="8470" y="2617"/>
                    <a:pt x="8086" y="2180"/>
                  </a:cubicBezTo>
                  <a:cubicBezTo>
                    <a:pt x="7701" y="1744"/>
                    <a:pt x="7317" y="1289"/>
                    <a:pt x="6967" y="817"/>
                  </a:cubicBezTo>
                  <a:cubicBezTo>
                    <a:pt x="6828" y="625"/>
                    <a:pt x="6670" y="416"/>
                    <a:pt x="6460" y="293"/>
                  </a:cubicBezTo>
                  <a:cubicBezTo>
                    <a:pt x="6285" y="206"/>
                    <a:pt x="6094" y="171"/>
                    <a:pt x="5901" y="153"/>
                  </a:cubicBezTo>
                  <a:cubicBezTo>
                    <a:pt x="5534" y="101"/>
                    <a:pt x="5167" y="66"/>
                    <a:pt x="4801" y="31"/>
                  </a:cubicBezTo>
                  <a:cubicBezTo>
                    <a:pt x="4668" y="14"/>
                    <a:pt x="4532" y="0"/>
                    <a:pt x="4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065449" y="1468712"/>
              <a:ext cx="435322" cy="435231"/>
            </a:xfrm>
            <a:custGeom>
              <a:rect b="b" l="l" r="r" t="t"/>
              <a:pathLst>
                <a:path extrusionOk="0" h="4806" w="4807">
                  <a:moveTo>
                    <a:pt x="909" y="1"/>
                  </a:moveTo>
                  <a:lnTo>
                    <a:pt x="909" y="1"/>
                  </a:lnTo>
                  <a:cubicBezTo>
                    <a:pt x="944" y="333"/>
                    <a:pt x="1014" y="665"/>
                    <a:pt x="1119" y="997"/>
                  </a:cubicBezTo>
                  <a:cubicBezTo>
                    <a:pt x="1137" y="1084"/>
                    <a:pt x="1172" y="1172"/>
                    <a:pt x="1154" y="1259"/>
                  </a:cubicBezTo>
                  <a:cubicBezTo>
                    <a:pt x="1154" y="1329"/>
                    <a:pt x="1119" y="1417"/>
                    <a:pt x="1084" y="1487"/>
                  </a:cubicBezTo>
                  <a:cubicBezTo>
                    <a:pt x="735" y="2325"/>
                    <a:pt x="420" y="3164"/>
                    <a:pt x="159" y="4038"/>
                  </a:cubicBezTo>
                  <a:cubicBezTo>
                    <a:pt x="71" y="4282"/>
                    <a:pt x="1" y="4544"/>
                    <a:pt x="36" y="4788"/>
                  </a:cubicBezTo>
                  <a:cubicBezTo>
                    <a:pt x="251" y="4800"/>
                    <a:pt x="467" y="4805"/>
                    <a:pt x="682" y="4805"/>
                  </a:cubicBezTo>
                  <a:cubicBezTo>
                    <a:pt x="1628" y="4805"/>
                    <a:pt x="2577" y="4712"/>
                    <a:pt x="3519" y="4712"/>
                  </a:cubicBezTo>
                  <a:cubicBezTo>
                    <a:pt x="3950" y="4712"/>
                    <a:pt x="4380" y="4731"/>
                    <a:pt x="4807" y="4788"/>
                  </a:cubicBezTo>
                  <a:cubicBezTo>
                    <a:pt x="4614" y="4439"/>
                    <a:pt x="4632" y="4404"/>
                    <a:pt x="4439" y="4055"/>
                  </a:cubicBezTo>
                  <a:lnTo>
                    <a:pt x="4404" y="4003"/>
                  </a:lnTo>
                  <a:cubicBezTo>
                    <a:pt x="3933" y="3251"/>
                    <a:pt x="3146" y="2710"/>
                    <a:pt x="2850" y="1871"/>
                  </a:cubicBezTo>
                  <a:cubicBezTo>
                    <a:pt x="2727" y="1503"/>
                    <a:pt x="2692" y="1049"/>
                    <a:pt x="2412" y="769"/>
                  </a:cubicBezTo>
                  <a:cubicBezTo>
                    <a:pt x="2290" y="630"/>
                    <a:pt x="2132" y="560"/>
                    <a:pt x="1976" y="473"/>
                  </a:cubicBezTo>
                  <a:cubicBezTo>
                    <a:pt x="1626" y="298"/>
                    <a:pt x="1277" y="140"/>
                    <a:pt x="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2181001" y="1604821"/>
              <a:ext cx="74440" cy="90379"/>
            </a:xfrm>
            <a:custGeom>
              <a:rect b="b" l="l" r="r" t="t"/>
              <a:pathLst>
                <a:path extrusionOk="0" h="998" w="822">
                  <a:moveTo>
                    <a:pt x="1" y="0"/>
                  </a:moveTo>
                  <a:lnTo>
                    <a:pt x="1" y="0"/>
                  </a:lnTo>
                  <a:cubicBezTo>
                    <a:pt x="71" y="315"/>
                    <a:pt x="192" y="594"/>
                    <a:pt x="385" y="839"/>
                  </a:cubicBezTo>
                  <a:cubicBezTo>
                    <a:pt x="437" y="909"/>
                    <a:pt x="490" y="979"/>
                    <a:pt x="560" y="997"/>
                  </a:cubicBezTo>
                  <a:cubicBezTo>
                    <a:pt x="612" y="944"/>
                    <a:pt x="805" y="804"/>
                    <a:pt x="822" y="717"/>
                  </a:cubicBezTo>
                  <a:cubicBezTo>
                    <a:pt x="822" y="648"/>
                    <a:pt x="647" y="508"/>
                    <a:pt x="595" y="455"/>
                  </a:cubicBezTo>
                  <a:cubicBezTo>
                    <a:pt x="507" y="368"/>
                    <a:pt x="402" y="280"/>
                    <a:pt x="297" y="210"/>
                  </a:cubicBezTo>
                  <a:cubicBezTo>
                    <a:pt x="262" y="175"/>
                    <a:pt x="18" y="53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2461098" y="1438556"/>
              <a:ext cx="421013" cy="308719"/>
            </a:xfrm>
            <a:custGeom>
              <a:rect b="b" l="l" r="r" t="t"/>
              <a:pathLst>
                <a:path extrusionOk="0" h="3409" w="4649">
                  <a:moveTo>
                    <a:pt x="1490" y="0"/>
                  </a:moveTo>
                  <a:cubicBezTo>
                    <a:pt x="1442" y="0"/>
                    <a:pt x="1386" y="24"/>
                    <a:pt x="1311" y="72"/>
                  </a:cubicBezTo>
                  <a:cubicBezTo>
                    <a:pt x="1118" y="194"/>
                    <a:pt x="909" y="317"/>
                    <a:pt x="682" y="403"/>
                  </a:cubicBezTo>
                  <a:cubicBezTo>
                    <a:pt x="593" y="433"/>
                    <a:pt x="227" y="577"/>
                    <a:pt x="65" y="577"/>
                  </a:cubicBezTo>
                  <a:cubicBezTo>
                    <a:pt x="36" y="577"/>
                    <a:pt x="13" y="572"/>
                    <a:pt x="0" y="561"/>
                  </a:cubicBezTo>
                  <a:lnTo>
                    <a:pt x="0" y="561"/>
                  </a:lnTo>
                  <a:cubicBezTo>
                    <a:pt x="734" y="1191"/>
                    <a:pt x="1416" y="1871"/>
                    <a:pt x="2045" y="2588"/>
                  </a:cubicBezTo>
                  <a:cubicBezTo>
                    <a:pt x="2097" y="2658"/>
                    <a:pt x="2167" y="2728"/>
                    <a:pt x="2255" y="2745"/>
                  </a:cubicBezTo>
                  <a:cubicBezTo>
                    <a:pt x="2307" y="2745"/>
                    <a:pt x="2342" y="2728"/>
                    <a:pt x="2377" y="2710"/>
                  </a:cubicBezTo>
                  <a:cubicBezTo>
                    <a:pt x="2479" y="2684"/>
                    <a:pt x="2584" y="2673"/>
                    <a:pt x="2689" y="2673"/>
                  </a:cubicBezTo>
                  <a:cubicBezTo>
                    <a:pt x="2872" y="2673"/>
                    <a:pt x="3056" y="2707"/>
                    <a:pt x="3233" y="2763"/>
                  </a:cubicBezTo>
                  <a:cubicBezTo>
                    <a:pt x="3740" y="2885"/>
                    <a:pt x="4212" y="3113"/>
                    <a:pt x="4648" y="3409"/>
                  </a:cubicBezTo>
                  <a:cubicBezTo>
                    <a:pt x="3967" y="2903"/>
                    <a:pt x="3355" y="2344"/>
                    <a:pt x="2796" y="1697"/>
                  </a:cubicBezTo>
                  <a:cubicBezTo>
                    <a:pt x="2535" y="1382"/>
                    <a:pt x="2272" y="1051"/>
                    <a:pt x="2045" y="718"/>
                  </a:cubicBezTo>
                  <a:cubicBezTo>
                    <a:pt x="1922" y="543"/>
                    <a:pt x="1817" y="369"/>
                    <a:pt x="1696" y="177"/>
                  </a:cubicBezTo>
                  <a:cubicBezTo>
                    <a:pt x="1621" y="59"/>
                    <a:pt x="1565" y="0"/>
                    <a:pt x="1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2745905" y="1876947"/>
              <a:ext cx="373560" cy="265975"/>
            </a:xfrm>
            <a:custGeom>
              <a:rect b="b" l="l" r="r" t="t"/>
              <a:pathLst>
                <a:path extrusionOk="0" h="2937" w="4125">
                  <a:moveTo>
                    <a:pt x="0" y="1"/>
                  </a:moveTo>
                  <a:cubicBezTo>
                    <a:pt x="699" y="350"/>
                    <a:pt x="1363" y="753"/>
                    <a:pt x="1992" y="1224"/>
                  </a:cubicBezTo>
                  <a:cubicBezTo>
                    <a:pt x="2272" y="1434"/>
                    <a:pt x="2552" y="1662"/>
                    <a:pt x="2831" y="1888"/>
                  </a:cubicBezTo>
                  <a:cubicBezTo>
                    <a:pt x="3251" y="2237"/>
                    <a:pt x="3688" y="2587"/>
                    <a:pt x="4124" y="2936"/>
                  </a:cubicBezTo>
                  <a:cubicBezTo>
                    <a:pt x="4003" y="2395"/>
                    <a:pt x="3793" y="1888"/>
                    <a:pt x="3583" y="1399"/>
                  </a:cubicBezTo>
                  <a:cubicBezTo>
                    <a:pt x="3513" y="1259"/>
                    <a:pt x="3460" y="1119"/>
                    <a:pt x="3409" y="979"/>
                  </a:cubicBezTo>
                  <a:cubicBezTo>
                    <a:pt x="3374" y="875"/>
                    <a:pt x="3374" y="613"/>
                    <a:pt x="3285" y="525"/>
                  </a:cubicBezTo>
                  <a:cubicBezTo>
                    <a:pt x="3258" y="502"/>
                    <a:pt x="3235" y="493"/>
                    <a:pt x="3217" y="493"/>
                  </a:cubicBezTo>
                  <a:cubicBezTo>
                    <a:pt x="3166" y="493"/>
                    <a:pt x="3151" y="566"/>
                    <a:pt x="3164" y="630"/>
                  </a:cubicBezTo>
                  <a:cubicBezTo>
                    <a:pt x="3199" y="788"/>
                    <a:pt x="3251" y="963"/>
                    <a:pt x="3285" y="1119"/>
                  </a:cubicBezTo>
                  <a:cubicBezTo>
                    <a:pt x="3304" y="1207"/>
                    <a:pt x="3320" y="1294"/>
                    <a:pt x="3339" y="1364"/>
                  </a:cubicBezTo>
                  <a:cubicBezTo>
                    <a:pt x="3355" y="1415"/>
                    <a:pt x="3355" y="1577"/>
                    <a:pt x="3386" y="1605"/>
                  </a:cubicBezTo>
                  <a:lnTo>
                    <a:pt x="3386" y="1605"/>
                  </a:lnTo>
                  <a:cubicBezTo>
                    <a:pt x="2986" y="1327"/>
                    <a:pt x="2585" y="1048"/>
                    <a:pt x="2185" y="753"/>
                  </a:cubicBezTo>
                  <a:lnTo>
                    <a:pt x="1713" y="438"/>
                  </a:lnTo>
                  <a:cubicBezTo>
                    <a:pt x="1189" y="159"/>
                    <a:pt x="595" y="3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2885184" y="3528996"/>
              <a:ext cx="136112" cy="496631"/>
            </a:xfrm>
            <a:custGeom>
              <a:rect b="b" l="l" r="r" t="t"/>
              <a:pathLst>
                <a:path extrusionOk="0" h="5484" w="1503">
                  <a:moveTo>
                    <a:pt x="245" y="0"/>
                  </a:moveTo>
                  <a:cubicBezTo>
                    <a:pt x="228" y="245"/>
                    <a:pt x="909" y="1119"/>
                    <a:pt x="979" y="1398"/>
                  </a:cubicBezTo>
                  <a:cubicBezTo>
                    <a:pt x="1014" y="1503"/>
                    <a:pt x="1014" y="1626"/>
                    <a:pt x="1014" y="1748"/>
                  </a:cubicBezTo>
                  <a:cubicBezTo>
                    <a:pt x="1032" y="1958"/>
                    <a:pt x="1014" y="2185"/>
                    <a:pt x="944" y="2377"/>
                  </a:cubicBezTo>
                  <a:cubicBezTo>
                    <a:pt x="839" y="2657"/>
                    <a:pt x="664" y="2884"/>
                    <a:pt x="508" y="3111"/>
                  </a:cubicBezTo>
                  <a:cubicBezTo>
                    <a:pt x="298" y="3425"/>
                    <a:pt x="140" y="3775"/>
                    <a:pt x="70" y="4142"/>
                  </a:cubicBezTo>
                  <a:cubicBezTo>
                    <a:pt x="0" y="4509"/>
                    <a:pt x="35" y="4893"/>
                    <a:pt x="193" y="5226"/>
                  </a:cubicBezTo>
                  <a:cubicBezTo>
                    <a:pt x="228" y="5331"/>
                    <a:pt x="298" y="5436"/>
                    <a:pt x="403" y="5470"/>
                  </a:cubicBezTo>
                  <a:cubicBezTo>
                    <a:pt x="429" y="5479"/>
                    <a:pt x="455" y="5483"/>
                    <a:pt x="481" y="5483"/>
                  </a:cubicBezTo>
                  <a:cubicBezTo>
                    <a:pt x="507" y="5483"/>
                    <a:pt x="533" y="5479"/>
                    <a:pt x="559" y="5470"/>
                  </a:cubicBezTo>
                  <a:cubicBezTo>
                    <a:pt x="787" y="5452"/>
                    <a:pt x="1014" y="5366"/>
                    <a:pt x="1188" y="5226"/>
                  </a:cubicBezTo>
                  <a:cubicBezTo>
                    <a:pt x="909" y="5086"/>
                    <a:pt x="612" y="4876"/>
                    <a:pt x="524" y="4562"/>
                  </a:cubicBezTo>
                  <a:cubicBezTo>
                    <a:pt x="508" y="4457"/>
                    <a:pt x="508" y="4352"/>
                    <a:pt x="524" y="4229"/>
                  </a:cubicBezTo>
                  <a:cubicBezTo>
                    <a:pt x="577" y="3933"/>
                    <a:pt x="734" y="3653"/>
                    <a:pt x="892" y="3390"/>
                  </a:cubicBezTo>
                  <a:cubicBezTo>
                    <a:pt x="1049" y="3129"/>
                    <a:pt x="1241" y="2866"/>
                    <a:pt x="1346" y="2587"/>
                  </a:cubicBezTo>
                  <a:cubicBezTo>
                    <a:pt x="1468" y="2290"/>
                    <a:pt x="1503" y="1976"/>
                    <a:pt x="1381" y="1678"/>
                  </a:cubicBezTo>
                  <a:cubicBezTo>
                    <a:pt x="1311" y="1468"/>
                    <a:pt x="508" y="385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1691986" y="3657860"/>
              <a:ext cx="128324" cy="382435"/>
            </a:xfrm>
            <a:custGeom>
              <a:rect b="b" l="l" r="r" t="t"/>
              <a:pathLst>
                <a:path extrusionOk="0" h="4223" w="1417">
                  <a:moveTo>
                    <a:pt x="1222" y="1"/>
                  </a:moveTo>
                  <a:cubicBezTo>
                    <a:pt x="1184" y="1"/>
                    <a:pt x="1207" y="55"/>
                    <a:pt x="1207" y="98"/>
                  </a:cubicBezTo>
                  <a:cubicBezTo>
                    <a:pt x="1224" y="203"/>
                    <a:pt x="1224" y="290"/>
                    <a:pt x="1224" y="395"/>
                  </a:cubicBezTo>
                  <a:cubicBezTo>
                    <a:pt x="1224" y="483"/>
                    <a:pt x="1242" y="588"/>
                    <a:pt x="1207" y="674"/>
                  </a:cubicBezTo>
                  <a:cubicBezTo>
                    <a:pt x="1189" y="744"/>
                    <a:pt x="1154" y="797"/>
                    <a:pt x="1102" y="867"/>
                  </a:cubicBezTo>
                  <a:cubicBezTo>
                    <a:pt x="1033" y="954"/>
                    <a:pt x="963" y="1042"/>
                    <a:pt x="893" y="1112"/>
                  </a:cubicBezTo>
                  <a:cubicBezTo>
                    <a:pt x="840" y="1164"/>
                    <a:pt x="788" y="1217"/>
                    <a:pt x="753" y="1268"/>
                  </a:cubicBezTo>
                  <a:cubicBezTo>
                    <a:pt x="700" y="1373"/>
                    <a:pt x="700" y="1496"/>
                    <a:pt x="718" y="1618"/>
                  </a:cubicBezTo>
                  <a:cubicBezTo>
                    <a:pt x="753" y="1776"/>
                    <a:pt x="823" y="1916"/>
                    <a:pt x="875" y="2072"/>
                  </a:cubicBezTo>
                  <a:cubicBezTo>
                    <a:pt x="963" y="2387"/>
                    <a:pt x="893" y="2736"/>
                    <a:pt x="735" y="3034"/>
                  </a:cubicBezTo>
                  <a:cubicBezTo>
                    <a:pt x="578" y="3330"/>
                    <a:pt x="299" y="3540"/>
                    <a:pt x="1" y="3680"/>
                  </a:cubicBezTo>
                  <a:cubicBezTo>
                    <a:pt x="141" y="3908"/>
                    <a:pt x="369" y="4099"/>
                    <a:pt x="613" y="4204"/>
                  </a:cubicBezTo>
                  <a:cubicBezTo>
                    <a:pt x="648" y="4204"/>
                    <a:pt x="665" y="4222"/>
                    <a:pt x="700" y="4222"/>
                  </a:cubicBezTo>
                  <a:cubicBezTo>
                    <a:pt x="753" y="4204"/>
                    <a:pt x="805" y="4152"/>
                    <a:pt x="823" y="4117"/>
                  </a:cubicBezTo>
                  <a:cubicBezTo>
                    <a:pt x="1259" y="3453"/>
                    <a:pt x="1364" y="2580"/>
                    <a:pt x="1119" y="1846"/>
                  </a:cubicBezTo>
                  <a:cubicBezTo>
                    <a:pt x="1067" y="1688"/>
                    <a:pt x="1014" y="1513"/>
                    <a:pt x="1084" y="1373"/>
                  </a:cubicBezTo>
                  <a:cubicBezTo>
                    <a:pt x="1102" y="1322"/>
                    <a:pt x="1137" y="1287"/>
                    <a:pt x="1172" y="1234"/>
                  </a:cubicBezTo>
                  <a:cubicBezTo>
                    <a:pt x="1347" y="1007"/>
                    <a:pt x="1417" y="693"/>
                    <a:pt x="1382" y="395"/>
                  </a:cubicBezTo>
                  <a:cubicBezTo>
                    <a:pt x="1382" y="308"/>
                    <a:pt x="1347" y="63"/>
                    <a:pt x="1259" y="10"/>
                  </a:cubicBezTo>
                  <a:cubicBezTo>
                    <a:pt x="1243" y="4"/>
                    <a:pt x="1231" y="1"/>
                    <a:pt x="12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875548" y="4160457"/>
              <a:ext cx="278653" cy="303919"/>
            </a:xfrm>
            <a:custGeom>
              <a:rect b="b" l="l" r="r" t="t"/>
              <a:pathLst>
                <a:path extrusionOk="0" h="3356" w="3077">
                  <a:moveTo>
                    <a:pt x="2465" y="0"/>
                  </a:moveTo>
                  <a:cubicBezTo>
                    <a:pt x="2605" y="52"/>
                    <a:pt x="2675" y="192"/>
                    <a:pt x="2675" y="332"/>
                  </a:cubicBezTo>
                  <a:cubicBezTo>
                    <a:pt x="2657" y="471"/>
                    <a:pt x="2587" y="611"/>
                    <a:pt x="2482" y="716"/>
                  </a:cubicBezTo>
                  <a:cubicBezTo>
                    <a:pt x="2168" y="1065"/>
                    <a:pt x="1662" y="1205"/>
                    <a:pt x="1172" y="1293"/>
                  </a:cubicBezTo>
                  <a:cubicBezTo>
                    <a:pt x="944" y="1345"/>
                    <a:pt x="718" y="1380"/>
                    <a:pt x="525" y="1468"/>
                  </a:cubicBezTo>
                  <a:cubicBezTo>
                    <a:pt x="315" y="1555"/>
                    <a:pt x="124" y="1713"/>
                    <a:pt x="54" y="1922"/>
                  </a:cubicBezTo>
                  <a:cubicBezTo>
                    <a:pt x="1" y="2097"/>
                    <a:pt x="19" y="2272"/>
                    <a:pt x="71" y="2447"/>
                  </a:cubicBezTo>
                  <a:cubicBezTo>
                    <a:pt x="141" y="2603"/>
                    <a:pt x="229" y="2743"/>
                    <a:pt x="350" y="2883"/>
                  </a:cubicBezTo>
                  <a:cubicBezTo>
                    <a:pt x="508" y="3092"/>
                    <a:pt x="700" y="3267"/>
                    <a:pt x="944" y="3355"/>
                  </a:cubicBezTo>
                  <a:cubicBezTo>
                    <a:pt x="683" y="3180"/>
                    <a:pt x="525" y="2866"/>
                    <a:pt x="560" y="2551"/>
                  </a:cubicBezTo>
                  <a:cubicBezTo>
                    <a:pt x="560" y="2498"/>
                    <a:pt x="543" y="2307"/>
                    <a:pt x="683" y="2219"/>
                  </a:cubicBezTo>
                  <a:cubicBezTo>
                    <a:pt x="963" y="2027"/>
                    <a:pt x="1312" y="1939"/>
                    <a:pt x="1608" y="1783"/>
                  </a:cubicBezTo>
                  <a:cubicBezTo>
                    <a:pt x="1836" y="1678"/>
                    <a:pt x="2063" y="1573"/>
                    <a:pt x="2291" y="1485"/>
                  </a:cubicBezTo>
                  <a:cubicBezTo>
                    <a:pt x="2587" y="1328"/>
                    <a:pt x="3041" y="1119"/>
                    <a:pt x="3059" y="734"/>
                  </a:cubicBezTo>
                  <a:cubicBezTo>
                    <a:pt x="3076" y="576"/>
                    <a:pt x="2920" y="0"/>
                    <a:pt x="2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2602007" y="2097003"/>
              <a:ext cx="313338" cy="2038234"/>
            </a:xfrm>
            <a:custGeom>
              <a:rect b="b" l="l" r="r" t="t"/>
              <a:pathLst>
                <a:path extrusionOk="0" h="22507" w="3460">
                  <a:moveTo>
                    <a:pt x="3162" y="0"/>
                  </a:moveTo>
                  <a:cubicBezTo>
                    <a:pt x="3162" y="0"/>
                    <a:pt x="2183" y="926"/>
                    <a:pt x="280" y="1608"/>
                  </a:cubicBezTo>
                  <a:cubicBezTo>
                    <a:pt x="280" y="1608"/>
                    <a:pt x="415" y="1568"/>
                    <a:pt x="584" y="1568"/>
                  </a:cubicBezTo>
                  <a:cubicBezTo>
                    <a:pt x="876" y="1568"/>
                    <a:pt x="1267" y="1688"/>
                    <a:pt x="1223" y="2342"/>
                  </a:cubicBezTo>
                  <a:cubicBezTo>
                    <a:pt x="1153" y="3355"/>
                    <a:pt x="541" y="8684"/>
                    <a:pt x="280" y="13735"/>
                  </a:cubicBezTo>
                  <a:cubicBezTo>
                    <a:pt x="0" y="18784"/>
                    <a:pt x="1589" y="22507"/>
                    <a:pt x="1589" y="22507"/>
                  </a:cubicBezTo>
                  <a:cubicBezTo>
                    <a:pt x="1589" y="22507"/>
                    <a:pt x="1345" y="20601"/>
                    <a:pt x="2376" y="18994"/>
                  </a:cubicBezTo>
                  <a:cubicBezTo>
                    <a:pt x="2376" y="18994"/>
                    <a:pt x="1538" y="16321"/>
                    <a:pt x="1694" y="13560"/>
                  </a:cubicBezTo>
                  <a:cubicBezTo>
                    <a:pt x="1869" y="10799"/>
                    <a:pt x="1922" y="6046"/>
                    <a:pt x="2691" y="3093"/>
                  </a:cubicBezTo>
                  <a:cubicBezTo>
                    <a:pt x="3460" y="122"/>
                    <a:pt x="3162" y="0"/>
                    <a:pt x="3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6"/>
          <p:cNvGrpSpPr/>
          <p:nvPr/>
        </p:nvGrpSpPr>
        <p:grpSpPr>
          <a:xfrm>
            <a:off x="504332" y="1309349"/>
            <a:ext cx="1241415" cy="2997434"/>
            <a:chOff x="1412900" y="1225075"/>
            <a:chExt cx="661277" cy="1796700"/>
          </a:xfrm>
        </p:grpSpPr>
        <p:sp>
          <p:nvSpPr>
            <p:cNvPr id="292" name="Google Shape;292;p6"/>
            <p:cNvSpPr/>
            <p:nvPr/>
          </p:nvSpPr>
          <p:spPr>
            <a:xfrm>
              <a:off x="1426567" y="1379233"/>
              <a:ext cx="573035" cy="519064"/>
            </a:xfrm>
            <a:custGeom>
              <a:rect b="b" l="l" r="r" t="t"/>
              <a:pathLst>
                <a:path extrusionOk="0" h="12647" w="13962">
                  <a:moveTo>
                    <a:pt x="8090" y="0"/>
                  </a:moveTo>
                  <a:lnTo>
                    <a:pt x="3197" y="630"/>
                  </a:lnTo>
                  <a:cubicBezTo>
                    <a:pt x="3197" y="630"/>
                    <a:pt x="2848" y="3234"/>
                    <a:pt x="2272" y="4264"/>
                  </a:cubicBezTo>
                  <a:cubicBezTo>
                    <a:pt x="1694" y="5278"/>
                    <a:pt x="0" y="5925"/>
                    <a:pt x="769" y="6850"/>
                  </a:cubicBezTo>
                  <a:cubicBezTo>
                    <a:pt x="1520" y="7794"/>
                    <a:pt x="1310" y="8108"/>
                    <a:pt x="1100" y="8947"/>
                  </a:cubicBezTo>
                  <a:cubicBezTo>
                    <a:pt x="839" y="10014"/>
                    <a:pt x="2254" y="10030"/>
                    <a:pt x="2254" y="10030"/>
                  </a:cubicBezTo>
                  <a:cubicBezTo>
                    <a:pt x="2254" y="10030"/>
                    <a:pt x="5888" y="10817"/>
                    <a:pt x="8265" y="12145"/>
                  </a:cubicBezTo>
                  <a:cubicBezTo>
                    <a:pt x="8922" y="12510"/>
                    <a:pt x="9378" y="12647"/>
                    <a:pt x="9704" y="12647"/>
                  </a:cubicBezTo>
                  <a:cubicBezTo>
                    <a:pt x="10565" y="12647"/>
                    <a:pt x="10519" y="11691"/>
                    <a:pt x="10886" y="11463"/>
                  </a:cubicBezTo>
                  <a:cubicBezTo>
                    <a:pt x="11038" y="11370"/>
                    <a:pt x="11204" y="11347"/>
                    <a:pt x="11377" y="11347"/>
                  </a:cubicBezTo>
                  <a:cubicBezTo>
                    <a:pt x="11463" y="11347"/>
                    <a:pt x="11550" y="11353"/>
                    <a:pt x="11638" y="11358"/>
                  </a:cubicBezTo>
                  <a:cubicBezTo>
                    <a:pt x="11734" y="11370"/>
                    <a:pt x="11830" y="11379"/>
                    <a:pt x="11926" y="11379"/>
                  </a:cubicBezTo>
                  <a:cubicBezTo>
                    <a:pt x="12127" y="11379"/>
                    <a:pt x="12328" y="11338"/>
                    <a:pt x="12528" y="11184"/>
                  </a:cubicBezTo>
                  <a:cubicBezTo>
                    <a:pt x="13052" y="10764"/>
                    <a:pt x="12843" y="9629"/>
                    <a:pt x="13052" y="8947"/>
                  </a:cubicBezTo>
                  <a:cubicBezTo>
                    <a:pt x="13280" y="8266"/>
                    <a:pt x="13961" y="7444"/>
                    <a:pt x="12738" y="6850"/>
                  </a:cubicBezTo>
                  <a:cubicBezTo>
                    <a:pt x="11533" y="6274"/>
                    <a:pt x="12214" y="5557"/>
                    <a:pt x="12039" y="4614"/>
                  </a:cubicBezTo>
                  <a:cubicBezTo>
                    <a:pt x="11847" y="3670"/>
                    <a:pt x="10904" y="3775"/>
                    <a:pt x="9663" y="3495"/>
                  </a:cubicBezTo>
                  <a:cubicBezTo>
                    <a:pt x="8404" y="3216"/>
                    <a:pt x="8439" y="1032"/>
                    <a:pt x="8439" y="1032"/>
                  </a:cubicBezTo>
                  <a:lnTo>
                    <a:pt x="80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1517600" y="1250891"/>
              <a:ext cx="77488" cy="189863"/>
            </a:xfrm>
            <a:custGeom>
              <a:rect b="b" l="l" r="r" t="t"/>
              <a:pathLst>
                <a:path extrusionOk="0" h="4626" w="1888">
                  <a:moveTo>
                    <a:pt x="350" y="0"/>
                  </a:moveTo>
                  <a:lnTo>
                    <a:pt x="350" y="0"/>
                  </a:lnTo>
                  <a:cubicBezTo>
                    <a:pt x="350" y="1"/>
                    <a:pt x="1" y="2517"/>
                    <a:pt x="839" y="4159"/>
                  </a:cubicBezTo>
                  <a:cubicBezTo>
                    <a:pt x="1008" y="4492"/>
                    <a:pt x="1151" y="4625"/>
                    <a:pt x="1272" y="4625"/>
                  </a:cubicBezTo>
                  <a:cubicBezTo>
                    <a:pt x="1754" y="4625"/>
                    <a:pt x="1888" y="2517"/>
                    <a:pt x="1888" y="2517"/>
                  </a:cubicBezTo>
                  <a:cubicBezTo>
                    <a:pt x="1888" y="2517"/>
                    <a:pt x="735" y="1503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1542718" y="1370532"/>
              <a:ext cx="210917" cy="556700"/>
            </a:xfrm>
            <a:custGeom>
              <a:rect b="b" l="l" r="r" t="t"/>
              <a:pathLst>
                <a:path extrusionOk="0" h="13564" w="5139">
                  <a:moveTo>
                    <a:pt x="2187" y="0"/>
                  </a:moveTo>
                  <a:cubicBezTo>
                    <a:pt x="2098" y="0"/>
                    <a:pt x="2045" y="3"/>
                    <a:pt x="2045" y="3"/>
                  </a:cubicBezTo>
                  <a:cubicBezTo>
                    <a:pt x="2045" y="3"/>
                    <a:pt x="752" y="231"/>
                    <a:pt x="367" y="842"/>
                  </a:cubicBezTo>
                  <a:cubicBezTo>
                    <a:pt x="1" y="1454"/>
                    <a:pt x="211" y="3166"/>
                    <a:pt x="385" y="4040"/>
                  </a:cubicBezTo>
                  <a:cubicBezTo>
                    <a:pt x="577" y="4930"/>
                    <a:pt x="875" y="5490"/>
                    <a:pt x="1870" y="5629"/>
                  </a:cubicBezTo>
                  <a:cubicBezTo>
                    <a:pt x="1870" y="5629"/>
                    <a:pt x="2238" y="6906"/>
                    <a:pt x="1678" y="6957"/>
                  </a:cubicBezTo>
                  <a:cubicBezTo>
                    <a:pt x="1140" y="7010"/>
                    <a:pt x="2361" y="13563"/>
                    <a:pt x="3250" y="13563"/>
                  </a:cubicBezTo>
                  <a:cubicBezTo>
                    <a:pt x="3256" y="13563"/>
                    <a:pt x="3262" y="13563"/>
                    <a:pt x="3268" y="13562"/>
                  </a:cubicBezTo>
                  <a:cubicBezTo>
                    <a:pt x="4160" y="13458"/>
                    <a:pt x="4875" y="7202"/>
                    <a:pt x="5138" y="6573"/>
                  </a:cubicBezTo>
                  <a:cubicBezTo>
                    <a:pt x="5138" y="6573"/>
                    <a:pt x="4265" y="6346"/>
                    <a:pt x="4177" y="5752"/>
                  </a:cubicBezTo>
                  <a:cubicBezTo>
                    <a:pt x="4107" y="5158"/>
                    <a:pt x="4055" y="3777"/>
                    <a:pt x="4020" y="2992"/>
                  </a:cubicBezTo>
                  <a:cubicBezTo>
                    <a:pt x="3985" y="2204"/>
                    <a:pt x="4055" y="1139"/>
                    <a:pt x="3827" y="545"/>
                  </a:cubicBezTo>
                  <a:cubicBezTo>
                    <a:pt x="3643" y="47"/>
                    <a:pt x="2577" y="0"/>
                    <a:pt x="2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1691169" y="1438705"/>
              <a:ext cx="67433" cy="69854"/>
            </a:xfrm>
            <a:custGeom>
              <a:rect b="b" l="l" r="r" t="t"/>
              <a:pathLst>
                <a:path extrusionOk="0" h="1702" w="1643">
                  <a:moveTo>
                    <a:pt x="1007" y="1"/>
                  </a:moveTo>
                  <a:cubicBezTo>
                    <a:pt x="992" y="1"/>
                    <a:pt x="977" y="1"/>
                    <a:pt x="962" y="3"/>
                  </a:cubicBezTo>
                  <a:cubicBezTo>
                    <a:pt x="560" y="54"/>
                    <a:pt x="368" y="613"/>
                    <a:pt x="368" y="613"/>
                  </a:cubicBezTo>
                  <a:lnTo>
                    <a:pt x="193" y="753"/>
                  </a:lnTo>
                  <a:lnTo>
                    <a:pt x="0" y="1016"/>
                  </a:lnTo>
                  <a:cubicBezTo>
                    <a:pt x="0" y="1016"/>
                    <a:pt x="304" y="1701"/>
                    <a:pt x="819" y="1701"/>
                  </a:cubicBezTo>
                  <a:cubicBezTo>
                    <a:pt x="843" y="1701"/>
                    <a:pt x="867" y="1700"/>
                    <a:pt x="892" y="1697"/>
                  </a:cubicBezTo>
                  <a:cubicBezTo>
                    <a:pt x="1347" y="1662"/>
                    <a:pt x="1643" y="1382"/>
                    <a:pt x="1643" y="893"/>
                  </a:cubicBezTo>
                  <a:cubicBezTo>
                    <a:pt x="1643" y="439"/>
                    <a:pt x="1400" y="1"/>
                    <a:pt x="1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1585033" y="1477532"/>
              <a:ext cx="17977" cy="60250"/>
            </a:xfrm>
            <a:custGeom>
              <a:rect b="b" l="l" r="r" t="t"/>
              <a:pathLst>
                <a:path extrusionOk="0" h="1468" w="438">
                  <a:moveTo>
                    <a:pt x="420" y="0"/>
                  </a:moveTo>
                  <a:lnTo>
                    <a:pt x="315" y="17"/>
                  </a:lnTo>
                  <a:cubicBezTo>
                    <a:pt x="315" y="17"/>
                    <a:pt x="350" y="227"/>
                    <a:pt x="350" y="331"/>
                  </a:cubicBezTo>
                  <a:cubicBezTo>
                    <a:pt x="333" y="506"/>
                    <a:pt x="228" y="699"/>
                    <a:pt x="175" y="821"/>
                  </a:cubicBezTo>
                  <a:lnTo>
                    <a:pt x="123" y="891"/>
                  </a:lnTo>
                  <a:cubicBezTo>
                    <a:pt x="70" y="1014"/>
                    <a:pt x="0" y="1135"/>
                    <a:pt x="105" y="1293"/>
                  </a:cubicBezTo>
                  <a:cubicBezTo>
                    <a:pt x="193" y="1398"/>
                    <a:pt x="263" y="1468"/>
                    <a:pt x="280" y="1468"/>
                  </a:cubicBezTo>
                  <a:lnTo>
                    <a:pt x="333" y="1398"/>
                  </a:lnTo>
                  <a:cubicBezTo>
                    <a:pt x="333" y="1398"/>
                    <a:pt x="263" y="1328"/>
                    <a:pt x="193" y="1240"/>
                  </a:cubicBezTo>
                  <a:cubicBezTo>
                    <a:pt x="105" y="1135"/>
                    <a:pt x="158" y="1049"/>
                    <a:pt x="210" y="944"/>
                  </a:cubicBezTo>
                  <a:lnTo>
                    <a:pt x="245" y="874"/>
                  </a:lnTo>
                  <a:cubicBezTo>
                    <a:pt x="315" y="751"/>
                    <a:pt x="438" y="524"/>
                    <a:pt x="438" y="350"/>
                  </a:cubicBezTo>
                  <a:cubicBezTo>
                    <a:pt x="438" y="210"/>
                    <a:pt x="420" y="17"/>
                    <a:pt x="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1614461" y="1526291"/>
              <a:ext cx="38744" cy="29427"/>
            </a:xfrm>
            <a:custGeom>
              <a:rect b="b" l="l" r="r" t="t"/>
              <a:pathLst>
                <a:path extrusionOk="0" h="717" w="944">
                  <a:moveTo>
                    <a:pt x="856" y="0"/>
                  </a:moveTo>
                  <a:cubicBezTo>
                    <a:pt x="734" y="471"/>
                    <a:pt x="17" y="629"/>
                    <a:pt x="0" y="629"/>
                  </a:cubicBezTo>
                  <a:lnTo>
                    <a:pt x="17" y="716"/>
                  </a:lnTo>
                  <a:cubicBezTo>
                    <a:pt x="52" y="716"/>
                    <a:pt x="804" y="559"/>
                    <a:pt x="944" y="35"/>
                  </a:cubicBezTo>
                  <a:lnTo>
                    <a:pt x="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1716985" y="1460293"/>
              <a:ext cx="29469" cy="31603"/>
            </a:xfrm>
            <a:custGeom>
              <a:rect b="b" l="l" r="r" t="t"/>
              <a:pathLst>
                <a:path extrusionOk="0" h="770" w="718">
                  <a:moveTo>
                    <a:pt x="664" y="1"/>
                  </a:moveTo>
                  <a:cubicBezTo>
                    <a:pt x="648" y="1"/>
                    <a:pt x="140" y="106"/>
                    <a:pt x="0" y="751"/>
                  </a:cubicBezTo>
                  <a:lnTo>
                    <a:pt x="88" y="770"/>
                  </a:lnTo>
                  <a:cubicBezTo>
                    <a:pt x="140" y="595"/>
                    <a:pt x="193" y="472"/>
                    <a:pt x="263" y="367"/>
                  </a:cubicBezTo>
                  <a:lnTo>
                    <a:pt x="350" y="367"/>
                  </a:lnTo>
                  <a:cubicBezTo>
                    <a:pt x="508" y="367"/>
                    <a:pt x="648" y="490"/>
                    <a:pt x="648" y="490"/>
                  </a:cubicBezTo>
                  <a:lnTo>
                    <a:pt x="718" y="420"/>
                  </a:lnTo>
                  <a:cubicBezTo>
                    <a:pt x="699" y="402"/>
                    <a:pt x="543" y="280"/>
                    <a:pt x="368" y="280"/>
                  </a:cubicBezTo>
                  <a:cubicBezTo>
                    <a:pt x="525" y="122"/>
                    <a:pt x="683" y="87"/>
                    <a:pt x="683" y="87"/>
                  </a:cubicBezTo>
                  <a:lnTo>
                    <a:pt x="6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1534140" y="1338395"/>
              <a:ext cx="81059" cy="180177"/>
            </a:xfrm>
            <a:custGeom>
              <a:rect b="b" l="l" r="r" t="t"/>
              <a:pathLst>
                <a:path extrusionOk="0" h="4390" w="1975">
                  <a:moveTo>
                    <a:pt x="1974" y="0"/>
                  </a:moveTo>
                  <a:cubicBezTo>
                    <a:pt x="1974" y="0"/>
                    <a:pt x="979" y="122"/>
                    <a:pt x="490" y="1363"/>
                  </a:cubicBezTo>
                  <a:cubicBezTo>
                    <a:pt x="0" y="2603"/>
                    <a:pt x="525" y="4385"/>
                    <a:pt x="525" y="4385"/>
                  </a:cubicBezTo>
                  <a:cubicBezTo>
                    <a:pt x="534" y="4388"/>
                    <a:pt x="545" y="4390"/>
                    <a:pt x="556" y="4390"/>
                  </a:cubicBezTo>
                  <a:cubicBezTo>
                    <a:pt x="682" y="4390"/>
                    <a:pt x="892" y="4209"/>
                    <a:pt x="1100" y="3984"/>
                  </a:cubicBezTo>
                  <a:cubicBezTo>
                    <a:pt x="1345" y="3721"/>
                    <a:pt x="1625" y="3721"/>
                    <a:pt x="1625" y="3721"/>
                  </a:cubicBezTo>
                  <a:lnTo>
                    <a:pt x="19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1599357" y="1225075"/>
              <a:ext cx="173610" cy="278802"/>
            </a:xfrm>
            <a:custGeom>
              <a:rect b="b" l="l" r="r" t="t"/>
              <a:pathLst>
                <a:path extrusionOk="0" h="6793" w="4230">
                  <a:moveTo>
                    <a:pt x="3269" y="0"/>
                  </a:moveTo>
                  <a:cubicBezTo>
                    <a:pt x="3269" y="0"/>
                    <a:pt x="2901" y="3111"/>
                    <a:pt x="2133" y="3635"/>
                  </a:cubicBezTo>
                  <a:cubicBezTo>
                    <a:pt x="1382" y="4159"/>
                    <a:pt x="1" y="5872"/>
                    <a:pt x="36" y="6482"/>
                  </a:cubicBezTo>
                  <a:cubicBezTo>
                    <a:pt x="36" y="6482"/>
                    <a:pt x="76" y="6470"/>
                    <a:pt x="164" y="6470"/>
                  </a:cubicBezTo>
                  <a:cubicBezTo>
                    <a:pt x="286" y="6470"/>
                    <a:pt x="498" y="6494"/>
                    <a:pt x="823" y="6605"/>
                  </a:cubicBezTo>
                  <a:cubicBezTo>
                    <a:pt x="1031" y="6675"/>
                    <a:pt x="1327" y="6792"/>
                    <a:pt x="1694" y="6792"/>
                  </a:cubicBezTo>
                  <a:cubicBezTo>
                    <a:pt x="2343" y="6792"/>
                    <a:pt x="3215" y="6427"/>
                    <a:pt x="4229" y="4788"/>
                  </a:cubicBezTo>
                  <a:cubicBezTo>
                    <a:pt x="4229" y="4788"/>
                    <a:pt x="4159" y="3285"/>
                    <a:pt x="3758" y="2097"/>
                  </a:cubicBezTo>
                  <a:cubicBezTo>
                    <a:pt x="3356" y="891"/>
                    <a:pt x="3269" y="0"/>
                    <a:pt x="3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1538737" y="1225075"/>
              <a:ext cx="195485" cy="266079"/>
            </a:xfrm>
            <a:custGeom>
              <a:rect b="b" l="l" r="r" t="t"/>
              <a:pathLst>
                <a:path extrusionOk="0" h="6483" w="4763">
                  <a:moveTo>
                    <a:pt x="4746" y="0"/>
                  </a:moveTo>
                  <a:lnTo>
                    <a:pt x="3714" y="2568"/>
                  </a:lnTo>
                  <a:cubicBezTo>
                    <a:pt x="3358" y="2489"/>
                    <a:pt x="3030" y="2454"/>
                    <a:pt x="2730" y="2454"/>
                  </a:cubicBezTo>
                  <a:cubicBezTo>
                    <a:pt x="780" y="2454"/>
                    <a:pt x="1" y="3949"/>
                    <a:pt x="168" y="4630"/>
                  </a:cubicBezTo>
                  <a:cubicBezTo>
                    <a:pt x="343" y="5417"/>
                    <a:pt x="1513" y="6482"/>
                    <a:pt x="1513" y="6482"/>
                  </a:cubicBezTo>
                  <a:cubicBezTo>
                    <a:pt x="2405" y="4858"/>
                    <a:pt x="3558" y="4369"/>
                    <a:pt x="4152" y="3635"/>
                  </a:cubicBezTo>
                  <a:cubicBezTo>
                    <a:pt x="4746" y="2883"/>
                    <a:pt x="4711" y="2533"/>
                    <a:pt x="4746" y="2062"/>
                  </a:cubicBezTo>
                  <a:cubicBezTo>
                    <a:pt x="4763" y="1590"/>
                    <a:pt x="4746" y="0"/>
                    <a:pt x="4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1486818" y="1650324"/>
              <a:ext cx="134086" cy="384363"/>
            </a:xfrm>
            <a:custGeom>
              <a:rect b="b" l="l" r="r" t="t"/>
              <a:pathLst>
                <a:path extrusionOk="0" h="9365" w="3267">
                  <a:moveTo>
                    <a:pt x="3267" y="1"/>
                  </a:moveTo>
                  <a:cubicBezTo>
                    <a:pt x="3267" y="1"/>
                    <a:pt x="2463" y="19"/>
                    <a:pt x="2009" y="245"/>
                  </a:cubicBezTo>
                  <a:cubicBezTo>
                    <a:pt x="1573" y="473"/>
                    <a:pt x="716" y="1102"/>
                    <a:pt x="350" y="2062"/>
                  </a:cubicBezTo>
                  <a:cubicBezTo>
                    <a:pt x="0" y="3024"/>
                    <a:pt x="261" y="3705"/>
                    <a:pt x="350" y="5173"/>
                  </a:cubicBezTo>
                  <a:cubicBezTo>
                    <a:pt x="436" y="6659"/>
                    <a:pt x="699" y="7619"/>
                    <a:pt x="350" y="8807"/>
                  </a:cubicBezTo>
                  <a:cubicBezTo>
                    <a:pt x="234" y="9220"/>
                    <a:pt x="398" y="9365"/>
                    <a:pt x="670" y="9365"/>
                  </a:cubicBezTo>
                  <a:cubicBezTo>
                    <a:pt x="1180" y="9365"/>
                    <a:pt x="2069" y="8850"/>
                    <a:pt x="2184" y="8633"/>
                  </a:cubicBezTo>
                  <a:cubicBezTo>
                    <a:pt x="2376" y="8283"/>
                    <a:pt x="3057" y="6815"/>
                    <a:pt x="2778" y="6256"/>
                  </a:cubicBezTo>
                  <a:cubicBezTo>
                    <a:pt x="2516" y="5697"/>
                    <a:pt x="1275" y="4823"/>
                    <a:pt x="1363" y="3775"/>
                  </a:cubicBezTo>
                  <a:cubicBezTo>
                    <a:pt x="1450" y="2710"/>
                    <a:pt x="1659" y="2517"/>
                    <a:pt x="1659" y="2517"/>
                  </a:cubicBezTo>
                  <a:cubicBezTo>
                    <a:pt x="1659" y="2517"/>
                    <a:pt x="1852" y="700"/>
                    <a:pt x="3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1451644" y="1983841"/>
              <a:ext cx="129858" cy="287339"/>
            </a:xfrm>
            <a:custGeom>
              <a:rect b="b" l="l" r="r" t="t"/>
              <a:pathLst>
                <a:path extrusionOk="0" h="7001" w="3164">
                  <a:moveTo>
                    <a:pt x="3164" y="1"/>
                  </a:moveTo>
                  <a:cubicBezTo>
                    <a:pt x="3163" y="1"/>
                    <a:pt x="2845" y="251"/>
                    <a:pt x="2165" y="251"/>
                  </a:cubicBezTo>
                  <a:cubicBezTo>
                    <a:pt x="1930" y="251"/>
                    <a:pt x="1652" y="221"/>
                    <a:pt x="1328" y="140"/>
                  </a:cubicBezTo>
                  <a:cubicBezTo>
                    <a:pt x="1328" y="140"/>
                    <a:pt x="944" y="1573"/>
                    <a:pt x="699" y="2289"/>
                  </a:cubicBezTo>
                  <a:cubicBezTo>
                    <a:pt x="473" y="2918"/>
                    <a:pt x="0" y="4928"/>
                    <a:pt x="210" y="6518"/>
                  </a:cubicBezTo>
                  <a:cubicBezTo>
                    <a:pt x="251" y="6861"/>
                    <a:pt x="326" y="7000"/>
                    <a:pt x="419" y="7000"/>
                  </a:cubicBezTo>
                  <a:cubicBezTo>
                    <a:pt x="756" y="7000"/>
                    <a:pt x="1338" y="5173"/>
                    <a:pt x="1503" y="4665"/>
                  </a:cubicBezTo>
                  <a:cubicBezTo>
                    <a:pt x="1713" y="4020"/>
                    <a:pt x="2971" y="1765"/>
                    <a:pt x="3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1412900" y="1639611"/>
              <a:ext cx="661277" cy="1043465"/>
            </a:xfrm>
            <a:custGeom>
              <a:rect b="b" l="l" r="r" t="t"/>
              <a:pathLst>
                <a:path extrusionOk="0" h="25424" w="16112">
                  <a:moveTo>
                    <a:pt x="8458" y="0"/>
                  </a:moveTo>
                  <a:cubicBezTo>
                    <a:pt x="8458" y="0"/>
                    <a:pt x="7113" y="4439"/>
                    <a:pt x="6100" y="5504"/>
                  </a:cubicBezTo>
                  <a:cubicBezTo>
                    <a:pt x="6100" y="5504"/>
                    <a:pt x="4963" y="2987"/>
                    <a:pt x="4737" y="1974"/>
                  </a:cubicBezTo>
                  <a:cubicBezTo>
                    <a:pt x="4637" y="1571"/>
                    <a:pt x="4487" y="1345"/>
                    <a:pt x="4296" y="1345"/>
                  </a:cubicBezTo>
                  <a:cubicBezTo>
                    <a:pt x="4016" y="1345"/>
                    <a:pt x="3649" y="1830"/>
                    <a:pt x="3234" y="2953"/>
                  </a:cubicBezTo>
                  <a:cubicBezTo>
                    <a:pt x="3234" y="2953"/>
                    <a:pt x="2780" y="4455"/>
                    <a:pt x="3479" y="5713"/>
                  </a:cubicBezTo>
                  <a:cubicBezTo>
                    <a:pt x="4177" y="6990"/>
                    <a:pt x="4089" y="8353"/>
                    <a:pt x="3933" y="9068"/>
                  </a:cubicBezTo>
                  <a:cubicBezTo>
                    <a:pt x="3793" y="9767"/>
                    <a:pt x="2640" y="11550"/>
                    <a:pt x="1976" y="12931"/>
                  </a:cubicBezTo>
                  <a:cubicBezTo>
                    <a:pt x="1312" y="14329"/>
                    <a:pt x="473" y="16391"/>
                    <a:pt x="228" y="18434"/>
                  </a:cubicBezTo>
                  <a:cubicBezTo>
                    <a:pt x="1" y="20479"/>
                    <a:pt x="2657" y="24201"/>
                    <a:pt x="3321" y="24813"/>
                  </a:cubicBezTo>
                  <a:cubicBezTo>
                    <a:pt x="3529" y="25005"/>
                    <a:pt x="3807" y="25102"/>
                    <a:pt x="4075" y="25102"/>
                  </a:cubicBezTo>
                  <a:cubicBezTo>
                    <a:pt x="4662" y="25102"/>
                    <a:pt x="5196" y="24636"/>
                    <a:pt x="4823" y="23676"/>
                  </a:cubicBezTo>
                  <a:cubicBezTo>
                    <a:pt x="4299" y="22262"/>
                    <a:pt x="3059" y="19676"/>
                    <a:pt x="3898" y="17561"/>
                  </a:cubicBezTo>
                  <a:cubicBezTo>
                    <a:pt x="4737" y="15447"/>
                    <a:pt x="5820" y="14206"/>
                    <a:pt x="5820" y="14206"/>
                  </a:cubicBezTo>
                  <a:cubicBezTo>
                    <a:pt x="5820" y="14206"/>
                    <a:pt x="6536" y="15149"/>
                    <a:pt x="6973" y="18767"/>
                  </a:cubicBezTo>
                  <a:cubicBezTo>
                    <a:pt x="7409" y="22402"/>
                    <a:pt x="7409" y="23834"/>
                    <a:pt x="7409" y="23834"/>
                  </a:cubicBezTo>
                  <a:cubicBezTo>
                    <a:pt x="7409" y="23834"/>
                    <a:pt x="7514" y="25424"/>
                    <a:pt x="8458" y="25424"/>
                  </a:cubicBezTo>
                  <a:cubicBezTo>
                    <a:pt x="9401" y="25424"/>
                    <a:pt x="9874" y="24289"/>
                    <a:pt x="10030" y="22926"/>
                  </a:cubicBezTo>
                  <a:cubicBezTo>
                    <a:pt x="10205" y="21545"/>
                    <a:pt x="10904" y="16827"/>
                    <a:pt x="10468" y="13839"/>
                  </a:cubicBezTo>
                  <a:cubicBezTo>
                    <a:pt x="10030" y="10851"/>
                    <a:pt x="9366" y="9697"/>
                    <a:pt x="8668" y="9068"/>
                  </a:cubicBezTo>
                  <a:cubicBezTo>
                    <a:pt x="8668" y="9068"/>
                    <a:pt x="8791" y="6850"/>
                    <a:pt x="9401" y="5242"/>
                  </a:cubicBezTo>
                  <a:cubicBezTo>
                    <a:pt x="9996" y="3617"/>
                    <a:pt x="10590" y="3162"/>
                    <a:pt x="10590" y="3162"/>
                  </a:cubicBezTo>
                  <a:cubicBezTo>
                    <a:pt x="10590" y="3162"/>
                    <a:pt x="10685" y="3146"/>
                    <a:pt x="10851" y="3146"/>
                  </a:cubicBezTo>
                  <a:cubicBezTo>
                    <a:pt x="11279" y="3146"/>
                    <a:pt x="12179" y="3255"/>
                    <a:pt x="13124" y="4036"/>
                  </a:cubicBezTo>
                  <a:cubicBezTo>
                    <a:pt x="14434" y="5103"/>
                    <a:pt x="12721" y="7181"/>
                    <a:pt x="12721" y="7181"/>
                  </a:cubicBezTo>
                  <a:cubicBezTo>
                    <a:pt x="12721" y="7181"/>
                    <a:pt x="14103" y="8020"/>
                    <a:pt x="14224" y="8020"/>
                  </a:cubicBezTo>
                  <a:cubicBezTo>
                    <a:pt x="14364" y="8020"/>
                    <a:pt x="15500" y="7251"/>
                    <a:pt x="15815" y="6011"/>
                  </a:cubicBezTo>
                  <a:cubicBezTo>
                    <a:pt x="16111" y="4770"/>
                    <a:pt x="15535" y="3022"/>
                    <a:pt x="13665" y="1643"/>
                  </a:cubicBezTo>
                  <a:cubicBezTo>
                    <a:pt x="11778" y="262"/>
                    <a:pt x="11342" y="0"/>
                    <a:pt x="99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1633792" y="1463249"/>
              <a:ext cx="10753" cy="23887"/>
            </a:xfrm>
            <a:custGeom>
              <a:rect b="b" l="l" r="r" t="t"/>
              <a:pathLst>
                <a:path extrusionOk="0" h="582" w="262">
                  <a:moveTo>
                    <a:pt x="114" y="0"/>
                  </a:moveTo>
                  <a:cubicBezTo>
                    <a:pt x="100" y="0"/>
                    <a:pt x="86" y="5"/>
                    <a:pt x="70" y="15"/>
                  </a:cubicBezTo>
                  <a:cubicBezTo>
                    <a:pt x="0" y="50"/>
                    <a:pt x="0" y="155"/>
                    <a:pt x="19" y="243"/>
                  </a:cubicBezTo>
                  <a:cubicBezTo>
                    <a:pt x="19" y="330"/>
                    <a:pt x="35" y="435"/>
                    <a:pt x="54" y="505"/>
                  </a:cubicBezTo>
                  <a:cubicBezTo>
                    <a:pt x="70" y="555"/>
                    <a:pt x="112" y="581"/>
                    <a:pt x="152" y="581"/>
                  </a:cubicBezTo>
                  <a:cubicBezTo>
                    <a:pt x="195" y="581"/>
                    <a:pt x="236" y="551"/>
                    <a:pt x="245" y="488"/>
                  </a:cubicBezTo>
                  <a:cubicBezTo>
                    <a:pt x="261" y="393"/>
                    <a:pt x="235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1566359" y="1472565"/>
              <a:ext cx="9399" cy="21835"/>
            </a:xfrm>
            <a:custGeom>
              <a:rect b="b" l="l" r="r" t="t"/>
              <a:pathLst>
                <a:path extrusionOk="0" h="532" w="229">
                  <a:moveTo>
                    <a:pt x="111" y="0"/>
                  </a:moveTo>
                  <a:cubicBezTo>
                    <a:pt x="99" y="0"/>
                    <a:pt x="86" y="5"/>
                    <a:pt x="71" y="16"/>
                  </a:cubicBezTo>
                  <a:cubicBezTo>
                    <a:pt x="1" y="51"/>
                    <a:pt x="1" y="156"/>
                    <a:pt x="19" y="208"/>
                  </a:cubicBezTo>
                  <a:cubicBezTo>
                    <a:pt x="19" y="296"/>
                    <a:pt x="36" y="383"/>
                    <a:pt x="54" y="452"/>
                  </a:cubicBezTo>
                  <a:cubicBezTo>
                    <a:pt x="72" y="505"/>
                    <a:pt x="111" y="531"/>
                    <a:pt x="148" y="531"/>
                  </a:cubicBezTo>
                  <a:cubicBezTo>
                    <a:pt x="185" y="531"/>
                    <a:pt x="220" y="505"/>
                    <a:pt x="229" y="452"/>
                  </a:cubicBezTo>
                  <a:cubicBezTo>
                    <a:pt x="229" y="359"/>
                    <a:pt x="214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1456693" y="2245574"/>
              <a:ext cx="2914" cy="7223"/>
            </a:xfrm>
            <a:custGeom>
              <a:rect b="b" l="l" r="r" t="t"/>
              <a:pathLst>
                <a:path extrusionOk="0" h="176" w="71">
                  <a:moveTo>
                    <a:pt x="70" y="1"/>
                  </a:moveTo>
                  <a:cubicBezTo>
                    <a:pt x="52" y="54"/>
                    <a:pt x="35" y="106"/>
                    <a:pt x="0" y="159"/>
                  </a:cubicBezTo>
                  <a:lnTo>
                    <a:pt x="52" y="176"/>
                  </a:lnTo>
                  <a:cubicBezTo>
                    <a:pt x="70" y="141"/>
                    <a:pt x="70" y="124"/>
                    <a:pt x="70" y="106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rgbClr val="2106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517600" y="1749279"/>
              <a:ext cx="62467" cy="238170"/>
            </a:xfrm>
            <a:custGeom>
              <a:rect b="b" l="l" r="r" t="t"/>
              <a:pathLst>
                <a:path extrusionOk="0" h="5803" w="1522">
                  <a:moveTo>
                    <a:pt x="735" y="1"/>
                  </a:moveTo>
                  <a:cubicBezTo>
                    <a:pt x="718" y="19"/>
                    <a:pt x="1" y="1382"/>
                    <a:pt x="874" y="3076"/>
                  </a:cubicBezTo>
                  <a:cubicBezTo>
                    <a:pt x="1417" y="4108"/>
                    <a:pt x="1468" y="5138"/>
                    <a:pt x="1417" y="5802"/>
                  </a:cubicBezTo>
                  <a:cubicBezTo>
                    <a:pt x="1434" y="5785"/>
                    <a:pt x="1452" y="5785"/>
                    <a:pt x="1468" y="5767"/>
                  </a:cubicBezTo>
                  <a:cubicBezTo>
                    <a:pt x="1522" y="5033"/>
                    <a:pt x="1452" y="4003"/>
                    <a:pt x="928" y="3041"/>
                  </a:cubicBezTo>
                  <a:cubicBezTo>
                    <a:pt x="229" y="1783"/>
                    <a:pt x="683" y="281"/>
                    <a:pt x="683" y="281"/>
                  </a:cubicBezTo>
                  <a:cubicBezTo>
                    <a:pt x="718" y="194"/>
                    <a:pt x="735" y="106"/>
                    <a:pt x="770" y="36"/>
                  </a:cubicBezTo>
                  <a:lnTo>
                    <a:pt x="735" y="1"/>
                  </a:lnTo>
                  <a:close/>
                </a:path>
              </a:pathLst>
            </a:custGeom>
            <a:solidFill>
              <a:srgbClr val="D306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459566" y="1985975"/>
              <a:ext cx="118326" cy="263944"/>
            </a:xfrm>
            <a:custGeom>
              <a:rect b="b" l="l" r="r" t="t"/>
              <a:pathLst>
                <a:path extrusionOk="0" h="6431" w="2883">
                  <a:moveTo>
                    <a:pt x="2882" y="0"/>
                  </a:moveTo>
                  <a:cubicBezTo>
                    <a:pt x="2866" y="18"/>
                    <a:pt x="2848" y="18"/>
                    <a:pt x="2831" y="35"/>
                  </a:cubicBezTo>
                  <a:cubicBezTo>
                    <a:pt x="2813" y="298"/>
                    <a:pt x="2778" y="490"/>
                    <a:pt x="2761" y="613"/>
                  </a:cubicBezTo>
                  <a:cubicBezTo>
                    <a:pt x="2673" y="1049"/>
                    <a:pt x="2202" y="1871"/>
                    <a:pt x="1712" y="2761"/>
                  </a:cubicBezTo>
                  <a:cubicBezTo>
                    <a:pt x="1380" y="3339"/>
                    <a:pt x="1048" y="3933"/>
                    <a:pt x="786" y="4474"/>
                  </a:cubicBezTo>
                  <a:cubicBezTo>
                    <a:pt x="489" y="5103"/>
                    <a:pt x="226" y="5715"/>
                    <a:pt x="0" y="6326"/>
                  </a:cubicBezTo>
                  <a:lnTo>
                    <a:pt x="0" y="6431"/>
                  </a:lnTo>
                  <a:cubicBezTo>
                    <a:pt x="280" y="5715"/>
                    <a:pt x="576" y="5051"/>
                    <a:pt x="839" y="4492"/>
                  </a:cubicBezTo>
                  <a:cubicBezTo>
                    <a:pt x="1503" y="3111"/>
                    <a:pt x="2656" y="1328"/>
                    <a:pt x="2796" y="629"/>
                  </a:cubicBezTo>
                  <a:cubicBezTo>
                    <a:pt x="2831" y="455"/>
                    <a:pt x="2866" y="245"/>
                    <a:pt x="2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1458786" y="1750715"/>
              <a:ext cx="129900" cy="502812"/>
            </a:xfrm>
            <a:custGeom>
              <a:rect b="b" l="l" r="r" t="t"/>
              <a:pathLst>
                <a:path extrusionOk="0" h="12251" w="3165">
                  <a:moveTo>
                    <a:pt x="2203" y="1"/>
                  </a:moveTo>
                  <a:cubicBezTo>
                    <a:pt x="2168" y="71"/>
                    <a:pt x="2151" y="159"/>
                    <a:pt x="2116" y="246"/>
                  </a:cubicBezTo>
                  <a:cubicBezTo>
                    <a:pt x="2116" y="246"/>
                    <a:pt x="1662" y="1748"/>
                    <a:pt x="2361" y="3006"/>
                  </a:cubicBezTo>
                  <a:cubicBezTo>
                    <a:pt x="2885" y="3968"/>
                    <a:pt x="2955" y="4998"/>
                    <a:pt x="2901" y="5732"/>
                  </a:cubicBezTo>
                  <a:cubicBezTo>
                    <a:pt x="2885" y="5977"/>
                    <a:pt x="2850" y="6187"/>
                    <a:pt x="2815" y="6361"/>
                  </a:cubicBezTo>
                  <a:cubicBezTo>
                    <a:pt x="2675" y="7060"/>
                    <a:pt x="1522" y="8843"/>
                    <a:pt x="858" y="10224"/>
                  </a:cubicBezTo>
                  <a:cubicBezTo>
                    <a:pt x="595" y="10783"/>
                    <a:pt x="299" y="11447"/>
                    <a:pt x="19" y="12163"/>
                  </a:cubicBezTo>
                  <a:cubicBezTo>
                    <a:pt x="19" y="12181"/>
                    <a:pt x="19" y="12198"/>
                    <a:pt x="1" y="12233"/>
                  </a:cubicBezTo>
                  <a:lnTo>
                    <a:pt x="54" y="12251"/>
                  </a:lnTo>
                  <a:cubicBezTo>
                    <a:pt x="299" y="11587"/>
                    <a:pt x="578" y="10923"/>
                    <a:pt x="909" y="10259"/>
                  </a:cubicBezTo>
                  <a:cubicBezTo>
                    <a:pt x="1154" y="9716"/>
                    <a:pt x="1487" y="9122"/>
                    <a:pt x="1818" y="8546"/>
                  </a:cubicBezTo>
                  <a:cubicBezTo>
                    <a:pt x="2307" y="7654"/>
                    <a:pt x="2780" y="6816"/>
                    <a:pt x="2867" y="6361"/>
                  </a:cubicBezTo>
                  <a:cubicBezTo>
                    <a:pt x="2955" y="5942"/>
                    <a:pt x="3164" y="4474"/>
                    <a:pt x="2395" y="2990"/>
                  </a:cubicBezTo>
                  <a:cubicBezTo>
                    <a:pt x="1557" y="1347"/>
                    <a:pt x="2237" y="36"/>
                    <a:pt x="2256" y="19"/>
                  </a:cubicBezTo>
                  <a:lnTo>
                    <a:pt x="22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1622300" y="2179617"/>
              <a:ext cx="30905" cy="43792"/>
            </a:xfrm>
            <a:custGeom>
              <a:rect b="b" l="l" r="r" t="t"/>
              <a:pathLst>
                <a:path extrusionOk="0" h="1067" w="753">
                  <a:moveTo>
                    <a:pt x="71" y="0"/>
                  </a:moveTo>
                  <a:lnTo>
                    <a:pt x="1" y="70"/>
                  </a:lnTo>
                  <a:cubicBezTo>
                    <a:pt x="1" y="70"/>
                    <a:pt x="403" y="543"/>
                    <a:pt x="665" y="1067"/>
                  </a:cubicBezTo>
                  <a:lnTo>
                    <a:pt x="753" y="1032"/>
                  </a:lnTo>
                  <a:cubicBezTo>
                    <a:pt x="490" y="490"/>
                    <a:pt x="89" y="18"/>
                    <a:pt x="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1841098" y="1769390"/>
              <a:ext cx="8619" cy="7962"/>
            </a:xfrm>
            <a:custGeom>
              <a:rect b="b" l="l" r="r" t="t"/>
              <a:pathLst>
                <a:path extrusionOk="0" h="194" w="210">
                  <a:moveTo>
                    <a:pt x="157" y="0"/>
                  </a:moveTo>
                  <a:lnTo>
                    <a:pt x="0" y="158"/>
                  </a:lnTo>
                  <a:lnTo>
                    <a:pt x="35" y="193"/>
                  </a:lnTo>
                  <a:cubicBezTo>
                    <a:pt x="87" y="123"/>
                    <a:pt x="157" y="53"/>
                    <a:pt x="210" y="0"/>
                  </a:cubicBezTo>
                  <a:close/>
                </a:path>
              </a:pathLst>
            </a:custGeom>
            <a:solidFill>
              <a:srgbClr val="2A9B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1838882" y="1747883"/>
              <a:ext cx="30946" cy="28032"/>
            </a:xfrm>
            <a:custGeom>
              <a:rect b="b" l="l" r="r" t="t"/>
              <a:pathLst>
                <a:path extrusionOk="0" h="683" w="754">
                  <a:moveTo>
                    <a:pt x="700" y="0"/>
                  </a:moveTo>
                  <a:cubicBezTo>
                    <a:pt x="683" y="18"/>
                    <a:pt x="404" y="193"/>
                    <a:pt x="1" y="647"/>
                  </a:cubicBezTo>
                  <a:lnTo>
                    <a:pt x="54" y="682"/>
                  </a:lnTo>
                  <a:lnTo>
                    <a:pt x="211" y="524"/>
                  </a:lnTo>
                  <a:lnTo>
                    <a:pt x="264" y="524"/>
                  </a:lnTo>
                  <a:cubicBezTo>
                    <a:pt x="543" y="210"/>
                    <a:pt x="753" y="88"/>
                    <a:pt x="753" y="88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1511854" y="2546790"/>
              <a:ext cx="221671" cy="420850"/>
            </a:xfrm>
            <a:custGeom>
              <a:rect b="b" l="l" r="r" t="t"/>
              <a:pathLst>
                <a:path extrusionOk="0" h="10254" w="5401">
                  <a:moveTo>
                    <a:pt x="1871" y="1"/>
                  </a:moveTo>
                  <a:cubicBezTo>
                    <a:pt x="1335" y="1560"/>
                    <a:pt x="108" y="1592"/>
                    <a:pt x="7" y="1592"/>
                  </a:cubicBezTo>
                  <a:cubicBezTo>
                    <a:pt x="3" y="1592"/>
                    <a:pt x="1" y="1592"/>
                    <a:pt x="1" y="1592"/>
                  </a:cubicBezTo>
                  <a:lnTo>
                    <a:pt x="1" y="1592"/>
                  </a:lnTo>
                  <a:cubicBezTo>
                    <a:pt x="1557" y="3828"/>
                    <a:pt x="3321" y="5488"/>
                    <a:pt x="3409" y="6117"/>
                  </a:cubicBezTo>
                  <a:cubicBezTo>
                    <a:pt x="3514" y="6746"/>
                    <a:pt x="3391" y="8406"/>
                    <a:pt x="3164" y="8738"/>
                  </a:cubicBezTo>
                  <a:cubicBezTo>
                    <a:pt x="2955" y="9070"/>
                    <a:pt x="1748" y="10206"/>
                    <a:pt x="1748" y="10206"/>
                  </a:cubicBezTo>
                  <a:cubicBezTo>
                    <a:pt x="1748" y="10206"/>
                    <a:pt x="1981" y="10254"/>
                    <a:pt x="2305" y="10254"/>
                  </a:cubicBezTo>
                  <a:cubicBezTo>
                    <a:pt x="2628" y="10254"/>
                    <a:pt x="3043" y="10206"/>
                    <a:pt x="3409" y="10014"/>
                  </a:cubicBezTo>
                  <a:cubicBezTo>
                    <a:pt x="4143" y="9630"/>
                    <a:pt x="4998" y="8721"/>
                    <a:pt x="4998" y="8721"/>
                  </a:cubicBezTo>
                  <a:cubicBezTo>
                    <a:pt x="4998" y="8721"/>
                    <a:pt x="5226" y="7603"/>
                    <a:pt x="5313" y="6345"/>
                  </a:cubicBezTo>
                  <a:cubicBezTo>
                    <a:pt x="5401" y="5086"/>
                    <a:pt x="5068" y="4684"/>
                    <a:pt x="5068" y="4684"/>
                  </a:cubicBezTo>
                  <a:cubicBezTo>
                    <a:pt x="3321" y="3374"/>
                    <a:pt x="1871" y="1"/>
                    <a:pt x="1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1562090" y="2580527"/>
              <a:ext cx="262508" cy="441248"/>
            </a:xfrm>
            <a:custGeom>
              <a:rect b="b" l="l" r="r" t="t"/>
              <a:pathLst>
                <a:path extrusionOk="0" h="10751" w="6396">
                  <a:moveTo>
                    <a:pt x="6395" y="1"/>
                  </a:moveTo>
                  <a:lnTo>
                    <a:pt x="6395" y="1"/>
                  </a:lnTo>
                  <a:cubicBezTo>
                    <a:pt x="6395" y="1"/>
                    <a:pt x="5896" y="370"/>
                    <a:pt x="4972" y="370"/>
                  </a:cubicBezTo>
                  <a:cubicBezTo>
                    <a:pt x="4626" y="370"/>
                    <a:pt x="4220" y="319"/>
                    <a:pt x="3758" y="176"/>
                  </a:cubicBezTo>
                  <a:lnTo>
                    <a:pt x="3758" y="176"/>
                  </a:lnTo>
                  <a:cubicBezTo>
                    <a:pt x="3758" y="176"/>
                    <a:pt x="3932" y="3111"/>
                    <a:pt x="3879" y="4980"/>
                  </a:cubicBezTo>
                  <a:cubicBezTo>
                    <a:pt x="3809" y="6867"/>
                    <a:pt x="3723" y="7531"/>
                    <a:pt x="3723" y="7601"/>
                  </a:cubicBezTo>
                  <a:cubicBezTo>
                    <a:pt x="3723" y="7671"/>
                    <a:pt x="1608" y="9838"/>
                    <a:pt x="1032" y="10066"/>
                  </a:cubicBezTo>
                  <a:cubicBezTo>
                    <a:pt x="454" y="10292"/>
                    <a:pt x="0" y="10607"/>
                    <a:pt x="0" y="10607"/>
                  </a:cubicBezTo>
                  <a:cubicBezTo>
                    <a:pt x="0" y="10607"/>
                    <a:pt x="456" y="10750"/>
                    <a:pt x="1091" y="10750"/>
                  </a:cubicBezTo>
                  <a:cubicBezTo>
                    <a:pt x="1519" y="10750"/>
                    <a:pt x="2028" y="10685"/>
                    <a:pt x="2534" y="10467"/>
                  </a:cubicBezTo>
                  <a:cubicBezTo>
                    <a:pt x="3774" y="9926"/>
                    <a:pt x="5121" y="9192"/>
                    <a:pt x="5522" y="8615"/>
                  </a:cubicBezTo>
                  <a:cubicBezTo>
                    <a:pt x="5522" y="8615"/>
                    <a:pt x="5575" y="6553"/>
                    <a:pt x="5889" y="4334"/>
                  </a:cubicBezTo>
                  <a:cubicBezTo>
                    <a:pt x="6204" y="2115"/>
                    <a:pt x="6395" y="1"/>
                    <a:pt x="6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1756468" y="1898471"/>
              <a:ext cx="262508" cy="150626"/>
            </a:xfrm>
            <a:custGeom>
              <a:rect b="b" l="l" r="r" t="t"/>
              <a:pathLst>
                <a:path extrusionOk="0" h="3670" w="6396">
                  <a:moveTo>
                    <a:pt x="4910" y="1"/>
                  </a:moveTo>
                  <a:cubicBezTo>
                    <a:pt x="3877" y="1402"/>
                    <a:pt x="2878" y="1610"/>
                    <a:pt x="2378" y="1610"/>
                  </a:cubicBezTo>
                  <a:cubicBezTo>
                    <a:pt x="2167" y="1610"/>
                    <a:pt x="2044" y="1573"/>
                    <a:pt x="2044" y="1573"/>
                  </a:cubicBezTo>
                  <a:cubicBezTo>
                    <a:pt x="2044" y="1573"/>
                    <a:pt x="1771" y="1187"/>
                    <a:pt x="1502" y="1187"/>
                  </a:cubicBezTo>
                  <a:cubicBezTo>
                    <a:pt x="1490" y="1187"/>
                    <a:pt x="1479" y="1187"/>
                    <a:pt x="1468" y="1189"/>
                  </a:cubicBezTo>
                  <a:cubicBezTo>
                    <a:pt x="1170" y="1242"/>
                    <a:pt x="995" y="1643"/>
                    <a:pt x="995" y="1643"/>
                  </a:cubicBezTo>
                  <a:cubicBezTo>
                    <a:pt x="995" y="1643"/>
                    <a:pt x="594" y="1748"/>
                    <a:pt x="297" y="2081"/>
                  </a:cubicBezTo>
                  <a:cubicBezTo>
                    <a:pt x="0" y="2412"/>
                    <a:pt x="297" y="2640"/>
                    <a:pt x="297" y="2640"/>
                  </a:cubicBezTo>
                  <a:cubicBezTo>
                    <a:pt x="262" y="2954"/>
                    <a:pt x="524" y="2989"/>
                    <a:pt x="524" y="2989"/>
                  </a:cubicBezTo>
                  <a:cubicBezTo>
                    <a:pt x="471" y="3304"/>
                    <a:pt x="786" y="3321"/>
                    <a:pt x="786" y="3321"/>
                  </a:cubicBezTo>
                  <a:cubicBezTo>
                    <a:pt x="664" y="3618"/>
                    <a:pt x="995" y="3653"/>
                    <a:pt x="995" y="3653"/>
                  </a:cubicBezTo>
                  <a:cubicBezTo>
                    <a:pt x="1090" y="3664"/>
                    <a:pt x="1178" y="3669"/>
                    <a:pt x="1259" y="3669"/>
                  </a:cubicBezTo>
                  <a:cubicBezTo>
                    <a:pt x="2074" y="3669"/>
                    <a:pt x="2219" y="3164"/>
                    <a:pt x="2219" y="3164"/>
                  </a:cubicBezTo>
                  <a:cubicBezTo>
                    <a:pt x="2291" y="3167"/>
                    <a:pt x="2362" y="3168"/>
                    <a:pt x="2432" y="3168"/>
                  </a:cubicBezTo>
                  <a:cubicBezTo>
                    <a:pt x="4988" y="3168"/>
                    <a:pt x="6396" y="1363"/>
                    <a:pt x="6396" y="1363"/>
                  </a:cubicBezTo>
                  <a:cubicBezTo>
                    <a:pt x="5084" y="857"/>
                    <a:pt x="4910" y="1"/>
                    <a:pt x="4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1796608" y="1963771"/>
              <a:ext cx="1478" cy="2175"/>
            </a:xfrm>
            <a:custGeom>
              <a:rect b="b" l="l" r="r" t="t"/>
              <a:pathLst>
                <a:path extrusionOk="0" h="53" w="36">
                  <a:moveTo>
                    <a:pt x="1" y="0"/>
                  </a:moveTo>
                  <a:lnTo>
                    <a:pt x="17" y="52"/>
                  </a:lnTo>
                  <a:cubicBezTo>
                    <a:pt x="17" y="52"/>
                    <a:pt x="17" y="17"/>
                    <a:pt x="36" y="0"/>
                  </a:cubicBezTo>
                  <a:close/>
                </a:path>
              </a:pathLst>
            </a:custGeom>
            <a:solidFill>
              <a:srgbClr val="2106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1797306" y="1960898"/>
              <a:ext cx="18018" cy="6444"/>
            </a:xfrm>
            <a:custGeom>
              <a:rect b="b" l="l" r="r" t="t"/>
              <a:pathLst>
                <a:path extrusionOk="0" h="157" w="439">
                  <a:moveTo>
                    <a:pt x="420" y="0"/>
                  </a:moveTo>
                  <a:lnTo>
                    <a:pt x="19" y="70"/>
                  </a:lnTo>
                  <a:cubicBezTo>
                    <a:pt x="0" y="87"/>
                    <a:pt x="0" y="122"/>
                    <a:pt x="0" y="122"/>
                  </a:cubicBezTo>
                  <a:lnTo>
                    <a:pt x="0" y="157"/>
                  </a:lnTo>
                  <a:lnTo>
                    <a:pt x="438" y="105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1663219" y="1589333"/>
              <a:ext cx="212313" cy="276175"/>
            </a:xfrm>
            <a:custGeom>
              <a:rect b="b" l="l" r="r" t="t"/>
              <a:pathLst>
                <a:path extrusionOk="0" h="6729" w="5173">
                  <a:moveTo>
                    <a:pt x="4189" y="1"/>
                  </a:moveTo>
                  <a:cubicBezTo>
                    <a:pt x="3819" y="1"/>
                    <a:pt x="3390" y="158"/>
                    <a:pt x="3023" y="578"/>
                  </a:cubicBezTo>
                  <a:cubicBezTo>
                    <a:pt x="2552" y="1120"/>
                    <a:pt x="2324" y="823"/>
                    <a:pt x="1713" y="1679"/>
                  </a:cubicBezTo>
                  <a:cubicBezTo>
                    <a:pt x="1014" y="2640"/>
                    <a:pt x="1310" y="3199"/>
                    <a:pt x="1329" y="3548"/>
                  </a:cubicBezTo>
                  <a:cubicBezTo>
                    <a:pt x="1329" y="3916"/>
                    <a:pt x="646" y="4475"/>
                    <a:pt x="332" y="5051"/>
                  </a:cubicBezTo>
                  <a:cubicBezTo>
                    <a:pt x="17" y="5629"/>
                    <a:pt x="1" y="6729"/>
                    <a:pt x="1" y="6729"/>
                  </a:cubicBezTo>
                  <a:cubicBezTo>
                    <a:pt x="140" y="6328"/>
                    <a:pt x="909" y="6188"/>
                    <a:pt x="979" y="5820"/>
                  </a:cubicBezTo>
                  <a:cubicBezTo>
                    <a:pt x="1049" y="5436"/>
                    <a:pt x="1765" y="5610"/>
                    <a:pt x="1958" y="5261"/>
                  </a:cubicBezTo>
                  <a:cubicBezTo>
                    <a:pt x="2132" y="4895"/>
                    <a:pt x="1713" y="4825"/>
                    <a:pt x="1958" y="4387"/>
                  </a:cubicBezTo>
                  <a:cubicBezTo>
                    <a:pt x="2184" y="3951"/>
                    <a:pt x="3267" y="3933"/>
                    <a:pt x="3687" y="3672"/>
                  </a:cubicBezTo>
                  <a:cubicBezTo>
                    <a:pt x="4124" y="3392"/>
                    <a:pt x="4176" y="3077"/>
                    <a:pt x="3810" y="2745"/>
                  </a:cubicBezTo>
                  <a:cubicBezTo>
                    <a:pt x="3425" y="2413"/>
                    <a:pt x="4176" y="2046"/>
                    <a:pt x="4491" y="1836"/>
                  </a:cubicBezTo>
                  <a:cubicBezTo>
                    <a:pt x="4805" y="1610"/>
                    <a:pt x="5173" y="1714"/>
                    <a:pt x="4928" y="1225"/>
                  </a:cubicBezTo>
                  <a:cubicBezTo>
                    <a:pt x="4684" y="736"/>
                    <a:pt x="4071" y="892"/>
                    <a:pt x="4159" y="683"/>
                  </a:cubicBezTo>
                  <a:cubicBezTo>
                    <a:pt x="4246" y="456"/>
                    <a:pt x="4928" y="142"/>
                    <a:pt x="4491" y="37"/>
                  </a:cubicBezTo>
                  <a:cubicBezTo>
                    <a:pt x="4397" y="14"/>
                    <a:pt x="4296" y="1"/>
                    <a:pt x="41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1493959" y="1630007"/>
              <a:ext cx="171435" cy="235502"/>
            </a:xfrm>
            <a:custGeom>
              <a:rect b="b" l="l" r="r" t="t"/>
              <a:pathLst>
                <a:path extrusionOk="0" h="5738" w="4177">
                  <a:moveTo>
                    <a:pt x="1706" y="0"/>
                  </a:moveTo>
                  <a:cubicBezTo>
                    <a:pt x="1667" y="0"/>
                    <a:pt x="1628" y="2"/>
                    <a:pt x="1590" y="6"/>
                  </a:cubicBezTo>
                  <a:cubicBezTo>
                    <a:pt x="944" y="76"/>
                    <a:pt x="1014" y="146"/>
                    <a:pt x="1346" y="234"/>
                  </a:cubicBezTo>
                  <a:cubicBezTo>
                    <a:pt x="1678" y="321"/>
                    <a:pt x="1485" y="479"/>
                    <a:pt x="944" y="740"/>
                  </a:cubicBezTo>
                  <a:cubicBezTo>
                    <a:pt x="367" y="1038"/>
                    <a:pt x="1" y="1842"/>
                    <a:pt x="856" y="1912"/>
                  </a:cubicBezTo>
                  <a:cubicBezTo>
                    <a:pt x="1853" y="1998"/>
                    <a:pt x="1450" y="2278"/>
                    <a:pt x="1346" y="2541"/>
                  </a:cubicBezTo>
                  <a:cubicBezTo>
                    <a:pt x="1274" y="2756"/>
                    <a:pt x="1178" y="3056"/>
                    <a:pt x="1539" y="3056"/>
                  </a:cubicBezTo>
                  <a:cubicBezTo>
                    <a:pt x="1615" y="3056"/>
                    <a:pt x="1713" y="3042"/>
                    <a:pt x="1835" y="3012"/>
                  </a:cubicBezTo>
                  <a:cubicBezTo>
                    <a:pt x="1927" y="2989"/>
                    <a:pt x="2006" y="2980"/>
                    <a:pt x="2072" y="2980"/>
                  </a:cubicBezTo>
                  <a:cubicBezTo>
                    <a:pt x="2419" y="2980"/>
                    <a:pt x="2427" y="3250"/>
                    <a:pt x="2324" y="3396"/>
                  </a:cubicBezTo>
                  <a:cubicBezTo>
                    <a:pt x="2202" y="3571"/>
                    <a:pt x="2114" y="3764"/>
                    <a:pt x="2464" y="3851"/>
                  </a:cubicBezTo>
                  <a:cubicBezTo>
                    <a:pt x="2832" y="3955"/>
                    <a:pt x="2883" y="4060"/>
                    <a:pt x="2953" y="4375"/>
                  </a:cubicBezTo>
                  <a:cubicBezTo>
                    <a:pt x="3076" y="5039"/>
                    <a:pt x="3722" y="4864"/>
                    <a:pt x="4125" y="5738"/>
                  </a:cubicBezTo>
                  <a:cubicBezTo>
                    <a:pt x="4125" y="5738"/>
                    <a:pt x="4176" y="4025"/>
                    <a:pt x="3635" y="3291"/>
                  </a:cubicBezTo>
                  <a:cubicBezTo>
                    <a:pt x="3041" y="2523"/>
                    <a:pt x="3722" y="1928"/>
                    <a:pt x="3268" y="1299"/>
                  </a:cubicBezTo>
                  <a:cubicBezTo>
                    <a:pt x="2936" y="845"/>
                    <a:pt x="3093" y="496"/>
                    <a:pt x="3093" y="496"/>
                  </a:cubicBezTo>
                  <a:cubicBezTo>
                    <a:pt x="3093" y="496"/>
                    <a:pt x="2335" y="0"/>
                    <a:pt x="1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aracter Roleplay Infographics by Slidesgo">
  <a:themeElements>
    <a:clrScheme name="Simple Light">
      <a:dk1>
        <a:srgbClr val="000000"/>
      </a:dk1>
      <a:lt1>
        <a:srgbClr val="FFFFFF"/>
      </a:lt1>
      <a:dk2>
        <a:srgbClr val="2F5755"/>
      </a:dk2>
      <a:lt2>
        <a:srgbClr val="54C6BE"/>
      </a:lt2>
      <a:accent1>
        <a:srgbClr val="F7B15B"/>
      </a:accent1>
      <a:accent2>
        <a:srgbClr val="F65C51"/>
      </a:accent2>
      <a:accent3>
        <a:srgbClr val="E5243F"/>
      </a:accent3>
      <a:accent4>
        <a:srgbClr val="414042"/>
      </a:accent4>
      <a:accent5>
        <a:srgbClr val="58595B"/>
      </a:accent5>
      <a:accent6>
        <a:srgbClr val="EAEAEA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