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ED7"/>
    <a:srgbClr val="CF3A8D"/>
    <a:srgbClr val="D93E6B"/>
    <a:srgbClr val="35A691"/>
    <a:srgbClr val="B0C931"/>
    <a:srgbClr val="FFFFFF"/>
    <a:srgbClr val="8F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01913-5002-455D-9CE1-0B2183B88BCE}" v="212" dt="2021-12-31T07:40:1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ás Antonio Rojas Sáez" userId="82185924f4f95933" providerId="LiveId" clId="{7F401913-5002-455D-9CE1-0B2183B88BCE}"/>
    <pc:docChg chg="undo redo custSel addSld modSld sldOrd">
      <pc:chgData name="Nicolás Antonio Rojas Sáez" userId="82185924f4f95933" providerId="LiveId" clId="{7F401913-5002-455D-9CE1-0B2183B88BCE}" dt="2021-12-31T07:41:05.679" v="7318" actId="14100"/>
      <pc:docMkLst>
        <pc:docMk/>
      </pc:docMkLst>
      <pc:sldChg chg="modSp mod">
        <pc:chgData name="Nicolás Antonio Rojas Sáez" userId="82185924f4f95933" providerId="LiveId" clId="{7F401913-5002-455D-9CE1-0B2183B88BCE}" dt="2021-12-28T01:03:47.273" v="30" actId="20577"/>
        <pc:sldMkLst>
          <pc:docMk/>
          <pc:sldMk cId="2581069434" sldId="256"/>
        </pc:sldMkLst>
        <pc:spChg chg="mod">
          <ac:chgData name="Nicolás Antonio Rojas Sáez" userId="82185924f4f95933" providerId="LiveId" clId="{7F401913-5002-455D-9CE1-0B2183B88BCE}" dt="2021-12-28T01:03:37.087" v="26" actId="20577"/>
          <ac:spMkLst>
            <pc:docMk/>
            <pc:sldMk cId="2581069434" sldId="256"/>
            <ac:spMk id="2" creationId="{EDDB2735-09BB-464D-B171-D17128DDB30B}"/>
          </ac:spMkLst>
        </pc:spChg>
        <pc:spChg chg="mod">
          <ac:chgData name="Nicolás Antonio Rojas Sáez" userId="82185924f4f95933" providerId="LiveId" clId="{7F401913-5002-455D-9CE1-0B2183B88BCE}" dt="2021-12-28T01:03:47.273" v="30" actId="20577"/>
          <ac:spMkLst>
            <pc:docMk/>
            <pc:sldMk cId="2581069434" sldId="256"/>
            <ac:spMk id="3" creationId="{69F3B559-15CE-4642-AEE1-2C987DAFC23B}"/>
          </ac:spMkLst>
        </pc:spChg>
      </pc:sldChg>
      <pc:sldChg chg="addSp delSp modSp mod modShow">
        <pc:chgData name="Nicolás Antonio Rojas Sáez" userId="82185924f4f95933" providerId="LiveId" clId="{7F401913-5002-455D-9CE1-0B2183B88BCE}" dt="2021-12-31T07:27:19.019" v="7052" actId="729"/>
        <pc:sldMkLst>
          <pc:docMk/>
          <pc:sldMk cId="1570578413" sldId="257"/>
        </pc:sldMkLst>
        <pc:spChg chg="mod">
          <ac:chgData name="Nicolás Antonio Rojas Sáez" userId="82185924f4f95933" providerId="LiveId" clId="{7F401913-5002-455D-9CE1-0B2183B88BCE}" dt="2021-12-29T18:09:40.517" v="548" actId="20577"/>
          <ac:spMkLst>
            <pc:docMk/>
            <pc:sldMk cId="1570578413" sldId="257"/>
            <ac:spMk id="2" creationId="{CC4BFC89-BD52-4046-948A-FD6CF7694DD5}"/>
          </ac:spMkLst>
        </pc:spChg>
        <pc:spChg chg="mod">
          <ac:chgData name="Nicolás Antonio Rojas Sáez" userId="82185924f4f95933" providerId="LiveId" clId="{7F401913-5002-455D-9CE1-0B2183B88BCE}" dt="2021-12-29T18:19:16.604" v="1313" actId="14100"/>
          <ac:spMkLst>
            <pc:docMk/>
            <pc:sldMk cId="1570578413" sldId="257"/>
            <ac:spMk id="3" creationId="{C4130E18-0DA5-413C-A4B5-20295014CAAA}"/>
          </ac:spMkLst>
        </pc:spChg>
        <pc:picChg chg="add mod">
          <ac:chgData name="Nicolás Antonio Rojas Sáez" userId="82185924f4f95933" providerId="LiveId" clId="{7F401913-5002-455D-9CE1-0B2183B88BCE}" dt="2021-12-29T18:20:12.011" v="1322" actId="14100"/>
          <ac:picMkLst>
            <pc:docMk/>
            <pc:sldMk cId="1570578413" sldId="257"/>
            <ac:picMk id="3074" creationId="{AE668C9C-A9A3-4ADB-9360-F4C75A3CD8FF}"/>
          </ac:picMkLst>
        </pc:picChg>
        <pc:picChg chg="add del mod">
          <ac:chgData name="Nicolás Antonio Rojas Sáez" userId="82185924f4f95933" providerId="LiveId" clId="{7F401913-5002-455D-9CE1-0B2183B88BCE}" dt="2021-12-29T18:19:05.611" v="1309" actId="478"/>
          <ac:picMkLst>
            <pc:docMk/>
            <pc:sldMk cId="1570578413" sldId="257"/>
            <ac:picMk id="3076" creationId="{367AAA6F-7729-49ED-9542-B20A2E9EF27B}"/>
          </ac:picMkLst>
        </pc:picChg>
        <pc:picChg chg="add mod">
          <ac:chgData name="Nicolás Antonio Rojas Sáez" userId="82185924f4f95933" providerId="LiveId" clId="{7F401913-5002-455D-9CE1-0B2183B88BCE}" dt="2021-12-29T18:20:17.115" v="1324" actId="14100"/>
          <ac:picMkLst>
            <pc:docMk/>
            <pc:sldMk cId="1570578413" sldId="257"/>
            <ac:picMk id="3078" creationId="{88D0DCA3-62D6-46E9-9F79-C89363DCE38A}"/>
          </ac:picMkLst>
        </pc:picChg>
      </pc:sldChg>
      <pc:sldChg chg="addSp delSp modSp mod modShow">
        <pc:chgData name="Nicolás Antonio Rojas Sáez" userId="82185924f4f95933" providerId="LiveId" clId="{7F401913-5002-455D-9CE1-0B2183B88BCE}" dt="2021-12-31T07:27:22.178" v="7053" actId="729"/>
        <pc:sldMkLst>
          <pc:docMk/>
          <pc:sldMk cId="1104967481" sldId="258"/>
        </pc:sldMkLst>
        <pc:spChg chg="mod">
          <ac:chgData name="Nicolás Antonio Rojas Sáez" userId="82185924f4f95933" providerId="LiveId" clId="{7F401913-5002-455D-9CE1-0B2183B88BCE}" dt="2021-12-29T18:10:13.917" v="586" actId="313"/>
          <ac:spMkLst>
            <pc:docMk/>
            <pc:sldMk cId="1104967481" sldId="258"/>
            <ac:spMk id="2" creationId="{A8FB0291-CD70-4B9C-B6E7-42617053DDD6}"/>
          </ac:spMkLst>
        </pc:spChg>
        <pc:spChg chg="mod">
          <ac:chgData name="Nicolás Antonio Rojas Sáez" userId="82185924f4f95933" providerId="LiveId" clId="{7F401913-5002-455D-9CE1-0B2183B88BCE}" dt="2021-12-29T18:10:48.192" v="708" actId="20577"/>
          <ac:spMkLst>
            <pc:docMk/>
            <pc:sldMk cId="1104967481" sldId="258"/>
            <ac:spMk id="3" creationId="{0FE137A6-7CEE-4DA7-94ED-35C0BFEE9786}"/>
          </ac:spMkLst>
        </pc:spChg>
        <pc:picChg chg="add mod">
          <ac:chgData name="Nicolás Antonio Rojas Sáez" userId="82185924f4f95933" providerId="LiveId" clId="{7F401913-5002-455D-9CE1-0B2183B88BCE}" dt="2021-12-29T18:21:54.427" v="1333" actId="1076"/>
          <ac:picMkLst>
            <pc:docMk/>
            <pc:sldMk cId="1104967481" sldId="258"/>
            <ac:picMk id="1026" creationId="{2646A5C2-59D0-4AE8-82E0-DD0DC30634C6}"/>
          </ac:picMkLst>
        </pc:picChg>
        <pc:picChg chg="add del mod">
          <ac:chgData name="Nicolás Antonio Rojas Sáez" userId="82185924f4f95933" providerId="LiveId" clId="{7F401913-5002-455D-9CE1-0B2183B88BCE}" dt="2021-12-29T18:21:21.332" v="1330" actId="478"/>
          <ac:picMkLst>
            <pc:docMk/>
            <pc:sldMk cId="1104967481" sldId="258"/>
            <ac:picMk id="1028" creationId="{3F616FB9-F047-4FA9-8398-CE09DCA6E227}"/>
          </ac:picMkLst>
        </pc:picChg>
        <pc:picChg chg="add mod">
          <ac:chgData name="Nicolás Antonio Rojas Sáez" userId="82185924f4f95933" providerId="LiveId" clId="{7F401913-5002-455D-9CE1-0B2183B88BCE}" dt="2021-12-31T02:21:45.544" v="2033" actId="1037"/>
          <ac:picMkLst>
            <pc:docMk/>
            <pc:sldMk cId="1104967481" sldId="258"/>
            <ac:picMk id="1030" creationId="{F946ED2B-315D-4F6D-B60F-084A27E4E41A}"/>
          </ac:picMkLst>
        </pc:picChg>
      </pc:sldChg>
      <pc:sldChg chg="addSp delSp modSp add mod ord modShow">
        <pc:chgData name="Nicolás Antonio Rojas Sáez" userId="82185924f4f95933" providerId="LiveId" clId="{7F401913-5002-455D-9CE1-0B2183B88BCE}" dt="2021-12-31T07:41:05.679" v="7318" actId="14100"/>
        <pc:sldMkLst>
          <pc:docMk/>
          <pc:sldMk cId="2126283459" sldId="259"/>
        </pc:sldMkLst>
        <pc:spChg chg="mod">
          <ac:chgData name="Nicolás Antonio Rojas Sáez" userId="82185924f4f95933" providerId="LiveId" clId="{7F401913-5002-455D-9CE1-0B2183B88BCE}" dt="2021-12-31T07:41:05.679" v="7318" actId="14100"/>
          <ac:spMkLst>
            <pc:docMk/>
            <pc:sldMk cId="2126283459" sldId="259"/>
            <ac:spMk id="2" creationId="{CC4BFC89-BD52-4046-948A-FD6CF7694DD5}"/>
          </ac:spMkLst>
        </pc:spChg>
        <pc:spChg chg="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3" creationId="{C4130E18-0DA5-413C-A4B5-20295014CAAA}"/>
          </ac:spMkLst>
        </pc:spChg>
        <pc:spChg chg="mod">
          <ac:chgData name="Nicolás Antonio Rojas Sáez" userId="82185924f4f95933" providerId="LiveId" clId="{7F401913-5002-455D-9CE1-0B2183B88BCE}" dt="2021-12-31T07:40:48.904" v="7291" actId="1038"/>
          <ac:spMkLst>
            <pc:docMk/>
            <pc:sldMk cId="2126283459" sldId="259"/>
            <ac:spMk id="12" creationId="{CEFC64EC-9AD4-4D2F-B553-92ED5F59D1FC}"/>
          </ac:spMkLst>
        </pc:spChg>
        <pc:spChg chg="add mod or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13" creationId="{CABD7C2F-FF33-4C65-A588-4D70CB58095E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14" creationId="{B54B3F35-5A00-4167-95C8-CFBB2283D5D8}"/>
          </ac:spMkLst>
        </pc:spChg>
        <pc:spChg chg="add del">
          <ac:chgData name="Nicolás Antonio Rojas Sáez" userId="82185924f4f95933" providerId="LiveId" clId="{7F401913-5002-455D-9CE1-0B2183B88BCE}" dt="2021-12-31T07:28:27.820" v="7056" actId="478"/>
          <ac:spMkLst>
            <pc:docMk/>
            <pc:sldMk cId="2126283459" sldId="259"/>
            <ac:spMk id="15" creationId="{9DF57DF8-D4ED-49DB-837D-139A46D0B1B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" creationId="{309DF32C-0517-4BEF-83FD-D26AF6C190D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" creationId="{65F83AA8-1937-4382-8353-B507522BC83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" creationId="{1AC0292A-FB4D-4EA3-9649-CF3F1A970AB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" creationId="{C406823E-36DD-4BA3-B32D-C7D9B1A9B31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" creationId="{FD161FA3-A494-42AD-8630-C02633D0B25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" creationId="{4C8AD3A4-BE58-49E9-AC60-96E7A22EE88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3" creationId="{E4E04531-9004-4239-BBA3-5E4ED638F37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4" creationId="{E49DAFEA-746C-4BC3-AE07-27C355BFAD4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5" creationId="{7111E91C-1599-4D72-8EDC-3461CA02B10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6" creationId="{C31374B9-BE14-4FD5-B595-5BB0E7467FF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7" creationId="{DF52937C-9EA9-4D81-9B35-5E889F49B55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8" creationId="{1CE42BCD-AE04-44C2-8370-9B95DF51C9D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9" creationId="{FB75FA51-9976-49A9-BC6D-B718860CDC1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0" creationId="{EEE48653-9218-4ECA-8C33-9D9A307047A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1" creationId="{54B7360B-BAE6-4EC3-95FE-80CD616445D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2" creationId="{D2072278-5D82-4D1B-92B4-927858389FD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3" creationId="{966B378C-1BAD-426B-A904-F7667F48CF7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4" creationId="{C2FA4410-6418-411A-BBA6-CE5057B4F16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5" creationId="{A3EFD7A8-138F-4EB6-90F6-F93F05C9DFF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6" creationId="{84E75DEA-6EBB-4D82-81CE-A2925644AAE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7" creationId="{F1EAAA49-171D-4762-AC9B-E1846FCB53A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8" creationId="{EB453BBA-2EF1-4B38-BD60-B94F71260FB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39" creationId="{23284A85-F6BC-4240-961E-C352AD8A542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0" creationId="{4BA24C49-1387-4435-86E0-69E7C82C0D4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1" creationId="{931F56E8-3602-492F-92A9-489A4C82265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2" creationId="{EB106EA5-00F1-4ABA-A7E4-095F179E5C4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3" creationId="{D4EC16AA-C954-4E10-A09C-E9D1A1E5534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4" creationId="{381B9844-AEF4-4934-BAB5-6E774FA7903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5" creationId="{FB99FDB5-EDD5-4D0E-AB09-E1EF3CE9B9F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6" creationId="{E93AC31F-C4ED-4D66-BD4C-16D8676A988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7" creationId="{F0A53F65-1BDB-4716-9B3B-E304BCA3B18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8" creationId="{A0E46537-F3FF-4330-A217-EF2D8223FF5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49" creationId="{554AE0B0-EBE2-4A65-9A1B-CE1AAE8E110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0" creationId="{BFEE2912-DD49-449E-908C-5610B592A70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1" creationId="{291169C8-EE43-4F00-8BA3-05E3A91F501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2" creationId="{DB065156-A8F6-4C0E-9745-0E6814D321C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3" creationId="{58702DFF-8CA3-4046-9E53-01BDA2AC301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4" creationId="{197722DB-96C0-492D-9C1C-D8A0E19B523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5" creationId="{77CCE82E-4D93-4EBF-9E38-6C8A0A5C3ED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6" creationId="{5491D4A9-9CF3-4C13-8B4F-ADB4E9CDC9F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7" creationId="{D1D503FD-B291-4C9A-9596-683C3332971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8" creationId="{FABCB277-DFBC-4108-A13C-2B6019351D9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59" creationId="{D7DCCD87-352E-4FA7-882E-502D9FE5848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0" creationId="{E901E83C-3356-4666-BAFE-866FB1B386A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1" creationId="{ACE739E3-91F4-44E9-9364-0DC1F161ABE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2" creationId="{3FFFEA8F-C88B-4BA0-9233-FC5F7528A8A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3" creationId="{7DDFDBD1-9991-4F8C-A8C8-ECF63D0F946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4" creationId="{0380FDC5-D2DE-44F4-BF0F-D40EF2F1160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5" creationId="{66F39831-595D-4A5E-B589-1E624D0E67F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6" creationId="{73A1294E-8E4F-40B1-A699-2159E800C17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7" creationId="{FE0DF471-2518-49F3-9545-A5BA3372F13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8" creationId="{50A2A198-AD8F-4E6F-9386-105EC40CB24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69" creationId="{962E5C72-4CF9-4635-9F51-22A71379EF1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0" creationId="{1E544BFC-8216-46AE-9AE3-B02DB9428AC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1" creationId="{1FD97D22-8E70-4188-AD7E-D907EECF418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2" creationId="{42C7AD62-3BC0-4961-A6B3-955B5364585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3" creationId="{184A05BA-9C12-4BA9-8BC9-515BD4F2C90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4" creationId="{C48E1300-02F8-4A6C-A186-7791DC412BF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5" creationId="{2D120B4A-40C4-4D67-BC48-3E22C68C66F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6" creationId="{626F93CF-7DAD-49A8-A063-CB45EB5D45A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7" creationId="{A6D21B63-C966-4712-8088-7B098A0BEB4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8" creationId="{62E2753C-1633-4A8F-B0AB-97AC5C560FF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79" creationId="{02059F89-BFD1-4D99-8CFE-EF024F6959F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0" creationId="{BF2F93A9-B72C-4D27-AD06-D271CB9AB08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1" creationId="{3594792A-3A58-4616-826A-786B8AFA5B5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2" creationId="{4C8EDC6E-E8F9-480C-9E6F-398CB22CB2D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3" creationId="{905F8FFA-BBD7-4480-AE77-C757AC1F8A1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4" creationId="{68E82FE6-349B-4EB5-BB44-161E284E142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5" creationId="{34F22B91-E394-4A67-9DB5-E1C8BD8DC88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6" creationId="{D86C239E-B347-4B2B-96A8-EE1A3E49E4F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7" creationId="{CF014564-DAE4-4258-A24C-D5329D9DB71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8" creationId="{A08FC254-C3D7-4CC1-A0FE-F409B0F3BFE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89" creationId="{6096EFA3-15BE-45C8-87D6-1209C8CC054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0" creationId="{219E3F8F-A76E-4C8D-A023-824541A0102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1" creationId="{61839B85-8B27-4570-B40F-F14BAD20CA9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2" creationId="{4F28A1F7-CD22-450E-AD58-88E33385555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3" creationId="{89E1BC09-F35F-4BC8-AC2D-D33DE4B1DF5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4" creationId="{ED0EDDB4-B6DD-4436-BEFD-3B83EDE42C1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5" creationId="{96443560-49C2-4BBD-A8C6-D5DD026F0AB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6" creationId="{3475F82A-35D4-457D-9C9F-37D0792F4CC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7" creationId="{89A92DAF-BFA0-41E7-94B1-F67ED02EFD3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8" creationId="{DD99DC81-7682-4AA8-82CC-D51FECC41FA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99" creationId="{4EF2BD1F-F5FA-403D-8A62-3ECDFFF0DB3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0" creationId="{44CB9DFE-6EF5-4B19-A886-CD5E0D21DFB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1" creationId="{311A9B3A-69EA-4221-A2B8-9A328E0D319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2" creationId="{1A010A46-16A0-48AB-A65C-61C3575D815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3" creationId="{CDA75BF0-7008-4ADD-BE45-18ADAA3C334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4" creationId="{09E5E5D5-D9BB-4533-AA72-D575C3524AE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5" creationId="{D394CAE8-04F9-4CF5-86BD-A55E5E6A84F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6" creationId="{4EA3CA64-E129-4790-B602-2B17249A5D9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7" creationId="{6FE5F5C1-E602-4FED-9D69-D306835F16D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8" creationId="{A55C0569-0542-41EA-B60F-AB06F793DE5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09" creationId="{DEA4A217-0422-4B83-806E-563A979B5B3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0" creationId="{0594DBE1-670C-4078-BC98-4EB66D0AAC8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1" creationId="{C9EE4DB1-611B-421D-B574-3AFA205B3FC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2" creationId="{3F77FD36-5C99-4635-A08F-711726745AF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3" creationId="{D5516FC6-5203-42AF-BB25-5582AA079A8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4" creationId="{D2AB7870-E2DC-4529-BA2A-40992868E3E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5" creationId="{99621FE8-F091-46FA-B3B3-624B3A697F0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6" creationId="{66F2A184-EE29-4E5F-B6EB-F505E3F960C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7" creationId="{746958B4-DE56-4065-B23E-24125159C6B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8" creationId="{B61539F6-9F22-4964-8B85-9C6C4994CB3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19" creationId="{FAD125DC-82E9-49B1-8E63-E581C5F0564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0" creationId="{8ECB3653-9A15-43E7-ACCD-383927D0490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1" creationId="{5046C39B-8D96-4D58-B31E-B9CC2A319BA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2" creationId="{CA913928-626E-4AA0-9B4F-E8F7C0BD28A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3" creationId="{C378178A-77DA-4AF5-86B0-1DFE95D7C5F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4" creationId="{27CFB56B-DB0A-4DCC-824E-D683120258D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5" creationId="{99245BE9-E3E1-492F-B4D5-60D96932FE7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6" creationId="{006AA314-FCB8-4CE0-81CB-15F4CFB18D7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7" creationId="{6F9FAF19-D6C5-4776-979B-26925E64D9F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8" creationId="{6161E8AC-0033-42BA-874F-089566F9541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29" creationId="{9D0A9161-CA71-4353-9B47-151F8339F27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0" creationId="{F96E1463-1C69-4203-BA56-F7510216346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1" creationId="{3E4E187A-EAED-46BF-885A-859AE2A5637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2" creationId="{67E7875A-3311-47CF-80F5-8456D8CD37D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3" creationId="{BA062DB9-0617-4202-AC8D-A82625221BF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4" creationId="{92C16A84-E4B2-4812-9F31-0A1341F7DF9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5" creationId="{9313568A-F043-4F9F-818D-DA9FFC9E85E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6" creationId="{AD6E2179-3BB9-44C9-A47D-82233E29BB6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7" creationId="{C206412D-8456-471D-BC12-C8F156C0DDF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8" creationId="{7A7300C5-1A88-4A00-A9C2-5FF8A6C2450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39" creationId="{61A3F823-C480-4140-B8C6-0B1A7BB283B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0" creationId="{3D4E992E-10A4-412E-B1A4-8A75D1CFE39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1" creationId="{17B53B86-4EB9-45D5-939D-FF9C23AC7FF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2" creationId="{C9F310F3-38D7-4DE7-8D7D-356EED5DBBE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3" creationId="{8233B612-D7C8-40C1-9882-B978028FC95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4" creationId="{B674844D-5F15-427D-8378-59D23BF08AD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5" creationId="{8CB28337-7C03-478B-8FFC-22DC717C071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6" creationId="{8410BCB2-FF78-464E-84FF-27046E76BCD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7" creationId="{16DF4FF1-7FFE-45B2-8588-92C871DCF7D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8" creationId="{63733AFC-8B4E-4CAE-B1AD-3FCCB9F0B46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49" creationId="{3B0F3C3E-B845-48F1-9771-079808F1006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0" creationId="{D7380934-655B-4CD1-BF1A-A27445F61F6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1" creationId="{122032B5-2835-46D3-8014-C934345B5BB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2" creationId="{427E90BB-142B-44F3-B86A-D6D392AF9C8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3" creationId="{B8125125-B3B4-4110-AC01-3970A3B99BD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4" creationId="{9E17309A-4D82-4910-93F2-F82477864CF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5" creationId="{D42E63F8-2C6D-40F0-AFC4-C94B0FA9D54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6" creationId="{CF4FFE2F-0BFC-40E5-BE47-04A5887E43D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7" creationId="{F035376A-854A-4A10-A276-EC39808138D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8" creationId="{F90BDBCE-798A-49D0-86EB-478F16BC651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59" creationId="{C29F6015-AC3D-4602-84CA-E2BE7D6037D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0" creationId="{4726465A-1733-4C61-8F41-841FB03A2B6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1" creationId="{C08ABF4E-5C59-45D5-8026-B9962D59435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2" creationId="{F6CE161A-4F3A-4371-8134-FCF4098CA89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3" creationId="{4C8D489E-5C37-47CA-8063-CC20DDE873A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4" creationId="{2DF6D204-613B-4E10-A350-2FF8E4BE285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5" creationId="{4FD2E6B7-A3AD-4803-B66F-86BECAA7E74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6" creationId="{4A5417CA-2E7C-4FD4-A953-6184B046B72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7" creationId="{E393D678-37D7-4107-B19C-26825BD80FE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8" creationId="{1526DACD-A8A1-48B6-8FE8-0CDDA829BF5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69" creationId="{9DCB5489-65F6-428E-9253-D4F1E55F6F5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0" creationId="{D4FC09DB-922A-4781-8FA5-D741BC4CA58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1" creationId="{3CDF3D2B-E771-4F4D-A190-6955B28AB34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2" creationId="{C866E92A-01AA-4E3A-A052-9FEB6B9199C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3" creationId="{F7CDA1CF-500F-4AD5-8E3B-5A02FA497E2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4" creationId="{C7863E9D-A651-4D44-8E94-783D1434F8B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5" creationId="{61CB3B07-F1D4-464F-83C9-BDEA00AA640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6" creationId="{946CE427-F6F9-4D72-853C-969F2E6D7D0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7" creationId="{C715B613-6A44-478C-8E9D-4942AA58F58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8" creationId="{F2213E1F-A790-4DD6-AC83-46B9EA760F7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79" creationId="{9B127AAD-967D-404A-B1D7-AC500567455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0" creationId="{3323EC4D-BE3B-447A-8294-FC1D1D420B7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1" creationId="{DA14E359-AB2C-4C1B-910C-0963CC3C343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2" creationId="{2381E62E-7B6D-4C27-A3F2-2448D2D7342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3" creationId="{6BBF3A05-7298-425E-A5FA-26F26E3AFD4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4" creationId="{EE953785-2B9D-4991-9046-0DCE2171872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5" creationId="{C4BE87D7-50BE-4D96-BBB6-D18EBF32087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6" creationId="{88AE127A-A85C-4A01-BFEA-2738F0C5948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7" creationId="{713743FC-62B3-4C96-9458-3BFECC17259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8" creationId="{4E415981-2785-4B19-8E88-619DB2E266D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89" creationId="{ACD663A7-7862-4470-B8C8-422AE250D35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0" creationId="{AB5030E4-6707-4564-B971-AE5B8370B92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1" creationId="{D891B108-584E-49D3-8568-4A68C693CF0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2" creationId="{7E25FAE2-7264-482C-A456-AA81387F9DE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3" creationId="{348CDC6F-921A-4EC7-B499-4028CE2A9A3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4" creationId="{4804ECC2-F2A8-4004-8AE3-4762C40507C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5" creationId="{9767FF09-A4EB-42DC-AE67-FC849A44EFC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6" creationId="{7499396B-8208-413B-877F-D4AE44110F2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7" creationId="{CFB653D6-3B0E-4F0F-9E97-C2F3B0FE4E2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8" creationId="{E31FEF51-871A-4356-A210-C832267ABA7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199" creationId="{F59367C3-AFA3-49A1-B920-F52197C5B85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0" creationId="{DD208BA0-3AE7-4A37-975F-52345B8A13F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1" creationId="{C30DDCF8-DC16-42EE-AD2E-942B6BEFEBF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2" creationId="{754581C4-98CC-4E36-A7DE-72BE3E64A71D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3" creationId="{21C05E70-780C-4924-BE8C-01CC4A8A8382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4" creationId="{EA6FDCB5-93BB-4898-A543-7AC1D59715C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5" creationId="{2AC30F2E-F587-438C-98DF-433F3A4D9DB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6" creationId="{431C5661-F5FF-47B1-8821-516CD826E07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7" creationId="{42F4648F-7214-4261-A98C-6720F0B53F8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8" creationId="{867708CC-305A-426C-B64D-3060A6B338A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09" creationId="{A64F00EC-7BB0-4209-9C9A-B28E6509C74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0" creationId="{2E60E9C6-4824-441D-9BCD-AECCD958E7F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1" creationId="{CD6BD468-F20C-4116-B7E1-6C5D2A1E64D7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2" creationId="{3E868FF6-7BF0-455F-B709-24A6EB29EC4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3" creationId="{6AD9A1BD-624C-46CA-BEDB-F7DFED772A4E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4" creationId="{A907CABE-3258-48DC-BD22-EE24F7D9692F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5" creationId="{65AD24D4-864C-4312-922C-6CCB82EC7434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6" creationId="{1982391F-F8DD-4552-A827-FEAD539CCF66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7" creationId="{6CF014A9-D8FC-47E3-ACD4-9CC76E1276D1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8" creationId="{FF202315-96E3-4AB1-8DBE-F2E3A4CEE8B3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19" creationId="{A62E9084-86D9-4D6D-B363-6F63AE76364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0" creationId="{CE115564-6F84-4439-B7E1-54793417D659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1" creationId="{76A1AC67-B983-467B-9FA4-3F8EF9717C75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2" creationId="{F6A52213-73D0-4528-8462-1F4617F3F3FA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3" creationId="{FE28F20F-5D3D-46D1-8230-9A38BBD57C6B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4" creationId="{C76471D3-11DE-4ECA-AECB-5DBF2ABC11C8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5" creationId="{A43E4784-6149-46AA-A633-4094787C8130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6" creationId="{7424DB63-AAED-4D09-9AC3-B2D849D7BC4C}"/>
          </ac:spMkLst>
        </pc:spChg>
        <pc:spChg chg="mod">
          <ac:chgData name="Nicolás Antonio Rojas Sáez" userId="82185924f4f95933" providerId="LiveId" clId="{7F401913-5002-455D-9CE1-0B2183B88BCE}" dt="2021-12-31T07:28:47.574" v="7057"/>
          <ac:spMkLst>
            <pc:docMk/>
            <pc:sldMk cId="2126283459" sldId="259"/>
            <ac:spMk id="227" creationId="{0F44C723-904D-45D2-BCB1-331DD4A0267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29" creationId="{A2C6B6BE-63EA-4756-8C25-58CFE057860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0" creationId="{170DB5E1-5509-4F8E-B116-D99024F9A16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1" creationId="{7C65E093-06F6-4280-A3ED-F0907680C02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2" creationId="{1D2CD4B2-31B2-4B00-ABB6-FE3B04AED93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3" creationId="{22B45DA5-A645-4981-BD32-ACD90AD2A33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4" creationId="{EF89ADB9-C1F4-4CEC-8EBD-0624483E6F1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5" creationId="{FFCA7C1C-415B-44B2-A44F-D0652613A5C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6" creationId="{313A4058-816F-4AD2-B26F-FD3BDB420E1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7" creationId="{A5B116C7-C7EF-40EE-9BD7-52B59C83C09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8" creationId="{7EDB1B66-06AF-4D73-9C6C-C771434143B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39" creationId="{606B710B-4C63-400E-BFE1-7F723B271CC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0" creationId="{289284BA-BE22-4C7C-A8E4-A8A2B1B8F95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1" creationId="{16F8A895-2871-4EE3-B971-B655CE2193C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2" creationId="{FB93970D-31D4-4180-B37F-0D7F8DAC6B4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3" creationId="{2B0807D2-C0B1-4521-8316-4B7C5F82A57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4" creationId="{82B3D36F-4D61-413D-B56E-C0598232992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5" creationId="{DD2904FD-A992-462D-B876-3650E1B95DC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6" creationId="{C7D3243D-3EF3-466D-8AEA-B2A862EDAE8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7" creationId="{CD12FDDC-745D-4D6A-BDF5-02B809D3CB0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8" creationId="{6A590B9E-816C-4004-AA20-274AE7FF10B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49" creationId="{5CE9AAD5-3F58-4F48-A539-25DA3AB2650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0" creationId="{DDD6FB69-870F-4F1A-ACAE-DBDB8897071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1" creationId="{0B85BC95-D4A2-4DE4-BD88-CD20D303183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2" creationId="{F71697BF-65C9-4703-8F27-18F8B3FBDAF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3" creationId="{26629E17-0C31-4445-A8BC-61184B18643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4" creationId="{D854EC3E-1952-41B4-A6A7-BE89B076C4A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5" creationId="{031893ED-7AF8-4AF0-A5D0-A0F7916D2A4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6" creationId="{EB077584-27FE-44D7-8B9B-86BA8D77D53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7" creationId="{BC4F36A5-291A-4189-8D14-6F1258D4FEC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8" creationId="{B3E1D043-649B-4590-8671-19FBC38D63A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59" creationId="{B64D0607-5DFC-472D-A85C-95D6C8F94B4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0" creationId="{181AB3DA-B4A9-4226-B84A-8BC828ADF86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1" creationId="{60E54DC4-48C3-442E-A7D3-FC1710E48E5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2" creationId="{4A39A58F-ECAE-4549-B06E-F21D0DDCEB8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3" creationId="{B1206CAE-E7CE-41CA-B765-C098720454C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4" creationId="{AAF3AAFF-A2E1-49BE-8D60-DA466E09190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5" creationId="{6A585C6C-CC09-4D0B-A017-E9758F3BFED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6" creationId="{B03E7522-93A7-4D52-B356-311F671D2BD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7" creationId="{991F84AB-01B3-40BB-A06A-1A549A1F97E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8" creationId="{535DA334-8738-4213-967A-684F7697A71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69" creationId="{96C2C904-0D16-4ACE-97AC-FF0A0675B94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0" creationId="{11D2A74F-7EA3-4308-8FBD-FFCD8BF655C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1" creationId="{B5E3BF06-FD1E-4288-8676-788C91EE1DB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2" creationId="{57E297BA-6ECF-4585-AF3E-4188FC130F6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3" creationId="{D4AE1C16-55B4-485D-B27A-62D8A59A7AF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4" creationId="{487AB1FA-BDFE-46DE-A5AC-E89B5AF8E3C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5" creationId="{2044DF52-B68E-41FB-BDD3-33CBBBA0E88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6" creationId="{CDA21D7D-3069-46CC-A9CF-9DEC11A691C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7" creationId="{D4A3558A-A270-40BC-AF7E-4670B318B02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8" creationId="{341CD21E-0514-491E-9947-83BCF4CE463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79" creationId="{F5F1D195-BA7B-4D2B-8495-F944156D148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0" creationId="{710B9155-E9CE-4CC5-90F7-0A6E3771790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1" creationId="{E35F5CD5-AC29-4D9E-BB06-5617FD210C1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2" creationId="{5BF2450F-68E2-46CA-9639-0D066ADAD7E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3" creationId="{C88BFF9A-5347-4495-88C6-8AA77668C5C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4" creationId="{4061CB80-6AA6-4381-81BA-C8682F867C7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5" creationId="{8BB2DEDC-FBD5-435F-8205-25F4FD535BE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6" creationId="{49E1946D-072D-4CD8-8EBE-8217A9F65B8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7" creationId="{96E855E8-153C-4C0F-A3F5-60D269952AE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8" creationId="{9F49A335-2628-44E1-A2BE-320250BEC3E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89" creationId="{E7BDFBDA-E0A9-4615-9A62-4FA48F5F621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0" creationId="{152709C1-6A52-4F5B-A102-9DACCDEFF8C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1" creationId="{374C98FD-4114-4A6A-B2E1-A5EAFD8E82A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2" creationId="{3146145C-8518-4A4A-9726-23D69D8F5FC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3" creationId="{1D671441-7263-45EA-9446-7574FB57278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4" creationId="{7861061E-0A7A-4DC0-B6F2-78642105438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5" creationId="{0E2983CE-1545-434B-A1F9-9CF34E02806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6" creationId="{71A1D2F8-CE43-4ECB-9D30-D57C0A35EF2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7" creationId="{AA81781C-125D-425B-AE95-78392F20D2F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8" creationId="{9C90378A-0D28-40D6-AA72-B8FE633EE0D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299" creationId="{AE494782-6058-4146-B77B-0A74E5B187F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0" creationId="{DD1AB0A6-B01F-4958-AE3B-BF65B55D56D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1" creationId="{C9E20826-2F59-41B2-A5DC-119E663B7D6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2" creationId="{7DE64026-7257-4426-90B7-5B55F86ACDD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3" creationId="{0FA70238-7259-45B6-BE85-672C80EE263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4" creationId="{40C7FE37-8DC2-48A7-B719-DFF6974CFE9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5" creationId="{3726FACA-D87C-4ED9-88ED-5B75BFA1914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6" creationId="{C0803B06-52C2-441B-84C8-01EDF9B3F2D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7" creationId="{D7E4DF57-461D-4DCC-A9DE-0CA6F721663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8" creationId="{89D531E9-0CAD-4C69-AD7C-761E210AC7E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09" creationId="{8846BD07-1095-4774-B06C-448AC01080C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0" creationId="{56C614A6-B70E-4D24-B408-897B7A6A127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1" creationId="{9D41E085-39D5-496B-9BAF-316BFF54976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2" creationId="{DC08E7F0-C73A-44C2-98A0-69317713891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3" creationId="{BF6D2085-D0A3-4C6F-AFB6-CFD4A515906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4" creationId="{29CCFE44-1625-4AE9-97A9-3BD5E5C730A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5" creationId="{1D2C6907-EE05-4987-A80A-7C968C5D077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6" creationId="{94B21165-C325-482B-A919-8127F922A11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7" creationId="{DFC1DB07-C82E-4F52-854D-830D0535A8A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8" creationId="{3243FE9C-539A-44D2-9C8D-50F573CA574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19" creationId="{DBE965C8-9328-4D28-9E1D-535FCC62045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0" creationId="{4F191469-47E8-41CE-873E-45EBD50B255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1" creationId="{B9E7D73C-4907-4070-BBDA-2B046254E91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2" creationId="{97D82D92-1285-454D-8A47-A13C8D41E24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3" creationId="{FDBEEA8F-5806-4FAA-9E0D-915992EA007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4" creationId="{ACC491A5-C958-4093-A6AF-D585E364D6E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5" creationId="{AEF32267-368B-4E10-843C-A648F385788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6" creationId="{3656EDC7-4D6C-47BB-9D4D-E7230FE8F5C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7" creationId="{7E063AB2-88B6-4568-AE70-AEF0BC8CAA1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8" creationId="{F572CB20-BF66-4EE9-8999-95BF9C9B177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29" creationId="{8F978B17-F90B-447B-A707-58729444657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0" creationId="{4406169F-D917-48DD-BBF1-3E6D48CB8AD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1" creationId="{5E9047A7-B54D-4AB8-8318-A073AB7EEBC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2" creationId="{D218FD38-E4B4-4096-A923-28FC63108A0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3" creationId="{4FD57813-FCF2-4D86-84AB-899A71BCA36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4" creationId="{0447A1F2-E723-4EA5-B1A0-9ED697EBBDC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5" creationId="{E494EBA7-849A-4B13-9436-3D003EE4624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6" creationId="{8F1791B7-B700-41ED-8C6A-318BD499714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7" creationId="{7D8BA96D-2F1A-4C58-B219-158E75A9028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8" creationId="{90A2AEA8-2213-4FAF-9CED-7BC041D73A1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39" creationId="{D045E671-61EB-4AB6-B1DE-AB470B9EFF9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0" creationId="{F3DC30CC-0860-4F07-B4D0-6DF2C12C07A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1" creationId="{540CDBE3-2A0A-4CA7-9595-BB2F4492B91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2" creationId="{3DC35254-71D2-4E6F-8671-09F7350090C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3" creationId="{03EB667E-1318-4291-9980-CB90D3D803B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4" creationId="{696BBEF8-6CFE-476A-912C-10AFC6DE72E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5" creationId="{07B6F873-FBB8-4202-9C13-6D30312DE2A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6" creationId="{F6ECF54B-04B5-499A-B6E0-FB36C1AC389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7" creationId="{498FCA72-A63C-44B6-A076-5C914D9ADC4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8" creationId="{34A24D7B-C9B0-41DF-A710-4C991973D37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49" creationId="{F5CBCB4E-308C-4415-B824-DD20C2CF5A3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0" creationId="{EA342BBA-8A94-406C-A258-44922714E2E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1" creationId="{8E5E0195-6014-4F9E-AF1C-BE053A9A7E5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2" creationId="{EC1BF0D0-F75B-464E-A7D2-A12150FA88C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3" creationId="{0D0F5360-D79A-4EF2-8B2B-80B244F5748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4" creationId="{3C81170F-A2C5-4E7F-9424-186AF3237FE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5" creationId="{E04091F5-501A-4B20-958D-4FAC65043EE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6" creationId="{F41F1718-B805-4C1E-B431-723F8D74C20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7" creationId="{B693D524-1F8F-4662-83D0-7CAF08FD384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8" creationId="{7E7D454D-3B44-4E04-9051-9F3FFA7BA2A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59" creationId="{0984352A-2957-47AE-8E1B-6DB80D48E65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0" creationId="{81B0D195-0E08-4495-BA08-045C64CDB3D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1" creationId="{2EBD498F-3289-4E27-BA08-627061F5350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2" creationId="{EBACCAD7-9DAE-4E6B-A24B-84991C01DA1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3" creationId="{338AFDA8-2AE9-4BC3-BDB8-60AEE3B803F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4" creationId="{4062319E-5513-4D97-A65C-2075FBE3C4A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5" creationId="{ED627143-4359-4414-9A64-02D073AE279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6" creationId="{EDA1AC00-37EA-4856-BECE-7C7AC063839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7" creationId="{C3F3AB72-622B-40F4-B9CA-52B927D1033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8" creationId="{AEB28829-B749-4876-A174-8B81F361D0F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69" creationId="{C4BB0619-888E-4F79-8D02-8AA80831A3D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0" creationId="{6C96A290-78A7-448A-8547-A9E63374E3D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1" creationId="{D6995082-6D3A-466B-ACBF-CB9C69F92FB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2" creationId="{E089192F-EFB2-4266-B761-50FBA7771F6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3" creationId="{BF74BFBD-DE8B-43AE-9492-58A446A5372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4" creationId="{B821E4E5-AD0A-45E6-B26E-3519A8330DAC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5" creationId="{B912CC76-D769-4A93-B84F-AF8BC66C15C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6" creationId="{9C93781A-B8CE-4A20-8C77-64032B1873F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7" creationId="{F7DF3A5F-3906-4343-8A38-0C5739CF28B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8" creationId="{19967D6E-98D8-472E-87DA-3947545740F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79" creationId="{893E1941-964C-4CEC-BE20-EB64E927B1E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0" creationId="{DCD6BAF7-778F-426C-BFC3-897F14FFB24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1" creationId="{3D9A0B66-E88B-42D2-9E5C-B46FBA7D3BF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2" creationId="{029C6FAA-5805-4709-81D2-82C7044F663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3" creationId="{6940BBAB-D964-4F82-B35C-BD42BF86168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4" creationId="{15BB7D2F-09A6-452F-805C-473EFA78E56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5" creationId="{A0468746-4271-4339-9825-1DED4092F54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6" creationId="{A5FB4BD8-974D-41D0-9EC6-2751AE8A2B0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7" creationId="{0DC8325C-D434-460F-B2CA-A90E02325B9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8" creationId="{01AEB1BA-20C3-46E4-901D-27C8BB329E3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89" creationId="{3AC2C992-13A0-475E-A380-58565C2E917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0" creationId="{C75BDB7D-C8CD-48E6-A85E-72412AF192F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1" creationId="{47CE0EAA-5B76-4619-8B3D-C691C0A2D6B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2" creationId="{3C939AD3-FD50-4686-BA44-600DB3C92E9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3" creationId="{60893B75-3F7F-41AF-859A-68EAB11FCE4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4" creationId="{CD9DA885-0589-4AD9-8DB0-93C8F27557E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5" creationId="{681DF5FF-A505-4A71-94C5-6D3A2AEE063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6" creationId="{47057023-E284-48D3-953F-AEB9505132B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7" creationId="{95BBEBBB-D2DC-4302-A4D5-F2625B9881D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8" creationId="{3397381B-2C91-43A5-BDBB-1285F7BC12D7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399" creationId="{EE52BC70-3BE1-4D39-ACA9-E29BF0684FD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0" creationId="{982DFC5A-7459-4C3C-B275-1C6C313BF25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1" creationId="{BCE0ECF3-85DB-4E5F-8748-CCE145267ED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2" creationId="{20178069-7646-43EA-94C2-B48DE4DBF51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3" creationId="{FE4A4A0C-8287-41E6-81BF-FD274AB92B6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4" creationId="{1BC16AF4-07C5-4207-ACA4-6C6A953C790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5" creationId="{BA12844C-CAFD-4211-A85F-D35CD3C9C0F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6" creationId="{02D6D827-7D21-4A29-B0E6-7FF45CFE3339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7" creationId="{12BF1659-A821-47B6-8632-27467ACF2095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8" creationId="{AA3CBB18-FBD7-45B1-B12B-2B5E2F05075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09" creationId="{DBA6195C-8406-4135-AC05-5A6D9EDA909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0" creationId="{14E0DDD5-48F7-4403-9943-464C7C74172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1" creationId="{FD28A633-C85C-4F17-8A64-B8A4CD38D57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2" creationId="{155FBD06-8EC2-4BF0-97A9-3DD5CF62C69F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3" creationId="{4B6D40D1-376A-43F1-B158-2D9838646EE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4" creationId="{5E1E1EC9-BE0E-4044-8613-8B05352FE09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5" creationId="{EF3DB6B5-D774-4A96-A35A-4714D3CAD18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6" creationId="{BE0D10F2-B44F-41D1-A6AE-6DF51367D8A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7" creationId="{BC81F442-6B28-453D-8EB8-0C79F77A647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8" creationId="{55875AF7-7DB6-4F27-9C5E-22834B0EFAF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19" creationId="{7BF31FA3-88AA-4848-9AC3-BD347E59B37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0" creationId="{916EA9F0-E5FC-46CE-BFEE-02E9099FD0E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1" creationId="{C129F502-480C-42C7-9077-0F1F581957E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2" creationId="{96A3BD1F-ABDC-43D8-B9B9-5FB5664544C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3" creationId="{45756578-583F-4E25-88B4-F32D30162BC0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4" creationId="{007C5A4D-3A83-41E6-B989-D7947B442F2B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5" creationId="{F7EC184E-B125-4DE1-AF37-B9E3818FB1D2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6" creationId="{D7636942-EB9B-43F7-B6A0-AC47A029741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7" creationId="{EC078E3F-CD79-477E-AE1D-283FD97E0A5D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8" creationId="{5195411B-7565-481E-A599-73E0D12DF0C8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29" creationId="{4CBA53BF-449D-4844-8CEC-D7516B386E11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0" creationId="{2907E8FF-87E0-4F2A-A277-DA9EF9B25F7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1" creationId="{643EC8E6-7029-47AC-8AA9-BFD612D14A0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2" creationId="{B63E923E-BFB8-43AA-8A43-6591612B52FE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3" creationId="{834C9563-BFA0-43B8-AD2D-782B55F5804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4" creationId="{91C9D65A-195A-482A-8560-74D17A6DF6B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5" creationId="{D094DF0E-3207-4795-AD28-4219F313462A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6" creationId="{1681295D-90F5-48BE-B070-2F6B47977486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7" creationId="{1244C338-0451-4F79-B33B-55A329B112E4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8" creationId="{833E69D4-E13D-4F3B-A667-477E557091E3}"/>
          </ac:spMkLst>
        </pc:spChg>
        <pc:spChg chg="mod">
          <ac:chgData name="Nicolás Antonio Rojas Sáez" userId="82185924f4f95933" providerId="LiveId" clId="{7F401913-5002-455D-9CE1-0B2183B88BCE}" dt="2021-12-31T07:31:36.574" v="7110" actId="208"/>
          <ac:spMkLst>
            <pc:docMk/>
            <pc:sldMk cId="2126283459" sldId="259"/>
            <ac:spMk id="439" creationId="{F31B0B16-7726-4A6E-ABAD-1A2ED80BDC82}"/>
          </ac:spMkLst>
        </pc:spChg>
        <pc:spChg chg="add del mod">
          <ac:chgData name="Nicolás Antonio Rojas Sáez" userId="82185924f4f95933" providerId="LiveId" clId="{7F401913-5002-455D-9CE1-0B2183B88BCE}" dt="2021-12-31T07:30:45.465" v="7101" actId="478"/>
          <ac:spMkLst>
            <pc:docMk/>
            <pc:sldMk cId="2126283459" sldId="259"/>
            <ac:spMk id="441" creationId="{088F19E3-FD4C-4A8D-93A1-C2B4A8457AB7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442" creationId="{B9A7C1A3-B038-4116-A097-0B0186487A77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443" creationId="{20189203-447C-4DC4-A307-F951B50F24ED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444" creationId="{DDDC15EE-9831-4AF6-87EA-051D09177950}"/>
          </ac:spMkLst>
        </pc:spChg>
        <pc:spChg chg="add del">
          <ac:chgData name="Nicolás Antonio Rojas Sáez" userId="82185924f4f95933" providerId="LiveId" clId="{7F401913-5002-455D-9CE1-0B2183B88BCE}" dt="2021-12-31T07:33:40.934" v="7147" actId="478"/>
          <ac:spMkLst>
            <pc:docMk/>
            <pc:sldMk cId="2126283459" sldId="259"/>
            <ac:spMk id="445" creationId="{3C2E7352-1732-42CB-B678-E795C04EA77C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448" creationId="{5E08392F-F0F0-4A17-9E51-3000B67200AC}"/>
          </ac:spMkLst>
        </pc:spChg>
        <pc:spChg chg="add mod">
          <ac:chgData name="Nicolás Antonio Rojas Sáez" userId="82185924f4f95933" providerId="LiveId" clId="{7F401913-5002-455D-9CE1-0B2183B88BCE}" dt="2021-12-31T07:36:15.974" v="7167"/>
          <ac:spMkLst>
            <pc:docMk/>
            <pc:sldMk cId="2126283459" sldId="259"/>
            <ac:spMk id="450" creationId="{37318A12-6376-45E3-BBD8-32EA81044C34}"/>
          </ac:spMkLst>
        </pc:spChg>
        <pc:spChg chg="add mod">
          <ac:chgData name="Nicolás Antonio Rojas Sáez" userId="82185924f4f95933" providerId="LiveId" clId="{7F401913-5002-455D-9CE1-0B2183B88BCE}" dt="2021-12-31T07:40:53.974" v="7315" actId="1037"/>
          <ac:spMkLst>
            <pc:docMk/>
            <pc:sldMk cId="2126283459" sldId="259"/>
            <ac:spMk id="455" creationId="{C808CDA7-6793-4BA8-B8C5-EBDC5E49F47D}"/>
          </ac:spMkLst>
        </pc:spChg>
        <pc:grpChg chg="del mod">
          <ac:chgData name="Nicolás Antonio Rojas Sáez" userId="82185924f4f95933" providerId="LiveId" clId="{7F401913-5002-455D-9CE1-0B2183B88BCE}" dt="2021-12-31T07:40:41.151" v="7289" actId="478"/>
          <ac:grpSpMkLst>
            <pc:docMk/>
            <pc:sldMk cId="2126283459" sldId="259"/>
            <ac:grpSpMk id="5" creationId="{A2390698-C7FC-48C9-8102-01D1917CBF53}"/>
          </ac:grpSpMkLst>
        </pc:grpChg>
        <pc:grpChg chg="add del mod">
          <ac:chgData name="Nicolás Antonio Rojas Sáez" userId="82185924f4f95933" providerId="LiveId" clId="{7F401913-5002-455D-9CE1-0B2183B88BCE}" dt="2021-12-31T07:29:17.805" v="7064" actId="478"/>
          <ac:grpSpMkLst>
            <pc:docMk/>
            <pc:sldMk cId="2126283459" sldId="259"/>
            <ac:grpSpMk id="16" creationId="{B0A74819-A277-40B4-8AAA-CC752A3E3CB6}"/>
          </ac:grpSpMkLst>
        </pc:grpChg>
        <pc:grpChg chg="add mod">
          <ac:chgData name="Nicolás Antonio Rojas Sáez" userId="82185924f4f95933" providerId="LiveId" clId="{7F401913-5002-455D-9CE1-0B2183B88BCE}" dt="2021-12-31T07:40:53.974" v="7315" actId="1037"/>
          <ac:grpSpMkLst>
            <pc:docMk/>
            <pc:sldMk cId="2126283459" sldId="259"/>
            <ac:grpSpMk id="228" creationId="{C9C271F4-9F43-40AE-ABA5-3B4949F98736}"/>
          </ac:grpSpMkLst>
        </pc:grpChg>
        <pc:graphicFrameChg chg="add del mod">
          <ac:chgData name="Nicolás Antonio Rojas Sáez" userId="82185924f4f95933" providerId="LiveId" clId="{7F401913-5002-455D-9CE1-0B2183B88BCE}" dt="2021-12-31T07:36:20.704" v="7169" actId="12084"/>
          <ac:graphicFrameMkLst>
            <pc:docMk/>
            <pc:sldMk cId="2126283459" sldId="259"/>
            <ac:graphicFrameMk id="449" creationId="{29ED443D-ADE8-4BEE-9ABD-2735A200F2BC}"/>
          </ac:graphicFrameMkLst>
        </pc:graphicFrameChg>
        <pc:graphicFrameChg chg="add mod modGraphic">
          <ac:chgData name="Nicolás Antonio Rojas Sáez" userId="82185924f4f95933" providerId="LiveId" clId="{7F401913-5002-455D-9CE1-0B2183B88BCE}" dt="2021-12-31T07:40:53.974" v="7315" actId="1037"/>
          <ac:graphicFrameMkLst>
            <pc:docMk/>
            <pc:sldMk cId="2126283459" sldId="259"/>
            <ac:graphicFrameMk id="451" creationId="{C909330F-889D-4AE3-B35D-BD79B1064C95}"/>
          </ac:graphicFrameMkLst>
        </pc:graphicFrameChg>
        <pc:graphicFrameChg chg="add del mod modGraphic">
          <ac:chgData name="Nicolás Antonio Rojas Sáez" userId="82185924f4f95933" providerId="LiveId" clId="{7F401913-5002-455D-9CE1-0B2183B88BCE}" dt="2021-12-31T07:39:24.141" v="7224" actId="478"/>
          <ac:graphicFrameMkLst>
            <pc:docMk/>
            <pc:sldMk cId="2126283459" sldId="259"/>
            <ac:graphicFrameMk id="454" creationId="{91F6FCA5-2831-4E9B-8364-BE88CD7A3C76}"/>
          </ac:graphicFrameMkLst>
        </pc:graphicFrameChg>
        <pc:picChg chg="add del mod modCrop">
          <ac:chgData name="Nicolás Antonio Rojas Sáez" userId="82185924f4f95933" providerId="LiveId" clId="{7F401913-5002-455D-9CE1-0B2183B88BCE}" dt="2021-12-31T07:36:30.748" v="7170" actId="12084"/>
          <ac:picMkLst>
            <pc:docMk/>
            <pc:sldMk cId="2126283459" sldId="259"/>
            <ac:picMk id="447" creationId="{EDBE62B6-4A3B-46CA-BFBC-6214B1C160ED}"/>
          </ac:picMkLst>
        </pc:picChg>
        <pc:picChg chg="add del mod">
          <ac:chgData name="Nicolás Antonio Rojas Sáez" userId="82185924f4f95933" providerId="LiveId" clId="{7F401913-5002-455D-9CE1-0B2183B88BCE}" dt="2021-12-31T07:38:28.110" v="7196" actId="12084"/>
          <ac:picMkLst>
            <pc:docMk/>
            <pc:sldMk cId="2126283459" sldId="259"/>
            <ac:picMk id="453" creationId="{C808CDA7-6793-4BA8-B8C5-EBDC5E49F47D}"/>
          </ac:picMkLst>
        </pc:picChg>
      </pc:sldChg>
      <pc:sldChg chg="addSp delSp modSp new mod setBg">
        <pc:chgData name="Nicolás Antonio Rojas Sáez" userId="82185924f4f95933" providerId="LiveId" clId="{7F401913-5002-455D-9CE1-0B2183B88BCE}" dt="2021-12-29T18:17:20.708" v="1294" actId="113"/>
        <pc:sldMkLst>
          <pc:docMk/>
          <pc:sldMk cId="3547346964" sldId="260"/>
        </pc:sldMkLst>
        <pc:spChg chg="mod">
          <ac:chgData name="Nicolás Antonio Rojas Sáez" userId="82185924f4f95933" providerId="LiveId" clId="{7F401913-5002-455D-9CE1-0B2183B88BCE}" dt="2021-12-29T18:16:19.395" v="1289" actId="26606"/>
          <ac:spMkLst>
            <pc:docMk/>
            <pc:sldMk cId="3547346964" sldId="260"/>
            <ac:spMk id="2" creationId="{3E2C3463-5792-4A40-A724-C9ED45C0CB8C}"/>
          </ac:spMkLst>
        </pc:spChg>
        <pc:spChg chg="mod">
          <ac:chgData name="Nicolás Antonio Rojas Sáez" userId="82185924f4f95933" providerId="LiveId" clId="{7F401913-5002-455D-9CE1-0B2183B88BCE}" dt="2021-12-29T18:17:20.708" v="1294" actId="113"/>
          <ac:spMkLst>
            <pc:docMk/>
            <pc:sldMk cId="3547346964" sldId="260"/>
            <ac:spMk id="3" creationId="{45ED6536-2233-470D-9652-FA42883AC643}"/>
          </ac:spMkLst>
        </pc:spChg>
        <pc:spChg chg="mod ord">
          <ac:chgData name="Nicolás Antonio Rojas Sáez" userId="82185924f4f95933" providerId="LiveId" clId="{7F401913-5002-455D-9CE1-0B2183B88BCE}" dt="2021-12-29T18:16:19.395" v="1289" actId="26606"/>
          <ac:spMkLst>
            <pc:docMk/>
            <pc:sldMk cId="3547346964" sldId="260"/>
            <ac:spMk id="4" creationId="{E48DAC70-F58B-41F6-BDB2-9504AB9D3E1C}"/>
          </ac:spMkLst>
        </pc:spChg>
        <pc:spChg chg="add del">
          <ac:chgData name="Nicolás Antonio Rojas Sáez" userId="82185924f4f95933" providerId="LiveId" clId="{7F401913-5002-455D-9CE1-0B2183B88BCE}" dt="2021-12-29T18:15:26.886" v="1283" actId="26606"/>
          <ac:spMkLst>
            <pc:docMk/>
            <pc:sldMk cId="3547346964" sldId="260"/>
            <ac:spMk id="71" creationId="{D009D6D5-DAC2-4A8B-A17A-E206B9012D09}"/>
          </ac:spMkLst>
        </pc:spChg>
        <pc:spChg chg="add del">
          <ac:chgData name="Nicolás Antonio Rojas Sáez" userId="82185924f4f95933" providerId="LiveId" clId="{7F401913-5002-455D-9CE1-0B2183B88BCE}" dt="2021-12-29T18:16:12.822" v="1286" actId="26606"/>
          <ac:spMkLst>
            <pc:docMk/>
            <pc:sldMk cId="3547346964" sldId="260"/>
            <ac:spMk id="73" creationId="{2172A0AC-3DCE-4672-BCAF-28FEF91F6020}"/>
          </ac:spMkLst>
        </pc:spChg>
        <pc:spChg chg="add del">
          <ac:chgData name="Nicolás Antonio Rojas Sáez" userId="82185924f4f95933" providerId="LiveId" clId="{7F401913-5002-455D-9CE1-0B2183B88BCE}" dt="2021-12-29T18:16:12.822" v="1286" actId="26606"/>
          <ac:spMkLst>
            <pc:docMk/>
            <pc:sldMk cId="3547346964" sldId="260"/>
            <ac:spMk id="75" creationId="{AE6F1C77-EDC9-4C5F-8C1C-62DD46BDA3C3}"/>
          </ac:spMkLst>
        </pc:spChg>
        <pc:spChg chg="add">
          <ac:chgData name="Nicolás Antonio Rojas Sáez" userId="82185924f4f95933" providerId="LiveId" clId="{7F401913-5002-455D-9CE1-0B2183B88BCE}" dt="2021-12-29T18:16:19.395" v="1289" actId="26606"/>
          <ac:spMkLst>
            <pc:docMk/>
            <pc:sldMk cId="3547346964" sldId="260"/>
            <ac:spMk id="2054" creationId="{2172A0AC-3DCE-4672-BCAF-28FEF91F6020}"/>
          </ac:spMkLst>
        </pc:spChg>
        <pc:spChg chg="add">
          <ac:chgData name="Nicolás Antonio Rojas Sáez" userId="82185924f4f95933" providerId="LiveId" clId="{7F401913-5002-455D-9CE1-0B2183B88BCE}" dt="2021-12-29T18:16:19.395" v="1289" actId="26606"/>
          <ac:spMkLst>
            <pc:docMk/>
            <pc:sldMk cId="3547346964" sldId="260"/>
            <ac:spMk id="2055" creationId="{AE6F1C77-EDC9-4C5F-8C1C-62DD46BDA3C3}"/>
          </ac:spMkLst>
        </pc:spChg>
        <pc:picChg chg="add mod">
          <ac:chgData name="Nicolás Antonio Rojas Sáez" userId="82185924f4f95933" providerId="LiveId" clId="{7F401913-5002-455D-9CE1-0B2183B88BCE}" dt="2021-12-29T18:17:00.993" v="1291" actId="14826"/>
          <ac:picMkLst>
            <pc:docMk/>
            <pc:sldMk cId="3547346964" sldId="260"/>
            <ac:picMk id="2050" creationId="{1C6B05D4-4ECC-478D-942E-C1155BDFEA17}"/>
          </ac:picMkLst>
        </pc:picChg>
        <pc:picChg chg="add mod ord">
          <ac:chgData name="Nicolás Antonio Rojas Sáez" userId="82185924f4f95933" providerId="LiveId" clId="{7F401913-5002-455D-9CE1-0B2183B88BCE}" dt="2021-12-29T18:16:19.395" v="1289" actId="26606"/>
          <ac:picMkLst>
            <pc:docMk/>
            <pc:sldMk cId="3547346964" sldId="260"/>
            <ac:picMk id="2052" creationId="{007DC353-F72F-4CA7-9606-93671C88723F}"/>
          </ac:picMkLst>
        </pc:picChg>
      </pc:sldChg>
      <pc:sldChg chg="addSp delSp modSp new mod setBg setClrOvrMap">
        <pc:chgData name="Nicolás Antonio Rojas Sáez" userId="82185924f4f95933" providerId="LiveId" clId="{7F401913-5002-455D-9CE1-0B2183B88BCE}" dt="2021-12-31T02:21:28.216" v="1983" actId="14100"/>
        <pc:sldMkLst>
          <pc:docMk/>
          <pc:sldMk cId="1888969360" sldId="261"/>
        </pc:sldMkLst>
        <pc:spChg chg="mod">
          <ac:chgData name="Nicolás Antonio Rojas Sáez" userId="82185924f4f95933" providerId="LiveId" clId="{7F401913-5002-455D-9CE1-0B2183B88BCE}" dt="2021-12-31T02:16:35.385" v="1958" actId="1076"/>
          <ac:spMkLst>
            <pc:docMk/>
            <pc:sldMk cId="1888969360" sldId="261"/>
            <ac:spMk id="2" creationId="{59F16F5A-746D-414F-A6CF-1C02BCE971BB}"/>
          </ac:spMkLst>
        </pc:spChg>
        <pc:spChg chg="mod">
          <ac:chgData name="Nicolás Antonio Rojas Sáez" userId="82185924f4f95933" providerId="LiveId" clId="{7F401913-5002-455D-9CE1-0B2183B88BCE}" dt="2021-12-31T02:21:28.216" v="1983" actId="14100"/>
          <ac:spMkLst>
            <pc:docMk/>
            <pc:sldMk cId="1888969360" sldId="261"/>
            <ac:spMk id="3" creationId="{4B90505C-031C-437A-A8E5-CCCC10F82790}"/>
          </ac:spMkLst>
        </pc:spChg>
        <pc:spChg chg="mod ord">
          <ac:chgData name="Nicolás Antonio Rojas Sáez" userId="82185924f4f95933" providerId="LiveId" clId="{7F401913-5002-455D-9CE1-0B2183B88BCE}" dt="2021-12-31T02:16:26.748" v="1956" actId="26606"/>
          <ac:spMkLst>
            <pc:docMk/>
            <pc:sldMk cId="1888969360" sldId="261"/>
            <ac:spMk id="4" creationId="{8E1E6ED2-5630-4DFD-B036-01F0040FF475}"/>
          </ac:spMkLst>
        </pc:spChg>
        <pc:spChg chg="add del">
          <ac:chgData name="Nicolás Antonio Rojas Sáez" userId="82185924f4f95933" providerId="LiveId" clId="{7F401913-5002-455D-9CE1-0B2183B88BCE}" dt="2021-12-31T02:13:53.876" v="1896" actId="26606"/>
          <ac:spMkLst>
            <pc:docMk/>
            <pc:sldMk cId="1888969360" sldId="261"/>
            <ac:spMk id="71" creationId="{8FC9BE17-9A7B-462D-AE50-3D8777387304}"/>
          </ac:spMkLst>
        </pc:spChg>
        <pc:spChg chg="add del">
          <ac:chgData name="Nicolás Antonio Rojas Sáez" userId="82185924f4f95933" providerId="LiveId" clId="{7F401913-5002-455D-9CE1-0B2183B88BCE}" dt="2021-12-31T02:13:53.876" v="1896" actId="26606"/>
          <ac:spMkLst>
            <pc:docMk/>
            <pc:sldMk cId="1888969360" sldId="261"/>
            <ac:spMk id="73" creationId="{3EBE8569-6AEC-4B8C-8D53-2DE337CDBA65}"/>
          </ac:spMkLst>
        </pc:spChg>
        <pc:spChg chg="add del">
          <ac:chgData name="Nicolás Antonio Rojas Sáez" userId="82185924f4f95933" providerId="LiveId" clId="{7F401913-5002-455D-9CE1-0B2183B88BCE}" dt="2021-12-31T02:13:53.876" v="1896" actId="26606"/>
          <ac:spMkLst>
            <pc:docMk/>
            <pc:sldMk cId="1888969360" sldId="261"/>
            <ac:spMk id="75" creationId="{55D4142C-5077-457F-A6AD-3FECFDB39685}"/>
          </ac:spMkLst>
        </pc:spChg>
        <pc:spChg chg="add del">
          <ac:chgData name="Nicolás Antonio Rojas Sáez" userId="82185924f4f95933" providerId="LiveId" clId="{7F401913-5002-455D-9CE1-0B2183B88BCE}" dt="2021-12-31T02:13:53.876" v="1896" actId="26606"/>
          <ac:spMkLst>
            <pc:docMk/>
            <pc:sldMk cId="1888969360" sldId="261"/>
            <ac:spMk id="77" creationId="{7A5F0580-5EE9-419F-96EE-B6529EF6E7D0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79" creationId="{82095FCE-EF05-4443-B97A-85DEE3A5CA17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81" creationId="{CA00AE6B-AA30-4CF8-BA6F-339B780AD76C}"/>
          </ac:spMkLst>
        </pc:spChg>
        <pc:spChg chg="add del">
          <ac:chgData name="Nicolás Antonio Rojas Sáez" userId="82185924f4f95933" providerId="LiveId" clId="{7F401913-5002-455D-9CE1-0B2183B88BCE}" dt="2021-12-31T02:13:55.996" v="1898" actId="26606"/>
          <ac:spMkLst>
            <pc:docMk/>
            <pc:sldMk cId="1888969360" sldId="261"/>
            <ac:spMk id="1028" creationId="{CEB41C5C-0F34-4DDA-9D7C-5E717F35F60C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1030" creationId="{231BF440-39FA-4087-84CC-2EEC0BBDAF29}"/>
          </ac:spMkLst>
        </pc:spChg>
        <pc:spChg chg="add del">
          <ac:chgData name="Nicolás Antonio Rojas Sáez" userId="82185924f4f95933" providerId="LiveId" clId="{7F401913-5002-455D-9CE1-0B2183B88BCE}" dt="2021-12-31T02:14:01.699" v="1900" actId="26606"/>
          <ac:spMkLst>
            <pc:docMk/>
            <pc:sldMk cId="1888969360" sldId="261"/>
            <ac:spMk id="1031" creationId="{2B566528-1B12-4246-9431-5C2D7D081168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1033" creationId="{F04E4CBA-303B-48BD-8451-C2701CB0EEBF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1035" creationId="{F6CA58B3-AFCC-4A40-9882-50D5080879B0}"/>
          </ac:spMkLst>
        </pc:spChg>
        <pc:spChg chg="add del">
          <ac:chgData name="Nicolás Antonio Rojas Sáez" userId="82185924f4f95933" providerId="LiveId" clId="{7F401913-5002-455D-9CE1-0B2183B88BCE}" dt="2021-12-31T02:14:07.491" v="1902" actId="26606"/>
          <ac:spMkLst>
            <pc:docMk/>
            <pc:sldMk cId="1888969360" sldId="261"/>
            <ac:spMk id="1036" creationId="{2B97F24A-32CE-4C1C-A50D-3016B394DCFB}"/>
          </ac:spMkLst>
        </pc:spChg>
        <pc:spChg chg="add del">
          <ac:chgData name="Nicolás Antonio Rojas Sáez" userId="82185924f4f95933" providerId="LiveId" clId="{7F401913-5002-455D-9CE1-0B2183B88BCE}" dt="2021-12-31T02:14:07.491" v="1902" actId="26606"/>
          <ac:spMkLst>
            <pc:docMk/>
            <pc:sldMk cId="1888969360" sldId="261"/>
            <ac:spMk id="1037" creationId="{CD8B4F24-440B-49E9-B85D-733523DC064B}"/>
          </ac:spMkLst>
        </pc:spChg>
        <pc:spChg chg="add del">
          <ac:chgData name="Nicolás Antonio Rojas Sáez" userId="82185924f4f95933" providerId="LiveId" clId="{7F401913-5002-455D-9CE1-0B2183B88BCE}" dt="2021-12-31T02:15:09.954" v="1914" actId="26606"/>
          <ac:spMkLst>
            <pc:docMk/>
            <pc:sldMk cId="1888969360" sldId="261"/>
            <ac:spMk id="1038" creationId="{75C56826-D4E5-42ED-8529-079651CB3005}"/>
          </ac:spMkLst>
        </pc:spChg>
        <pc:spChg chg="add del">
          <ac:chgData name="Nicolás Antonio Rojas Sáez" userId="82185924f4f95933" providerId="LiveId" clId="{7F401913-5002-455D-9CE1-0B2183B88BCE}" dt="2021-12-31T02:14:08.803" v="1904" actId="26606"/>
          <ac:spMkLst>
            <pc:docMk/>
            <pc:sldMk cId="1888969360" sldId="261"/>
            <ac:spMk id="1039" creationId="{5E39A796-BE83-48B1-B33F-35C4A32AAB57}"/>
          </ac:spMkLst>
        </pc:spChg>
        <pc:spChg chg="add del">
          <ac:chgData name="Nicolás Antonio Rojas Sáez" userId="82185924f4f95933" providerId="LiveId" clId="{7F401913-5002-455D-9CE1-0B2183B88BCE}" dt="2021-12-31T02:14:08.803" v="1904" actId="26606"/>
          <ac:spMkLst>
            <pc:docMk/>
            <pc:sldMk cId="1888969360" sldId="261"/>
            <ac:spMk id="1040" creationId="{72F84B47-E267-4194-8194-831DB7B5547F}"/>
          </ac:spMkLst>
        </pc:spChg>
        <pc:spChg chg="add del">
          <ac:chgData name="Nicolás Antonio Rojas Sáez" userId="82185924f4f95933" providerId="LiveId" clId="{7F401913-5002-455D-9CE1-0B2183B88BCE}" dt="2021-12-31T02:16:08.204" v="1945" actId="26606"/>
          <ac:spMkLst>
            <pc:docMk/>
            <pc:sldMk cId="1888969360" sldId="261"/>
            <ac:spMk id="1041" creationId="{99F1FFA9-D672-408C-9220-ADEEC6ABDD09}"/>
          </ac:spMkLst>
        </pc:spChg>
        <pc:spChg chg="add del">
          <ac:chgData name="Nicolás Antonio Rojas Sáez" userId="82185924f4f95933" providerId="LiveId" clId="{7F401913-5002-455D-9CE1-0B2183B88BCE}" dt="2021-12-31T02:14:16.471" v="1906" actId="26606"/>
          <ac:spMkLst>
            <pc:docMk/>
            <pc:sldMk cId="1888969360" sldId="261"/>
            <ac:spMk id="1042" creationId="{8FC9BE17-9A7B-462D-AE50-3D8777387304}"/>
          </ac:spMkLst>
        </pc:spChg>
        <pc:spChg chg="add del">
          <ac:chgData name="Nicolás Antonio Rojas Sáez" userId="82185924f4f95933" providerId="LiveId" clId="{7F401913-5002-455D-9CE1-0B2183B88BCE}" dt="2021-12-31T02:14:16.471" v="1906" actId="26606"/>
          <ac:spMkLst>
            <pc:docMk/>
            <pc:sldMk cId="1888969360" sldId="261"/>
            <ac:spMk id="1043" creationId="{3EBE8569-6AEC-4B8C-8D53-2DE337CDBA65}"/>
          </ac:spMkLst>
        </pc:spChg>
        <pc:spChg chg="add del">
          <ac:chgData name="Nicolás Antonio Rojas Sáez" userId="82185924f4f95933" providerId="LiveId" clId="{7F401913-5002-455D-9CE1-0B2183B88BCE}" dt="2021-12-31T02:14:16.471" v="1906" actId="26606"/>
          <ac:spMkLst>
            <pc:docMk/>
            <pc:sldMk cId="1888969360" sldId="261"/>
            <ac:spMk id="1044" creationId="{55D4142C-5077-457F-A6AD-3FECFDB39685}"/>
          </ac:spMkLst>
        </pc:spChg>
        <pc:spChg chg="add del">
          <ac:chgData name="Nicolás Antonio Rojas Sáez" userId="82185924f4f95933" providerId="LiveId" clId="{7F401913-5002-455D-9CE1-0B2183B88BCE}" dt="2021-12-31T02:14:16.471" v="1906" actId="26606"/>
          <ac:spMkLst>
            <pc:docMk/>
            <pc:sldMk cId="1888969360" sldId="261"/>
            <ac:spMk id="1045" creationId="{7A5F0580-5EE9-419F-96EE-B6529EF6E7D0}"/>
          </ac:spMkLst>
        </pc:spChg>
        <pc:spChg chg="add del">
          <ac:chgData name="Nicolás Antonio Rojas Sáez" userId="82185924f4f95933" providerId="LiveId" clId="{7F401913-5002-455D-9CE1-0B2183B88BCE}" dt="2021-12-31T02:16:21.361" v="1949" actId="26606"/>
          <ac:spMkLst>
            <pc:docMk/>
            <pc:sldMk cId="1888969360" sldId="261"/>
            <ac:spMk id="1046" creationId="{8F23F8A3-8FD7-4779-8323-FDC26BE99889}"/>
          </ac:spMkLst>
        </pc:spChg>
        <pc:spChg chg="add del">
          <ac:chgData name="Nicolás Antonio Rojas Sáez" userId="82185924f4f95933" providerId="LiveId" clId="{7F401913-5002-455D-9CE1-0B2183B88BCE}" dt="2021-12-31T02:16:21.361" v="1949" actId="26606"/>
          <ac:spMkLst>
            <pc:docMk/>
            <pc:sldMk cId="1888969360" sldId="261"/>
            <ac:spMk id="1047" creationId="{F605C4CC-A25C-416F-8333-7CB7DC97D870}"/>
          </ac:spMkLst>
        </pc:spChg>
        <pc:spChg chg="add del">
          <ac:chgData name="Nicolás Antonio Rojas Sáez" userId="82185924f4f95933" providerId="LiveId" clId="{7F401913-5002-455D-9CE1-0B2183B88BCE}" dt="2021-12-31T02:16:22.492" v="1951" actId="26606"/>
          <ac:spMkLst>
            <pc:docMk/>
            <pc:sldMk cId="1888969360" sldId="261"/>
            <ac:spMk id="1049" creationId="{F4F2FC05-7D27-410F-BDA9-ADF4831368C7}"/>
          </ac:spMkLst>
        </pc:spChg>
        <pc:spChg chg="add del">
          <ac:chgData name="Nicolás Antonio Rojas Sáez" userId="82185924f4f95933" providerId="LiveId" clId="{7F401913-5002-455D-9CE1-0B2183B88BCE}" dt="2021-12-31T02:16:22.492" v="1951" actId="26606"/>
          <ac:spMkLst>
            <pc:docMk/>
            <pc:sldMk cId="1888969360" sldId="261"/>
            <ac:spMk id="1050" creationId="{9080D120-BD54-46E1-BA37-82F5E8089E90}"/>
          </ac:spMkLst>
        </pc:spChg>
        <pc:spChg chg="add del">
          <ac:chgData name="Nicolás Antonio Rojas Sáez" userId="82185924f4f95933" providerId="LiveId" clId="{7F401913-5002-455D-9CE1-0B2183B88BCE}" dt="2021-12-31T02:16:22.492" v="1951" actId="26606"/>
          <ac:spMkLst>
            <pc:docMk/>
            <pc:sldMk cId="1888969360" sldId="261"/>
            <ac:spMk id="1051" creationId="{81D83946-74FA-498A-AC80-9926F041B5C5}"/>
          </ac:spMkLst>
        </pc:spChg>
        <pc:spChg chg="add del">
          <ac:chgData name="Nicolás Antonio Rojas Sáez" userId="82185924f4f95933" providerId="LiveId" clId="{7F401913-5002-455D-9CE1-0B2183B88BCE}" dt="2021-12-31T02:16:22.492" v="1951" actId="26606"/>
          <ac:spMkLst>
            <pc:docMk/>
            <pc:sldMk cId="1888969360" sldId="261"/>
            <ac:spMk id="1052" creationId="{5060D983-8B52-443A-8183-2A1DE05618B5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4" creationId="{231BF440-39FA-4087-84CC-2EEC0BBDAF29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5" creationId="{F04E4CBA-303B-48BD-8451-C2701CB0EEBF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6" creationId="{F6CA58B3-AFCC-4A40-9882-50D5080879B0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7" creationId="{75C56826-D4E5-42ED-8529-079651CB3005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8" creationId="{82095FCE-EF05-4443-B97A-85DEE3A5CA17}"/>
          </ac:spMkLst>
        </pc:spChg>
        <pc:spChg chg="add del">
          <ac:chgData name="Nicolás Antonio Rojas Sáez" userId="82185924f4f95933" providerId="LiveId" clId="{7F401913-5002-455D-9CE1-0B2183B88BCE}" dt="2021-12-31T02:16:24.684" v="1953" actId="26606"/>
          <ac:spMkLst>
            <pc:docMk/>
            <pc:sldMk cId="1888969360" sldId="261"/>
            <ac:spMk id="1059" creationId="{CA00AE6B-AA30-4CF8-BA6F-339B780AD76C}"/>
          </ac:spMkLst>
        </pc:spChg>
        <pc:spChg chg="add del">
          <ac:chgData name="Nicolás Antonio Rojas Sáez" userId="82185924f4f95933" providerId="LiveId" clId="{7F401913-5002-455D-9CE1-0B2183B88BCE}" dt="2021-12-31T02:16:26.748" v="1955" actId="26606"/>
          <ac:spMkLst>
            <pc:docMk/>
            <pc:sldMk cId="1888969360" sldId="261"/>
            <ac:spMk id="1061" creationId="{2B566528-1B12-4246-9431-5C2D7D081168}"/>
          </ac:spMkLst>
        </pc:spChg>
        <pc:spChg chg="add del">
          <ac:chgData name="Nicolás Antonio Rojas Sáez" userId="82185924f4f95933" providerId="LiveId" clId="{7F401913-5002-455D-9CE1-0B2183B88BCE}" dt="2021-12-31T02:16:26.748" v="1955" actId="26606"/>
          <ac:spMkLst>
            <pc:docMk/>
            <pc:sldMk cId="1888969360" sldId="261"/>
            <ac:spMk id="1064" creationId="{D3F51FEB-38FB-4F6C-9F7B-2F2AFAB65463}"/>
          </ac:spMkLst>
        </pc:spChg>
        <pc:spChg chg="add del">
          <ac:chgData name="Nicolás Antonio Rojas Sáez" userId="82185924f4f95933" providerId="LiveId" clId="{7F401913-5002-455D-9CE1-0B2183B88BCE}" dt="2021-12-31T02:16:26.748" v="1955" actId="26606"/>
          <ac:spMkLst>
            <pc:docMk/>
            <pc:sldMk cId="1888969360" sldId="261"/>
            <ac:spMk id="1065" creationId="{1E547BA6-BAE0-43BB-A7CA-60F69CE252F0}"/>
          </ac:spMkLst>
        </pc:spChg>
        <pc:spChg chg="add">
          <ac:chgData name="Nicolás Antonio Rojas Sáez" userId="82185924f4f95933" providerId="LiveId" clId="{7F401913-5002-455D-9CE1-0B2183B88BCE}" dt="2021-12-31T02:16:26.748" v="1956" actId="26606"/>
          <ac:spMkLst>
            <pc:docMk/>
            <pc:sldMk cId="1888969360" sldId="261"/>
            <ac:spMk id="1067" creationId="{D2B783EE-0239-4717-BBEA-8C9EAC61C824}"/>
          </ac:spMkLst>
        </pc:spChg>
        <pc:spChg chg="add">
          <ac:chgData name="Nicolás Antonio Rojas Sáez" userId="82185924f4f95933" providerId="LiveId" clId="{7F401913-5002-455D-9CE1-0B2183B88BCE}" dt="2021-12-31T02:16:26.748" v="1956" actId="26606"/>
          <ac:spMkLst>
            <pc:docMk/>
            <pc:sldMk cId="1888969360" sldId="261"/>
            <ac:spMk id="1068" creationId="{A7B99495-F43F-4D80-A44F-2CB4764EB90B}"/>
          </ac:spMkLst>
        </pc:spChg>
        <pc:spChg chg="add">
          <ac:chgData name="Nicolás Antonio Rojas Sáez" userId="82185924f4f95933" providerId="LiveId" clId="{7F401913-5002-455D-9CE1-0B2183B88BCE}" dt="2021-12-31T02:16:26.748" v="1956" actId="26606"/>
          <ac:spMkLst>
            <pc:docMk/>
            <pc:sldMk cId="1888969360" sldId="261"/>
            <ac:spMk id="1069" creationId="{70BEB1E7-2F88-40BC-B73D-42E5B6F80BFC}"/>
          </ac:spMkLst>
        </pc:spChg>
        <pc:grpChg chg="add del">
          <ac:chgData name="Nicolás Antonio Rojas Sáez" userId="82185924f4f95933" providerId="LiveId" clId="{7F401913-5002-455D-9CE1-0B2183B88BCE}" dt="2021-12-31T02:14:01.699" v="1900" actId="26606"/>
          <ac:grpSpMkLst>
            <pc:docMk/>
            <pc:sldMk cId="1888969360" sldId="261"/>
            <ac:grpSpMk id="1032" creationId="{828A5161-06F1-46CF-8AD7-844680A59E13}"/>
          </ac:grpSpMkLst>
        </pc:grpChg>
        <pc:grpChg chg="add del">
          <ac:chgData name="Nicolás Antonio Rojas Sáez" userId="82185924f4f95933" providerId="LiveId" clId="{7F401913-5002-455D-9CE1-0B2183B88BCE}" dt="2021-12-31T02:14:01.699" v="1900" actId="26606"/>
          <ac:grpSpMkLst>
            <pc:docMk/>
            <pc:sldMk cId="1888969360" sldId="261"/>
            <ac:grpSpMk id="1034" creationId="{5995D10D-E9C9-47DB-AE7E-801FEF38F5C9}"/>
          </ac:grpSpMkLst>
        </pc:grpChg>
        <pc:grpChg chg="add del">
          <ac:chgData name="Nicolás Antonio Rojas Sáez" userId="82185924f4f95933" providerId="LiveId" clId="{7F401913-5002-455D-9CE1-0B2183B88BCE}" dt="2021-12-31T02:16:26.748" v="1955" actId="26606"/>
          <ac:grpSpMkLst>
            <pc:docMk/>
            <pc:sldMk cId="1888969360" sldId="261"/>
            <ac:grpSpMk id="1062" creationId="{07EAA094-9CF6-4695-958A-33D9BCAA9474}"/>
          </ac:grpSpMkLst>
        </pc:grpChg>
        <pc:picChg chg="add mod ord">
          <ac:chgData name="Nicolás Antonio Rojas Sáez" userId="82185924f4f95933" providerId="LiveId" clId="{7F401913-5002-455D-9CE1-0B2183B88BCE}" dt="2021-12-31T02:16:26.748" v="1956" actId="26606"/>
          <ac:picMkLst>
            <pc:docMk/>
            <pc:sldMk cId="1888969360" sldId="261"/>
            <ac:picMk id="5" creationId="{F95F8D81-C20A-4B08-8A82-9D5F3EE326BE}"/>
          </ac:picMkLst>
        </pc:picChg>
        <pc:picChg chg="add mod">
          <ac:chgData name="Nicolás Antonio Rojas Sáez" userId="82185924f4f95933" providerId="LiveId" clId="{7F401913-5002-455D-9CE1-0B2183B88BCE}" dt="2021-12-31T02:17:14.256" v="1970" actId="14100"/>
          <ac:picMkLst>
            <pc:docMk/>
            <pc:sldMk cId="1888969360" sldId="261"/>
            <ac:picMk id="7" creationId="{0786885E-30C2-4C9A-9828-8CF2CEE0A58F}"/>
          </ac:picMkLst>
        </pc:picChg>
        <pc:picChg chg="add mod ord">
          <ac:chgData name="Nicolás Antonio Rojas Sáez" userId="82185924f4f95933" providerId="LiveId" clId="{7F401913-5002-455D-9CE1-0B2183B88BCE}" dt="2021-12-31T02:16:26.748" v="1956" actId="26606"/>
          <ac:picMkLst>
            <pc:docMk/>
            <pc:sldMk cId="1888969360" sldId="261"/>
            <ac:picMk id="1026" creationId="{FB6B930D-049F-4CC9-B2E7-95962245DA10}"/>
          </ac:picMkLst>
        </pc:picChg>
        <pc:cxnChg chg="add del">
          <ac:chgData name="Nicolás Antonio Rojas Sáez" userId="82185924f4f95933" providerId="LiveId" clId="{7F401913-5002-455D-9CE1-0B2183B88BCE}" dt="2021-12-31T02:13:55.996" v="1898" actId="26606"/>
          <ac:cxnSpMkLst>
            <pc:docMk/>
            <pc:sldMk cId="1888969360" sldId="261"/>
            <ac:cxnSpMk id="1029" creationId="{57E1E5E6-F385-4E9C-B201-BA5BDE5CAD52}"/>
          </ac:cxnSpMkLst>
        </pc:cxnChg>
      </pc:sldChg>
      <pc:sldChg chg="addSp delSp modSp new mod setBg setClrOvrMap">
        <pc:chgData name="Nicolás Antonio Rojas Sáez" userId="82185924f4f95933" providerId="LiveId" clId="{7F401913-5002-455D-9CE1-0B2183B88BCE}" dt="2021-12-31T06:13:27.237" v="3961" actId="14100"/>
        <pc:sldMkLst>
          <pc:docMk/>
          <pc:sldMk cId="3191262789" sldId="262"/>
        </pc:sldMkLst>
        <pc:spChg chg="mod">
          <ac:chgData name="Nicolás Antonio Rojas Sáez" userId="82185924f4f95933" providerId="LiveId" clId="{7F401913-5002-455D-9CE1-0B2183B88BCE}" dt="2021-12-31T06:12:45.790" v="3947" actId="1076"/>
          <ac:spMkLst>
            <pc:docMk/>
            <pc:sldMk cId="3191262789" sldId="262"/>
            <ac:spMk id="2" creationId="{4B69FF51-E43B-42F5-8E61-451899CC28BE}"/>
          </ac:spMkLst>
        </pc:spChg>
        <pc:spChg chg="mod">
          <ac:chgData name="Nicolás Antonio Rojas Sáez" userId="82185924f4f95933" providerId="LiveId" clId="{7F401913-5002-455D-9CE1-0B2183B88BCE}" dt="2021-12-31T06:13:23.978" v="3960" actId="27636"/>
          <ac:spMkLst>
            <pc:docMk/>
            <pc:sldMk cId="3191262789" sldId="262"/>
            <ac:spMk id="3" creationId="{CAB65410-8175-415A-93B4-5ED0E092697B}"/>
          </ac:spMkLst>
        </pc:spChg>
        <pc:spChg chg="mod ord">
          <ac:chgData name="Nicolás Antonio Rojas Sáez" userId="82185924f4f95933" providerId="LiveId" clId="{7F401913-5002-455D-9CE1-0B2183B88BCE}" dt="2021-12-31T06:12:11.035" v="3927" actId="26606"/>
          <ac:spMkLst>
            <pc:docMk/>
            <pc:sldMk cId="3191262789" sldId="262"/>
            <ac:spMk id="4" creationId="{9C9D9CD5-3E2E-4C7F-A76E-55B887DE6CD6}"/>
          </ac:spMkLst>
        </pc:spChg>
        <pc:spChg chg="add del">
          <ac:chgData name="Nicolás Antonio Rojas Sáez" userId="82185924f4f95933" providerId="LiveId" clId="{7F401913-5002-455D-9CE1-0B2183B88BCE}" dt="2021-12-31T06:11:59.006" v="3920" actId="26606"/>
          <ac:spMkLst>
            <pc:docMk/>
            <pc:sldMk cId="3191262789" sldId="262"/>
            <ac:spMk id="71" creationId="{9AA72BD9-2C5A-4EDC-931F-5AA08EACA0F3}"/>
          </ac:spMkLst>
        </pc:spChg>
        <pc:spChg chg="add del">
          <ac:chgData name="Nicolás Antonio Rojas Sáez" userId="82185924f4f95933" providerId="LiveId" clId="{7F401913-5002-455D-9CE1-0B2183B88BCE}" dt="2021-12-31T06:11:59.006" v="3920" actId="26606"/>
          <ac:spMkLst>
            <pc:docMk/>
            <pc:sldMk cId="3191262789" sldId="262"/>
            <ac:spMk id="73" creationId="{DD3981AC-7B61-4947-BCF3-F7AA7FA385B9}"/>
          </ac:spMkLst>
        </pc:spChg>
        <pc:spChg chg="add del">
          <ac:chgData name="Nicolás Antonio Rojas Sáez" userId="82185924f4f95933" providerId="LiveId" clId="{7F401913-5002-455D-9CE1-0B2183B88BCE}" dt="2021-12-31T06:11:59.006" v="3920" actId="26606"/>
          <ac:spMkLst>
            <pc:docMk/>
            <pc:sldMk cId="3191262789" sldId="262"/>
            <ac:spMk id="75" creationId="{55D4142C-5077-457F-A6AD-3FECFDB39685}"/>
          </ac:spMkLst>
        </pc:spChg>
        <pc:spChg chg="add del">
          <ac:chgData name="Nicolás Antonio Rojas Sáez" userId="82185924f4f95933" providerId="LiveId" clId="{7F401913-5002-455D-9CE1-0B2183B88BCE}" dt="2021-12-31T06:11:59.006" v="3920" actId="26606"/>
          <ac:spMkLst>
            <pc:docMk/>
            <pc:sldMk cId="3191262789" sldId="262"/>
            <ac:spMk id="77" creationId="{7A5F0580-5EE9-419F-96EE-B6529EF6E7D0}"/>
          </ac:spMkLst>
        </pc:spChg>
        <pc:spChg chg="add del">
          <ac:chgData name="Nicolás Antonio Rojas Sáez" userId="82185924f4f95933" providerId="LiveId" clId="{7F401913-5002-455D-9CE1-0B2183B88BCE}" dt="2021-12-31T06:12:01.089" v="3922" actId="26606"/>
          <ac:spMkLst>
            <pc:docMk/>
            <pc:sldMk cId="3191262789" sldId="262"/>
            <ac:spMk id="3076" creationId="{86C7B4A1-154A-4DF0-AC46-F88D75A2E0FD}"/>
          </ac:spMkLst>
        </pc:spChg>
        <pc:spChg chg="add del">
          <ac:chgData name="Nicolás Antonio Rojas Sáez" userId="82185924f4f95933" providerId="LiveId" clId="{7F401913-5002-455D-9CE1-0B2183B88BCE}" dt="2021-12-31T06:12:06.158" v="3924" actId="26606"/>
          <ac:spMkLst>
            <pc:docMk/>
            <pc:sldMk cId="3191262789" sldId="262"/>
            <ac:spMk id="3078" creationId="{F13C74B1-5B17-4795-BED0-7140497B445A}"/>
          </ac:spMkLst>
        </pc:spChg>
        <pc:spChg chg="add del">
          <ac:chgData name="Nicolás Antonio Rojas Sáez" userId="82185924f4f95933" providerId="LiveId" clId="{7F401913-5002-455D-9CE1-0B2183B88BCE}" dt="2021-12-31T06:12:06.158" v="3924" actId="26606"/>
          <ac:spMkLst>
            <pc:docMk/>
            <pc:sldMk cId="3191262789" sldId="262"/>
            <ac:spMk id="3079" creationId="{D4974D33-8DC5-464E-8C6D-BE58F0669C17}"/>
          </ac:spMkLst>
        </pc:spChg>
        <pc:spChg chg="add del">
          <ac:chgData name="Nicolás Antonio Rojas Sáez" userId="82185924f4f95933" providerId="LiveId" clId="{7F401913-5002-455D-9CE1-0B2183B88BCE}" dt="2021-12-31T06:12:11.029" v="3926" actId="26606"/>
          <ac:spMkLst>
            <pc:docMk/>
            <pc:sldMk cId="3191262789" sldId="262"/>
            <ac:spMk id="3081" creationId="{DB304A14-32D0-4873-B914-423ED7B8DAFD}"/>
          </ac:spMkLst>
        </pc:spChg>
        <pc:spChg chg="add del">
          <ac:chgData name="Nicolás Antonio Rojas Sáez" userId="82185924f4f95933" providerId="LiveId" clId="{7F401913-5002-455D-9CE1-0B2183B88BCE}" dt="2021-12-31T06:12:11.029" v="3926" actId="26606"/>
          <ac:spMkLst>
            <pc:docMk/>
            <pc:sldMk cId="3191262789" sldId="262"/>
            <ac:spMk id="3082" creationId="{1D460C86-854F-4FB3-ABC2-E823D8FEB9DB}"/>
          </ac:spMkLst>
        </pc:spChg>
        <pc:spChg chg="add del">
          <ac:chgData name="Nicolás Antonio Rojas Sáez" userId="82185924f4f95933" providerId="LiveId" clId="{7F401913-5002-455D-9CE1-0B2183B88BCE}" dt="2021-12-31T06:12:11.029" v="3926" actId="26606"/>
          <ac:spMkLst>
            <pc:docMk/>
            <pc:sldMk cId="3191262789" sldId="262"/>
            <ac:spMk id="3083" creationId="{BB48116A-278A-4CC5-89D3-9DE8E8FF1245}"/>
          </ac:spMkLst>
        </pc:spChg>
        <pc:spChg chg="add">
          <ac:chgData name="Nicolás Antonio Rojas Sáez" userId="82185924f4f95933" providerId="LiveId" clId="{7F401913-5002-455D-9CE1-0B2183B88BCE}" dt="2021-12-31T06:12:11.035" v="3927" actId="26606"/>
          <ac:spMkLst>
            <pc:docMk/>
            <pc:sldMk cId="3191262789" sldId="262"/>
            <ac:spMk id="3085" creationId="{F13C74B1-5B17-4795-BED0-7140497B445A}"/>
          </ac:spMkLst>
        </pc:spChg>
        <pc:spChg chg="add">
          <ac:chgData name="Nicolás Antonio Rojas Sáez" userId="82185924f4f95933" providerId="LiveId" clId="{7F401913-5002-455D-9CE1-0B2183B88BCE}" dt="2021-12-31T06:12:11.035" v="3927" actId="26606"/>
          <ac:spMkLst>
            <pc:docMk/>
            <pc:sldMk cId="3191262789" sldId="262"/>
            <ac:spMk id="3086" creationId="{D4974D33-8DC5-464E-8C6D-BE58F0669C17}"/>
          </ac:spMkLst>
        </pc:spChg>
        <pc:picChg chg="add mod">
          <ac:chgData name="Nicolás Antonio Rojas Sáez" userId="82185924f4f95933" providerId="LiveId" clId="{7F401913-5002-455D-9CE1-0B2183B88BCE}" dt="2021-12-31T06:13:10.417" v="3956"/>
          <ac:picMkLst>
            <pc:docMk/>
            <pc:sldMk cId="3191262789" sldId="262"/>
            <ac:picMk id="18" creationId="{58A0514A-2FCE-46FE-B4B7-6ECF4383B3A5}"/>
          </ac:picMkLst>
        </pc:picChg>
        <pc:picChg chg="add mod ord">
          <ac:chgData name="Nicolás Antonio Rojas Sáez" userId="82185924f4f95933" providerId="LiveId" clId="{7F401913-5002-455D-9CE1-0B2183B88BCE}" dt="2021-12-31T06:13:27.237" v="3961" actId="14100"/>
          <ac:picMkLst>
            <pc:docMk/>
            <pc:sldMk cId="3191262789" sldId="262"/>
            <ac:picMk id="3074" creationId="{316C9B31-C667-4A24-AAE1-2CA99170065F}"/>
          </ac:picMkLst>
        </pc:picChg>
      </pc:sldChg>
      <pc:sldChg chg="addSp delSp modSp new mod setBg">
        <pc:chgData name="Nicolás Antonio Rojas Sáez" userId="82185924f4f95933" providerId="LiveId" clId="{7F401913-5002-455D-9CE1-0B2183B88BCE}" dt="2021-12-31T06:09:57.537" v="3905"/>
        <pc:sldMkLst>
          <pc:docMk/>
          <pc:sldMk cId="144637171" sldId="263"/>
        </pc:sldMkLst>
        <pc:spChg chg="mod">
          <ac:chgData name="Nicolás Antonio Rojas Sáez" userId="82185924f4f95933" providerId="LiveId" clId="{7F401913-5002-455D-9CE1-0B2183B88BCE}" dt="2021-12-31T06:09:44.913" v="3904" actId="26606"/>
          <ac:spMkLst>
            <pc:docMk/>
            <pc:sldMk cId="144637171" sldId="263"/>
            <ac:spMk id="2" creationId="{4A3BD732-DC5D-445C-84A6-9FF538B23339}"/>
          </ac:spMkLst>
        </pc:spChg>
        <pc:spChg chg="mod">
          <ac:chgData name="Nicolás Antonio Rojas Sáez" userId="82185924f4f95933" providerId="LiveId" clId="{7F401913-5002-455D-9CE1-0B2183B88BCE}" dt="2021-12-31T06:09:44.913" v="3904" actId="26606"/>
          <ac:spMkLst>
            <pc:docMk/>
            <pc:sldMk cId="144637171" sldId="263"/>
            <ac:spMk id="3" creationId="{3F4C96AA-4010-4CEC-9958-4B8673FE1B48}"/>
          </ac:spMkLst>
        </pc:spChg>
        <pc:spChg chg="mod ord">
          <ac:chgData name="Nicolás Antonio Rojas Sáez" userId="82185924f4f95933" providerId="LiveId" clId="{7F401913-5002-455D-9CE1-0B2183B88BCE}" dt="2021-12-31T06:09:44.913" v="3904" actId="26606"/>
          <ac:spMkLst>
            <pc:docMk/>
            <pc:sldMk cId="144637171" sldId="263"/>
            <ac:spMk id="4" creationId="{90BE055B-6AAB-4039-AA1A-8454F87CB23C}"/>
          </ac:spMkLst>
        </pc:spChg>
        <pc:spChg chg="add del">
          <ac:chgData name="Nicolás Antonio Rojas Sáez" userId="82185924f4f95933" providerId="LiveId" clId="{7F401913-5002-455D-9CE1-0B2183B88BCE}" dt="2021-12-31T06:09:44.913" v="3904" actId="26606"/>
          <ac:spMkLst>
            <pc:docMk/>
            <pc:sldMk cId="144637171" sldId="263"/>
            <ac:spMk id="75" creationId="{B3684CCF-CEBB-4D8E-A366-95E43D4C790B}"/>
          </ac:spMkLst>
        </pc:spChg>
        <pc:spChg chg="add del">
          <ac:chgData name="Nicolás Antonio Rojas Sáez" userId="82185924f4f95933" providerId="LiveId" clId="{7F401913-5002-455D-9CE1-0B2183B88BCE}" dt="2021-12-31T06:09:44.913" v="3904" actId="26606"/>
          <ac:spMkLst>
            <pc:docMk/>
            <pc:sldMk cId="144637171" sldId="263"/>
            <ac:spMk id="77" creationId="{70BEB1E7-2F88-40BC-B73D-42E5B6F80BFC}"/>
          </ac:spMkLst>
        </pc:spChg>
        <pc:picChg chg="add mod">
          <ac:chgData name="Nicolás Antonio Rojas Sáez" userId="82185924f4f95933" providerId="LiveId" clId="{7F401913-5002-455D-9CE1-0B2183B88BCE}" dt="2021-12-31T06:09:57.537" v="3905"/>
          <ac:picMkLst>
            <pc:docMk/>
            <pc:sldMk cId="144637171" sldId="263"/>
            <ac:picMk id="10" creationId="{8555FF64-3CB6-44AD-880B-B3DC2EFCB3D5}"/>
          </ac:picMkLst>
        </pc:picChg>
        <pc:picChg chg="add mod">
          <ac:chgData name="Nicolás Antonio Rojas Sáez" userId="82185924f4f95933" providerId="LiveId" clId="{7F401913-5002-455D-9CE1-0B2183B88BCE}" dt="2021-12-31T06:09:44.913" v="3904" actId="26606"/>
          <ac:picMkLst>
            <pc:docMk/>
            <pc:sldMk cId="144637171" sldId="263"/>
            <ac:picMk id="2050" creationId="{1AD05104-8E85-4699-ADC4-AD721F5939B1}"/>
          </ac:picMkLst>
        </pc:picChg>
        <pc:picChg chg="add mod ord">
          <ac:chgData name="Nicolás Antonio Rojas Sáez" userId="82185924f4f95933" providerId="LiveId" clId="{7F401913-5002-455D-9CE1-0B2183B88BCE}" dt="2021-12-31T06:09:44.913" v="3904" actId="26606"/>
          <ac:picMkLst>
            <pc:docMk/>
            <pc:sldMk cId="144637171" sldId="263"/>
            <ac:picMk id="2052" creationId="{6AAAD90E-423F-48F0-B64D-E22649E2DBA6}"/>
          </ac:picMkLst>
        </pc:picChg>
        <pc:picChg chg="add mod">
          <ac:chgData name="Nicolás Antonio Rojas Sáez" userId="82185924f4f95933" providerId="LiveId" clId="{7F401913-5002-455D-9CE1-0B2183B88BCE}" dt="2021-12-31T06:09:44.913" v="3904" actId="26606"/>
          <ac:picMkLst>
            <pc:docMk/>
            <pc:sldMk cId="144637171" sldId="263"/>
            <ac:picMk id="2054" creationId="{3DE53D90-F1ED-46B7-A8E7-AACB1851441B}"/>
          </ac:picMkLst>
        </pc:picChg>
      </pc:sldChg>
      <pc:sldChg chg="addSp delSp modSp new mod setBg">
        <pc:chgData name="Nicolás Antonio Rojas Sáez" userId="82185924f4f95933" providerId="LiveId" clId="{7F401913-5002-455D-9CE1-0B2183B88BCE}" dt="2021-12-31T07:02:30.459" v="6724" actId="14100"/>
        <pc:sldMkLst>
          <pc:docMk/>
          <pc:sldMk cId="2331068127" sldId="264"/>
        </pc:sldMkLst>
        <pc:spChg chg="mod">
          <ac:chgData name="Nicolás Antonio Rojas Sáez" userId="82185924f4f95933" providerId="LiveId" clId="{7F401913-5002-455D-9CE1-0B2183B88BCE}" dt="2021-12-31T07:00:02.180" v="6695" actId="14100"/>
          <ac:spMkLst>
            <pc:docMk/>
            <pc:sldMk cId="2331068127" sldId="264"/>
            <ac:spMk id="2" creationId="{BC6654BF-FA81-49BF-8B08-CE74FED393EE}"/>
          </ac:spMkLst>
        </pc:spChg>
        <pc:spChg chg="mod">
          <ac:chgData name="Nicolás Antonio Rojas Sáez" userId="82185924f4f95933" providerId="LiveId" clId="{7F401913-5002-455D-9CE1-0B2183B88BCE}" dt="2021-12-31T07:02:30.459" v="6724" actId="14100"/>
          <ac:spMkLst>
            <pc:docMk/>
            <pc:sldMk cId="2331068127" sldId="264"/>
            <ac:spMk id="3" creationId="{9480A775-44C5-4F71-8CE1-5340AEEA3BEC}"/>
          </ac:spMkLst>
        </pc:spChg>
        <pc:spChg chg="mod ord">
          <ac:chgData name="Nicolás Antonio Rojas Sáez" userId="82185924f4f95933" providerId="LiveId" clId="{7F401913-5002-455D-9CE1-0B2183B88BCE}" dt="2021-12-31T06:59:54.286" v="6692" actId="26606"/>
          <ac:spMkLst>
            <pc:docMk/>
            <pc:sldMk cId="2331068127" sldId="264"/>
            <ac:spMk id="4" creationId="{DB50C84D-4C45-4E10-8090-546B66D2D42B}"/>
          </ac:spMkLst>
        </pc:spChg>
        <pc:spChg chg="add del">
          <ac:chgData name="Nicolás Antonio Rojas Sáez" userId="82185924f4f95933" providerId="LiveId" clId="{7F401913-5002-455D-9CE1-0B2183B88BCE}" dt="2021-12-31T06:59:25.536" v="6687" actId="26606"/>
          <ac:spMkLst>
            <pc:docMk/>
            <pc:sldMk cId="2331068127" sldId="264"/>
            <ac:spMk id="71" creationId="{F13C74B1-5B17-4795-BED0-7140497B445A}"/>
          </ac:spMkLst>
        </pc:spChg>
        <pc:spChg chg="add del">
          <ac:chgData name="Nicolás Antonio Rojas Sáez" userId="82185924f4f95933" providerId="LiveId" clId="{7F401913-5002-455D-9CE1-0B2183B88BCE}" dt="2021-12-31T06:59:25.536" v="6687" actId="26606"/>
          <ac:spMkLst>
            <pc:docMk/>
            <pc:sldMk cId="2331068127" sldId="264"/>
            <ac:spMk id="73" creationId="{D4974D33-8DC5-464E-8C6D-BE58F0669C17}"/>
          </ac:spMkLst>
        </pc:spChg>
        <pc:spChg chg="add del">
          <ac:chgData name="Nicolás Antonio Rojas Sáez" userId="82185924f4f95933" providerId="LiveId" clId="{7F401913-5002-455D-9CE1-0B2183B88BCE}" dt="2021-12-31T06:59:54.286" v="6692" actId="26606"/>
          <ac:spMkLst>
            <pc:docMk/>
            <pc:sldMk cId="2331068127" sldId="264"/>
            <ac:spMk id="75" creationId="{BB48116A-278A-4CC5-89D3-9DE8E8FF1245}"/>
          </ac:spMkLst>
        </pc:spChg>
        <pc:spChg chg="add">
          <ac:chgData name="Nicolás Antonio Rojas Sáez" userId="82185924f4f95933" providerId="LiveId" clId="{7F401913-5002-455D-9CE1-0B2183B88BCE}" dt="2021-12-31T06:59:54.286" v="6692" actId="26606"/>
          <ac:spMkLst>
            <pc:docMk/>
            <pc:sldMk cId="2331068127" sldId="264"/>
            <ac:spMk id="138" creationId="{D009D6D5-DAC2-4A8B-A17A-E206B9012D09}"/>
          </ac:spMkLst>
        </pc:spChg>
        <pc:spChg chg="add del">
          <ac:chgData name="Nicolás Antonio Rojas Sáez" userId="82185924f4f95933" providerId="LiveId" clId="{7F401913-5002-455D-9CE1-0B2183B88BCE}" dt="2021-12-31T06:59:54.286" v="6692" actId="26606"/>
          <ac:spMkLst>
            <pc:docMk/>
            <pc:sldMk cId="2331068127" sldId="264"/>
            <ac:spMk id="6148" creationId="{DB304A14-32D0-4873-B914-423ED7B8DAFD}"/>
          </ac:spMkLst>
        </pc:spChg>
        <pc:spChg chg="add del">
          <ac:chgData name="Nicolás Antonio Rojas Sáez" userId="82185924f4f95933" providerId="LiveId" clId="{7F401913-5002-455D-9CE1-0B2183B88BCE}" dt="2021-12-31T06:59:54.286" v="6692" actId="26606"/>
          <ac:spMkLst>
            <pc:docMk/>
            <pc:sldMk cId="2331068127" sldId="264"/>
            <ac:spMk id="6149" creationId="{1D460C86-854F-4FB3-ABC2-E823D8FEB9DB}"/>
          </ac:spMkLst>
        </pc:spChg>
        <pc:picChg chg="add mod">
          <ac:chgData name="Nicolás Antonio Rojas Sáez" userId="82185924f4f95933" providerId="LiveId" clId="{7F401913-5002-455D-9CE1-0B2183B88BCE}" dt="2021-12-31T06:59:37.026" v="6690"/>
          <ac:picMkLst>
            <pc:docMk/>
            <pc:sldMk cId="2331068127" sldId="264"/>
            <ac:picMk id="11" creationId="{1173528B-F1E1-450F-A316-D13130679CA9}"/>
          </ac:picMkLst>
        </pc:picChg>
        <pc:picChg chg="add mod">
          <ac:chgData name="Nicolás Antonio Rojas Sáez" userId="82185924f4f95933" providerId="LiveId" clId="{7F401913-5002-455D-9CE1-0B2183B88BCE}" dt="2021-12-31T06:59:54.286" v="6692" actId="26606"/>
          <ac:picMkLst>
            <pc:docMk/>
            <pc:sldMk cId="2331068127" sldId="264"/>
            <ac:picMk id="6146" creationId="{FC74E034-8307-4FF6-BA1B-F809E601B86F}"/>
          </ac:picMkLst>
        </pc:picChg>
      </pc:sldChg>
      <pc:sldChg chg="addSp modSp new mod setBg">
        <pc:chgData name="Nicolás Antonio Rojas Sáez" userId="82185924f4f95933" providerId="LiveId" clId="{7F401913-5002-455D-9CE1-0B2183B88BCE}" dt="2021-12-31T07:05:45.885" v="6857" actId="14100"/>
        <pc:sldMkLst>
          <pc:docMk/>
          <pc:sldMk cId="2923010759" sldId="265"/>
        </pc:sldMkLst>
        <pc:spChg chg="mod ord">
          <ac:chgData name="Nicolás Antonio Rojas Sáez" userId="82185924f4f95933" providerId="LiveId" clId="{7F401913-5002-455D-9CE1-0B2183B88BCE}" dt="2021-12-31T07:05:35.036" v="6852" actId="27636"/>
          <ac:spMkLst>
            <pc:docMk/>
            <pc:sldMk cId="2923010759" sldId="265"/>
            <ac:spMk id="2" creationId="{A8A8DB48-DA89-4C0D-8D1C-D08E768635AB}"/>
          </ac:spMkLst>
        </pc:spChg>
        <pc:spChg chg="mod">
          <ac:chgData name="Nicolás Antonio Rojas Sáez" userId="82185924f4f95933" providerId="LiveId" clId="{7F401913-5002-455D-9CE1-0B2183B88BCE}" dt="2021-12-31T07:05:45.885" v="6857" actId="14100"/>
          <ac:spMkLst>
            <pc:docMk/>
            <pc:sldMk cId="2923010759" sldId="265"/>
            <ac:spMk id="3" creationId="{8415185D-D44B-4E16-AF40-5C19BF5AF3F7}"/>
          </ac:spMkLst>
        </pc:spChg>
        <pc:spChg chg="mod">
          <ac:chgData name="Nicolás Antonio Rojas Sáez" userId="82185924f4f95933" providerId="LiveId" clId="{7F401913-5002-455D-9CE1-0B2183B88BCE}" dt="2021-12-31T07:03:37.745" v="6800" actId="26606"/>
          <ac:spMkLst>
            <pc:docMk/>
            <pc:sldMk cId="2923010759" sldId="265"/>
            <ac:spMk id="4" creationId="{14935391-692C-43CD-BA7C-01757C8B99A0}"/>
          </ac:spMkLst>
        </pc:spChg>
        <pc:spChg chg="add">
          <ac:chgData name="Nicolás Antonio Rojas Sáez" userId="82185924f4f95933" providerId="LiveId" clId="{7F401913-5002-455D-9CE1-0B2183B88BCE}" dt="2021-12-31T07:03:37.745" v="6800" actId="26606"/>
          <ac:spMkLst>
            <pc:docMk/>
            <pc:sldMk cId="2923010759" sldId="265"/>
            <ac:spMk id="11" creationId="{79477870-C64A-4E35-8F2F-05B7114F3C74}"/>
          </ac:spMkLst>
        </pc:spChg>
        <pc:spChg chg="add">
          <ac:chgData name="Nicolás Antonio Rojas Sáez" userId="82185924f4f95933" providerId="LiveId" clId="{7F401913-5002-455D-9CE1-0B2183B88BCE}" dt="2021-12-31T07:03:37.745" v="6800" actId="26606"/>
          <ac:spMkLst>
            <pc:docMk/>
            <pc:sldMk cId="2923010759" sldId="265"/>
            <ac:spMk id="13" creationId="{8AEA628B-C8FF-4D0B-B111-F101F580B15D}"/>
          </ac:spMkLst>
        </pc:spChg>
        <pc:spChg chg="add">
          <ac:chgData name="Nicolás Antonio Rojas Sáez" userId="82185924f4f95933" providerId="LiveId" clId="{7F401913-5002-455D-9CE1-0B2183B88BCE}" dt="2021-12-31T07:03:37.745" v="6800" actId="26606"/>
          <ac:spMkLst>
            <pc:docMk/>
            <pc:sldMk cId="2923010759" sldId="265"/>
            <ac:spMk id="15" creationId="{42663BD0-064C-40FC-A331-F49FCA9536AA}"/>
          </ac:spMkLst>
        </pc:spChg>
        <pc:picChg chg="add mod">
          <ac:chgData name="Nicolás Antonio Rojas Sáez" userId="82185924f4f95933" providerId="LiveId" clId="{7F401913-5002-455D-9CE1-0B2183B88BCE}" dt="2021-12-31T07:03:37.745" v="6800" actId="26606"/>
          <ac:picMkLst>
            <pc:docMk/>
            <pc:sldMk cId="2923010759" sldId="265"/>
            <ac:picMk id="6" creationId="{56461DF6-E228-46BE-8313-570EEC875F5C}"/>
          </ac:picMkLst>
        </pc:picChg>
        <pc:picChg chg="add mod">
          <ac:chgData name="Nicolás Antonio Rojas Sáez" userId="82185924f4f95933" providerId="LiveId" clId="{7F401913-5002-455D-9CE1-0B2183B88BCE}" dt="2021-12-31T07:03:42.265" v="6801"/>
          <ac:picMkLst>
            <pc:docMk/>
            <pc:sldMk cId="2923010759" sldId="265"/>
            <ac:picMk id="10" creationId="{CEF03D96-6B50-44B6-A0AC-6783756F20F6}"/>
          </ac:picMkLst>
        </pc:picChg>
      </pc:sldChg>
      <pc:sldChg chg="addSp modSp new mod">
        <pc:chgData name="Nicolás Antonio Rojas Sáez" userId="82185924f4f95933" providerId="LiveId" clId="{7F401913-5002-455D-9CE1-0B2183B88BCE}" dt="2021-12-31T07:08:44.547" v="7038" actId="14100"/>
        <pc:sldMkLst>
          <pc:docMk/>
          <pc:sldMk cId="549882414" sldId="266"/>
        </pc:sldMkLst>
        <pc:spChg chg="mod">
          <ac:chgData name="Nicolás Antonio Rojas Sáez" userId="82185924f4f95933" providerId="LiveId" clId="{7F401913-5002-455D-9CE1-0B2183B88BCE}" dt="2021-12-29T18:24:09.579" v="1539" actId="20577"/>
          <ac:spMkLst>
            <pc:docMk/>
            <pc:sldMk cId="549882414" sldId="266"/>
            <ac:spMk id="2" creationId="{39EC87A1-9114-4EC3-86C3-3A63278AA542}"/>
          </ac:spMkLst>
        </pc:spChg>
        <pc:spChg chg="mod">
          <ac:chgData name="Nicolás Antonio Rojas Sáez" userId="82185924f4f95933" providerId="LiveId" clId="{7F401913-5002-455D-9CE1-0B2183B88BCE}" dt="2021-12-31T07:08:44.547" v="7038" actId="14100"/>
          <ac:spMkLst>
            <pc:docMk/>
            <pc:sldMk cId="549882414" sldId="266"/>
            <ac:spMk id="3" creationId="{20CA02B9-E09F-4EC4-9766-66430EF593B6}"/>
          </ac:spMkLst>
        </pc:spChg>
        <pc:picChg chg="add mod">
          <ac:chgData name="Nicolás Antonio Rojas Sáez" userId="82185924f4f95933" providerId="LiveId" clId="{7F401913-5002-455D-9CE1-0B2183B88BCE}" dt="2021-12-31T07:08:33.188" v="7035" actId="14100"/>
          <ac:picMkLst>
            <pc:docMk/>
            <pc:sldMk cId="549882414" sldId="266"/>
            <ac:picMk id="7170" creationId="{A5FF4488-2291-4468-AA9A-A39B657F918E}"/>
          </ac:picMkLst>
        </pc:picChg>
        <pc:picChg chg="add mod">
          <ac:chgData name="Nicolás Antonio Rojas Sáez" userId="82185924f4f95933" providerId="LiveId" clId="{7F401913-5002-455D-9CE1-0B2183B88BCE}" dt="2021-12-31T07:08:37.626" v="7036" actId="1076"/>
          <ac:picMkLst>
            <pc:docMk/>
            <pc:sldMk cId="549882414" sldId="266"/>
            <ac:picMk id="7172" creationId="{242115AE-30F0-4D77-A482-4211FBC0EE8F}"/>
          </ac:picMkLst>
        </pc:picChg>
      </pc:sldChg>
      <pc:sldChg chg="addSp modSp new mod">
        <pc:chgData name="Nicolás Antonio Rojas Sáez" userId="82185924f4f95933" providerId="LiveId" clId="{7F401913-5002-455D-9CE1-0B2183B88BCE}" dt="2021-12-31T07:09:45.459" v="7041" actId="1076"/>
        <pc:sldMkLst>
          <pc:docMk/>
          <pc:sldMk cId="1615314047" sldId="267"/>
        </pc:sldMkLst>
        <pc:spChg chg="mod">
          <ac:chgData name="Nicolás Antonio Rojas Sáez" userId="82185924f4f95933" providerId="LiveId" clId="{7F401913-5002-455D-9CE1-0B2183B88BCE}" dt="2021-12-29T18:24:23.297" v="1565" actId="20577"/>
          <ac:spMkLst>
            <pc:docMk/>
            <pc:sldMk cId="1615314047" sldId="267"/>
            <ac:spMk id="2" creationId="{0A0C068A-34C6-4C0D-8CEB-3DFD2FC2AB61}"/>
          </ac:spMkLst>
        </pc:spChg>
        <pc:spChg chg="mod">
          <ac:chgData name="Nicolás Antonio Rojas Sáez" userId="82185924f4f95933" providerId="LiveId" clId="{7F401913-5002-455D-9CE1-0B2183B88BCE}" dt="2021-12-31T07:06:53.676" v="7022" actId="20577"/>
          <ac:spMkLst>
            <pc:docMk/>
            <pc:sldMk cId="1615314047" sldId="267"/>
            <ac:spMk id="3" creationId="{45E38E0D-81E4-4FC2-B533-9D198339BC23}"/>
          </ac:spMkLst>
        </pc:spChg>
        <pc:picChg chg="add mod">
          <ac:chgData name="Nicolás Antonio Rojas Sáez" userId="82185924f4f95933" providerId="LiveId" clId="{7F401913-5002-455D-9CE1-0B2183B88BCE}" dt="2021-12-31T07:09:45.459" v="7041" actId="1076"/>
          <ac:picMkLst>
            <pc:docMk/>
            <pc:sldMk cId="1615314047" sldId="267"/>
            <ac:picMk id="9218" creationId="{E4ADCEBD-73D3-44E8-9BC9-1DEBEFD7C016}"/>
          </ac:picMkLst>
        </pc:picChg>
      </pc:sldChg>
      <pc:sldChg chg="addSp delSp modSp new mod">
        <pc:chgData name="Nicolás Antonio Rojas Sáez" userId="82185924f4f95933" providerId="LiveId" clId="{7F401913-5002-455D-9CE1-0B2183B88BCE}" dt="2021-12-31T07:13:36.247" v="7051" actId="1076"/>
        <pc:sldMkLst>
          <pc:docMk/>
          <pc:sldMk cId="2488098222" sldId="268"/>
        </pc:sldMkLst>
        <pc:spChg chg="mod">
          <ac:chgData name="Nicolás Antonio Rojas Sáez" userId="82185924f4f95933" providerId="LiveId" clId="{7F401913-5002-455D-9CE1-0B2183B88BCE}" dt="2021-12-29T18:24:36.427" v="1590" actId="20577"/>
          <ac:spMkLst>
            <pc:docMk/>
            <pc:sldMk cId="2488098222" sldId="268"/>
            <ac:spMk id="2" creationId="{C403A748-296D-4DE7-B85C-0380AA3E5C69}"/>
          </ac:spMkLst>
        </pc:spChg>
        <pc:spChg chg="del">
          <ac:chgData name="Nicolás Antonio Rojas Sáez" userId="82185924f4f95933" providerId="LiveId" clId="{7F401913-5002-455D-9CE1-0B2183B88BCE}" dt="2021-12-31T07:12:49.519" v="7042" actId="478"/>
          <ac:spMkLst>
            <pc:docMk/>
            <pc:sldMk cId="2488098222" sldId="268"/>
            <ac:spMk id="3" creationId="{1135F60E-3148-4D25-B038-F8C7CA6933F4}"/>
          </ac:spMkLst>
        </pc:spChg>
        <pc:spChg chg="add mod">
          <ac:chgData name="Nicolás Antonio Rojas Sáez" userId="82185924f4f95933" providerId="LiveId" clId="{7F401913-5002-455D-9CE1-0B2183B88BCE}" dt="2021-12-31T07:13:22.515" v="7049" actId="164"/>
          <ac:spMkLst>
            <pc:docMk/>
            <pc:sldMk cId="2488098222" sldId="268"/>
            <ac:spMk id="7" creationId="{4FB4BEFB-AC0D-46FF-B8A3-9F4F3ACF079C}"/>
          </ac:spMkLst>
        </pc:spChg>
        <pc:grpChg chg="add mod">
          <ac:chgData name="Nicolás Antonio Rojas Sáez" userId="82185924f4f95933" providerId="LiveId" clId="{7F401913-5002-455D-9CE1-0B2183B88BCE}" dt="2021-12-31T07:13:36.247" v="7051" actId="1076"/>
          <ac:grpSpMkLst>
            <pc:docMk/>
            <pc:sldMk cId="2488098222" sldId="268"/>
            <ac:grpSpMk id="8" creationId="{D73DE69F-027E-41C2-8F20-B4394E39742C}"/>
          </ac:grpSpMkLst>
        </pc:grpChg>
        <pc:picChg chg="add mod">
          <ac:chgData name="Nicolás Antonio Rojas Sáez" userId="82185924f4f95933" providerId="LiveId" clId="{7F401913-5002-455D-9CE1-0B2183B88BCE}" dt="2021-12-31T07:13:22.515" v="7049" actId="164"/>
          <ac:picMkLst>
            <pc:docMk/>
            <pc:sldMk cId="2488098222" sldId="268"/>
            <ac:picMk id="6" creationId="{698A01AB-3365-436C-AA8B-7E45139753DD}"/>
          </ac:picMkLst>
        </pc:picChg>
      </pc:sldChg>
      <pc:sldChg chg="addSp delSp modSp add mod setBg">
        <pc:chgData name="Nicolás Antonio Rojas Sáez" userId="82185924f4f95933" providerId="LiveId" clId="{7F401913-5002-455D-9CE1-0B2183B88BCE}" dt="2021-12-31T06:23:57.500" v="4585" actId="20577"/>
        <pc:sldMkLst>
          <pc:docMk/>
          <pc:sldMk cId="3494532251" sldId="269"/>
        </pc:sldMkLst>
        <pc:spChg chg="mod">
          <ac:chgData name="Nicolás Antonio Rojas Sáez" userId="82185924f4f95933" providerId="LiveId" clId="{7F401913-5002-455D-9CE1-0B2183B88BCE}" dt="2021-12-31T06:23:57.500" v="4585" actId="20577"/>
          <ac:spMkLst>
            <pc:docMk/>
            <pc:sldMk cId="3494532251" sldId="269"/>
            <ac:spMk id="2" creationId="{4A3BD732-DC5D-445C-84A6-9FF538B23339}"/>
          </ac:spMkLst>
        </pc:spChg>
        <pc:spChg chg="mod">
          <ac:chgData name="Nicolás Antonio Rojas Sáez" userId="82185924f4f95933" providerId="LiveId" clId="{7F401913-5002-455D-9CE1-0B2183B88BCE}" dt="2021-12-31T06:23:34.464" v="4570" actId="403"/>
          <ac:spMkLst>
            <pc:docMk/>
            <pc:sldMk cId="3494532251" sldId="269"/>
            <ac:spMk id="3" creationId="{3F4C96AA-4010-4CEC-9958-4B8673FE1B48}"/>
          </ac:spMkLst>
        </pc:spChg>
        <pc:spChg chg="mod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4" creationId="{90BE055B-6AAB-4039-AA1A-8454F87CB23C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73" creationId="{231BF440-39FA-4087-84CC-2EEC0BBDAF29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75" creationId="{F04E4CBA-303B-48BD-8451-C2701CB0EEBF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77" creationId="{F6CA58B3-AFCC-4A40-9882-50D5080879B0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79" creationId="{75C56826-D4E5-42ED-8529-079651CB3005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81" creationId="{82095FCE-EF05-4443-B97A-85DEE3A5CA17}"/>
          </ac:spMkLst>
        </pc:spChg>
        <pc:spChg chg="add del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83" creationId="{CA00AE6B-AA30-4CF8-BA6F-339B780AD76C}"/>
          </ac:spMkLst>
        </pc:spChg>
        <pc:spChg chg="add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137" creationId="{D2B783EE-0239-4717-BBEA-8C9EAC61C824}"/>
          </ac:spMkLst>
        </pc:spChg>
        <pc:spChg chg="add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139" creationId="{A7B99495-F43F-4D80-A44F-2CB4764EB90B}"/>
          </ac:spMkLst>
        </pc:spChg>
        <pc:spChg chg="add">
          <ac:chgData name="Nicolás Antonio Rojas Sáez" userId="82185924f4f95933" providerId="LiveId" clId="{7F401913-5002-455D-9CE1-0B2183B88BCE}" dt="2021-12-31T06:23:15.130" v="4565" actId="26606"/>
          <ac:spMkLst>
            <pc:docMk/>
            <pc:sldMk cId="3494532251" sldId="269"/>
            <ac:spMk id="141" creationId="{70BEB1E7-2F88-40BC-B73D-42E5B6F80BFC}"/>
          </ac:spMkLst>
        </pc:spChg>
        <pc:picChg chg="add mod">
          <ac:chgData name="Nicolás Antonio Rojas Sáez" userId="82185924f4f95933" providerId="LiveId" clId="{7F401913-5002-455D-9CE1-0B2183B88BCE}" dt="2021-12-31T06:23:26.877" v="4566"/>
          <ac:picMkLst>
            <pc:docMk/>
            <pc:sldMk cId="3494532251" sldId="269"/>
            <ac:picMk id="16" creationId="{0D73D628-D348-45B2-92B0-BB17886F8597}"/>
          </ac:picMkLst>
        </pc:picChg>
        <pc:picChg chg="add mod ord">
          <ac:chgData name="Nicolás Antonio Rojas Sáez" userId="82185924f4f95933" providerId="LiveId" clId="{7F401913-5002-455D-9CE1-0B2183B88BCE}" dt="2021-12-31T06:23:15.130" v="4565" actId="26606"/>
          <ac:picMkLst>
            <pc:docMk/>
            <pc:sldMk cId="3494532251" sldId="269"/>
            <ac:picMk id="4098" creationId="{2C0352DB-7B65-41B6-B348-67AD7E24278F}"/>
          </ac:picMkLst>
        </pc:picChg>
        <pc:picChg chg="add mod ord">
          <ac:chgData name="Nicolás Antonio Rojas Sáez" userId="82185924f4f95933" providerId="LiveId" clId="{7F401913-5002-455D-9CE1-0B2183B88BCE}" dt="2021-12-31T06:23:15.130" v="4565" actId="26606"/>
          <ac:picMkLst>
            <pc:docMk/>
            <pc:sldMk cId="3494532251" sldId="269"/>
            <ac:picMk id="4100" creationId="{D197BC3C-ABBB-41D4-969C-E630EABB90AC}"/>
          </ac:picMkLst>
        </pc:picChg>
      </pc:sldChg>
      <pc:sldChg chg="addSp modSp add mod">
        <pc:chgData name="Nicolás Antonio Rojas Sáez" userId="82185924f4f95933" providerId="LiveId" clId="{7F401913-5002-455D-9CE1-0B2183B88BCE}" dt="2021-12-31T06:32:16.067" v="5192" actId="1076"/>
        <pc:sldMkLst>
          <pc:docMk/>
          <pc:sldMk cId="2509990455" sldId="270"/>
        </pc:sldMkLst>
        <pc:spChg chg="mod">
          <ac:chgData name="Nicolás Antonio Rojas Sáez" userId="82185924f4f95933" providerId="LiveId" clId="{7F401913-5002-455D-9CE1-0B2183B88BCE}" dt="2021-12-31T06:24:26.507" v="4598" actId="20577"/>
          <ac:spMkLst>
            <pc:docMk/>
            <pc:sldMk cId="2509990455" sldId="270"/>
            <ac:spMk id="2" creationId="{4A3BD732-DC5D-445C-84A6-9FF538B23339}"/>
          </ac:spMkLst>
        </pc:spChg>
        <pc:spChg chg="mod">
          <ac:chgData name="Nicolás Antonio Rojas Sáez" userId="82185924f4f95933" providerId="LiveId" clId="{7F401913-5002-455D-9CE1-0B2183B88BCE}" dt="2021-12-31T06:32:09.587" v="5191" actId="20577"/>
          <ac:spMkLst>
            <pc:docMk/>
            <pc:sldMk cId="2509990455" sldId="270"/>
            <ac:spMk id="3" creationId="{3F4C96AA-4010-4CEC-9958-4B8673FE1B48}"/>
          </ac:spMkLst>
        </pc:spChg>
        <pc:picChg chg="add mod">
          <ac:chgData name="Nicolás Antonio Rojas Sáez" userId="82185924f4f95933" providerId="LiveId" clId="{7F401913-5002-455D-9CE1-0B2183B88BCE}" dt="2021-12-31T06:32:16.067" v="5192" actId="1076"/>
          <ac:picMkLst>
            <pc:docMk/>
            <pc:sldMk cId="2509990455" sldId="270"/>
            <ac:picMk id="6" creationId="{1992B358-7C5C-4B2A-AD6A-5C6CDFC20FFF}"/>
          </ac:picMkLst>
        </pc:picChg>
      </pc:sldChg>
      <pc:sldChg chg="addSp modSp new mod">
        <pc:chgData name="Nicolás Antonio Rojas Sáez" userId="82185924f4f95933" providerId="LiveId" clId="{7F401913-5002-455D-9CE1-0B2183B88BCE}" dt="2021-12-31T06:47:30.037" v="5752" actId="20577"/>
        <pc:sldMkLst>
          <pc:docMk/>
          <pc:sldMk cId="3346368103" sldId="271"/>
        </pc:sldMkLst>
        <pc:spChg chg="mod">
          <ac:chgData name="Nicolás Antonio Rojas Sáez" userId="82185924f4f95933" providerId="LiveId" clId="{7F401913-5002-455D-9CE1-0B2183B88BCE}" dt="2021-12-31T06:30:55.817" v="5072" actId="20577"/>
          <ac:spMkLst>
            <pc:docMk/>
            <pc:sldMk cId="3346368103" sldId="271"/>
            <ac:spMk id="2" creationId="{F5FA4C17-2FBA-4EF9-95C5-1EC8AAA1FA42}"/>
          </ac:spMkLst>
        </pc:spChg>
        <pc:spChg chg="mod">
          <ac:chgData name="Nicolás Antonio Rojas Sáez" userId="82185924f4f95933" providerId="LiveId" clId="{7F401913-5002-455D-9CE1-0B2183B88BCE}" dt="2021-12-31T06:47:30.037" v="5752" actId="20577"/>
          <ac:spMkLst>
            <pc:docMk/>
            <pc:sldMk cId="3346368103" sldId="271"/>
            <ac:spMk id="3" creationId="{25DD8537-15C6-439D-9B6F-0E98447F5CBF}"/>
          </ac:spMkLst>
        </pc:spChg>
        <pc:picChg chg="add mod">
          <ac:chgData name="Nicolás Antonio Rojas Sáez" userId="82185924f4f95933" providerId="LiveId" clId="{7F401913-5002-455D-9CE1-0B2183B88BCE}" dt="2021-12-31T06:40:00.524" v="5447" actId="1076"/>
          <ac:picMkLst>
            <pc:docMk/>
            <pc:sldMk cId="3346368103" sldId="271"/>
            <ac:picMk id="5122" creationId="{15875861-1500-4CF8-A853-B53BB017AE60}"/>
          </ac:picMkLst>
        </pc:picChg>
        <pc:picChg chg="add mod">
          <ac:chgData name="Nicolás Antonio Rojas Sáez" userId="82185924f4f95933" providerId="LiveId" clId="{7F401913-5002-455D-9CE1-0B2183B88BCE}" dt="2021-12-31T06:40:06.740" v="5449" actId="14100"/>
          <ac:picMkLst>
            <pc:docMk/>
            <pc:sldMk cId="3346368103" sldId="271"/>
            <ac:picMk id="5124" creationId="{32101DE1-220A-452E-A667-B46C4CE1327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41A19-AEB2-4874-B5BB-FC3A4C21A22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D3585DC-3710-4F2D-B188-812C5F37A188}">
      <dgm:prSet phldrT="[Texto]" phldr="1" custT="1"/>
      <dgm:spPr/>
      <dgm:t>
        <a:bodyPr/>
        <a:lstStyle/>
        <a:p>
          <a:endParaRPr lang="es-CL" sz="1600" dirty="0"/>
        </a:p>
      </dgm:t>
    </dgm:pt>
    <dgm:pt modelId="{2C360CFB-5686-4AE7-A910-B883D6E05049}" type="parTrans" cxnId="{56B56F69-A08B-41AD-996F-5614DDE10E49}">
      <dgm:prSet/>
      <dgm:spPr/>
      <dgm:t>
        <a:bodyPr/>
        <a:lstStyle/>
        <a:p>
          <a:endParaRPr lang="es-CL"/>
        </a:p>
      </dgm:t>
    </dgm:pt>
    <dgm:pt modelId="{5F9EC870-9891-45C4-92D1-71E3A72A62A3}" type="sibTrans" cxnId="{56B56F69-A08B-41AD-996F-5614DDE10E49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  <dgm:extLst>
        <a:ext uri="{E40237B7-FDA0-4F09-8148-C483321AD2D9}">
          <dgm14:cNvPr xmlns:dgm14="http://schemas.microsoft.com/office/drawing/2010/diagram" id="0" name="" descr="Mujer con lentes oscuros sonriendo&#10;&#10;Descripción generada automáticamente">
            <a:extLst>
              <a:ext uri="{FF2B5EF4-FFF2-40B4-BE49-F238E27FC236}">
                <a16:creationId xmlns:a16="http://schemas.microsoft.com/office/drawing/2014/main" id="{EDBE62B6-4A3B-46CA-BFBC-6214B1C160ED}"/>
              </a:ext>
            </a:extLst>
          </dgm14:cNvPr>
        </a:ext>
      </dgm:extLst>
    </dgm:pt>
    <dgm:pt modelId="{B017B743-2E17-49B1-BD05-E4486B59C11F}" type="pres">
      <dgm:prSet presAssocID="{17341A19-AEB2-4874-B5BB-FC3A4C21A226}" presName="Name0" presStyleCnt="0">
        <dgm:presLayoutVars>
          <dgm:chMax val="7"/>
          <dgm:chPref val="7"/>
          <dgm:dir/>
        </dgm:presLayoutVars>
      </dgm:prSet>
      <dgm:spPr/>
    </dgm:pt>
    <dgm:pt modelId="{B77F4F63-562D-4F28-8C0F-1AF1E913D7C4}" type="pres">
      <dgm:prSet presAssocID="{17341A19-AEB2-4874-B5BB-FC3A4C21A226}" presName="Name1" presStyleCnt="0"/>
      <dgm:spPr/>
    </dgm:pt>
    <dgm:pt modelId="{DCCA130A-E698-43BF-8C69-AA9E08B59AD2}" type="pres">
      <dgm:prSet presAssocID="{5F9EC870-9891-45C4-92D1-71E3A72A62A3}" presName="picture_1" presStyleCnt="0"/>
      <dgm:spPr/>
    </dgm:pt>
    <dgm:pt modelId="{0FDDE852-4070-419C-91BE-DB3902DD2A7C}" type="pres">
      <dgm:prSet presAssocID="{5F9EC870-9891-45C4-92D1-71E3A72A62A3}" presName="pictureRepeatNode" presStyleLbl="alignImgPlace1" presStyleIdx="0" presStyleCnt="1" custScaleX="147752" custScaleY="147921" custLinFactNeighborX="-6591" custLinFactNeighborY="3126"/>
      <dgm:spPr/>
    </dgm:pt>
    <dgm:pt modelId="{9E8CB2A1-8861-4FA9-A158-52C229EF2DB1}" type="pres">
      <dgm:prSet presAssocID="{5D3585DC-3710-4F2D-B188-812C5F37A188}" presName="text_1" presStyleLbl="node1" presStyleIdx="0" presStyleCnt="0" custLinFactX="97993" custLinFactY="81953" custLinFactNeighborX="100000" custLinFactNeighborY="100000">
        <dgm:presLayoutVars>
          <dgm:bulletEnabled val="1"/>
        </dgm:presLayoutVars>
      </dgm:prSet>
      <dgm:spPr/>
    </dgm:pt>
  </dgm:ptLst>
  <dgm:cxnLst>
    <dgm:cxn modelId="{56B56F69-A08B-41AD-996F-5614DDE10E49}" srcId="{17341A19-AEB2-4874-B5BB-FC3A4C21A226}" destId="{5D3585DC-3710-4F2D-B188-812C5F37A188}" srcOrd="0" destOrd="0" parTransId="{2C360CFB-5686-4AE7-A910-B883D6E05049}" sibTransId="{5F9EC870-9891-45C4-92D1-71E3A72A62A3}"/>
    <dgm:cxn modelId="{5D4E75B4-3553-4A5D-9407-4F677CA1088D}" type="presOf" srcId="{5D3585DC-3710-4F2D-B188-812C5F37A188}" destId="{9E8CB2A1-8861-4FA9-A158-52C229EF2DB1}" srcOrd="0" destOrd="0" presId="urn:microsoft.com/office/officeart/2008/layout/CircularPictureCallout"/>
    <dgm:cxn modelId="{E0CDF1DF-6EE0-4C8E-8481-62F77FDFAD73}" type="presOf" srcId="{17341A19-AEB2-4874-B5BB-FC3A4C21A226}" destId="{B017B743-2E17-49B1-BD05-E4486B59C11F}" srcOrd="0" destOrd="0" presId="urn:microsoft.com/office/officeart/2008/layout/CircularPictureCallout"/>
    <dgm:cxn modelId="{FE91DFF3-3144-4B5C-ADE3-096A744416D5}" type="presOf" srcId="{5F9EC870-9891-45C4-92D1-71E3A72A62A3}" destId="{0FDDE852-4070-419C-91BE-DB3902DD2A7C}" srcOrd="0" destOrd="0" presId="urn:microsoft.com/office/officeart/2008/layout/CircularPictureCallout"/>
    <dgm:cxn modelId="{01743E05-94FE-4E81-9085-6F3D8256B29B}" type="presParOf" srcId="{B017B743-2E17-49B1-BD05-E4486B59C11F}" destId="{B77F4F63-562D-4F28-8C0F-1AF1E913D7C4}" srcOrd="0" destOrd="0" presId="urn:microsoft.com/office/officeart/2008/layout/CircularPictureCallout"/>
    <dgm:cxn modelId="{26C5335E-D221-42EA-A0B0-97857FA38437}" type="presParOf" srcId="{B77F4F63-562D-4F28-8C0F-1AF1E913D7C4}" destId="{DCCA130A-E698-43BF-8C69-AA9E08B59AD2}" srcOrd="0" destOrd="0" presId="urn:microsoft.com/office/officeart/2008/layout/CircularPictureCallout"/>
    <dgm:cxn modelId="{6CB8100E-F599-439C-80B5-BD43274BCDB7}" type="presParOf" srcId="{DCCA130A-E698-43BF-8C69-AA9E08B59AD2}" destId="{0FDDE852-4070-419C-91BE-DB3902DD2A7C}" srcOrd="0" destOrd="0" presId="urn:microsoft.com/office/officeart/2008/layout/CircularPictureCallout"/>
    <dgm:cxn modelId="{F580FB91-0A81-44AC-9C81-F194D5F25C85}" type="presParOf" srcId="{B77F4F63-562D-4F28-8C0F-1AF1E913D7C4}" destId="{9E8CB2A1-8861-4FA9-A158-52C229EF2DB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DE852-4070-419C-91BE-DB3902DD2A7C}">
      <dsp:nvSpPr>
        <dsp:cNvPr id="0" name=""/>
        <dsp:cNvSpPr/>
      </dsp:nvSpPr>
      <dsp:spPr>
        <a:xfrm>
          <a:off x="258467" y="92104"/>
          <a:ext cx="1955103" cy="195733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B2A1-8861-4FA9-A158-52C229EF2DB1}">
      <dsp:nvSpPr>
        <dsp:cNvPr id="0" name=""/>
        <dsp:cNvSpPr/>
      </dsp:nvSpPr>
      <dsp:spPr>
        <a:xfrm>
          <a:off x="1799596" y="1622152"/>
          <a:ext cx="846869" cy="4366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kern="1200" dirty="0"/>
        </a:p>
      </dsp:txBody>
      <dsp:txXfrm>
        <a:off x="1799596" y="1622152"/>
        <a:ext cx="846869" cy="436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0CAD-0A60-4CE1-858E-899FBC3C9160}" type="datetimeFigureOut">
              <a:rPr lang="es-CL" smtClean="0"/>
              <a:t>31-12-2021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F5396-F4EF-4766-AC89-11E98DB845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76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F4DF620-0792-4582-8734-61B54F778F50}"/>
              </a:ext>
            </a:extLst>
          </p:cNvPr>
          <p:cNvGrpSpPr/>
          <p:nvPr userDrawn="1"/>
        </p:nvGrpSpPr>
        <p:grpSpPr>
          <a:xfrm>
            <a:off x="1" y="6535737"/>
            <a:ext cx="12191999" cy="317863"/>
            <a:chOff x="1" y="6540137"/>
            <a:chExt cx="12191999" cy="317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68F37D-8748-4DA3-B665-9CB4FA182094}"/>
                </a:ext>
              </a:extLst>
            </p:cNvPr>
            <p:cNvSpPr/>
            <p:nvPr/>
          </p:nvSpPr>
          <p:spPr>
            <a:xfrm>
              <a:off x="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E3F318-B87A-4AFF-8428-5408D513EE89}"/>
                </a:ext>
              </a:extLst>
            </p:cNvPr>
            <p:cNvSpPr/>
            <p:nvPr/>
          </p:nvSpPr>
          <p:spPr>
            <a:xfrm>
              <a:off x="2302420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DE616-393B-4279-B4B0-AD847ECFC98F}"/>
                </a:ext>
              </a:extLst>
            </p:cNvPr>
            <p:cNvSpPr/>
            <p:nvPr/>
          </p:nvSpPr>
          <p:spPr>
            <a:xfrm>
              <a:off x="4331701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ADAAD2-D205-47AF-8654-8ECF6B61A172}"/>
                </a:ext>
              </a:extLst>
            </p:cNvPr>
            <p:cNvSpPr/>
            <p:nvPr/>
          </p:nvSpPr>
          <p:spPr>
            <a:xfrm>
              <a:off x="6322424" y="6540137"/>
              <a:ext cx="1888130" cy="3178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3F886C-F44E-4856-B8BF-DDA1363DB0D0}"/>
                </a:ext>
              </a:extLst>
            </p:cNvPr>
            <p:cNvSpPr/>
            <p:nvPr/>
          </p:nvSpPr>
          <p:spPr>
            <a:xfrm>
              <a:off x="8210554" y="6540137"/>
              <a:ext cx="1990723" cy="3178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72ECD7-2A1D-4D27-9DFB-C65CF851C238}"/>
                </a:ext>
              </a:extLst>
            </p:cNvPr>
            <p:cNvSpPr/>
            <p:nvPr/>
          </p:nvSpPr>
          <p:spPr>
            <a:xfrm>
              <a:off x="10201277" y="6540137"/>
              <a:ext cx="1990723" cy="3178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697789-8228-4C0E-99B2-B5DDCEFF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A781C-0F3A-4BAE-A396-4143A6BDC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04FAE-7FEC-4BDA-B4D0-6827497B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A9AE-102A-40CD-B729-C86786348A2F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F1BC-1B46-494B-8A34-E6FEDA24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C09E-A5FC-4FAC-AC9D-F0A367F1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68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F985-9402-4B47-8F0F-53B3844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627AF-6036-40EF-BB4E-5582ADD6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53139-B1B8-4120-AD3B-A9820CBE1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D40B6-5834-4708-A147-A8FDAE675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B1C78-445C-4CE1-8A1A-ECEC1528B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EFAB4-1FED-48C7-855D-C35EB8CE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C7A4-D3A3-4B84-A425-DA920E722E40}" type="datetime1">
              <a:rPr lang="es-CL" smtClean="0"/>
              <a:t>31-12-2021</a:t>
            </a:fld>
            <a:endParaRPr lang="es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F7A1B-3927-4FBA-A1F3-214FC707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BC70B-0B3B-463F-9622-1CAD8B68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99A42F-15E3-43CE-A983-09F8B1026E31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9E0DDC-6E16-44B8-B0C8-32E4B521E278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291E1A-55B7-4729-A5CB-28ECE0277FED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76C78-DFFD-423C-8285-9ECCF0C2D460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BF7AFE-71C6-4D4E-ACD5-2E7AD48D37C4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B25F1D-5859-4074-AA4F-FE74C82589B3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4C530F-7093-44F0-9E1C-04D5DB2F5EE3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05742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05CB-340D-4F40-8DE1-02CCB441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1B5B7-D6D0-41BB-A5DC-CB723743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82E8-CE97-4D52-93A5-715B84A51453}" type="datetime1">
              <a:rPr lang="es-CL" smtClean="0"/>
              <a:t>31-12-2021</a:t>
            </a:fld>
            <a:endParaRPr lang="es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6242E-4E16-41F9-81E4-C35260E4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6C08E-B161-48AF-8D14-2F1213C3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8B0693-EE15-4531-B6BC-9514BE298AFD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EB5BF-D0BD-4B0A-AC1E-2FE59DFFCFDE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ED46CA-28E0-4F71-9B0B-A0E20A05BCA0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E13254-C96D-477A-A305-9713C283A90C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1A99A2-A771-48B4-992F-70D68E353522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6DDC54-DAA9-40D3-AFA5-2C87166B98DC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CEA2D2-3224-4DC6-89CA-DABFAE191C60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75790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FFCE2-C48E-46B2-9FF4-8237CCF7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E3A6-AA3B-497F-8776-6BABD684A242}" type="datetime1">
              <a:rPr lang="es-CL" smtClean="0"/>
              <a:t>31-12-2021</a:t>
            </a:fld>
            <a:endParaRPr lang="es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0F818-81B1-4D3F-9B3A-32F659B0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09FBB-940B-44D1-9C56-04DE801F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83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0CE1-2F4D-4FE9-AA4C-7577E16E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6666-CF25-4C1E-B352-59B16A95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8AA97-B65F-4AF8-BD85-CA5714E8B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AEC1F-0814-46F1-8F45-071DA9D2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4E43-778D-4082-8027-590EC2EA59C7}" type="datetime1">
              <a:rPr lang="es-CL" smtClean="0"/>
              <a:t>31-12-2021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1E16-03A1-47C8-9F4F-E9E59584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4E32C-BF74-445F-B71C-26CFF20C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21C54C-7091-4957-A023-D4E75673D782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0B50F-1049-4669-8995-81D4F6739389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5162BE-0753-4A60-A2F8-052571780A44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84FB15-9AB0-49BB-AFAF-46326A7588E8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6E6D65-1AD8-4673-9A1C-95E67B0ED2F5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A4ECC0-1239-444D-960A-943E1630CAA3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163C77-402C-488F-82D7-FC49488EABF3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1904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17AD-BAF6-4DD4-AD9D-40129A3D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18688-3CA8-4F4F-876C-006CF1B01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B7E43-A18E-411F-BB8F-EB25F6BB1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98D6B-2E44-421A-A3CA-A1E8B2AC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0535-05C2-45CB-B032-39A6B210E459}" type="datetime1">
              <a:rPr lang="es-CL" smtClean="0"/>
              <a:t>31-12-2021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6CC86-2B4F-4A4E-A6CB-1BD0CB28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38A66-8B9E-463B-84B7-87D75130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4D821-4CC8-44FC-824E-023C76BCEC44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F97801-E2B8-4210-AE6C-54355E381552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4EFE18-6CCC-4ACC-8D7C-76F5EAAE20BE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A68D8B-AC07-44BD-AAC2-39E78ED456E5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101C02-FEC5-4E75-B8EF-912A8CFD5867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2D921-02F5-472F-AB8A-DFD85E1431F4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5EC241-4126-4349-89B4-D0087EDE8F36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93380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4412-1EAF-403C-84C1-560A9109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00CF9-0035-48E8-804B-A935ECE8A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0105-6140-4750-A466-B3C89DD0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EC22-49E1-472F-A847-2ACDA52B4367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43D66-3876-416A-88F3-98F4A1BB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B6B6-F507-4DF2-B8FB-8E5782BD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FD6F7A-FFEF-4079-B6E6-54DBEDD40306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399F0E-0C5E-4D56-9680-B707205D4836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4165F-163E-4825-94DD-F58479FC1CD6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AC7BCD-ADE7-493D-8804-4F94382650A5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1A2ED-B1D9-4AB8-B1E3-13E3B61AAF5D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DA5992-C1D7-4F71-92B7-2641639512C3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C2A4C3-5CEE-4366-A054-5EA959803E5D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91420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7E5A5-F9B2-4E3F-A2D0-F6C7BB2D3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736B0-6140-4793-A3FB-6E78F92D3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F4BB-35EC-46C2-B7BD-DEBAFAF8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DC7C-2ED8-4545-8012-8B406EBE24EF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5BDD-4A75-4F35-9040-71429C81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E5BAF-D61D-4D91-902E-28B5FF8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035C33-A824-4C8C-972A-D80AFFBAFEDF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4F6982-4FC3-4422-AAB7-81360B151E84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63C0EF-5D10-494E-AEA2-E3133D27B060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AF7D2-99B3-4E98-85C3-D2D05F5663DF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0DB49E-5F5A-44FC-85CE-CD95597AC58D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A74550-572F-4CBF-AF82-A10061C6A0AD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7B932-83D2-42D6-839F-0D07F9CA409B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2631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7CB3-46AA-46C5-A0B3-90540191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9CD1-5C28-4E87-B6C7-D2B9D8F7E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41A2-DE46-427D-9B71-56435B5F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F507-4CA1-41D5-B814-A2CDF43702C4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5B12D-C9FD-4559-B2EA-185C3A48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D1A5-103D-4893-98D8-97430072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0EC965-FFE8-4A1A-8CF4-74362BC61E6D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781CC8-F5A4-4903-8235-3A828CFA166F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31B582-677C-4AE8-888C-4E8608FC93F4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28E5E5-5D6C-4DD9-91B9-95446E83EFFA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A61BA9-3D32-43AB-A893-913427ED124C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34D427-03A0-4DDA-A292-1CE02B47ABEF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043DBC-8442-4F56-AA5B-31ABFEE45B92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060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9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3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81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89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9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F25B-87A0-49D2-AC16-0181CA8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B032-46D3-41BA-8F0E-835D2837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043A-995F-42D9-9C26-D6053856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7FD-0B5A-41A9-9CFF-B33597414C8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DBB-1974-499A-8B3F-1DFD2F2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56A7-DF0F-4D91-ABFA-09B823FF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14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0DC2-8FC0-4404-AD38-7BF9BF31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7DD8-72A9-4107-BB64-173256A90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E04B-AFB9-4054-96A7-991A87C6E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9337E-888E-4C43-914B-93F13995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3628-07E4-468D-8DD3-69B405E81636}" type="datetime1">
              <a:rPr lang="es-CL" smtClean="0"/>
              <a:t>31-12-2021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38FD7-EF8D-41D1-A76B-330570C9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EC759-E76D-48F2-A0B8-99AFE8EE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813FAA-4F12-4C1F-B8C5-D56BF42CDA48}"/>
              </a:ext>
            </a:extLst>
          </p:cNvPr>
          <p:cNvGrpSpPr/>
          <p:nvPr userDrawn="1"/>
        </p:nvGrpSpPr>
        <p:grpSpPr>
          <a:xfrm rot="5400000">
            <a:off x="-3283133" y="3270067"/>
            <a:ext cx="6858003" cy="317863"/>
            <a:chOff x="-1" y="6540137"/>
            <a:chExt cx="12191999" cy="317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C12785-4E34-4C69-8657-0A4A50347EAE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CE4E9A-447B-4C24-B1A6-3061351D1B33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3793C2-2E42-4445-8FF5-895CDB1ABD1C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1BEC3B-DC09-4605-867B-EE820786C5E7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69C1EB-711C-4B49-8084-BD8B96AE58A7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5E70CF-BED6-4AC4-9D8B-D1DD7A06E89C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918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2F71C0-96F2-4C73-9D41-6170B2C5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676F7-97E6-46D5-8E5B-3FE11842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AC06-6D11-4A7F-9944-6C5D4506C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793F-3D67-4DB1-B303-1B815960DBC9}" type="datetime1">
              <a:rPr lang="es-CL" smtClean="0"/>
              <a:t>31-12-2021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016B-3C6F-46BE-A630-7C69D5B95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992BA-FEB5-41C3-8995-0A06D5536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4"/>
                </a:solidFill>
              </a:defRPr>
            </a:lvl1pPr>
          </a:lstStyle>
          <a:p>
            <a:fld id="{086DEA9C-9D1C-45FC-A304-30DF6CFF4BE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0" r:id="rId5"/>
    <p:sldLayoutId id="2147483663" r:id="rId6"/>
    <p:sldLayoutId id="2147483661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2735-09BB-464D-B171-D17128DD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9316"/>
            <a:ext cx="12192000" cy="2208143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+mn-lt"/>
              </a:rPr>
              <a:t>CLASE 1:</a:t>
            </a:r>
            <a:br>
              <a:rPr lang="es-CL" dirty="0">
                <a:latin typeface="+mn-lt"/>
              </a:rPr>
            </a:br>
            <a:r>
              <a:rPr lang="es-ES" sz="4800" dirty="0">
                <a:latin typeface="+mn-lt"/>
              </a:rPr>
              <a:t>Minería en Chile y el Mundo: </a:t>
            </a:r>
            <a:br>
              <a:rPr lang="es-ES" sz="4800" dirty="0">
                <a:latin typeface="+mn-lt"/>
              </a:rPr>
            </a:br>
            <a:r>
              <a:rPr lang="es-ES" sz="4800" dirty="0">
                <a:latin typeface="+mn-lt"/>
              </a:rPr>
              <a:t>del Pasado a la Actualidad</a:t>
            </a:r>
            <a:br>
              <a:rPr lang="es-CL" dirty="0">
                <a:latin typeface="+mn-lt"/>
              </a:rPr>
            </a:br>
            <a:r>
              <a:rPr lang="es-CL" sz="2400" dirty="0">
                <a:latin typeface="+mn-lt"/>
              </a:rPr>
              <a:t>Industria minera: Experiencias y transformaciones para el siglo XXI</a:t>
            </a:r>
            <a:endParaRPr lang="es-CL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3B559-15CE-4642-AEE1-2C987DAFC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4900"/>
            <a:ext cx="9144000" cy="1224642"/>
          </a:xfrm>
        </p:spPr>
        <p:txBody>
          <a:bodyPr>
            <a:normAutofit lnSpcReduction="10000"/>
          </a:bodyPr>
          <a:lstStyle/>
          <a:p>
            <a:r>
              <a:rPr lang="es-CL" dirty="0">
                <a:latin typeface="Abadi Extra Light" panose="020B0204020104020204" pitchFamily="34" charset="0"/>
              </a:rPr>
              <a:t>Pía Lois – Constanza Araya – Nicolás Rojas</a:t>
            </a:r>
          </a:p>
          <a:p>
            <a:endParaRPr lang="es-CL" dirty="0">
              <a:latin typeface="Abadi Extra Light" panose="020B0204020104020204" pitchFamily="34" charset="0"/>
            </a:endParaRPr>
          </a:p>
          <a:p>
            <a:r>
              <a:rPr lang="es-CL" sz="1800" dirty="0">
                <a:latin typeface="Abadi Extra Light" panose="020B0204020104020204" pitchFamily="34" charset="0"/>
              </a:rPr>
              <a:t>03 enero 2022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04201A5-8745-4DEE-9E63-A5610C6D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0" y="144348"/>
            <a:ext cx="2302419" cy="161478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E0D334-7769-4275-80C9-8E42498A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36" y="273364"/>
            <a:ext cx="3683669" cy="11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BD732-DC5D-445C-84A6-9FF538B2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Mundo del Salitre, Crisis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C96AA-4010-4CEC-9958-4B8673FE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4725" cy="4351338"/>
          </a:xfrm>
        </p:spPr>
        <p:txBody>
          <a:bodyPr>
            <a:normAutofit/>
          </a:bodyPr>
          <a:lstStyle/>
          <a:p>
            <a:r>
              <a:rPr lang="es-CL" sz="2400" dirty="0"/>
              <a:t>1917, 1° Guerra Mundial y Salitre sintético.</a:t>
            </a:r>
          </a:p>
          <a:p>
            <a:r>
              <a:rPr lang="es-CL" sz="2400" dirty="0"/>
              <a:t>1919, </a:t>
            </a:r>
            <a:r>
              <a:rPr lang="es-CL" sz="2400" dirty="0" err="1"/>
              <a:t>Asoc</a:t>
            </a:r>
            <a:r>
              <a:rPr lang="es-CL" sz="2400" dirty="0"/>
              <a:t>. De Productores de Salitre de Chile</a:t>
            </a:r>
          </a:p>
          <a:p>
            <a:r>
              <a:rPr lang="es-CL" sz="2400" dirty="0"/>
              <a:t>1920, Inicio de la recesión del Salitre, Antofagasta comienza a sobrepoblarse de cesantes</a:t>
            </a:r>
          </a:p>
          <a:p>
            <a:r>
              <a:rPr lang="es-CL" sz="2400" dirty="0"/>
              <a:t>1929, Crisis económica mundial termina por quebrar la industria y comienzan los procesos de reorganización de la industria minera al Cobre.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BE055B-6AAB-4039-AA1A-8454F87C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10</a:t>
            </a:fld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92B358-7C5C-4B2A-AD6A-5C6CDFC2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25" y="2867759"/>
            <a:ext cx="4290450" cy="33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A4C17-2FBA-4EF9-95C5-1EC8AAA1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Mundo del Carbón, Lota Coronel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D8537-15C6-439D-9B6F-0E98447F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0600" cy="4351338"/>
          </a:xfrm>
        </p:spPr>
        <p:txBody>
          <a:bodyPr/>
          <a:lstStyle/>
          <a:p>
            <a:r>
              <a:rPr lang="es-CL" dirty="0"/>
              <a:t>Familia Cousiño, lideres criollos del Carbón</a:t>
            </a:r>
          </a:p>
          <a:p>
            <a:r>
              <a:rPr lang="es-CL" dirty="0"/>
              <a:t>Paralelo a todo lo sucedido esta industria parte en 1844, pero no es hasta el ultimo cuarto del siglo XIX donde intensifica sus ganancias. </a:t>
            </a:r>
          </a:p>
          <a:p>
            <a:r>
              <a:rPr lang="es-CL" dirty="0"/>
              <a:t>Permite el desarrollo de la zona de Arauco, fundiciones, salmoneras y primera planta hidroeléctrica (1897). </a:t>
            </a:r>
          </a:p>
          <a:p>
            <a:r>
              <a:rPr lang="es-CL" dirty="0"/>
              <a:t>1920, asumen parte del daño causado por la crisis salitrera, comienzan un régimen paternalista en sus campamentos.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9F9CB5-10AF-4B07-86F0-6B314102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11</a:t>
            </a:fld>
            <a:endParaRPr lang="es-C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875861-1500-4CF8-A853-B53BB01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204788"/>
            <a:ext cx="1989013" cy="27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sidora Goyenechea - Wikipedia">
            <a:extLst>
              <a:ext uri="{FF2B5EF4-FFF2-40B4-BE49-F238E27FC236}">
                <a16:creationId xmlns:a16="http://schemas.microsoft.com/office/drawing/2014/main" id="{32101DE1-220A-452E-A667-B46C4CE1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3159919"/>
            <a:ext cx="1980864" cy="28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6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53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6654BF-FA81-49BF-8B08-CE74FED3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38" y="365125"/>
            <a:ext cx="6317761" cy="1807305"/>
          </a:xfrm>
        </p:spPr>
        <p:txBody>
          <a:bodyPr>
            <a:normAutofit/>
          </a:bodyPr>
          <a:lstStyle/>
          <a:p>
            <a:r>
              <a:rPr lang="es-CL" dirty="0"/>
              <a:t>Mundo del Cobre Antiguo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0A775-44C5-4F71-8CE1-5340AEEA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8" y="2038350"/>
            <a:ext cx="5391015" cy="4683125"/>
          </a:xfrm>
        </p:spPr>
        <p:txBody>
          <a:bodyPr>
            <a:normAutofit/>
          </a:bodyPr>
          <a:lstStyle/>
          <a:p>
            <a:r>
              <a:rPr lang="es-CL" sz="2400" dirty="0"/>
              <a:t>Desde el Siglo XX comienza un proceso de expansión e inversión</a:t>
            </a:r>
          </a:p>
          <a:p>
            <a:r>
              <a:rPr lang="es-CL" sz="2400" dirty="0"/>
              <a:t>Teniente (1904), Chuquicamata (1912) y Potrerillos (1916)</a:t>
            </a:r>
          </a:p>
          <a:p>
            <a:r>
              <a:rPr lang="es-CL" sz="2400" dirty="0"/>
              <a:t>Braden </a:t>
            </a:r>
            <a:r>
              <a:rPr lang="es-CL" sz="2400" dirty="0" err="1"/>
              <a:t>Copper</a:t>
            </a:r>
            <a:r>
              <a:rPr lang="es-CL" sz="2400" dirty="0"/>
              <a:t> Company inversionista líder. </a:t>
            </a:r>
          </a:p>
          <a:p>
            <a:r>
              <a:rPr lang="es-CL" sz="2400" dirty="0"/>
              <a:t>1915, Sewell, ejemplo principal de Company Town.</a:t>
            </a:r>
            <a:endParaRPr lang="es-CL" sz="2000" dirty="0"/>
          </a:p>
          <a:p>
            <a:r>
              <a:rPr lang="es-ES" sz="2400" dirty="0"/>
              <a:t>Discusión de los bajos ingresos que genera la Gran Minería del Cobre para el estado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74E034-8307-4FF6-BA1B-F809E601B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12170" b="2"/>
          <a:stretch/>
        </p:blipFill>
        <p:spPr bwMode="auto">
          <a:xfrm>
            <a:off x="6502753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C84D-4C45-4E10-8090-546B66D2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4138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s-CL">
              <a:solidFill>
                <a:srgbClr val="FFFFF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73528B-F1E1-450F-A316-D1313067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8DB48-DA89-4C0D-8D1C-D08E7686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575"/>
            <a:ext cx="6268770" cy="1506475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r>
              <a:rPr lang="es-CL" sz="5200" dirty="0"/>
              <a:t>Modernización del Cobre y Rol Social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5185D-D44B-4E16-AF40-5C19BF5A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2228849"/>
            <a:ext cx="6268770" cy="39524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2400" dirty="0"/>
              <a:t>1945, Tragedia del Humo (El Teniente) donde se pierden 355 vidas.</a:t>
            </a:r>
          </a:p>
          <a:p>
            <a:r>
              <a:rPr lang="es-ES" sz="2400" dirty="0"/>
              <a:t>1951, Convenio de Washington, permitió disponer de 20% de la producción cuprífera.</a:t>
            </a:r>
          </a:p>
          <a:p>
            <a:r>
              <a:rPr lang="es-ES" sz="2400" dirty="0"/>
              <a:t>1953, Creación del Ministerio de Minería </a:t>
            </a:r>
          </a:p>
          <a:p>
            <a:r>
              <a:rPr lang="es-ES" sz="2400" dirty="0"/>
              <a:t>1955, Leyes para la tributación del cobre y creación del Departamento del Cobre</a:t>
            </a:r>
          </a:p>
          <a:p>
            <a:r>
              <a:rPr lang="es-ES" sz="2400" dirty="0"/>
              <a:t>Comienzan distintas huelgas, protestas y marchas a pesar de las medidas previas pues el pueblo no queda tranquilo con esto.</a:t>
            </a:r>
          </a:p>
          <a:p>
            <a:endParaRPr lang="es-ES" sz="2400" dirty="0"/>
          </a:p>
          <a:p>
            <a:endParaRPr lang="es-CL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935391-692C-43CD-BA7C-01757C8B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6075" y="6356350"/>
            <a:ext cx="12801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461DF6-E228-46BE-8313-570EEC875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0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03D96-6B50-44B6-A0AC-6783756F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C87A1-9114-4EC3-86C3-3A63278A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Chilenización y Nacionalización del Cobre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A02B9-E09F-4EC4-9766-66430EF5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4667250"/>
          </a:xfrm>
        </p:spPr>
        <p:txBody>
          <a:bodyPr>
            <a:normAutofit/>
          </a:bodyPr>
          <a:lstStyle/>
          <a:p>
            <a:r>
              <a:rPr lang="es-ES" sz="2400" dirty="0"/>
              <a:t>La chilenización (Ley </a:t>
            </a:r>
            <a:r>
              <a:rPr lang="es-ES" sz="2400" dirty="0" err="1"/>
              <a:t>N°</a:t>
            </a:r>
            <a:r>
              <a:rPr lang="es-ES" sz="2400" dirty="0"/>
              <a:t> 16.425 publicada el 25 de enero de 1966; Pdte. Eduardo Frei Montalva) consistió en la adquisición por parte del Estado de Chile de un porcentaje de acciones de las grandes compañías mineras a través de lo que se llamó contratos ley y luego la nacionalización pactada (1969), que fue el proceso finalmente encabezado por el ministro de Minería Alejandro Hales.</a:t>
            </a:r>
          </a:p>
          <a:p>
            <a:r>
              <a:rPr lang="es-ES" sz="2400" dirty="0"/>
              <a:t>Posteriormente, bajo la presidencia de Salvador Allende el Congreso Nacional, con votación de todos sus parlamentarios realizó la nacionalización y estatización de la gran minería del cobre, por la Ley </a:t>
            </a:r>
            <a:r>
              <a:rPr lang="es-ES" sz="2400" dirty="0" err="1"/>
              <a:t>N°</a:t>
            </a:r>
            <a:r>
              <a:rPr lang="es-ES" sz="2400" dirty="0"/>
              <a:t> 17.450 publicada el 16 de julio de 1971. </a:t>
            </a:r>
            <a:endParaRPr lang="es-CL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9C86AE-DA14-4E4D-BD84-C7D97B5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14</a:t>
            </a:fld>
            <a:endParaRPr lang="es-CL"/>
          </a:p>
        </p:txBody>
      </p:sp>
      <p:pic>
        <p:nvPicPr>
          <p:cNvPr id="7170" name="Picture 2" descr="Nacionalización del Cobre: la idea que unió a izquierda, centro y derecha  en un año convulso - La Tercera">
            <a:extLst>
              <a:ext uri="{FF2B5EF4-FFF2-40B4-BE49-F238E27FC236}">
                <a16:creationId xmlns:a16="http://schemas.microsoft.com/office/drawing/2014/main" id="{A5FF4488-2291-4468-AA9A-A39B657F9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5"/>
          <a:stretch/>
        </p:blipFill>
        <p:spPr bwMode="auto">
          <a:xfrm>
            <a:off x="8667750" y="1504950"/>
            <a:ext cx="3081337" cy="23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42115AE-30F0-4D77-A482-4211FBC0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4281533"/>
            <a:ext cx="3081337" cy="23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8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C068A-34C6-4C0D-8CEB-3DFD2FC2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Cobre Chileno-Militar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38E0D-81E4-4FC2-B533-9D198339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7425" cy="4351338"/>
          </a:xfrm>
        </p:spPr>
        <p:txBody>
          <a:bodyPr/>
          <a:lstStyle/>
          <a:p>
            <a:r>
              <a:rPr lang="es-CL" dirty="0"/>
              <a:t>Dentro de las razones del Golpe Militar es la Nacionalización del Cobre</a:t>
            </a:r>
          </a:p>
          <a:p>
            <a:r>
              <a:rPr lang="es-CL" dirty="0"/>
              <a:t>Re-Privatización del Cobre</a:t>
            </a:r>
          </a:p>
          <a:p>
            <a:r>
              <a:rPr lang="es-CL" dirty="0"/>
              <a:t>1976, Fundación de Codelco Chile</a:t>
            </a:r>
          </a:p>
          <a:p>
            <a:r>
              <a:rPr lang="es-CL" dirty="0"/>
              <a:t>1980, Constitución que creaba las concesiones mineras</a:t>
            </a:r>
          </a:p>
          <a:p>
            <a:r>
              <a:rPr lang="es-CL" dirty="0"/>
              <a:t>Comienzo de la Revitalización del Mineral de Cobre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3A3271-90BC-4ECC-A79F-8335C36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15</a:t>
            </a:fld>
            <a:endParaRPr lang="es-CL"/>
          </a:p>
        </p:txBody>
      </p:sp>
      <p:pic>
        <p:nvPicPr>
          <p:cNvPr id="9218" name="Picture 2" descr="El sufrimiento colectivo de una ciudad minera en declinación. El caso de  Lota, Chile">
            <a:extLst>
              <a:ext uri="{FF2B5EF4-FFF2-40B4-BE49-F238E27FC236}">
                <a16:creationId xmlns:a16="http://schemas.microsoft.com/office/drawing/2014/main" id="{E4ADCEBD-73D3-44E8-9BC9-1DEBEFD7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30" y="2438400"/>
            <a:ext cx="5414739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1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3A748-296D-4DE7-B85C-0380AA3E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Mundo del Cobre Actual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2AAD47-8AD9-4400-A1D2-7A701CE1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16</a:t>
            </a:fld>
            <a:endParaRPr lang="es-CL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73DE69F-027E-41C2-8F20-B4394E39742C}"/>
              </a:ext>
            </a:extLst>
          </p:cNvPr>
          <p:cNvGrpSpPr/>
          <p:nvPr/>
        </p:nvGrpSpPr>
        <p:grpSpPr>
          <a:xfrm>
            <a:off x="1668396" y="1615965"/>
            <a:ext cx="8855207" cy="4922947"/>
            <a:chOff x="630171" y="1615965"/>
            <a:chExt cx="8855207" cy="492294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98A01AB-3365-436C-AA8B-7E451397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171" y="1615965"/>
              <a:ext cx="8855207" cy="4922947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FB4BEFB-AC0D-46FF-B8A3-9F4F3ACF079C}"/>
                </a:ext>
              </a:extLst>
            </p:cNvPr>
            <p:cNvSpPr/>
            <p:nvPr/>
          </p:nvSpPr>
          <p:spPr>
            <a:xfrm>
              <a:off x="8820150" y="5972175"/>
              <a:ext cx="533400" cy="520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4880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FC89-BD52-4046-948A-FD6CF76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2" y="0"/>
            <a:ext cx="11908368" cy="1075178"/>
          </a:xfrm>
        </p:spPr>
        <p:txBody>
          <a:bodyPr/>
          <a:lstStyle/>
          <a:p>
            <a:pPr algn="ctr"/>
            <a:r>
              <a:rPr lang="es-CL" b="1" dirty="0">
                <a:latin typeface="+mn-lt"/>
              </a:rPr>
              <a:t>¿Quiénes Somos?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0E18-0DA5-413C-A4B5-20295014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189" y="3348868"/>
            <a:ext cx="3696478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600" b="1" dirty="0">
                <a:latin typeface="+mj-lt"/>
              </a:rPr>
              <a:t>Pía Lois Morales</a:t>
            </a:r>
          </a:p>
          <a:p>
            <a:pPr marL="0" indent="0" algn="ctr">
              <a:buNone/>
            </a:pPr>
            <a:r>
              <a:rPr lang="es-CL" sz="1600" b="1" dirty="0"/>
              <a:t>Área: Procesamiento de Minerales</a:t>
            </a:r>
            <a:endParaRPr lang="es-CL" sz="1600" b="1" dirty="0">
              <a:latin typeface="+mj-lt"/>
            </a:endParaRPr>
          </a:p>
          <a:p>
            <a:pPr marL="0" indent="0" algn="ctr">
              <a:buNone/>
            </a:pPr>
            <a:r>
              <a:rPr lang="es-CL" sz="1600" b="1" dirty="0"/>
              <a:t>Profesora del Dpto. de Ingeniería de Minas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FC64EC-9AD4-4D2F-B553-92ED5F59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311900"/>
            <a:ext cx="2743200" cy="365125"/>
          </a:xfrm>
        </p:spPr>
        <p:txBody>
          <a:bodyPr/>
          <a:lstStyle/>
          <a:p>
            <a:fld id="{086DEA9C-9D1C-45FC-A304-30DF6CFF4BEC}" type="slidenum">
              <a:rPr lang="es-CL" sz="2000" b="1" smtClean="0">
                <a:solidFill>
                  <a:srgbClr val="35A691"/>
                </a:solidFill>
              </a:rPr>
              <a:t>2</a:t>
            </a:fld>
            <a:endParaRPr lang="es-CL" sz="2000" b="1">
              <a:solidFill>
                <a:srgbClr val="35A69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4B3F35-5A00-4167-95C8-CFBB2283D5D8}"/>
              </a:ext>
            </a:extLst>
          </p:cNvPr>
          <p:cNvSpPr txBox="1">
            <a:spLocks/>
          </p:cNvSpPr>
          <p:nvPr/>
        </p:nvSpPr>
        <p:spPr>
          <a:xfrm>
            <a:off x="4833221" y="1290034"/>
            <a:ext cx="3696478" cy="982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Constanza Araya Ibarra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Área: Sustentabilidad en Minería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Estudiante Ms. en Minería</a:t>
            </a:r>
          </a:p>
        </p:txBody>
      </p:sp>
      <p:grpSp>
        <p:nvGrpSpPr>
          <p:cNvPr id="228" name="Google Shape;214;p25">
            <a:extLst>
              <a:ext uri="{FF2B5EF4-FFF2-40B4-BE49-F238E27FC236}">
                <a16:creationId xmlns:a16="http://schemas.microsoft.com/office/drawing/2014/main" id="{C9C271F4-9F43-40AE-ABA5-3B4949F98736}"/>
              </a:ext>
            </a:extLst>
          </p:cNvPr>
          <p:cNvGrpSpPr/>
          <p:nvPr/>
        </p:nvGrpSpPr>
        <p:grpSpPr>
          <a:xfrm>
            <a:off x="1059741" y="2252792"/>
            <a:ext cx="9214097" cy="4563220"/>
            <a:chOff x="275475" y="1342375"/>
            <a:chExt cx="7012250" cy="3021400"/>
          </a:xfrm>
          <a:solidFill>
            <a:srgbClr val="63BED7"/>
          </a:solidFill>
        </p:grpSpPr>
        <p:sp>
          <p:nvSpPr>
            <p:cNvPr id="229" name="Google Shape;215;p25">
              <a:extLst>
                <a:ext uri="{FF2B5EF4-FFF2-40B4-BE49-F238E27FC236}">
                  <a16:creationId xmlns:a16="http://schemas.microsoft.com/office/drawing/2014/main" id="{A2C6B6BE-63EA-4756-8C25-58CFE0578608}"/>
                </a:ext>
              </a:extLst>
            </p:cNvPr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16;p25">
              <a:extLst>
                <a:ext uri="{FF2B5EF4-FFF2-40B4-BE49-F238E27FC236}">
                  <a16:creationId xmlns:a16="http://schemas.microsoft.com/office/drawing/2014/main" id="{170DB5E1-5509-4F8E-B116-D99024F9A162}"/>
                </a:ext>
              </a:extLst>
            </p:cNvPr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17;p25">
              <a:extLst>
                <a:ext uri="{FF2B5EF4-FFF2-40B4-BE49-F238E27FC236}">
                  <a16:creationId xmlns:a16="http://schemas.microsoft.com/office/drawing/2014/main" id="{7C65E093-06F6-4280-A3ED-F0907680C024}"/>
                </a:ext>
              </a:extLst>
            </p:cNvPr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18;p25">
              <a:extLst>
                <a:ext uri="{FF2B5EF4-FFF2-40B4-BE49-F238E27FC236}">
                  <a16:creationId xmlns:a16="http://schemas.microsoft.com/office/drawing/2014/main" id="{1D2CD4B2-31B2-4B00-ABB6-FE3B04AED93C}"/>
                </a:ext>
              </a:extLst>
            </p:cNvPr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19;p25">
              <a:extLst>
                <a:ext uri="{FF2B5EF4-FFF2-40B4-BE49-F238E27FC236}">
                  <a16:creationId xmlns:a16="http://schemas.microsoft.com/office/drawing/2014/main" id="{22B45DA5-A645-4981-BD32-ACD90AD2A333}"/>
                </a:ext>
              </a:extLst>
            </p:cNvPr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20;p25">
              <a:extLst>
                <a:ext uri="{FF2B5EF4-FFF2-40B4-BE49-F238E27FC236}">
                  <a16:creationId xmlns:a16="http://schemas.microsoft.com/office/drawing/2014/main" id="{EF89ADB9-C1F4-4CEC-8EBD-0624483E6F17}"/>
                </a:ext>
              </a:extLst>
            </p:cNvPr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21;p25">
              <a:extLst>
                <a:ext uri="{FF2B5EF4-FFF2-40B4-BE49-F238E27FC236}">
                  <a16:creationId xmlns:a16="http://schemas.microsoft.com/office/drawing/2014/main" id="{FFCA7C1C-415B-44B2-A44F-D0652613A5C4}"/>
                </a:ext>
              </a:extLst>
            </p:cNvPr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22;p25">
              <a:extLst>
                <a:ext uri="{FF2B5EF4-FFF2-40B4-BE49-F238E27FC236}">
                  <a16:creationId xmlns:a16="http://schemas.microsoft.com/office/drawing/2014/main" id="{313A4058-816F-4AD2-B26F-FD3BDB420E12}"/>
                </a:ext>
              </a:extLst>
            </p:cNvPr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23;p25">
              <a:extLst>
                <a:ext uri="{FF2B5EF4-FFF2-40B4-BE49-F238E27FC236}">
                  <a16:creationId xmlns:a16="http://schemas.microsoft.com/office/drawing/2014/main" id="{A5B116C7-C7EF-40EE-9BD7-52B59C83C09B}"/>
                </a:ext>
              </a:extLst>
            </p:cNvPr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24;p25">
              <a:extLst>
                <a:ext uri="{FF2B5EF4-FFF2-40B4-BE49-F238E27FC236}">
                  <a16:creationId xmlns:a16="http://schemas.microsoft.com/office/drawing/2014/main" id="{7EDB1B66-06AF-4D73-9C6C-C771434143B5}"/>
                </a:ext>
              </a:extLst>
            </p:cNvPr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25;p25">
              <a:extLst>
                <a:ext uri="{FF2B5EF4-FFF2-40B4-BE49-F238E27FC236}">
                  <a16:creationId xmlns:a16="http://schemas.microsoft.com/office/drawing/2014/main" id="{606B710B-4C63-400E-BFE1-7F723B271CC5}"/>
                </a:ext>
              </a:extLst>
            </p:cNvPr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26;p25">
              <a:extLst>
                <a:ext uri="{FF2B5EF4-FFF2-40B4-BE49-F238E27FC236}">
                  <a16:creationId xmlns:a16="http://schemas.microsoft.com/office/drawing/2014/main" id="{289284BA-BE22-4C7C-A8E4-A8A2B1B8F95B}"/>
                </a:ext>
              </a:extLst>
            </p:cNvPr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27;p25">
              <a:extLst>
                <a:ext uri="{FF2B5EF4-FFF2-40B4-BE49-F238E27FC236}">
                  <a16:creationId xmlns:a16="http://schemas.microsoft.com/office/drawing/2014/main" id="{16F8A895-2871-4EE3-B971-B655CE2193C9}"/>
                </a:ext>
              </a:extLst>
            </p:cNvPr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28;p25">
              <a:extLst>
                <a:ext uri="{FF2B5EF4-FFF2-40B4-BE49-F238E27FC236}">
                  <a16:creationId xmlns:a16="http://schemas.microsoft.com/office/drawing/2014/main" id="{FB93970D-31D4-4180-B37F-0D7F8DAC6B40}"/>
                </a:ext>
              </a:extLst>
            </p:cNvPr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29;p25">
              <a:extLst>
                <a:ext uri="{FF2B5EF4-FFF2-40B4-BE49-F238E27FC236}">
                  <a16:creationId xmlns:a16="http://schemas.microsoft.com/office/drawing/2014/main" id="{2B0807D2-C0B1-4521-8316-4B7C5F82A578}"/>
                </a:ext>
              </a:extLst>
            </p:cNvPr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30;p25">
              <a:extLst>
                <a:ext uri="{FF2B5EF4-FFF2-40B4-BE49-F238E27FC236}">
                  <a16:creationId xmlns:a16="http://schemas.microsoft.com/office/drawing/2014/main" id="{82B3D36F-4D61-413D-B56E-C0598232992E}"/>
                </a:ext>
              </a:extLst>
            </p:cNvPr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31;p25">
              <a:extLst>
                <a:ext uri="{FF2B5EF4-FFF2-40B4-BE49-F238E27FC236}">
                  <a16:creationId xmlns:a16="http://schemas.microsoft.com/office/drawing/2014/main" id="{DD2904FD-A992-462D-B876-3650E1B95DCB}"/>
                </a:ext>
              </a:extLst>
            </p:cNvPr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32;p25">
              <a:extLst>
                <a:ext uri="{FF2B5EF4-FFF2-40B4-BE49-F238E27FC236}">
                  <a16:creationId xmlns:a16="http://schemas.microsoft.com/office/drawing/2014/main" id="{C7D3243D-3EF3-466D-8AEA-B2A862EDAE85}"/>
                </a:ext>
              </a:extLst>
            </p:cNvPr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33;p25">
              <a:extLst>
                <a:ext uri="{FF2B5EF4-FFF2-40B4-BE49-F238E27FC236}">
                  <a16:creationId xmlns:a16="http://schemas.microsoft.com/office/drawing/2014/main" id="{CD12FDDC-745D-4D6A-BDF5-02B809D3CB03}"/>
                </a:ext>
              </a:extLst>
            </p:cNvPr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34;p25">
              <a:extLst>
                <a:ext uri="{FF2B5EF4-FFF2-40B4-BE49-F238E27FC236}">
                  <a16:creationId xmlns:a16="http://schemas.microsoft.com/office/drawing/2014/main" id="{6A590B9E-816C-4004-AA20-274AE7FF10B4}"/>
                </a:ext>
              </a:extLst>
            </p:cNvPr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35;p25">
              <a:extLst>
                <a:ext uri="{FF2B5EF4-FFF2-40B4-BE49-F238E27FC236}">
                  <a16:creationId xmlns:a16="http://schemas.microsoft.com/office/drawing/2014/main" id="{5CE9AAD5-3F58-4F48-A539-25DA3AB26506}"/>
                </a:ext>
              </a:extLst>
            </p:cNvPr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36;p25">
              <a:extLst>
                <a:ext uri="{FF2B5EF4-FFF2-40B4-BE49-F238E27FC236}">
                  <a16:creationId xmlns:a16="http://schemas.microsoft.com/office/drawing/2014/main" id="{DDD6FB69-870F-4F1A-ACAE-DBDB8897071F}"/>
                </a:ext>
              </a:extLst>
            </p:cNvPr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37;p25">
              <a:extLst>
                <a:ext uri="{FF2B5EF4-FFF2-40B4-BE49-F238E27FC236}">
                  <a16:creationId xmlns:a16="http://schemas.microsoft.com/office/drawing/2014/main" id="{0B85BC95-D4A2-4DE4-BD88-CD20D3031830}"/>
                </a:ext>
              </a:extLst>
            </p:cNvPr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38;p25">
              <a:extLst>
                <a:ext uri="{FF2B5EF4-FFF2-40B4-BE49-F238E27FC236}">
                  <a16:creationId xmlns:a16="http://schemas.microsoft.com/office/drawing/2014/main" id="{F71697BF-65C9-4703-8F27-18F8B3FBDAFD}"/>
                </a:ext>
              </a:extLst>
            </p:cNvPr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39;p25">
              <a:extLst>
                <a:ext uri="{FF2B5EF4-FFF2-40B4-BE49-F238E27FC236}">
                  <a16:creationId xmlns:a16="http://schemas.microsoft.com/office/drawing/2014/main" id="{26629E17-0C31-4445-A8BC-61184B186431}"/>
                </a:ext>
              </a:extLst>
            </p:cNvPr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40;p25">
              <a:extLst>
                <a:ext uri="{FF2B5EF4-FFF2-40B4-BE49-F238E27FC236}">
                  <a16:creationId xmlns:a16="http://schemas.microsoft.com/office/drawing/2014/main" id="{D854EC3E-1952-41B4-A6A7-BE89B076C4A4}"/>
                </a:ext>
              </a:extLst>
            </p:cNvPr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41;p25">
              <a:extLst>
                <a:ext uri="{FF2B5EF4-FFF2-40B4-BE49-F238E27FC236}">
                  <a16:creationId xmlns:a16="http://schemas.microsoft.com/office/drawing/2014/main" id="{031893ED-7AF8-4AF0-A5D0-A0F7916D2A43}"/>
                </a:ext>
              </a:extLst>
            </p:cNvPr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42;p25">
              <a:extLst>
                <a:ext uri="{FF2B5EF4-FFF2-40B4-BE49-F238E27FC236}">
                  <a16:creationId xmlns:a16="http://schemas.microsoft.com/office/drawing/2014/main" id="{EB077584-27FE-44D7-8B9B-86BA8D77D534}"/>
                </a:ext>
              </a:extLst>
            </p:cNvPr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43;p25">
              <a:extLst>
                <a:ext uri="{FF2B5EF4-FFF2-40B4-BE49-F238E27FC236}">
                  <a16:creationId xmlns:a16="http://schemas.microsoft.com/office/drawing/2014/main" id="{BC4F36A5-291A-4189-8D14-6F1258D4FECA}"/>
                </a:ext>
              </a:extLst>
            </p:cNvPr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44;p25">
              <a:extLst>
                <a:ext uri="{FF2B5EF4-FFF2-40B4-BE49-F238E27FC236}">
                  <a16:creationId xmlns:a16="http://schemas.microsoft.com/office/drawing/2014/main" id="{B3E1D043-649B-4590-8671-19FBC38D63AB}"/>
                </a:ext>
              </a:extLst>
            </p:cNvPr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45;p25">
              <a:extLst>
                <a:ext uri="{FF2B5EF4-FFF2-40B4-BE49-F238E27FC236}">
                  <a16:creationId xmlns:a16="http://schemas.microsoft.com/office/drawing/2014/main" id="{B64D0607-5DFC-472D-A85C-95D6C8F94B41}"/>
                </a:ext>
              </a:extLst>
            </p:cNvPr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46;p25">
              <a:extLst>
                <a:ext uri="{FF2B5EF4-FFF2-40B4-BE49-F238E27FC236}">
                  <a16:creationId xmlns:a16="http://schemas.microsoft.com/office/drawing/2014/main" id="{181AB3DA-B4A9-4226-B84A-8BC828ADF867}"/>
                </a:ext>
              </a:extLst>
            </p:cNvPr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47;p25">
              <a:extLst>
                <a:ext uri="{FF2B5EF4-FFF2-40B4-BE49-F238E27FC236}">
                  <a16:creationId xmlns:a16="http://schemas.microsoft.com/office/drawing/2014/main" id="{60E54DC4-48C3-442E-A7D3-FC1710E48E57}"/>
                </a:ext>
              </a:extLst>
            </p:cNvPr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48;p25">
              <a:extLst>
                <a:ext uri="{FF2B5EF4-FFF2-40B4-BE49-F238E27FC236}">
                  <a16:creationId xmlns:a16="http://schemas.microsoft.com/office/drawing/2014/main" id="{4A39A58F-ECAE-4549-B06E-F21D0DDCEB83}"/>
                </a:ext>
              </a:extLst>
            </p:cNvPr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49;p25">
              <a:extLst>
                <a:ext uri="{FF2B5EF4-FFF2-40B4-BE49-F238E27FC236}">
                  <a16:creationId xmlns:a16="http://schemas.microsoft.com/office/drawing/2014/main" id="{B1206CAE-E7CE-41CA-B765-C098720454CB}"/>
                </a:ext>
              </a:extLst>
            </p:cNvPr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50;p25">
              <a:extLst>
                <a:ext uri="{FF2B5EF4-FFF2-40B4-BE49-F238E27FC236}">
                  <a16:creationId xmlns:a16="http://schemas.microsoft.com/office/drawing/2014/main" id="{AAF3AAFF-A2E1-49BE-8D60-DA466E091906}"/>
                </a:ext>
              </a:extLst>
            </p:cNvPr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51;p25">
              <a:extLst>
                <a:ext uri="{FF2B5EF4-FFF2-40B4-BE49-F238E27FC236}">
                  <a16:creationId xmlns:a16="http://schemas.microsoft.com/office/drawing/2014/main" id="{6A585C6C-CC09-4D0B-A017-E9758F3BFED1}"/>
                </a:ext>
              </a:extLst>
            </p:cNvPr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52;p25">
              <a:extLst>
                <a:ext uri="{FF2B5EF4-FFF2-40B4-BE49-F238E27FC236}">
                  <a16:creationId xmlns:a16="http://schemas.microsoft.com/office/drawing/2014/main" id="{B03E7522-93A7-4D52-B356-311F671D2BD9}"/>
                </a:ext>
              </a:extLst>
            </p:cNvPr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53;p25">
              <a:extLst>
                <a:ext uri="{FF2B5EF4-FFF2-40B4-BE49-F238E27FC236}">
                  <a16:creationId xmlns:a16="http://schemas.microsoft.com/office/drawing/2014/main" id="{991F84AB-01B3-40BB-A06A-1A549A1F97EC}"/>
                </a:ext>
              </a:extLst>
            </p:cNvPr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54;p25">
              <a:extLst>
                <a:ext uri="{FF2B5EF4-FFF2-40B4-BE49-F238E27FC236}">
                  <a16:creationId xmlns:a16="http://schemas.microsoft.com/office/drawing/2014/main" id="{535DA334-8738-4213-967A-684F7697A71F}"/>
                </a:ext>
              </a:extLst>
            </p:cNvPr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55;p25">
              <a:extLst>
                <a:ext uri="{FF2B5EF4-FFF2-40B4-BE49-F238E27FC236}">
                  <a16:creationId xmlns:a16="http://schemas.microsoft.com/office/drawing/2014/main" id="{96C2C904-0D16-4ACE-97AC-FF0A0675B94F}"/>
                </a:ext>
              </a:extLst>
            </p:cNvPr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56;p25">
              <a:extLst>
                <a:ext uri="{FF2B5EF4-FFF2-40B4-BE49-F238E27FC236}">
                  <a16:creationId xmlns:a16="http://schemas.microsoft.com/office/drawing/2014/main" id="{11D2A74F-7EA3-4308-8FBD-FFCD8BF655CC}"/>
                </a:ext>
              </a:extLst>
            </p:cNvPr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57;p25">
              <a:extLst>
                <a:ext uri="{FF2B5EF4-FFF2-40B4-BE49-F238E27FC236}">
                  <a16:creationId xmlns:a16="http://schemas.microsoft.com/office/drawing/2014/main" id="{B5E3BF06-FD1E-4288-8676-788C91EE1DB1}"/>
                </a:ext>
              </a:extLst>
            </p:cNvPr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58;p25">
              <a:extLst>
                <a:ext uri="{FF2B5EF4-FFF2-40B4-BE49-F238E27FC236}">
                  <a16:creationId xmlns:a16="http://schemas.microsoft.com/office/drawing/2014/main" id="{57E297BA-6ECF-4585-AF3E-4188FC130F62}"/>
                </a:ext>
              </a:extLst>
            </p:cNvPr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59;p25">
              <a:extLst>
                <a:ext uri="{FF2B5EF4-FFF2-40B4-BE49-F238E27FC236}">
                  <a16:creationId xmlns:a16="http://schemas.microsoft.com/office/drawing/2014/main" id="{D4AE1C16-55B4-485D-B27A-62D8A59A7AF2}"/>
                </a:ext>
              </a:extLst>
            </p:cNvPr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60;p25">
              <a:extLst>
                <a:ext uri="{FF2B5EF4-FFF2-40B4-BE49-F238E27FC236}">
                  <a16:creationId xmlns:a16="http://schemas.microsoft.com/office/drawing/2014/main" id="{487AB1FA-BDFE-46DE-A5AC-E89B5AF8E3C4}"/>
                </a:ext>
              </a:extLst>
            </p:cNvPr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61;p25">
              <a:extLst>
                <a:ext uri="{FF2B5EF4-FFF2-40B4-BE49-F238E27FC236}">
                  <a16:creationId xmlns:a16="http://schemas.microsoft.com/office/drawing/2014/main" id="{2044DF52-B68E-41FB-BDD3-33CBBBA0E883}"/>
                </a:ext>
              </a:extLst>
            </p:cNvPr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62;p25">
              <a:extLst>
                <a:ext uri="{FF2B5EF4-FFF2-40B4-BE49-F238E27FC236}">
                  <a16:creationId xmlns:a16="http://schemas.microsoft.com/office/drawing/2014/main" id="{CDA21D7D-3069-46CC-A9CF-9DEC11A691C9}"/>
                </a:ext>
              </a:extLst>
            </p:cNvPr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63;p25">
              <a:extLst>
                <a:ext uri="{FF2B5EF4-FFF2-40B4-BE49-F238E27FC236}">
                  <a16:creationId xmlns:a16="http://schemas.microsoft.com/office/drawing/2014/main" id="{D4A3558A-A270-40BC-AF7E-4670B318B026}"/>
                </a:ext>
              </a:extLst>
            </p:cNvPr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64;p25">
              <a:extLst>
                <a:ext uri="{FF2B5EF4-FFF2-40B4-BE49-F238E27FC236}">
                  <a16:creationId xmlns:a16="http://schemas.microsoft.com/office/drawing/2014/main" id="{341CD21E-0514-491E-9947-83BCF4CE4633}"/>
                </a:ext>
              </a:extLst>
            </p:cNvPr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65;p25">
              <a:extLst>
                <a:ext uri="{FF2B5EF4-FFF2-40B4-BE49-F238E27FC236}">
                  <a16:creationId xmlns:a16="http://schemas.microsoft.com/office/drawing/2014/main" id="{F5F1D195-BA7B-4D2B-8495-F944156D148B}"/>
                </a:ext>
              </a:extLst>
            </p:cNvPr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66;p25">
              <a:extLst>
                <a:ext uri="{FF2B5EF4-FFF2-40B4-BE49-F238E27FC236}">
                  <a16:creationId xmlns:a16="http://schemas.microsoft.com/office/drawing/2014/main" id="{710B9155-E9CE-4CC5-90F7-0A6E37717906}"/>
                </a:ext>
              </a:extLst>
            </p:cNvPr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67;p25">
              <a:extLst>
                <a:ext uri="{FF2B5EF4-FFF2-40B4-BE49-F238E27FC236}">
                  <a16:creationId xmlns:a16="http://schemas.microsoft.com/office/drawing/2014/main" id="{E35F5CD5-AC29-4D9E-BB06-5617FD210C10}"/>
                </a:ext>
              </a:extLst>
            </p:cNvPr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68;p25">
              <a:extLst>
                <a:ext uri="{FF2B5EF4-FFF2-40B4-BE49-F238E27FC236}">
                  <a16:creationId xmlns:a16="http://schemas.microsoft.com/office/drawing/2014/main" id="{5BF2450F-68E2-46CA-9639-0D066ADAD7E5}"/>
                </a:ext>
              </a:extLst>
            </p:cNvPr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69;p25">
              <a:extLst>
                <a:ext uri="{FF2B5EF4-FFF2-40B4-BE49-F238E27FC236}">
                  <a16:creationId xmlns:a16="http://schemas.microsoft.com/office/drawing/2014/main" id="{C88BFF9A-5347-4495-88C6-8AA77668C5CF}"/>
                </a:ext>
              </a:extLst>
            </p:cNvPr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70;p25">
              <a:extLst>
                <a:ext uri="{FF2B5EF4-FFF2-40B4-BE49-F238E27FC236}">
                  <a16:creationId xmlns:a16="http://schemas.microsoft.com/office/drawing/2014/main" id="{4061CB80-6AA6-4381-81BA-C8682F867C7C}"/>
                </a:ext>
              </a:extLst>
            </p:cNvPr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71;p25">
              <a:extLst>
                <a:ext uri="{FF2B5EF4-FFF2-40B4-BE49-F238E27FC236}">
                  <a16:creationId xmlns:a16="http://schemas.microsoft.com/office/drawing/2014/main" id="{8BB2DEDC-FBD5-435F-8205-25F4FD535BE3}"/>
                </a:ext>
              </a:extLst>
            </p:cNvPr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72;p25">
              <a:extLst>
                <a:ext uri="{FF2B5EF4-FFF2-40B4-BE49-F238E27FC236}">
                  <a16:creationId xmlns:a16="http://schemas.microsoft.com/office/drawing/2014/main" id="{49E1946D-072D-4CD8-8EBE-8217A9F65B83}"/>
                </a:ext>
              </a:extLst>
            </p:cNvPr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73;p25">
              <a:extLst>
                <a:ext uri="{FF2B5EF4-FFF2-40B4-BE49-F238E27FC236}">
                  <a16:creationId xmlns:a16="http://schemas.microsoft.com/office/drawing/2014/main" id="{96E855E8-153C-4C0F-A3F5-60D269952AE9}"/>
                </a:ext>
              </a:extLst>
            </p:cNvPr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74;p25">
              <a:extLst>
                <a:ext uri="{FF2B5EF4-FFF2-40B4-BE49-F238E27FC236}">
                  <a16:creationId xmlns:a16="http://schemas.microsoft.com/office/drawing/2014/main" id="{9F49A335-2628-44E1-A2BE-320250BEC3E6}"/>
                </a:ext>
              </a:extLst>
            </p:cNvPr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75;p25">
              <a:extLst>
                <a:ext uri="{FF2B5EF4-FFF2-40B4-BE49-F238E27FC236}">
                  <a16:creationId xmlns:a16="http://schemas.microsoft.com/office/drawing/2014/main" id="{E7BDFBDA-E0A9-4615-9A62-4FA48F5F621C}"/>
                </a:ext>
              </a:extLst>
            </p:cNvPr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76;p25">
              <a:extLst>
                <a:ext uri="{FF2B5EF4-FFF2-40B4-BE49-F238E27FC236}">
                  <a16:creationId xmlns:a16="http://schemas.microsoft.com/office/drawing/2014/main" id="{152709C1-6A52-4F5B-A102-9DACCDEFF8C9}"/>
                </a:ext>
              </a:extLst>
            </p:cNvPr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77;p25">
              <a:extLst>
                <a:ext uri="{FF2B5EF4-FFF2-40B4-BE49-F238E27FC236}">
                  <a16:creationId xmlns:a16="http://schemas.microsoft.com/office/drawing/2014/main" id="{374C98FD-4114-4A6A-B2E1-A5EAFD8E82A4}"/>
                </a:ext>
              </a:extLst>
            </p:cNvPr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78;p25">
              <a:extLst>
                <a:ext uri="{FF2B5EF4-FFF2-40B4-BE49-F238E27FC236}">
                  <a16:creationId xmlns:a16="http://schemas.microsoft.com/office/drawing/2014/main" id="{3146145C-8518-4A4A-9726-23D69D8F5FC0}"/>
                </a:ext>
              </a:extLst>
            </p:cNvPr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79;p25">
              <a:extLst>
                <a:ext uri="{FF2B5EF4-FFF2-40B4-BE49-F238E27FC236}">
                  <a16:creationId xmlns:a16="http://schemas.microsoft.com/office/drawing/2014/main" id="{1D671441-7263-45EA-9446-7574FB572785}"/>
                </a:ext>
              </a:extLst>
            </p:cNvPr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80;p25">
              <a:extLst>
                <a:ext uri="{FF2B5EF4-FFF2-40B4-BE49-F238E27FC236}">
                  <a16:creationId xmlns:a16="http://schemas.microsoft.com/office/drawing/2014/main" id="{7861061E-0A7A-4DC0-B6F2-786421054387}"/>
                </a:ext>
              </a:extLst>
            </p:cNvPr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81;p25">
              <a:extLst>
                <a:ext uri="{FF2B5EF4-FFF2-40B4-BE49-F238E27FC236}">
                  <a16:creationId xmlns:a16="http://schemas.microsoft.com/office/drawing/2014/main" id="{0E2983CE-1545-434B-A1F9-9CF34E02806B}"/>
                </a:ext>
              </a:extLst>
            </p:cNvPr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82;p25">
              <a:extLst>
                <a:ext uri="{FF2B5EF4-FFF2-40B4-BE49-F238E27FC236}">
                  <a16:creationId xmlns:a16="http://schemas.microsoft.com/office/drawing/2014/main" id="{71A1D2F8-CE43-4ECB-9D30-D57C0A35EF2E}"/>
                </a:ext>
              </a:extLst>
            </p:cNvPr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83;p25">
              <a:extLst>
                <a:ext uri="{FF2B5EF4-FFF2-40B4-BE49-F238E27FC236}">
                  <a16:creationId xmlns:a16="http://schemas.microsoft.com/office/drawing/2014/main" id="{AA81781C-125D-425B-AE95-78392F20D2FB}"/>
                </a:ext>
              </a:extLst>
            </p:cNvPr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84;p25">
              <a:extLst>
                <a:ext uri="{FF2B5EF4-FFF2-40B4-BE49-F238E27FC236}">
                  <a16:creationId xmlns:a16="http://schemas.microsoft.com/office/drawing/2014/main" id="{9C90378A-0D28-40D6-AA72-B8FE633EE0D8}"/>
                </a:ext>
              </a:extLst>
            </p:cNvPr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85;p25">
              <a:extLst>
                <a:ext uri="{FF2B5EF4-FFF2-40B4-BE49-F238E27FC236}">
                  <a16:creationId xmlns:a16="http://schemas.microsoft.com/office/drawing/2014/main" id="{AE494782-6058-4146-B77B-0A74E5B187F0}"/>
                </a:ext>
              </a:extLst>
            </p:cNvPr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286;p25">
              <a:extLst>
                <a:ext uri="{FF2B5EF4-FFF2-40B4-BE49-F238E27FC236}">
                  <a16:creationId xmlns:a16="http://schemas.microsoft.com/office/drawing/2014/main" id="{DD1AB0A6-B01F-4958-AE3B-BF65B55D56DC}"/>
                </a:ext>
              </a:extLst>
            </p:cNvPr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287;p25">
              <a:extLst>
                <a:ext uri="{FF2B5EF4-FFF2-40B4-BE49-F238E27FC236}">
                  <a16:creationId xmlns:a16="http://schemas.microsoft.com/office/drawing/2014/main" id="{C9E20826-2F59-41B2-A5DC-119E663B7D6A}"/>
                </a:ext>
              </a:extLst>
            </p:cNvPr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288;p25">
              <a:extLst>
                <a:ext uri="{FF2B5EF4-FFF2-40B4-BE49-F238E27FC236}">
                  <a16:creationId xmlns:a16="http://schemas.microsoft.com/office/drawing/2014/main" id="{7DE64026-7257-4426-90B7-5B55F86ACDD3}"/>
                </a:ext>
              </a:extLst>
            </p:cNvPr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289;p25">
              <a:extLst>
                <a:ext uri="{FF2B5EF4-FFF2-40B4-BE49-F238E27FC236}">
                  <a16:creationId xmlns:a16="http://schemas.microsoft.com/office/drawing/2014/main" id="{0FA70238-7259-45B6-BE85-672C80EE263E}"/>
                </a:ext>
              </a:extLst>
            </p:cNvPr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290;p25">
              <a:extLst>
                <a:ext uri="{FF2B5EF4-FFF2-40B4-BE49-F238E27FC236}">
                  <a16:creationId xmlns:a16="http://schemas.microsoft.com/office/drawing/2014/main" id="{40C7FE37-8DC2-48A7-B719-DFF6974CFE91}"/>
                </a:ext>
              </a:extLst>
            </p:cNvPr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291;p25">
              <a:extLst>
                <a:ext uri="{FF2B5EF4-FFF2-40B4-BE49-F238E27FC236}">
                  <a16:creationId xmlns:a16="http://schemas.microsoft.com/office/drawing/2014/main" id="{3726FACA-D87C-4ED9-88ED-5B75BFA19140}"/>
                </a:ext>
              </a:extLst>
            </p:cNvPr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292;p25">
              <a:extLst>
                <a:ext uri="{FF2B5EF4-FFF2-40B4-BE49-F238E27FC236}">
                  <a16:creationId xmlns:a16="http://schemas.microsoft.com/office/drawing/2014/main" id="{C0803B06-52C2-441B-84C8-01EDF9B3F2DF}"/>
                </a:ext>
              </a:extLst>
            </p:cNvPr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293;p25">
              <a:extLst>
                <a:ext uri="{FF2B5EF4-FFF2-40B4-BE49-F238E27FC236}">
                  <a16:creationId xmlns:a16="http://schemas.microsoft.com/office/drawing/2014/main" id="{D7E4DF57-461D-4DCC-A9DE-0CA6F7216634}"/>
                </a:ext>
              </a:extLst>
            </p:cNvPr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294;p25">
              <a:extLst>
                <a:ext uri="{FF2B5EF4-FFF2-40B4-BE49-F238E27FC236}">
                  <a16:creationId xmlns:a16="http://schemas.microsoft.com/office/drawing/2014/main" id="{89D531E9-0CAD-4C69-AD7C-761E210AC7E0}"/>
                </a:ext>
              </a:extLst>
            </p:cNvPr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295;p25">
              <a:extLst>
                <a:ext uri="{FF2B5EF4-FFF2-40B4-BE49-F238E27FC236}">
                  <a16:creationId xmlns:a16="http://schemas.microsoft.com/office/drawing/2014/main" id="{8846BD07-1095-4774-B06C-448AC01080CB}"/>
                </a:ext>
              </a:extLst>
            </p:cNvPr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296;p25">
              <a:extLst>
                <a:ext uri="{FF2B5EF4-FFF2-40B4-BE49-F238E27FC236}">
                  <a16:creationId xmlns:a16="http://schemas.microsoft.com/office/drawing/2014/main" id="{56C614A6-B70E-4D24-B408-897B7A6A127E}"/>
                </a:ext>
              </a:extLst>
            </p:cNvPr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297;p25">
              <a:extLst>
                <a:ext uri="{FF2B5EF4-FFF2-40B4-BE49-F238E27FC236}">
                  <a16:creationId xmlns:a16="http://schemas.microsoft.com/office/drawing/2014/main" id="{9D41E085-39D5-496B-9BAF-316BFF549767}"/>
                </a:ext>
              </a:extLst>
            </p:cNvPr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298;p25">
              <a:extLst>
                <a:ext uri="{FF2B5EF4-FFF2-40B4-BE49-F238E27FC236}">
                  <a16:creationId xmlns:a16="http://schemas.microsoft.com/office/drawing/2014/main" id="{DC08E7F0-C73A-44C2-98A0-693177138916}"/>
                </a:ext>
              </a:extLst>
            </p:cNvPr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299;p25">
              <a:extLst>
                <a:ext uri="{FF2B5EF4-FFF2-40B4-BE49-F238E27FC236}">
                  <a16:creationId xmlns:a16="http://schemas.microsoft.com/office/drawing/2014/main" id="{BF6D2085-D0A3-4C6F-AFB6-CFD4A515906F}"/>
                </a:ext>
              </a:extLst>
            </p:cNvPr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00;p25">
              <a:extLst>
                <a:ext uri="{FF2B5EF4-FFF2-40B4-BE49-F238E27FC236}">
                  <a16:creationId xmlns:a16="http://schemas.microsoft.com/office/drawing/2014/main" id="{29CCFE44-1625-4AE9-97A9-3BD5E5C730A6}"/>
                </a:ext>
              </a:extLst>
            </p:cNvPr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01;p25">
              <a:extLst>
                <a:ext uri="{FF2B5EF4-FFF2-40B4-BE49-F238E27FC236}">
                  <a16:creationId xmlns:a16="http://schemas.microsoft.com/office/drawing/2014/main" id="{1D2C6907-EE05-4987-A80A-7C968C5D0772}"/>
                </a:ext>
              </a:extLst>
            </p:cNvPr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02;p25">
              <a:extLst>
                <a:ext uri="{FF2B5EF4-FFF2-40B4-BE49-F238E27FC236}">
                  <a16:creationId xmlns:a16="http://schemas.microsoft.com/office/drawing/2014/main" id="{94B21165-C325-482B-A919-8127F922A119}"/>
                </a:ext>
              </a:extLst>
            </p:cNvPr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03;p25">
              <a:extLst>
                <a:ext uri="{FF2B5EF4-FFF2-40B4-BE49-F238E27FC236}">
                  <a16:creationId xmlns:a16="http://schemas.microsoft.com/office/drawing/2014/main" id="{DFC1DB07-C82E-4F52-854D-830D0535A8AF}"/>
                </a:ext>
              </a:extLst>
            </p:cNvPr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04;p25">
              <a:extLst>
                <a:ext uri="{FF2B5EF4-FFF2-40B4-BE49-F238E27FC236}">
                  <a16:creationId xmlns:a16="http://schemas.microsoft.com/office/drawing/2014/main" id="{3243FE9C-539A-44D2-9C8D-50F573CA5743}"/>
                </a:ext>
              </a:extLst>
            </p:cNvPr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05;p25">
              <a:extLst>
                <a:ext uri="{FF2B5EF4-FFF2-40B4-BE49-F238E27FC236}">
                  <a16:creationId xmlns:a16="http://schemas.microsoft.com/office/drawing/2014/main" id="{DBE965C8-9328-4D28-9E1D-535FCC620452}"/>
                </a:ext>
              </a:extLst>
            </p:cNvPr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06;p25">
              <a:extLst>
                <a:ext uri="{FF2B5EF4-FFF2-40B4-BE49-F238E27FC236}">
                  <a16:creationId xmlns:a16="http://schemas.microsoft.com/office/drawing/2014/main" id="{4F191469-47E8-41CE-873E-45EBD50B2550}"/>
                </a:ext>
              </a:extLst>
            </p:cNvPr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07;p25">
              <a:extLst>
                <a:ext uri="{FF2B5EF4-FFF2-40B4-BE49-F238E27FC236}">
                  <a16:creationId xmlns:a16="http://schemas.microsoft.com/office/drawing/2014/main" id="{B9E7D73C-4907-4070-BBDA-2B046254E91E}"/>
                </a:ext>
              </a:extLst>
            </p:cNvPr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08;p25">
              <a:extLst>
                <a:ext uri="{FF2B5EF4-FFF2-40B4-BE49-F238E27FC236}">
                  <a16:creationId xmlns:a16="http://schemas.microsoft.com/office/drawing/2014/main" id="{97D82D92-1285-454D-8A47-A13C8D41E248}"/>
                </a:ext>
              </a:extLst>
            </p:cNvPr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09;p25">
              <a:extLst>
                <a:ext uri="{FF2B5EF4-FFF2-40B4-BE49-F238E27FC236}">
                  <a16:creationId xmlns:a16="http://schemas.microsoft.com/office/drawing/2014/main" id="{FDBEEA8F-5806-4FAA-9E0D-915992EA007C}"/>
                </a:ext>
              </a:extLst>
            </p:cNvPr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10;p25">
              <a:extLst>
                <a:ext uri="{FF2B5EF4-FFF2-40B4-BE49-F238E27FC236}">
                  <a16:creationId xmlns:a16="http://schemas.microsoft.com/office/drawing/2014/main" id="{ACC491A5-C958-4093-A6AF-D585E364D6E4}"/>
                </a:ext>
              </a:extLst>
            </p:cNvPr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11;p25">
              <a:extLst>
                <a:ext uri="{FF2B5EF4-FFF2-40B4-BE49-F238E27FC236}">
                  <a16:creationId xmlns:a16="http://schemas.microsoft.com/office/drawing/2014/main" id="{AEF32267-368B-4E10-843C-A648F385788F}"/>
                </a:ext>
              </a:extLst>
            </p:cNvPr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12;p25">
              <a:extLst>
                <a:ext uri="{FF2B5EF4-FFF2-40B4-BE49-F238E27FC236}">
                  <a16:creationId xmlns:a16="http://schemas.microsoft.com/office/drawing/2014/main" id="{3656EDC7-4D6C-47BB-9D4D-E7230FE8F5CA}"/>
                </a:ext>
              </a:extLst>
            </p:cNvPr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13;p25">
              <a:extLst>
                <a:ext uri="{FF2B5EF4-FFF2-40B4-BE49-F238E27FC236}">
                  <a16:creationId xmlns:a16="http://schemas.microsoft.com/office/drawing/2014/main" id="{7E063AB2-88B6-4568-AE70-AEF0BC8CAA12}"/>
                </a:ext>
              </a:extLst>
            </p:cNvPr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14;p25">
              <a:extLst>
                <a:ext uri="{FF2B5EF4-FFF2-40B4-BE49-F238E27FC236}">
                  <a16:creationId xmlns:a16="http://schemas.microsoft.com/office/drawing/2014/main" id="{F572CB20-BF66-4EE9-8999-95BF9C9B1774}"/>
                </a:ext>
              </a:extLst>
            </p:cNvPr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15;p25">
              <a:extLst>
                <a:ext uri="{FF2B5EF4-FFF2-40B4-BE49-F238E27FC236}">
                  <a16:creationId xmlns:a16="http://schemas.microsoft.com/office/drawing/2014/main" id="{8F978B17-F90B-447B-A707-587294446572}"/>
                </a:ext>
              </a:extLst>
            </p:cNvPr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16;p25">
              <a:extLst>
                <a:ext uri="{FF2B5EF4-FFF2-40B4-BE49-F238E27FC236}">
                  <a16:creationId xmlns:a16="http://schemas.microsoft.com/office/drawing/2014/main" id="{4406169F-D917-48DD-BBF1-3E6D48CB8AD7}"/>
                </a:ext>
              </a:extLst>
            </p:cNvPr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17;p25">
              <a:extLst>
                <a:ext uri="{FF2B5EF4-FFF2-40B4-BE49-F238E27FC236}">
                  <a16:creationId xmlns:a16="http://schemas.microsoft.com/office/drawing/2014/main" id="{5E9047A7-B54D-4AB8-8318-A073AB7EEBC7}"/>
                </a:ext>
              </a:extLst>
            </p:cNvPr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18;p25">
              <a:extLst>
                <a:ext uri="{FF2B5EF4-FFF2-40B4-BE49-F238E27FC236}">
                  <a16:creationId xmlns:a16="http://schemas.microsoft.com/office/drawing/2014/main" id="{D218FD38-E4B4-4096-A923-28FC63108A0C}"/>
                </a:ext>
              </a:extLst>
            </p:cNvPr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19;p25">
              <a:extLst>
                <a:ext uri="{FF2B5EF4-FFF2-40B4-BE49-F238E27FC236}">
                  <a16:creationId xmlns:a16="http://schemas.microsoft.com/office/drawing/2014/main" id="{4FD57813-FCF2-4D86-84AB-899A71BCA369}"/>
                </a:ext>
              </a:extLst>
            </p:cNvPr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20;p25">
              <a:extLst>
                <a:ext uri="{FF2B5EF4-FFF2-40B4-BE49-F238E27FC236}">
                  <a16:creationId xmlns:a16="http://schemas.microsoft.com/office/drawing/2014/main" id="{0447A1F2-E723-4EA5-B1A0-9ED697EBBDC2}"/>
                </a:ext>
              </a:extLst>
            </p:cNvPr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21;p25">
              <a:extLst>
                <a:ext uri="{FF2B5EF4-FFF2-40B4-BE49-F238E27FC236}">
                  <a16:creationId xmlns:a16="http://schemas.microsoft.com/office/drawing/2014/main" id="{E494EBA7-849A-4B13-9436-3D003EE46243}"/>
                </a:ext>
              </a:extLst>
            </p:cNvPr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22;p25">
              <a:extLst>
                <a:ext uri="{FF2B5EF4-FFF2-40B4-BE49-F238E27FC236}">
                  <a16:creationId xmlns:a16="http://schemas.microsoft.com/office/drawing/2014/main" id="{8F1791B7-B700-41ED-8C6A-318BD4997140}"/>
                </a:ext>
              </a:extLst>
            </p:cNvPr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23;p25">
              <a:extLst>
                <a:ext uri="{FF2B5EF4-FFF2-40B4-BE49-F238E27FC236}">
                  <a16:creationId xmlns:a16="http://schemas.microsoft.com/office/drawing/2014/main" id="{7D8BA96D-2F1A-4C58-B219-158E75A9028E}"/>
                </a:ext>
              </a:extLst>
            </p:cNvPr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24;p25">
              <a:extLst>
                <a:ext uri="{FF2B5EF4-FFF2-40B4-BE49-F238E27FC236}">
                  <a16:creationId xmlns:a16="http://schemas.microsoft.com/office/drawing/2014/main" id="{90A2AEA8-2213-4FAF-9CED-7BC041D73A1A}"/>
                </a:ext>
              </a:extLst>
            </p:cNvPr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25;p25">
              <a:extLst>
                <a:ext uri="{FF2B5EF4-FFF2-40B4-BE49-F238E27FC236}">
                  <a16:creationId xmlns:a16="http://schemas.microsoft.com/office/drawing/2014/main" id="{D045E671-61EB-4AB6-B1DE-AB470B9EFF97}"/>
                </a:ext>
              </a:extLst>
            </p:cNvPr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26;p25">
              <a:extLst>
                <a:ext uri="{FF2B5EF4-FFF2-40B4-BE49-F238E27FC236}">
                  <a16:creationId xmlns:a16="http://schemas.microsoft.com/office/drawing/2014/main" id="{F3DC30CC-0860-4F07-B4D0-6DF2C12C07AE}"/>
                </a:ext>
              </a:extLst>
            </p:cNvPr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27;p25">
              <a:extLst>
                <a:ext uri="{FF2B5EF4-FFF2-40B4-BE49-F238E27FC236}">
                  <a16:creationId xmlns:a16="http://schemas.microsoft.com/office/drawing/2014/main" id="{540CDBE3-2A0A-4CA7-9595-BB2F4492B91F}"/>
                </a:ext>
              </a:extLst>
            </p:cNvPr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28;p25">
              <a:extLst>
                <a:ext uri="{FF2B5EF4-FFF2-40B4-BE49-F238E27FC236}">
                  <a16:creationId xmlns:a16="http://schemas.microsoft.com/office/drawing/2014/main" id="{3DC35254-71D2-4E6F-8671-09F7350090C7}"/>
                </a:ext>
              </a:extLst>
            </p:cNvPr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29;p25">
              <a:extLst>
                <a:ext uri="{FF2B5EF4-FFF2-40B4-BE49-F238E27FC236}">
                  <a16:creationId xmlns:a16="http://schemas.microsoft.com/office/drawing/2014/main" id="{03EB667E-1318-4291-9980-CB90D3D803BE}"/>
                </a:ext>
              </a:extLst>
            </p:cNvPr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30;p25">
              <a:extLst>
                <a:ext uri="{FF2B5EF4-FFF2-40B4-BE49-F238E27FC236}">
                  <a16:creationId xmlns:a16="http://schemas.microsoft.com/office/drawing/2014/main" id="{696BBEF8-6CFE-476A-912C-10AFC6DE72EB}"/>
                </a:ext>
              </a:extLst>
            </p:cNvPr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31;p25">
              <a:extLst>
                <a:ext uri="{FF2B5EF4-FFF2-40B4-BE49-F238E27FC236}">
                  <a16:creationId xmlns:a16="http://schemas.microsoft.com/office/drawing/2014/main" id="{07B6F873-FBB8-4202-9C13-6D30312DE2AE}"/>
                </a:ext>
              </a:extLst>
            </p:cNvPr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32;p25">
              <a:extLst>
                <a:ext uri="{FF2B5EF4-FFF2-40B4-BE49-F238E27FC236}">
                  <a16:creationId xmlns:a16="http://schemas.microsoft.com/office/drawing/2014/main" id="{F6ECF54B-04B5-499A-B6E0-FB36C1AC3898}"/>
                </a:ext>
              </a:extLst>
            </p:cNvPr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33;p25">
              <a:extLst>
                <a:ext uri="{FF2B5EF4-FFF2-40B4-BE49-F238E27FC236}">
                  <a16:creationId xmlns:a16="http://schemas.microsoft.com/office/drawing/2014/main" id="{498FCA72-A63C-44B6-A076-5C914D9ADC43}"/>
                </a:ext>
              </a:extLst>
            </p:cNvPr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34;p25">
              <a:extLst>
                <a:ext uri="{FF2B5EF4-FFF2-40B4-BE49-F238E27FC236}">
                  <a16:creationId xmlns:a16="http://schemas.microsoft.com/office/drawing/2014/main" id="{34A24D7B-C9B0-41DF-A710-4C991973D379}"/>
                </a:ext>
              </a:extLst>
            </p:cNvPr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35;p25">
              <a:extLst>
                <a:ext uri="{FF2B5EF4-FFF2-40B4-BE49-F238E27FC236}">
                  <a16:creationId xmlns:a16="http://schemas.microsoft.com/office/drawing/2014/main" id="{F5CBCB4E-308C-4415-B824-DD20C2CF5A33}"/>
                </a:ext>
              </a:extLst>
            </p:cNvPr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36;p25">
              <a:extLst>
                <a:ext uri="{FF2B5EF4-FFF2-40B4-BE49-F238E27FC236}">
                  <a16:creationId xmlns:a16="http://schemas.microsoft.com/office/drawing/2014/main" id="{EA342BBA-8A94-406C-A258-44922714E2E1}"/>
                </a:ext>
              </a:extLst>
            </p:cNvPr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37;p25">
              <a:extLst>
                <a:ext uri="{FF2B5EF4-FFF2-40B4-BE49-F238E27FC236}">
                  <a16:creationId xmlns:a16="http://schemas.microsoft.com/office/drawing/2014/main" id="{8E5E0195-6014-4F9E-AF1C-BE053A9A7E5F}"/>
                </a:ext>
              </a:extLst>
            </p:cNvPr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38;p25">
              <a:extLst>
                <a:ext uri="{FF2B5EF4-FFF2-40B4-BE49-F238E27FC236}">
                  <a16:creationId xmlns:a16="http://schemas.microsoft.com/office/drawing/2014/main" id="{EC1BF0D0-F75B-464E-A7D2-A12150FA88CE}"/>
                </a:ext>
              </a:extLst>
            </p:cNvPr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39;p25">
              <a:extLst>
                <a:ext uri="{FF2B5EF4-FFF2-40B4-BE49-F238E27FC236}">
                  <a16:creationId xmlns:a16="http://schemas.microsoft.com/office/drawing/2014/main" id="{0D0F5360-D79A-4EF2-8B2B-80B244F5748E}"/>
                </a:ext>
              </a:extLst>
            </p:cNvPr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40;p25">
              <a:extLst>
                <a:ext uri="{FF2B5EF4-FFF2-40B4-BE49-F238E27FC236}">
                  <a16:creationId xmlns:a16="http://schemas.microsoft.com/office/drawing/2014/main" id="{3C81170F-A2C5-4E7F-9424-186AF3237FE7}"/>
                </a:ext>
              </a:extLst>
            </p:cNvPr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41;p25">
              <a:extLst>
                <a:ext uri="{FF2B5EF4-FFF2-40B4-BE49-F238E27FC236}">
                  <a16:creationId xmlns:a16="http://schemas.microsoft.com/office/drawing/2014/main" id="{E04091F5-501A-4B20-958D-4FAC65043EE1}"/>
                </a:ext>
              </a:extLst>
            </p:cNvPr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42;p25">
              <a:extLst>
                <a:ext uri="{FF2B5EF4-FFF2-40B4-BE49-F238E27FC236}">
                  <a16:creationId xmlns:a16="http://schemas.microsoft.com/office/drawing/2014/main" id="{F41F1718-B805-4C1E-B431-723F8D74C202}"/>
                </a:ext>
              </a:extLst>
            </p:cNvPr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43;p25">
              <a:extLst>
                <a:ext uri="{FF2B5EF4-FFF2-40B4-BE49-F238E27FC236}">
                  <a16:creationId xmlns:a16="http://schemas.microsoft.com/office/drawing/2014/main" id="{B693D524-1F8F-4662-83D0-7CAF08FD3842}"/>
                </a:ext>
              </a:extLst>
            </p:cNvPr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44;p25">
              <a:extLst>
                <a:ext uri="{FF2B5EF4-FFF2-40B4-BE49-F238E27FC236}">
                  <a16:creationId xmlns:a16="http://schemas.microsoft.com/office/drawing/2014/main" id="{7E7D454D-3B44-4E04-9051-9F3FFA7BA2AB}"/>
                </a:ext>
              </a:extLst>
            </p:cNvPr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45;p25">
              <a:extLst>
                <a:ext uri="{FF2B5EF4-FFF2-40B4-BE49-F238E27FC236}">
                  <a16:creationId xmlns:a16="http://schemas.microsoft.com/office/drawing/2014/main" id="{0984352A-2957-47AE-8E1B-6DB80D48E655}"/>
                </a:ext>
              </a:extLst>
            </p:cNvPr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46;p25">
              <a:extLst>
                <a:ext uri="{FF2B5EF4-FFF2-40B4-BE49-F238E27FC236}">
                  <a16:creationId xmlns:a16="http://schemas.microsoft.com/office/drawing/2014/main" id="{81B0D195-0E08-4495-BA08-045C64CDB3D1}"/>
                </a:ext>
              </a:extLst>
            </p:cNvPr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47;p25">
              <a:extLst>
                <a:ext uri="{FF2B5EF4-FFF2-40B4-BE49-F238E27FC236}">
                  <a16:creationId xmlns:a16="http://schemas.microsoft.com/office/drawing/2014/main" id="{2EBD498F-3289-4E27-BA08-627061F5350D}"/>
                </a:ext>
              </a:extLst>
            </p:cNvPr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48;p25">
              <a:extLst>
                <a:ext uri="{FF2B5EF4-FFF2-40B4-BE49-F238E27FC236}">
                  <a16:creationId xmlns:a16="http://schemas.microsoft.com/office/drawing/2014/main" id="{EBACCAD7-9DAE-4E6B-A24B-84991C01DA16}"/>
                </a:ext>
              </a:extLst>
            </p:cNvPr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49;p25">
              <a:extLst>
                <a:ext uri="{FF2B5EF4-FFF2-40B4-BE49-F238E27FC236}">
                  <a16:creationId xmlns:a16="http://schemas.microsoft.com/office/drawing/2014/main" id="{338AFDA8-2AE9-4BC3-BDB8-60AEE3B803F0}"/>
                </a:ext>
              </a:extLst>
            </p:cNvPr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50;p25">
              <a:extLst>
                <a:ext uri="{FF2B5EF4-FFF2-40B4-BE49-F238E27FC236}">
                  <a16:creationId xmlns:a16="http://schemas.microsoft.com/office/drawing/2014/main" id="{4062319E-5513-4D97-A65C-2075FBE3C4A6}"/>
                </a:ext>
              </a:extLst>
            </p:cNvPr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51;p25">
              <a:extLst>
                <a:ext uri="{FF2B5EF4-FFF2-40B4-BE49-F238E27FC236}">
                  <a16:creationId xmlns:a16="http://schemas.microsoft.com/office/drawing/2014/main" id="{ED627143-4359-4414-9A64-02D073AE2795}"/>
                </a:ext>
              </a:extLst>
            </p:cNvPr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52;p25">
              <a:extLst>
                <a:ext uri="{FF2B5EF4-FFF2-40B4-BE49-F238E27FC236}">
                  <a16:creationId xmlns:a16="http://schemas.microsoft.com/office/drawing/2014/main" id="{EDA1AC00-37EA-4856-BECE-7C7AC0638396}"/>
                </a:ext>
              </a:extLst>
            </p:cNvPr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53;p25">
              <a:extLst>
                <a:ext uri="{FF2B5EF4-FFF2-40B4-BE49-F238E27FC236}">
                  <a16:creationId xmlns:a16="http://schemas.microsoft.com/office/drawing/2014/main" id="{C3F3AB72-622B-40F4-B9CA-52B927D1033C}"/>
                </a:ext>
              </a:extLst>
            </p:cNvPr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54;p25">
              <a:extLst>
                <a:ext uri="{FF2B5EF4-FFF2-40B4-BE49-F238E27FC236}">
                  <a16:creationId xmlns:a16="http://schemas.microsoft.com/office/drawing/2014/main" id="{AEB28829-B749-4876-A174-8B81F361D0FD}"/>
                </a:ext>
              </a:extLst>
            </p:cNvPr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55;p25">
              <a:extLst>
                <a:ext uri="{FF2B5EF4-FFF2-40B4-BE49-F238E27FC236}">
                  <a16:creationId xmlns:a16="http://schemas.microsoft.com/office/drawing/2014/main" id="{C4BB0619-888E-4F79-8D02-8AA80831A3D2}"/>
                </a:ext>
              </a:extLst>
            </p:cNvPr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56;p25">
              <a:extLst>
                <a:ext uri="{FF2B5EF4-FFF2-40B4-BE49-F238E27FC236}">
                  <a16:creationId xmlns:a16="http://schemas.microsoft.com/office/drawing/2014/main" id="{6C96A290-78A7-448A-8547-A9E63374E3D4}"/>
                </a:ext>
              </a:extLst>
            </p:cNvPr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57;p25">
              <a:extLst>
                <a:ext uri="{FF2B5EF4-FFF2-40B4-BE49-F238E27FC236}">
                  <a16:creationId xmlns:a16="http://schemas.microsoft.com/office/drawing/2014/main" id="{D6995082-6D3A-466B-ACBF-CB9C69F92FB4}"/>
                </a:ext>
              </a:extLst>
            </p:cNvPr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58;p25">
              <a:extLst>
                <a:ext uri="{FF2B5EF4-FFF2-40B4-BE49-F238E27FC236}">
                  <a16:creationId xmlns:a16="http://schemas.microsoft.com/office/drawing/2014/main" id="{E089192F-EFB2-4266-B761-50FBA7771F67}"/>
                </a:ext>
              </a:extLst>
            </p:cNvPr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59;p25">
              <a:extLst>
                <a:ext uri="{FF2B5EF4-FFF2-40B4-BE49-F238E27FC236}">
                  <a16:creationId xmlns:a16="http://schemas.microsoft.com/office/drawing/2014/main" id="{BF74BFBD-DE8B-43AE-9492-58A446A5372A}"/>
                </a:ext>
              </a:extLst>
            </p:cNvPr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60;p25">
              <a:extLst>
                <a:ext uri="{FF2B5EF4-FFF2-40B4-BE49-F238E27FC236}">
                  <a16:creationId xmlns:a16="http://schemas.microsoft.com/office/drawing/2014/main" id="{B821E4E5-AD0A-45E6-B26E-3519A8330DAC}"/>
                </a:ext>
              </a:extLst>
            </p:cNvPr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61;p25">
              <a:extLst>
                <a:ext uri="{FF2B5EF4-FFF2-40B4-BE49-F238E27FC236}">
                  <a16:creationId xmlns:a16="http://schemas.microsoft.com/office/drawing/2014/main" id="{B912CC76-D769-4A93-B84F-AF8BC66C15C9}"/>
                </a:ext>
              </a:extLst>
            </p:cNvPr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62;p25">
              <a:extLst>
                <a:ext uri="{FF2B5EF4-FFF2-40B4-BE49-F238E27FC236}">
                  <a16:creationId xmlns:a16="http://schemas.microsoft.com/office/drawing/2014/main" id="{9C93781A-B8CE-4A20-8C77-64032B1873F5}"/>
                </a:ext>
              </a:extLst>
            </p:cNvPr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63;p25">
              <a:extLst>
                <a:ext uri="{FF2B5EF4-FFF2-40B4-BE49-F238E27FC236}">
                  <a16:creationId xmlns:a16="http://schemas.microsoft.com/office/drawing/2014/main" id="{F7DF3A5F-3906-4343-8A38-0C5739CF28BE}"/>
                </a:ext>
              </a:extLst>
            </p:cNvPr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64;p25">
              <a:extLst>
                <a:ext uri="{FF2B5EF4-FFF2-40B4-BE49-F238E27FC236}">
                  <a16:creationId xmlns:a16="http://schemas.microsoft.com/office/drawing/2014/main" id="{19967D6E-98D8-472E-87DA-3947545740FB}"/>
                </a:ext>
              </a:extLst>
            </p:cNvPr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65;p25">
              <a:extLst>
                <a:ext uri="{FF2B5EF4-FFF2-40B4-BE49-F238E27FC236}">
                  <a16:creationId xmlns:a16="http://schemas.microsoft.com/office/drawing/2014/main" id="{893E1941-964C-4CEC-BE20-EB64E927B1EB}"/>
                </a:ext>
              </a:extLst>
            </p:cNvPr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66;p25">
              <a:extLst>
                <a:ext uri="{FF2B5EF4-FFF2-40B4-BE49-F238E27FC236}">
                  <a16:creationId xmlns:a16="http://schemas.microsoft.com/office/drawing/2014/main" id="{DCD6BAF7-778F-426C-BFC3-897F14FFB244}"/>
                </a:ext>
              </a:extLst>
            </p:cNvPr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67;p25">
              <a:extLst>
                <a:ext uri="{FF2B5EF4-FFF2-40B4-BE49-F238E27FC236}">
                  <a16:creationId xmlns:a16="http://schemas.microsoft.com/office/drawing/2014/main" id="{3D9A0B66-E88B-42D2-9E5C-B46FBA7D3BF7}"/>
                </a:ext>
              </a:extLst>
            </p:cNvPr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68;p25">
              <a:extLst>
                <a:ext uri="{FF2B5EF4-FFF2-40B4-BE49-F238E27FC236}">
                  <a16:creationId xmlns:a16="http://schemas.microsoft.com/office/drawing/2014/main" id="{029C6FAA-5805-4709-81D2-82C7044F663B}"/>
                </a:ext>
              </a:extLst>
            </p:cNvPr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69;p25">
              <a:extLst>
                <a:ext uri="{FF2B5EF4-FFF2-40B4-BE49-F238E27FC236}">
                  <a16:creationId xmlns:a16="http://schemas.microsoft.com/office/drawing/2014/main" id="{6940BBAB-D964-4F82-B35C-BD42BF861682}"/>
                </a:ext>
              </a:extLst>
            </p:cNvPr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70;p25">
              <a:extLst>
                <a:ext uri="{FF2B5EF4-FFF2-40B4-BE49-F238E27FC236}">
                  <a16:creationId xmlns:a16="http://schemas.microsoft.com/office/drawing/2014/main" id="{15BB7D2F-09A6-452F-805C-473EFA78E565}"/>
                </a:ext>
              </a:extLst>
            </p:cNvPr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71;p25">
              <a:extLst>
                <a:ext uri="{FF2B5EF4-FFF2-40B4-BE49-F238E27FC236}">
                  <a16:creationId xmlns:a16="http://schemas.microsoft.com/office/drawing/2014/main" id="{A0468746-4271-4339-9825-1DED4092F545}"/>
                </a:ext>
              </a:extLst>
            </p:cNvPr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72;p25">
              <a:extLst>
                <a:ext uri="{FF2B5EF4-FFF2-40B4-BE49-F238E27FC236}">
                  <a16:creationId xmlns:a16="http://schemas.microsoft.com/office/drawing/2014/main" id="{A5FB4BD8-974D-41D0-9EC6-2751AE8A2B06}"/>
                </a:ext>
              </a:extLst>
            </p:cNvPr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73;p25">
              <a:extLst>
                <a:ext uri="{FF2B5EF4-FFF2-40B4-BE49-F238E27FC236}">
                  <a16:creationId xmlns:a16="http://schemas.microsoft.com/office/drawing/2014/main" id="{0DC8325C-D434-460F-B2CA-A90E02325B93}"/>
                </a:ext>
              </a:extLst>
            </p:cNvPr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74;p25">
              <a:extLst>
                <a:ext uri="{FF2B5EF4-FFF2-40B4-BE49-F238E27FC236}">
                  <a16:creationId xmlns:a16="http://schemas.microsoft.com/office/drawing/2014/main" id="{01AEB1BA-20C3-46E4-901D-27C8BB329E3D}"/>
                </a:ext>
              </a:extLst>
            </p:cNvPr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75;p25">
              <a:extLst>
                <a:ext uri="{FF2B5EF4-FFF2-40B4-BE49-F238E27FC236}">
                  <a16:creationId xmlns:a16="http://schemas.microsoft.com/office/drawing/2014/main" id="{3AC2C992-13A0-475E-A380-58565C2E917F}"/>
                </a:ext>
              </a:extLst>
            </p:cNvPr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76;p25">
              <a:extLst>
                <a:ext uri="{FF2B5EF4-FFF2-40B4-BE49-F238E27FC236}">
                  <a16:creationId xmlns:a16="http://schemas.microsoft.com/office/drawing/2014/main" id="{C75BDB7D-C8CD-48E6-A85E-72412AF192FB}"/>
                </a:ext>
              </a:extLst>
            </p:cNvPr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77;p25">
              <a:extLst>
                <a:ext uri="{FF2B5EF4-FFF2-40B4-BE49-F238E27FC236}">
                  <a16:creationId xmlns:a16="http://schemas.microsoft.com/office/drawing/2014/main" id="{47CE0EAA-5B76-4619-8B3D-C691C0A2D6BE}"/>
                </a:ext>
              </a:extLst>
            </p:cNvPr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78;p25">
              <a:extLst>
                <a:ext uri="{FF2B5EF4-FFF2-40B4-BE49-F238E27FC236}">
                  <a16:creationId xmlns:a16="http://schemas.microsoft.com/office/drawing/2014/main" id="{3C939AD3-FD50-4686-BA44-600DB3C92E97}"/>
                </a:ext>
              </a:extLst>
            </p:cNvPr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79;p25">
              <a:extLst>
                <a:ext uri="{FF2B5EF4-FFF2-40B4-BE49-F238E27FC236}">
                  <a16:creationId xmlns:a16="http://schemas.microsoft.com/office/drawing/2014/main" id="{60893B75-3F7F-41AF-859A-68EAB11FCE4D}"/>
                </a:ext>
              </a:extLst>
            </p:cNvPr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80;p25">
              <a:extLst>
                <a:ext uri="{FF2B5EF4-FFF2-40B4-BE49-F238E27FC236}">
                  <a16:creationId xmlns:a16="http://schemas.microsoft.com/office/drawing/2014/main" id="{CD9DA885-0589-4AD9-8DB0-93C8F27557E1}"/>
                </a:ext>
              </a:extLst>
            </p:cNvPr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81;p25">
              <a:extLst>
                <a:ext uri="{FF2B5EF4-FFF2-40B4-BE49-F238E27FC236}">
                  <a16:creationId xmlns:a16="http://schemas.microsoft.com/office/drawing/2014/main" id="{681DF5FF-A505-4A71-94C5-6D3A2AEE0636}"/>
                </a:ext>
              </a:extLst>
            </p:cNvPr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82;p25">
              <a:extLst>
                <a:ext uri="{FF2B5EF4-FFF2-40B4-BE49-F238E27FC236}">
                  <a16:creationId xmlns:a16="http://schemas.microsoft.com/office/drawing/2014/main" id="{47057023-E284-48D3-953F-AEB9505132B0}"/>
                </a:ext>
              </a:extLst>
            </p:cNvPr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83;p25">
              <a:extLst>
                <a:ext uri="{FF2B5EF4-FFF2-40B4-BE49-F238E27FC236}">
                  <a16:creationId xmlns:a16="http://schemas.microsoft.com/office/drawing/2014/main" id="{95BBEBBB-D2DC-4302-A4D5-F2625B9881D1}"/>
                </a:ext>
              </a:extLst>
            </p:cNvPr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84;p25">
              <a:extLst>
                <a:ext uri="{FF2B5EF4-FFF2-40B4-BE49-F238E27FC236}">
                  <a16:creationId xmlns:a16="http://schemas.microsoft.com/office/drawing/2014/main" id="{3397381B-2C91-43A5-BDBB-1285F7BC12D7}"/>
                </a:ext>
              </a:extLst>
            </p:cNvPr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85;p25">
              <a:extLst>
                <a:ext uri="{FF2B5EF4-FFF2-40B4-BE49-F238E27FC236}">
                  <a16:creationId xmlns:a16="http://schemas.microsoft.com/office/drawing/2014/main" id="{EE52BC70-3BE1-4D39-ACA9-E29BF0684FDB}"/>
                </a:ext>
              </a:extLst>
            </p:cNvPr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386;p25">
              <a:extLst>
                <a:ext uri="{FF2B5EF4-FFF2-40B4-BE49-F238E27FC236}">
                  <a16:creationId xmlns:a16="http://schemas.microsoft.com/office/drawing/2014/main" id="{982DFC5A-7459-4C3C-B275-1C6C313BF254}"/>
                </a:ext>
              </a:extLst>
            </p:cNvPr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387;p25">
              <a:extLst>
                <a:ext uri="{FF2B5EF4-FFF2-40B4-BE49-F238E27FC236}">
                  <a16:creationId xmlns:a16="http://schemas.microsoft.com/office/drawing/2014/main" id="{BCE0ECF3-85DB-4E5F-8748-CCE145267EDF}"/>
                </a:ext>
              </a:extLst>
            </p:cNvPr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388;p25">
              <a:extLst>
                <a:ext uri="{FF2B5EF4-FFF2-40B4-BE49-F238E27FC236}">
                  <a16:creationId xmlns:a16="http://schemas.microsoft.com/office/drawing/2014/main" id="{20178069-7646-43EA-94C2-B48DE4DBF518}"/>
                </a:ext>
              </a:extLst>
            </p:cNvPr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389;p25">
              <a:extLst>
                <a:ext uri="{FF2B5EF4-FFF2-40B4-BE49-F238E27FC236}">
                  <a16:creationId xmlns:a16="http://schemas.microsoft.com/office/drawing/2014/main" id="{FE4A4A0C-8287-41E6-81BF-FD274AB92B62}"/>
                </a:ext>
              </a:extLst>
            </p:cNvPr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390;p25">
              <a:extLst>
                <a:ext uri="{FF2B5EF4-FFF2-40B4-BE49-F238E27FC236}">
                  <a16:creationId xmlns:a16="http://schemas.microsoft.com/office/drawing/2014/main" id="{1BC16AF4-07C5-4207-ACA4-6C6A953C7904}"/>
                </a:ext>
              </a:extLst>
            </p:cNvPr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391;p25">
              <a:extLst>
                <a:ext uri="{FF2B5EF4-FFF2-40B4-BE49-F238E27FC236}">
                  <a16:creationId xmlns:a16="http://schemas.microsoft.com/office/drawing/2014/main" id="{BA12844C-CAFD-4211-A85F-D35CD3C9C0FE}"/>
                </a:ext>
              </a:extLst>
            </p:cNvPr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392;p25">
              <a:extLst>
                <a:ext uri="{FF2B5EF4-FFF2-40B4-BE49-F238E27FC236}">
                  <a16:creationId xmlns:a16="http://schemas.microsoft.com/office/drawing/2014/main" id="{02D6D827-7D21-4A29-B0E6-7FF45CFE3339}"/>
                </a:ext>
              </a:extLst>
            </p:cNvPr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393;p25">
              <a:extLst>
                <a:ext uri="{FF2B5EF4-FFF2-40B4-BE49-F238E27FC236}">
                  <a16:creationId xmlns:a16="http://schemas.microsoft.com/office/drawing/2014/main" id="{12BF1659-A821-47B6-8632-27467ACF2095}"/>
                </a:ext>
              </a:extLst>
            </p:cNvPr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394;p25">
              <a:extLst>
                <a:ext uri="{FF2B5EF4-FFF2-40B4-BE49-F238E27FC236}">
                  <a16:creationId xmlns:a16="http://schemas.microsoft.com/office/drawing/2014/main" id="{AA3CBB18-FBD7-45B1-B12B-2B5E2F05075B}"/>
                </a:ext>
              </a:extLst>
            </p:cNvPr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395;p25">
              <a:extLst>
                <a:ext uri="{FF2B5EF4-FFF2-40B4-BE49-F238E27FC236}">
                  <a16:creationId xmlns:a16="http://schemas.microsoft.com/office/drawing/2014/main" id="{DBA6195C-8406-4135-AC05-5A6D9EDA9094}"/>
                </a:ext>
              </a:extLst>
            </p:cNvPr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396;p25">
              <a:extLst>
                <a:ext uri="{FF2B5EF4-FFF2-40B4-BE49-F238E27FC236}">
                  <a16:creationId xmlns:a16="http://schemas.microsoft.com/office/drawing/2014/main" id="{14E0DDD5-48F7-4403-9943-464C7C74172A}"/>
                </a:ext>
              </a:extLst>
            </p:cNvPr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397;p25">
              <a:extLst>
                <a:ext uri="{FF2B5EF4-FFF2-40B4-BE49-F238E27FC236}">
                  <a16:creationId xmlns:a16="http://schemas.microsoft.com/office/drawing/2014/main" id="{FD28A633-C85C-4F17-8A64-B8A4CD38D574}"/>
                </a:ext>
              </a:extLst>
            </p:cNvPr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398;p25">
              <a:extLst>
                <a:ext uri="{FF2B5EF4-FFF2-40B4-BE49-F238E27FC236}">
                  <a16:creationId xmlns:a16="http://schemas.microsoft.com/office/drawing/2014/main" id="{155FBD06-8EC2-4BF0-97A9-3DD5CF62C69F}"/>
                </a:ext>
              </a:extLst>
            </p:cNvPr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399;p25">
              <a:extLst>
                <a:ext uri="{FF2B5EF4-FFF2-40B4-BE49-F238E27FC236}">
                  <a16:creationId xmlns:a16="http://schemas.microsoft.com/office/drawing/2014/main" id="{4B6D40D1-376A-43F1-B158-2D9838646EED}"/>
                </a:ext>
              </a:extLst>
            </p:cNvPr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00;p25">
              <a:extLst>
                <a:ext uri="{FF2B5EF4-FFF2-40B4-BE49-F238E27FC236}">
                  <a16:creationId xmlns:a16="http://schemas.microsoft.com/office/drawing/2014/main" id="{5E1E1EC9-BE0E-4044-8613-8B05352FE098}"/>
                </a:ext>
              </a:extLst>
            </p:cNvPr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01;p25">
              <a:extLst>
                <a:ext uri="{FF2B5EF4-FFF2-40B4-BE49-F238E27FC236}">
                  <a16:creationId xmlns:a16="http://schemas.microsoft.com/office/drawing/2014/main" id="{EF3DB6B5-D774-4A96-A35A-4714D3CAD181}"/>
                </a:ext>
              </a:extLst>
            </p:cNvPr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02;p25">
              <a:extLst>
                <a:ext uri="{FF2B5EF4-FFF2-40B4-BE49-F238E27FC236}">
                  <a16:creationId xmlns:a16="http://schemas.microsoft.com/office/drawing/2014/main" id="{BE0D10F2-B44F-41D1-A6AE-6DF51367D8AD}"/>
                </a:ext>
              </a:extLst>
            </p:cNvPr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03;p25">
              <a:extLst>
                <a:ext uri="{FF2B5EF4-FFF2-40B4-BE49-F238E27FC236}">
                  <a16:creationId xmlns:a16="http://schemas.microsoft.com/office/drawing/2014/main" id="{BC81F442-6B28-453D-8EB8-0C79F77A647A}"/>
                </a:ext>
              </a:extLst>
            </p:cNvPr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04;p25">
              <a:extLst>
                <a:ext uri="{FF2B5EF4-FFF2-40B4-BE49-F238E27FC236}">
                  <a16:creationId xmlns:a16="http://schemas.microsoft.com/office/drawing/2014/main" id="{55875AF7-7DB6-4F27-9C5E-22834B0EFAF2}"/>
                </a:ext>
              </a:extLst>
            </p:cNvPr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05;p25">
              <a:extLst>
                <a:ext uri="{FF2B5EF4-FFF2-40B4-BE49-F238E27FC236}">
                  <a16:creationId xmlns:a16="http://schemas.microsoft.com/office/drawing/2014/main" id="{7BF31FA3-88AA-4848-9AC3-BD347E59B37B}"/>
                </a:ext>
              </a:extLst>
            </p:cNvPr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06;p25">
              <a:extLst>
                <a:ext uri="{FF2B5EF4-FFF2-40B4-BE49-F238E27FC236}">
                  <a16:creationId xmlns:a16="http://schemas.microsoft.com/office/drawing/2014/main" id="{916EA9F0-E5FC-46CE-BFEE-02E9099FD0E8}"/>
                </a:ext>
              </a:extLst>
            </p:cNvPr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07;p25">
              <a:extLst>
                <a:ext uri="{FF2B5EF4-FFF2-40B4-BE49-F238E27FC236}">
                  <a16:creationId xmlns:a16="http://schemas.microsoft.com/office/drawing/2014/main" id="{C129F502-480C-42C7-9077-0F1F581957E2}"/>
                </a:ext>
              </a:extLst>
            </p:cNvPr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08;p25">
              <a:extLst>
                <a:ext uri="{FF2B5EF4-FFF2-40B4-BE49-F238E27FC236}">
                  <a16:creationId xmlns:a16="http://schemas.microsoft.com/office/drawing/2014/main" id="{96A3BD1F-ABDC-43D8-B9B9-5FB5664544CB}"/>
                </a:ext>
              </a:extLst>
            </p:cNvPr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09;p25">
              <a:extLst>
                <a:ext uri="{FF2B5EF4-FFF2-40B4-BE49-F238E27FC236}">
                  <a16:creationId xmlns:a16="http://schemas.microsoft.com/office/drawing/2014/main" id="{45756578-583F-4E25-88B4-F32D30162BC0}"/>
                </a:ext>
              </a:extLst>
            </p:cNvPr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10;p25">
              <a:extLst>
                <a:ext uri="{FF2B5EF4-FFF2-40B4-BE49-F238E27FC236}">
                  <a16:creationId xmlns:a16="http://schemas.microsoft.com/office/drawing/2014/main" id="{007C5A4D-3A83-41E6-B989-D7947B442F2B}"/>
                </a:ext>
              </a:extLst>
            </p:cNvPr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11;p25">
              <a:extLst>
                <a:ext uri="{FF2B5EF4-FFF2-40B4-BE49-F238E27FC236}">
                  <a16:creationId xmlns:a16="http://schemas.microsoft.com/office/drawing/2014/main" id="{F7EC184E-B125-4DE1-AF37-B9E3818FB1D2}"/>
                </a:ext>
              </a:extLst>
            </p:cNvPr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12;p25">
              <a:extLst>
                <a:ext uri="{FF2B5EF4-FFF2-40B4-BE49-F238E27FC236}">
                  <a16:creationId xmlns:a16="http://schemas.microsoft.com/office/drawing/2014/main" id="{D7636942-EB9B-43F7-B6A0-AC47A0297413}"/>
                </a:ext>
              </a:extLst>
            </p:cNvPr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13;p25">
              <a:extLst>
                <a:ext uri="{FF2B5EF4-FFF2-40B4-BE49-F238E27FC236}">
                  <a16:creationId xmlns:a16="http://schemas.microsoft.com/office/drawing/2014/main" id="{EC078E3F-CD79-477E-AE1D-283FD97E0A5D}"/>
                </a:ext>
              </a:extLst>
            </p:cNvPr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14;p25">
              <a:extLst>
                <a:ext uri="{FF2B5EF4-FFF2-40B4-BE49-F238E27FC236}">
                  <a16:creationId xmlns:a16="http://schemas.microsoft.com/office/drawing/2014/main" id="{5195411B-7565-481E-A599-73E0D12DF0C8}"/>
                </a:ext>
              </a:extLst>
            </p:cNvPr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15;p25">
              <a:extLst>
                <a:ext uri="{FF2B5EF4-FFF2-40B4-BE49-F238E27FC236}">
                  <a16:creationId xmlns:a16="http://schemas.microsoft.com/office/drawing/2014/main" id="{4CBA53BF-449D-4844-8CEC-D7516B386E11}"/>
                </a:ext>
              </a:extLst>
            </p:cNvPr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16;p25">
              <a:extLst>
                <a:ext uri="{FF2B5EF4-FFF2-40B4-BE49-F238E27FC236}">
                  <a16:creationId xmlns:a16="http://schemas.microsoft.com/office/drawing/2014/main" id="{2907E8FF-87E0-4F2A-A277-DA9EF9B25F7E}"/>
                </a:ext>
              </a:extLst>
            </p:cNvPr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17;p25">
              <a:extLst>
                <a:ext uri="{FF2B5EF4-FFF2-40B4-BE49-F238E27FC236}">
                  <a16:creationId xmlns:a16="http://schemas.microsoft.com/office/drawing/2014/main" id="{643EC8E6-7029-47AC-8AA9-BFD612D14A03}"/>
                </a:ext>
              </a:extLst>
            </p:cNvPr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18;p25">
              <a:extLst>
                <a:ext uri="{FF2B5EF4-FFF2-40B4-BE49-F238E27FC236}">
                  <a16:creationId xmlns:a16="http://schemas.microsoft.com/office/drawing/2014/main" id="{B63E923E-BFB8-43AA-8A43-6591612B52FE}"/>
                </a:ext>
              </a:extLst>
            </p:cNvPr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19;p25">
              <a:extLst>
                <a:ext uri="{FF2B5EF4-FFF2-40B4-BE49-F238E27FC236}">
                  <a16:creationId xmlns:a16="http://schemas.microsoft.com/office/drawing/2014/main" id="{834C9563-BFA0-43B8-AD2D-782B55F58043}"/>
                </a:ext>
              </a:extLst>
            </p:cNvPr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20;p25">
              <a:extLst>
                <a:ext uri="{FF2B5EF4-FFF2-40B4-BE49-F238E27FC236}">
                  <a16:creationId xmlns:a16="http://schemas.microsoft.com/office/drawing/2014/main" id="{91C9D65A-195A-482A-8560-74D17A6DF6BA}"/>
                </a:ext>
              </a:extLst>
            </p:cNvPr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21;p25">
              <a:extLst>
                <a:ext uri="{FF2B5EF4-FFF2-40B4-BE49-F238E27FC236}">
                  <a16:creationId xmlns:a16="http://schemas.microsoft.com/office/drawing/2014/main" id="{D094DF0E-3207-4795-AD28-4219F313462A}"/>
                </a:ext>
              </a:extLst>
            </p:cNvPr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22;p25">
              <a:extLst>
                <a:ext uri="{FF2B5EF4-FFF2-40B4-BE49-F238E27FC236}">
                  <a16:creationId xmlns:a16="http://schemas.microsoft.com/office/drawing/2014/main" id="{1681295D-90F5-48BE-B070-2F6B47977486}"/>
                </a:ext>
              </a:extLst>
            </p:cNvPr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23;p25">
              <a:extLst>
                <a:ext uri="{FF2B5EF4-FFF2-40B4-BE49-F238E27FC236}">
                  <a16:creationId xmlns:a16="http://schemas.microsoft.com/office/drawing/2014/main" id="{1244C338-0451-4F79-B33B-55A329B112E4}"/>
                </a:ext>
              </a:extLst>
            </p:cNvPr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24;p25">
              <a:extLst>
                <a:ext uri="{FF2B5EF4-FFF2-40B4-BE49-F238E27FC236}">
                  <a16:creationId xmlns:a16="http://schemas.microsoft.com/office/drawing/2014/main" id="{833E69D4-E13D-4F3B-A667-477E557091E3}"/>
                </a:ext>
              </a:extLst>
            </p:cNvPr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25;p25">
              <a:extLst>
                <a:ext uri="{FF2B5EF4-FFF2-40B4-BE49-F238E27FC236}">
                  <a16:creationId xmlns:a16="http://schemas.microsoft.com/office/drawing/2014/main" id="{F31B0B16-7726-4A6E-ABAD-1A2ED80BDC82}"/>
                </a:ext>
              </a:extLst>
            </p:cNvPr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grpFill/>
            <a:ln w="9525" cap="flat" cmpd="sng">
              <a:solidFill>
                <a:srgbClr val="63B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28;p25">
            <a:extLst>
              <a:ext uri="{FF2B5EF4-FFF2-40B4-BE49-F238E27FC236}">
                <a16:creationId xmlns:a16="http://schemas.microsoft.com/office/drawing/2014/main" id="{B9A7C1A3-B038-4116-A097-0B0186487A77}"/>
              </a:ext>
            </a:extLst>
          </p:cNvPr>
          <p:cNvSpPr/>
          <p:nvPr/>
        </p:nvSpPr>
        <p:spPr>
          <a:xfrm>
            <a:off x="3755215" y="2821986"/>
            <a:ext cx="263949" cy="407556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CF3A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43" name="Google Shape;428;p25">
            <a:extLst>
              <a:ext uri="{FF2B5EF4-FFF2-40B4-BE49-F238E27FC236}">
                <a16:creationId xmlns:a16="http://schemas.microsoft.com/office/drawing/2014/main" id="{20189203-447C-4DC4-A307-F951B50F24ED}"/>
              </a:ext>
            </a:extLst>
          </p:cNvPr>
          <p:cNvSpPr/>
          <p:nvPr/>
        </p:nvSpPr>
        <p:spPr>
          <a:xfrm>
            <a:off x="5428529" y="3160746"/>
            <a:ext cx="263949" cy="407556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CF3A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44" name="Google Shape;428;p25">
            <a:extLst>
              <a:ext uri="{FF2B5EF4-FFF2-40B4-BE49-F238E27FC236}">
                <a16:creationId xmlns:a16="http://schemas.microsoft.com/office/drawing/2014/main" id="{DDDC15EE-9831-4AF6-87EA-051D09177950}"/>
              </a:ext>
            </a:extLst>
          </p:cNvPr>
          <p:cNvSpPr/>
          <p:nvPr/>
        </p:nvSpPr>
        <p:spPr>
          <a:xfrm>
            <a:off x="9190545" y="5362336"/>
            <a:ext cx="263949" cy="407556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CF3A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BD7C2F-FF33-4C65-A588-4D70CB58095E}"/>
              </a:ext>
            </a:extLst>
          </p:cNvPr>
          <p:cNvSpPr txBox="1">
            <a:spLocks/>
          </p:cNvSpPr>
          <p:nvPr/>
        </p:nvSpPr>
        <p:spPr>
          <a:xfrm>
            <a:off x="561977" y="1403749"/>
            <a:ext cx="3696478" cy="101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Nicolás Rojas Sáez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Área: Ciencias de los Materiales y Minería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b="1" dirty="0"/>
              <a:t>Estudiante Ms. en Minería</a:t>
            </a:r>
          </a:p>
        </p:txBody>
      </p:sp>
      <p:graphicFrame>
        <p:nvGraphicFramePr>
          <p:cNvPr id="451" name="Diagrama 450">
            <a:extLst>
              <a:ext uri="{FF2B5EF4-FFF2-40B4-BE49-F238E27FC236}">
                <a16:creationId xmlns:a16="http://schemas.microsoft.com/office/drawing/2014/main" id="{C909330F-889D-4AE3-B35D-BD79B1064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045325"/>
              </p:ext>
            </p:extLst>
          </p:nvPr>
        </p:nvGraphicFramePr>
        <p:xfrm>
          <a:off x="9259418" y="4392772"/>
          <a:ext cx="2646466" cy="205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8" name="Elipse 447">
            <a:extLst>
              <a:ext uri="{FF2B5EF4-FFF2-40B4-BE49-F238E27FC236}">
                <a16:creationId xmlns:a16="http://schemas.microsoft.com/office/drawing/2014/main" id="{5E08392F-F0F0-4A17-9E51-3000B67200AC}"/>
              </a:ext>
            </a:extLst>
          </p:cNvPr>
          <p:cNvSpPr/>
          <p:nvPr/>
        </p:nvSpPr>
        <p:spPr>
          <a:xfrm>
            <a:off x="8141475" y="1194530"/>
            <a:ext cx="1828799" cy="1828799"/>
          </a:xfrm>
          <a:prstGeom prst="ellipse">
            <a:avLst/>
          </a:prstGeom>
          <a:blipFill>
            <a:blip r:embed="rId7"/>
            <a:srcRect/>
            <a:stretch>
              <a:fillRect l="-4000" r="-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5" name="Elipse 454" descr="Una mujer parada al lado de un árbol&#10;&#10;Descripción generada automáticamente">
            <a:extLst>
              <a:ext uri="{FF2B5EF4-FFF2-40B4-BE49-F238E27FC236}">
                <a16:creationId xmlns:a16="http://schemas.microsoft.com/office/drawing/2014/main" id="{C808CDA7-6793-4BA8-B8C5-EBDC5E49F47D}"/>
              </a:ext>
            </a:extLst>
          </p:cNvPr>
          <p:cNvSpPr/>
          <p:nvPr/>
        </p:nvSpPr>
        <p:spPr>
          <a:xfrm>
            <a:off x="781988" y="2720896"/>
            <a:ext cx="2100163" cy="2142714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62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FC89-BD52-4046-948A-FD6CF769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+mn-lt"/>
              </a:rPr>
              <a:t>Objetivo del Curso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0E18-0DA5-413C-A4B5-20295014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es-ES" dirty="0"/>
              <a:t>E</a:t>
            </a:r>
            <a:r>
              <a:rPr lang="es-ES" dirty="0">
                <a:latin typeface="+mj-lt"/>
              </a:rPr>
              <a:t>ntregar una amplia introducción a la importancia que ha tenido y tiene la industria minera en Chile, el rol que tiene en la sociedad actual, cómo opera la industria minera, cuáles son sus principales impactos reales y los mayores desafíos que se avecinan.</a:t>
            </a:r>
            <a:endParaRPr lang="es-CL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390698-C7FC-48C9-8102-01D1917CBF53}"/>
              </a:ext>
            </a:extLst>
          </p:cNvPr>
          <p:cNvGrpSpPr/>
          <p:nvPr/>
        </p:nvGrpSpPr>
        <p:grpSpPr>
          <a:xfrm rot="5400000">
            <a:off x="-3270072" y="3270068"/>
            <a:ext cx="6858003" cy="317863"/>
            <a:chOff x="-1" y="6540137"/>
            <a:chExt cx="12191999" cy="3178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770F0-81A9-4034-8827-0243769D9912}"/>
                </a:ext>
              </a:extLst>
            </p:cNvPr>
            <p:cNvSpPr/>
            <p:nvPr/>
          </p:nvSpPr>
          <p:spPr>
            <a:xfrm>
              <a:off x="-1" y="6540137"/>
              <a:ext cx="2302419" cy="317863"/>
            </a:xfrm>
            <a:prstGeom prst="rect">
              <a:avLst/>
            </a:prstGeom>
            <a:solidFill>
              <a:srgbClr val="D93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65B213-D8CD-48F3-B72A-0478125BB6D1}"/>
                </a:ext>
              </a:extLst>
            </p:cNvPr>
            <p:cNvSpPr/>
            <p:nvPr/>
          </p:nvSpPr>
          <p:spPr>
            <a:xfrm>
              <a:off x="2302418" y="6540137"/>
              <a:ext cx="2029281" cy="317863"/>
            </a:xfrm>
            <a:prstGeom prst="rect">
              <a:avLst/>
            </a:prstGeom>
            <a:solidFill>
              <a:srgbClr val="CF3A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4A3A0-17B5-4F46-A173-A92EAC650854}"/>
                </a:ext>
              </a:extLst>
            </p:cNvPr>
            <p:cNvSpPr/>
            <p:nvPr/>
          </p:nvSpPr>
          <p:spPr>
            <a:xfrm>
              <a:off x="4331699" y="6540137"/>
              <a:ext cx="1990723" cy="317863"/>
            </a:xfrm>
            <a:prstGeom prst="rect">
              <a:avLst/>
            </a:prstGeom>
            <a:solidFill>
              <a:srgbClr val="8F9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1D6C4-8F24-4A28-A18F-1769E7695B5D}"/>
                </a:ext>
              </a:extLst>
            </p:cNvPr>
            <p:cNvSpPr/>
            <p:nvPr/>
          </p:nvSpPr>
          <p:spPr>
            <a:xfrm>
              <a:off x="6322422" y="6540137"/>
              <a:ext cx="1888130" cy="317863"/>
            </a:xfrm>
            <a:prstGeom prst="rect">
              <a:avLst/>
            </a:prstGeom>
            <a:solidFill>
              <a:srgbClr val="63B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C25FF2-BF0F-4B9B-B6D3-8D4B3833DC1A}"/>
                </a:ext>
              </a:extLst>
            </p:cNvPr>
            <p:cNvSpPr/>
            <p:nvPr/>
          </p:nvSpPr>
          <p:spPr>
            <a:xfrm>
              <a:off x="8210552" y="6540137"/>
              <a:ext cx="1990723" cy="317863"/>
            </a:xfrm>
            <a:prstGeom prst="rect">
              <a:avLst/>
            </a:prstGeom>
            <a:solidFill>
              <a:srgbClr val="35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A2AE3E-4A51-4094-8BB5-89F3145BD977}"/>
                </a:ext>
              </a:extLst>
            </p:cNvPr>
            <p:cNvSpPr/>
            <p:nvPr/>
          </p:nvSpPr>
          <p:spPr>
            <a:xfrm>
              <a:off x="10201275" y="6540137"/>
              <a:ext cx="1990723" cy="317863"/>
            </a:xfrm>
            <a:prstGeom prst="rect">
              <a:avLst/>
            </a:prstGeom>
            <a:solidFill>
              <a:srgbClr val="B0C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FC64EC-9AD4-4D2F-B553-92ED5F59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311900"/>
            <a:ext cx="2743200" cy="365125"/>
          </a:xfrm>
        </p:spPr>
        <p:txBody>
          <a:bodyPr/>
          <a:lstStyle/>
          <a:p>
            <a:fld id="{086DEA9C-9D1C-45FC-A304-30DF6CFF4BEC}" type="slidenum">
              <a:rPr lang="es-CL" sz="2000" b="1" smtClean="0">
                <a:solidFill>
                  <a:srgbClr val="35A691"/>
                </a:solidFill>
              </a:rPr>
              <a:t>3</a:t>
            </a:fld>
            <a:endParaRPr lang="es-CL" sz="2000" b="1">
              <a:solidFill>
                <a:srgbClr val="35A691"/>
              </a:solidFill>
            </a:endParaRPr>
          </a:p>
        </p:txBody>
      </p:sp>
      <p:pic>
        <p:nvPicPr>
          <p:cNvPr id="3074" name="Picture 2" descr="Estos son los factores que sostienen el alza del precio del cobre">
            <a:extLst>
              <a:ext uri="{FF2B5EF4-FFF2-40B4-BE49-F238E27FC236}">
                <a16:creationId xmlns:a16="http://schemas.microsoft.com/office/drawing/2014/main" id="{AE668C9C-A9A3-4ADB-9360-F4C75A3C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03" y="3675734"/>
            <a:ext cx="5044681" cy="28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hoja de ruta para cerrar la fundición Ventanas - Minería Chilena">
            <a:extLst>
              <a:ext uri="{FF2B5EF4-FFF2-40B4-BE49-F238E27FC236}">
                <a16:creationId xmlns:a16="http://schemas.microsoft.com/office/drawing/2014/main" id="{88D0DCA3-62D6-46E9-9F79-C89363DC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3" y="3675734"/>
            <a:ext cx="4393814" cy="28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0291-CD70-4B9C-B6E7-42617053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¿Quienes son Ustedes?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37A6-7CEE-4DA7-94ED-35C0BFEE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Descríbanse en un minuto, cuéntennos de donde son, porqué están aquí y que esperan del curso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F6B56-2423-4E9D-8133-E97282A7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EA9C-9D1C-45FC-A304-30DF6CFF4BEC}" type="slidenum">
              <a:rPr lang="es-CL" smtClean="0"/>
              <a:t>4</a:t>
            </a:fld>
            <a:endParaRPr lang="es-CL"/>
          </a:p>
        </p:txBody>
      </p:sp>
      <p:pic>
        <p:nvPicPr>
          <p:cNvPr id="1026" name="Picture 2" descr="Free Animated Friends Cliparts, Download Free Animated Friends Cliparts png  images, Free ClipArts on Clipart Library">
            <a:extLst>
              <a:ext uri="{FF2B5EF4-FFF2-40B4-BE49-F238E27FC236}">
                <a16:creationId xmlns:a16="http://schemas.microsoft.com/office/drawing/2014/main" id="{2646A5C2-59D0-4AE8-82E0-DD0DC306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08" y="3357563"/>
            <a:ext cx="4762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stion mark GIFs - Get the best gif on GIFER">
            <a:extLst>
              <a:ext uri="{FF2B5EF4-FFF2-40B4-BE49-F238E27FC236}">
                <a16:creationId xmlns:a16="http://schemas.microsoft.com/office/drawing/2014/main" id="{F946ED2B-315D-4F6D-B60F-084A27E4E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6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6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ágenes de Chile: Salitrera Alianza en Tarapaca, Chile 1903">
            <a:extLst>
              <a:ext uri="{FF2B5EF4-FFF2-40B4-BE49-F238E27FC236}">
                <a16:creationId xmlns:a16="http://schemas.microsoft.com/office/drawing/2014/main" id="{007DC353-F72F-4CA7-9606-93671C887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r="16788" b="-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C3463-5792-4A40-A724-C9ED45C0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Historia de Hoy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D6536-2233-470D-9652-FA42883A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562600" cy="39571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Chile antes de ser Chile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Chile Rebelde, Siglo XIX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Mundo del Salitre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Mundo del Cobre Antiguo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Modernización del Cobre y Rol Social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Chilenización y Nacionalización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Cobre Chileno-Militar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 b="1" dirty="0">
                <a:solidFill>
                  <a:srgbClr val="FFFFFF"/>
                </a:solidFill>
              </a:rPr>
              <a:t>Mundo del Cobre Actual</a:t>
            </a:r>
            <a:endParaRPr lang="es-CL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6B05D4-4ECC-478D-942E-C1155BDF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r="25546"/>
          <a:stretch/>
        </p:blipFill>
        <p:spPr bwMode="auto"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8DAC70-F58B-41F6-BDB2-9504AB9D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F16F5A-746D-414F-A6CF-1C02BCE9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45" y="345810"/>
            <a:ext cx="5569656" cy="1325563"/>
          </a:xfrm>
        </p:spPr>
        <p:txBody>
          <a:bodyPr>
            <a:normAutofit/>
          </a:bodyPr>
          <a:lstStyle/>
          <a:p>
            <a:r>
              <a:rPr lang="es-CL" dirty="0"/>
              <a:t>Chile antes de ser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0505C-031C-437A-A8E5-CCCC10F8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7285" cy="4351338"/>
          </a:xfrm>
        </p:spPr>
        <p:txBody>
          <a:bodyPr>
            <a:normAutofit/>
          </a:bodyPr>
          <a:lstStyle/>
          <a:p>
            <a:r>
              <a:rPr lang="es-CL" sz="2400" dirty="0"/>
              <a:t>Incas, explotadores de oro (lavaderos), cobre y piedras preciosas (como la turquesa)</a:t>
            </a:r>
          </a:p>
          <a:p>
            <a:r>
              <a:rPr lang="es-CL" sz="2400" dirty="0"/>
              <a:t>Españoles, conquistadores de riquezas de los pueblos originarios</a:t>
            </a:r>
          </a:p>
          <a:p>
            <a:r>
              <a:rPr lang="es-CL" sz="2400" dirty="0"/>
              <a:t>Auge de la Minería del Oro en el Siglo SXVIII</a:t>
            </a:r>
          </a:p>
          <a:p>
            <a:pPr lvl="1"/>
            <a:r>
              <a:rPr lang="es-ES" dirty="0"/>
              <a:t>Jesús María, Las Vacas, Andacollo, El Bronce de Petorca</a:t>
            </a:r>
          </a:p>
          <a:p>
            <a:pPr lvl="1"/>
            <a:r>
              <a:rPr lang="es-ES" dirty="0"/>
              <a:t>Esclavitud</a:t>
            </a:r>
            <a:endParaRPr lang="es-CL" dirty="0"/>
          </a:p>
          <a:p>
            <a:r>
              <a:rPr lang="es-CL" sz="2400" dirty="0"/>
              <a:t>Independencia de Chile: 1818</a:t>
            </a:r>
          </a:p>
        </p:txBody>
      </p:sp>
      <p:sp>
        <p:nvSpPr>
          <p:cNvPr id="1068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F8D81-C20A-4B08-8A82-9D5F3EE3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16415" b="-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istoria de Chile">
            <a:extLst>
              <a:ext uri="{FF2B5EF4-FFF2-40B4-BE49-F238E27FC236}">
                <a16:creationId xmlns:a16="http://schemas.microsoft.com/office/drawing/2014/main" id="{FB6B930D-049F-4CC9-B2E7-95962245D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14818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1E6ED2-5630-4DFD-B036-01F0040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s-CL">
              <a:solidFill>
                <a:srgbClr val="FFFF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86885E-30C2-4C9A-9828-8CF2CEE0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69FF51-E43B-42F5-8E61-451899CC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06" y="240948"/>
            <a:ext cx="5589270" cy="846969"/>
          </a:xfrm>
        </p:spPr>
        <p:txBody>
          <a:bodyPr anchor="b">
            <a:normAutofit/>
          </a:bodyPr>
          <a:lstStyle/>
          <a:p>
            <a:r>
              <a:rPr lang="es-CL" dirty="0"/>
              <a:t>Chile rebelde, Siglo XIX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65410-8175-415A-93B4-5ED0E092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71599"/>
            <a:ext cx="5589270" cy="53498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CL" sz="2000" dirty="0"/>
              <a:t>Post Independencia en las faenas del Norte se desata el caos y la rebeldía</a:t>
            </a:r>
          </a:p>
          <a:p>
            <a:pPr lvl="1"/>
            <a:r>
              <a:rPr lang="es-CL" sz="2000" dirty="0"/>
              <a:t>Formación de </a:t>
            </a:r>
            <a:r>
              <a:rPr lang="es-CL" sz="2000" b="1" dirty="0"/>
              <a:t>Campamentos Mineros </a:t>
            </a:r>
            <a:r>
              <a:rPr lang="es-CL" sz="2000" dirty="0"/>
              <a:t>como solución, convirtiendo peones en proletariado</a:t>
            </a:r>
          </a:p>
          <a:p>
            <a:r>
              <a:rPr lang="es-CL" sz="2000" dirty="0"/>
              <a:t>Chile se convierte principalmente exportador de Plata y Cobre</a:t>
            </a:r>
          </a:p>
          <a:p>
            <a:pPr lvl="1"/>
            <a:r>
              <a:rPr lang="es-CL" sz="2000" dirty="0"/>
              <a:t>Chañarcillo líder en Plata</a:t>
            </a:r>
          </a:p>
          <a:p>
            <a:pPr lvl="1"/>
            <a:r>
              <a:rPr lang="es-CL" sz="2000" dirty="0" err="1"/>
              <a:t>Tamaya</a:t>
            </a:r>
            <a:r>
              <a:rPr lang="es-CL" sz="2000" dirty="0"/>
              <a:t> líder en Cobre</a:t>
            </a:r>
          </a:p>
          <a:p>
            <a:r>
              <a:rPr lang="es-CL" sz="2000" dirty="0"/>
              <a:t>Copiapó: </a:t>
            </a:r>
            <a:r>
              <a:rPr lang="es-ES" sz="2000" dirty="0"/>
              <a:t>plaza comercial y de servicios para un vasto hinterland minero</a:t>
            </a:r>
          </a:p>
          <a:p>
            <a:pPr lvl="1"/>
            <a:r>
              <a:rPr lang="es-CL" sz="2000" dirty="0"/>
              <a:t>1851, línea ferroviaria con Caldera</a:t>
            </a:r>
          </a:p>
          <a:p>
            <a:pPr lvl="1"/>
            <a:r>
              <a:rPr lang="es-CL" sz="2000" dirty="0"/>
              <a:t>1852, alumbrado a gas natural</a:t>
            </a:r>
          </a:p>
          <a:p>
            <a:r>
              <a:rPr lang="es-ES" sz="2000" dirty="0"/>
              <a:t>Primitivas técnicas de extracción y a la lejanía de los puertos de exportación termina debilitando la economía hacía finales de 1875.</a:t>
            </a:r>
          </a:p>
          <a:p>
            <a:r>
              <a:rPr lang="es-ES" sz="2000" dirty="0"/>
              <a:t>Aparición de capitales británicos, instalan el concepto de compra-venta de minerales.</a:t>
            </a:r>
          </a:p>
        </p:txBody>
      </p:sp>
      <p:pic>
        <p:nvPicPr>
          <p:cNvPr id="3074" name="Picture 2" descr="Plaza de Armas de Copiapó hacia 1860. En Philippi, R. (1860). Viaje al... |  Download Scientific Diagram">
            <a:extLst>
              <a:ext uri="{FF2B5EF4-FFF2-40B4-BE49-F238E27FC236}">
                <a16:creationId xmlns:a16="http://schemas.microsoft.com/office/drawing/2014/main" id="{316C9B31-C667-4A24-AAE1-2CA991700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9851"/>
          <a:stretch/>
        </p:blipFill>
        <p:spPr bwMode="auto">
          <a:xfrm>
            <a:off x="6094475" y="10"/>
            <a:ext cx="609600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9D9CD5-3E2E-4C7F-A76E-55B887DE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s-CL">
              <a:solidFill>
                <a:srgbClr val="FFFFFF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8A0514A-2FCE-46FE-B4B7-6ECF4383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3BD732-DC5D-445C-84A6-9FF538B2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s-CL" dirty="0"/>
              <a:t>Mundo del Salitre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C96AA-4010-4CEC-9958-4B8673FE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es-CL" sz="2000"/>
              <a:t>1884, Fin de la Guerra del Pacifico</a:t>
            </a:r>
          </a:p>
          <a:p>
            <a:r>
              <a:rPr lang="es-CL" sz="2000"/>
              <a:t>1900, Crecimiento exponencial de las salitreras, Chile lidera producción mundial con más del 50%</a:t>
            </a:r>
          </a:p>
          <a:p>
            <a:r>
              <a:rPr lang="es-CL" sz="2000"/>
              <a:t>Excesivo crecimiento de la población, 7000% en 20 años.</a:t>
            </a:r>
          </a:p>
          <a:p>
            <a:r>
              <a:rPr lang="es-CL" sz="2000"/>
              <a:t>Proletariado se incorpora como una clase social</a:t>
            </a:r>
          </a:p>
          <a:p>
            <a:r>
              <a:rPr lang="es-CL" sz="2000"/>
              <a:t>John Thomas North, el británico Rey del Salitre Chileno</a:t>
            </a:r>
          </a:p>
          <a:p>
            <a:r>
              <a:rPr lang="es-CL" sz="2000"/>
              <a:t>Bonanza del mineral permite el desarrollo del Norte Chileno, específicamente de Antofagasta a Iquique</a:t>
            </a:r>
          </a:p>
          <a:p>
            <a:endParaRPr lang="es-CL" sz="20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D05104-8E85-4699-ADC4-AD721F59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r="-3" b="23956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DE53D90-F1ED-46B7-A8E7-AACB18514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0278" b="4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AAD90E-423F-48F0-B64D-E22649E2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8821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BE055B-6AAB-4039-AA1A-8454F87C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374" y="6356349"/>
            <a:ext cx="9164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55FF64-3CB6-44AD-880B-B3DC2EFCB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3BD732-DC5D-445C-84A6-9FF538B2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5810"/>
            <a:ext cx="5131630" cy="1325563"/>
          </a:xfrm>
        </p:spPr>
        <p:txBody>
          <a:bodyPr>
            <a:noAutofit/>
          </a:bodyPr>
          <a:lstStyle/>
          <a:p>
            <a:r>
              <a:rPr lang="es-CL" dirty="0"/>
              <a:t>Mundo del Salitre,           Ciclo de Huelgas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4C96AA-4010-4CEC-9958-4B8673FE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23406" cy="4794250"/>
          </a:xfrm>
        </p:spPr>
        <p:txBody>
          <a:bodyPr>
            <a:normAutofit fontScale="92500"/>
          </a:bodyPr>
          <a:lstStyle/>
          <a:p>
            <a:r>
              <a:rPr lang="es-CL" sz="2400" dirty="0"/>
              <a:t>1900, Emerge un malestar social generalizado</a:t>
            </a:r>
          </a:p>
          <a:p>
            <a:r>
              <a:rPr lang="es-CL" sz="2400" dirty="0"/>
              <a:t>Luis Emilio Recabarren, rol preponderante en las movilizaciones</a:t>
            </a:r>
          </a:p>
          <a:p>
            <a:r>
              <a:rPr lang="es-CL" sz="2400" dirty="0"/>
              <a:t>Nacen gremios/sindicatos/partidos políticos </a:t>
            </a:r>
          </a:p>
          <a:p>
            <a:r>
              <a:rPr lang="es-CL" sz="2400" dirty="0"/>
              <a:t>10 de Diciembre de 1907, Comienza la Huelga</a:t>
            </a:r>
          </a:p>
          <a:p>
            <a:r>
              <a:rPr lang="es-CL" sz="2400" dirty="0"/>
              <a:t>21 de Diciembre de 1907, Masacre de la Escuela de Santa María</a:t>
            </a:r>
          </a:p>
          <a:p>
            <a:r>
              <a:rPr lang="es-CL" sz="2400" dirty="0"/>
              <a:t>Luego del ataque el gobierno bloquea medios de comunicaciones y despliegan fuerte control militar como medida de opresión.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A 111 AÑOS DE LA MASACRE OBRERA. Santa María de Iquique: &amp;quot;Con los chilenos  vinimos y con los chilenos vamos a morir&amp;quot;">
            <a:extLst>
              <a:ext uri="{FF2B5EF4-FFF2-40B4-BE49-F238E27FC236}">
                <a16:creationId xmlns:a16="http://schemas.microsoft.com/office/drawing/2014/main" id="{D197BC3C-ABBB-41D4-969C-E630EABB9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r="19279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rc 1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ISTORIA Y MUSICA. A 107 años de la matanza de Santa María de Iquique">
            <a:extLst>
              <a:ext uri="{FF2B5EF4-FFF2-40B4-BE49-F238E27FC236}">
                <a16:creationId xmlns:a16="http://schemas.microsoft.com/office/drawing/2014/main" id="{2C0352DB-7B65-41B6-B348-67AD7E242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r="2" b="1315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BE055B-6AAB-4039-AA1A-8454F87C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6DEA9C-9D1C-45FC-A304-30DF6CFF4BEC}" type="slidenum">
              <a:rPr lang="es-CL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s-CL">
              <a:solidFill>
                <a:srgbClr val="FFFFFF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D73D628-D348-45B2-92B0-BB17886F8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273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C4D"/>
      </a:dk1>
      <a:lt1>
        <a:sysClr val="window" lastClr="FFFFFF"/>
      </a:lt1>
      <a:dk2>
        <a:srgbClr val="D93E6B"/>
      </a:dk2>
      <a:lt2>
        <a:srgbClr val="E7E6E6"/>
      </a:lt2>
      <a:accent1>
        <a:srgbClr val="C73D95"/>
      </a:accent1>
      <a:accent2>
        <a:srgbClr val="A68AC0"/>
      </a:accent2>
      <a:accent3>
        <a:srgbClr val="45C2D4"/>
      </a:accent3>
      <a:accent4>
        <a:srgbClr val="0BA98E"/>
      </a:accent4>
      <a:accent5>
        <a:srgbClr val="C9D02C"/>
      </a:accent5>
      <a:accent6>
        <a:srgbClr val="4798D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963</Words>
  <Application>Microsoft Office PowerPoint</Application>
  <PresentationFormat>Panorámica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Office Theme</vt:lpstr>
      <vt:lpstr>CLASE 1: Minería en Chile y el Mundo:  del Pasado a la Actualidad Industria minera: Experiencias y transformaciones para el siglo XXI</vt:lpstr>
      <vt:lpstr>¿Quiénes Somos?</vt:lpstr>
      <vt:lpstr>Objetivo del Curso</vt:lpstr>
      <vt:lpstr>¿Quienes son Ustedes?</vt:lpstr>
      <vt:lpstr>Historia de Hoy</vt:lpstr>
      <vt:lpstr>Chile antes de ser Chile</vt:lpstr>
      <vt:lpstr>Chile rebelde, Siglo XIX</vt:lpstr>
      <vt:lpstr>Mundo del Salitre</vt:lpstr>
      <vt:lpstr>Mundo del Salitre,           Ciclo de Huelgas</vt:lpstr>
      <vt:lpstr>Mundo del Salitre, Crisis</vt:lpstr>
      <vt:lpstr>Mundo del Carbón, Lota Coronel</vt:lpstr>
      <vt:lpstr>Mundo del Cobre Antiguo</vt:lpstr>
      <vt:lpstr>Modernización del Cobre y Rol Social</vt:lpstr>
      <vt:lpstr>Chilenización y Nacionalización del Cobre</vt:lpstr>
      <vt:lpstr>Cobre Chileno-Militar</vt:lpstr>
      <vt:lpstr>Mundo del Cobre Actual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X: Título de la clase Industria minera: Experiencias y transformaciones para el siglo XXI</dc:title>
  <dc:creator>Constanza Araya Ibarra</dc:creator>
  <cp:lastModifiedBy>Nicolás Antonio Rojas Sáez</cp:lastModifiedBy>
  <cp:revision>1</cp:revision>
  <dcterms:created xsi:type="dcterms:W3CDTF">2021-12-24T02:42:46Z</dcterms:created>
  <dcterms:modified xsi:type="dcterms:W3CDTF">2021-12-31T07:41:11Z</dcterms:modified>
</cp:coreProperties>
</file>