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1" r:id="rId4"/>
    <p:sldId id="257" r:id="rId5"/>
    <p:sldId id="269" r:id="rId6"/>
    <p:sldId id="263" r:id="rId7"/>
    <p:sldId id="268" r:id="rId8"/>
    <p:sldId id="262" r:id="rId9"/>
    <p:sldId id="264" r:id="rId10"/>
    <p:sldId id="258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6"/>
  </p:normalViewPr>
  <p:slideViewPr>
    <p:cSldViewPr snapToGrid="0" snapToObjects="1">
      <p:cViewPr varScale="1">
        <p:scale>
          <a:sx n="98" d="100"/>
          <a:sy n="98" d="100"/>
        </p:scale>
        <p:origin x="1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D8753-1B82-3C4F-9228-5AD1A48D9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0099FD-9DA1-F34B-AD14-60120ED7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D85DB-3A77-494E-9798-F407C666A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B97FEC-D7DD-374B-B709-3E73C7110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4B7E91-B73F-764E-AF5A-BE19DBF0F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33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09EF1-972D-384B-9C0A-B1FB9D97A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D256F8-B39A-0C4A-9532-78B86E054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8C4458-1F73-6F42-8C1E-92EB1F570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D67FBB-7875-AA48-ACFC-6ACED03D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B99CA4-9604-D947-8E6D-220C4B3F0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84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A05B37-9D52-D34B-86AE-FD3541833F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8F6F82-C8EA-0E42-9950-8D90DE0BC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0BEDAC-064D-1044-B6BB-AE1F0D786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44DC94-FA7C-4449-A780-863031336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FA7306-8DD5-BE41-9355-94EB691F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660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E9E35-E0EE-7148-932A-00D64C20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040E28-DD12-5F4C-956E-40E37DC5D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851393-5536-C44F-9705-568ED3FFE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AB5BC3-8E87-BE49-96C5-B2ECAE725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AE500F-4A86-2748-827B-C3A8E56DC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75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B706A-E33C-3148-8EBE-D2F704450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4AAAE9-6A40-1E48-9E8A-64F7B7995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0E71FE-2DFF-FF4D-BD8A-FED1310B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37BF8-57AB-724A-A192-BECC2DB3D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B89486-A744-A540-B7C2-EBC514E2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546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064FD7-C926-B547-8556-8EA00267C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BBCD8D-EE4B-3649-A8F5-7C5A90267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1AB45D-B1B3-A34A-AB08-B1CF0B25E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7EB21E-1697-FC42-8861-B895E7906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3C0B4D-1EEC-F545-AE11-0BC137051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9250E2-03EB-DC44-B4C3-1CEBFC1F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387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2AF4B-C5F7-B54D-8372-FD8EC2D7C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C1CA54-06D0-5A42-AC81-34C97691D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6E96FB-1A3F-C445-B376-4A386F2FB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2D273E-4930-0E40-B509-1B797B64B3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86F0116-09FE-A940-B145-B0F52CE630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F30EB5-6336-3544-9E34-5A8E1283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58A73A5-042B-2A42-88F0-CF08DA1C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4B4B90-66D7-8343-81FE-114F69FE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253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20427-0AF5-C947-998B-8CB1BF04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988664-5674-3C42-8DC7-890EE8A5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6DB7A8-B2F4-734A-9D43-F34BEC3A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797619-AC51-9946-B06B-34A2BD52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541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52D6C35-C74D-9340-B104-03181AA6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A29D184-187C-6E43-9961-FDD2BE1C0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27C9DA-BB20-9E4A-B948-EB051568A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58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96B2C-6D09-8A43-BFB0-E83513201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9A2837-404E-B147-A232-1828C5E59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1C9805-5659-1A40-81F7-CF5B8C153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BB0F32-C3BF-2040-B0A0-9CC4A8D47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9FF1DB-863C-E44F-B55C-CD66ECB35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D4F1DF-5A73-F440-AAE7-78A65D8C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255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C4571-DA7F-2048-9388-38113C13E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D14852-BB0D-574F-A9B0-596662BA1E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2D3639-4D3D-3948-AAE8-63340AFC5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DD8E6F-F5E5-744A-83FE-B115D20C0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EE01BA-7CAC-AE4B-BAF4-DFD5830B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ABF892-70B5-0A42-93A4-151D4AC39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802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30B9B8-92B0-9148-B11A-8A350EBC9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D304E9-DEBD-1842-BEC2-41389BE8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6269A4-49BB-F74C-AA50-09523B27A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FFF40-F2E9-6F42-AC26-C11486350A49}" type="datetimeFigureOut">
              <a:rPr lang="es-CL" smtClean="0"/>
              <a:t>13-11-20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174060-3030-6B41-BE2A-5E457C562D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DFE106-E2A2-1C44-87BC-153A0607EE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FBE1-9611-E34D-B401-3CDF1B7BFD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967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4A77156-ADB2-2840-8173-35961C898A35}"/>
              </a:ext>
            </a:extLst>
          </p:cNvPr>
          <p:cNvSpPr txBox="1"/>
          <p:nvPr/>
        </p:nvSpPr>
        <p:spPr>
          <a:xfrm>
            <a:off x="3426696" y="3484729"/>
            <a:ext cx="5066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200" dirty="0">
                <a:latin typeface="Arial" panose="020B0604020202020204" pitchFamily="34" charset="0"/>
                <a:cs typeface="Arial" panose="020B0604020202020204" pitchFamily="34" charset="0"/>
              </a:rPr>
              <a:t>MITOSIS: ANAFASE A Y B</a:t>
            </a:r>
          </a:p>
        </p:txBody>
      </p:sp>
      <p:pic>
        <p:nvPicPr>
          <p:cNvPr id="3" name="Picture 6" descr="Logo of Universidad de Chile">
            <a:extLst>
              <a:ext uri="{FF2B5EF4-FFF2-40B4-BE49-F238E27FC236}">
                <a16:creationId xmlns:a16="http://schemas.microsoft.com/office/drawing/2014/main" id="{9F8E21BC-1ED3-8B44-A02C-8DAB72943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16" y="379323"/>
            <a:ext cx="1962089" cy="196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Logo-edv-cs6 copia">
            <a:extLst>
              <a:ext uri="{FF2B5EF4-FFF2-40B4-BE49-F238E27FC236}">
                <a16:creationId xmlns:a16="http://schemas.microsoft.com/office/drawing/2014/main" id="{D31BB4E0-CE1F-6941-B10D-89873F611AAA}"/>
              </a:ext>
            </a:extLst>
          </p:cNvPr>
          <p:cNvPicPr/>
          <p:nvPr/>
        </p:nvPicPr>
        <p:blipFill>
          <a:blip r:embed="rId3" cstate="print"/>
          <a:srcRect l="5920" t="18315" r="5263" b="38951"/>
          <a:stretch>
            <a:fillRect/>
          </a:stretch>
        </p:blipFill>
        <p:spPr bwMode="auto">
          <a:xfrm>
            <a:off x="9325233" y="765394"/>
            <a:ext cx="1962088" cy="119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8FF96F0-4124-0541-B8D8-14E89904C9D4}"/>
              </a:ext>
            </a:extLst>
          </p:cNvPr>
          <p:cNvSpPr txBox="1"/>
          <p:nvPr/>
        </p:nvSpPr>
        <p:spPr>
          <a:xfrm>
            <a:off x="2903989" y="956418"/>
            <a:ext cx="61121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>TALLER INTENSIVO</a:t>
            </a:r>
          </a:p>
          <a:p>
            <a:pPr algn="ctr"/>
            <a:r>
              <a:rPr lang="pt-BR" b="1" dirty="0"/>
              <a:t>             LA CÉLULA: ESTRUCTURA, FUNCIÓN </a:t>
            </a:r>
            <a:r>
              <a:rPr lang="pt-BR" b="1" dirty="0" err="1"/>
              <a:t>Y</a:t>
            </a:r>
            <a:r>
              <a:rPr lang="pt-BR" b="1" dirty="0"/>
              <a:t> REPRODUCCIÓN </a:t>
            </a:r>
            <a:endParaRPr lang="es-MX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26BD5E4-8AAF-2644-ABE0-2365F852F20A}"/>
              </a:ext>
            </a:extLst>
          </p:cNvPr>
          <p:cNvSpPr txBox="1"/>
          <p:nvPr/>
        </p:nvSpPr>
        <p:spPr>
          <a:xfrm>
            <a:off x="5075769" y="4976949"/>
            <a:ext cx="1768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2400" dirty="0"/>
              <a:t>ENERO-2021</a:t>
            </a:r>
          </a:p>
        </p:txBody>
      </p:sp>
    </p:spTree>
    <p:extLst>
      <p:ext uri="{BB962C8B-B14F-4D97-AF65-F5344CB8AC3E}">
        <p14:creationId xmlns:p14="http://schemas.microsoft.com/office/powerpoint/2010/main" val="9181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nvuelta nuclear">
            <a:extLst>
              <a:ext uri="{FF2B5EF4-FFF2-40B4-BE49-F238E27FC236}">
                <a16:creationId xmlns:a16="http://schemas.microsoft.com/office/drawing/2014/main" id="{9C3680A2-D22F-9D42-9718-3069FDFA3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7150"/>
            <a:ext cx="5715000" cy="674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32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alexis\Desktop\Imagen1.jpg">
            <a:extLst>
              <a:ext uri="{FF2B5EF4-FFF2-40B4-BE49-F238E27FC236}">
                <a16:creationId xmlns:a16="http://schemas.microsoft.com/office/drawing/2014/main" id="{756C0DB4-6A33-2043-926E-B92C5424AF6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552" y="901337"/>
            <a:ext cx="6394842" cy="435255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17AF51E-7850-964A-83A9-5594CBD7D251}"/>
              </a:ext>
            </a:extLst>
          </p:cNvPr>
          <p:cNvSpPr txBox="1"/>
          <p:nvPr/>
        </p:nvSpPr>
        <p:spPr>
          <a:xfrm>
            <a:off x="1864304" y="2691522"/>
            <a:ext cx="1489017" cy="92333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FASE M,</a:t>
            </a:r>
          </a:p>
          <a:p>
            <a:pPr algn="ctr"/>
            <a:r>
              <a:rPr lang="es-CL" dirty="0"/>
              <a:t>MITOSIS</a:t>
            </a:r>
          </a:p>
          <a:p>
            <a:pPr algn="ctr"/>
            <a:r>
              <a:rPr lang="es-CL" dirty="0"/>
              <a:t>CITOCINESIS </a:t>
            </a:r>
          </a:p>
        </p:txBody>
      </p:sp>
    </p:spTree>
    <p:extLst>
      <p:ext uri="{BB962C8B-B14F-4D97-AF65-F5344CB8AC3E}">
        <p14:creationId xmlns:p14="http://schemas.microsoft.com/office/powerpoint/2010/main" val="189260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entrosoma y ciclo celular">
            <a:extLst>
              <a:ext uri="{FF2B5EF4-FFF2-40B4-BE49-F238E27FC236}">
                <a16:creationId xmlns:a16="http://schemas.microsoft.com/office/drawing/2014/main" id="{2962F7AB-AFA1-004A-A6F4-CB6AFE9C4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519" y="633394"/>
            <a:ext cx="7937500" cy="61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FD0081C-9774-4A46-9193-181AB21D29C6}"/>
              </a:ext>
            </a:extLst>
          </p:cNvPr>
          <p:cNvSpPr txBox="1"/>
          <p:nvPr/>
        </p:nvSpPr>
        <p:spPr>
          <a:xfrm>
            <a:off x="182880" y="217896"/>
            <a:ext cx="4584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Ciclo proliferativo, Huso mitótico</a:t>
            </a:r>
          </a:p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mitosis</a:t>
            </a:r>
          </a:p>
        </p:txBody>
      </p:sp>
    </p:spTree>
    <p:extLst>
      <p:ext uri="{BB962C8B-B14F-4D97-AF65-F5344CB8AC3E}">
        <p14:creationId xmlns:p14="http://schemas.microsoft.com/office/powerpoint/2010/main" val="31117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 Fases de la mitosis">
            <a:extLst>
              <a:ext uri="{FF2B5EF4-FFF2-40B4-BE49-F238E27FC236}">
                <a16:creationId xmlns:a16="http://schemas.microsoft.com/office/drawing/2014/main" id="{05D9761C-00AC-0447-A620-CA06E6487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424" y="1621681"/>
            <a:ext cx="6101443" cy="479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2B32EA7-1148-494F-9E9D-21BF201EA52B}"/>
              </a:ext>
            </a:extLst>
          </p:cNvPr>
          <p:cNvSpPr txBox="1"/>
          <p:nvPr/>
        </p:nvSpPr>
        <p:spPr>
          <a:xfrm>
            <a:off x="2206344" y="587828"/>
            <a:ext cx="7303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Formación del Huso Mitótico antes y durante fase M</a:t>
            </a:r>
          </a:p>
        </p:txBody>
      </p:sp>
    </p:spTree>
    <p:extLst>
      <p:ext uri="{BB962C8B-B14F-4D97-AF65-F5344CB8AC3E}">
        <p14:creationId xmlns:p14="http://schemas.microsoft.com/office/powerpoint/2010/main" val="2605314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ema 2: Presentación del Ciclo Celular, Mitosis y Meiosis | Biología y  Geología &quot;Amor de Dios&quot; Valladolid">
            <a:extLst>
              <a:ext uri="{FF2B5EF4-FFF2-40B4-BE49-F238E27FC236}">
                <a16:creationId xmlns:a16="http://schemas.microsoft.com/office/drawing/2014/main" id="{EAEB4D6E-EBF1-FE42-B169-FE7B780BD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98500"/>
            <a:ext cx="10972800" cy="615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F523CE7-CE19-9943-917E-6DE050293667}"/>
              </a:ext>
            </a:extLst>
          </p:cNvPr>
          <p:cNvSpPr txBox="1"/>
          <p:nvPr/>
        </p:nvSpPr>
        <p:spPr>
          <a:xfrm>
            <a:off x="1064013" y="71483"/>
            <a:ext cx="994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Imágenes a microscopio desde interfase a citocinesis: ciclo proliferativo</a:t>
            </a:r>
          </a:p>
        </p:txBody>
      </p:sp>
    </p:spTree>
    <p:extLst>
      <p:ext uri="{BB962C8B-B14F-4D97-AF65-F5344CB8AC3E}">
        <p14:creationId xmlns:p14="http://schemas.microsoft.com/office/powerpoint/2010/main" val="44314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Los centrosomas no son siempre necesarios para la formación del huso  mitótico - Paperblog">
            <a:extLst>
              <a:ext uri="{FF2B5EF4-FFF2-40B4-BE49-F238E27FC236}">
                <a16:creationId xmlns:a16="http://schemas.microsoft.com/office/drawing/2014/main" id="{8861E095-A3ED-3346-9671-728E6DCEB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89000"/>
            <a:ext cx="7620000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31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.1. Mitosis">
            <a:extLst>
              <a:ext uri="{FF2B5EF4-FFF2-40B4-BE49-F238E27FC236}">
                <a16:creationId xmlns:a16="http://schemas.microsoft.com/office/drawing/2014/main" id="{734A557E-6958-EB4A-A3B0-27DA2091E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49250"/>
            <a:ext cx="6096000" cy="615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53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ITOLOGÍA III">
            <a:extLst>
              <a:ext uri="{FF2B5EF4-FFF2-40B4-BE49-F238E27FC236}">
                <a16:creationId xmlns:a16="http://schemas.microsoft.com/office/drawing/2014/main" id="{0DE9D69D-E7FE-E645-B19D-0224EC49A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8172"/>
            <a:ext cx="12029320" cy="356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91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IVISION CELULAR. Citoquinesis 5. Aspectos fisiológicos de la mitosis - PDF  Descargar libre">
            <a:extLst>
              <a:ext uri="{FF2B5EF4-FFF2-40B4-BE49-F238E27FC236}">
                <a16:creationId xmlns:a16="http://schemas.microsoft.com/office/drawing/2014/main" id="{8F395CAA-C5A4-7843-9DF4-4C13FB6A8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882650"/>
            <a:ext cx="8293100" cy="509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1719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48</Words>
  <Application>Microsoft Macintosh PowerPoint</Application>
  <PresentationFormat>Panorámica</PresentationFormat>
  <Paragraphs>11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Gladys Sofia Tapia Opazo (gtapia)</dc:creator>
  <cp:lastModifiedBy>Gladys Sofia Tapia Opazo (gtapia)</cp:lastModifiedBy>
  <cp:revision>12</cp:revision>
  <dcterms:created xsi:type="dcterms:W3CDTF">2020-11-12T00:45:16Z</dcterms:created>
  <dcterms:modified xsi:type="dcterms:W3CDTF">2020-11-13T12:19:15Z</dcterms:modified>
</cp:coreProperties>
</file>