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6" r:id="rId2"/>
    <p:sldId id="267" r:id="rId3"/>
    <p:sldId id="261" r:id="rId4"/>
    <p:sldId id="257" r:id="rId5"/>
    <p:sldId id="269" r:id="rId6"/>
    <p:sldId id="263" r:id="rId7"/>
    <p:sldId id="268" r:id="rId8"/>
    <p:sldId id="262" r:id="rId9"/>
    <p:sldId id="264" r:id="rId10"/>
    <p:sldId id="258" r:id="rId11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586"/>
  </p:normalViewPr>
  <p:slideViewPr>
    <p:cSldViewPr snapToGrid="0" snapToObjects="1">
      <p:cViewPr varScale="1">
        <p:scale>
          <a:sx n="98" d="100"/>
          <a:sy n="98" d="100"/>
        </p:scale>
        <p:origin x="101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D0D8753-1B82-3C4F-9228-5AD1A48D90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40099FD-9DA1-F34B-AD14-60120ED724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0BD85DB-3A77-494E-9798-F407C666A6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FFF40-F2E9-6F42-AC26-C11486350A49}" type="datetimeFigureOut">
              <a:rPr lang="es-CL" smtClean="0"/>
              <a:t>13-11-20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8B97FEC-D7DD-374B-B709-3E73C7110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74B7E91-B73F-764E-AF5A-BE19DBF0F6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7FBE1-9611-E34D-B401-3CDF1B7BFD1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83349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F09EF1-972D-384B-9C0A-B1FB9D97A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8D256F8-B39A-0C4A-9532-78B86E054A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18C4458-1F73-6F42-8C1E-92EB1F5700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FFF40-F2E9-6F42-AC26-C11486350A49}" type="datetimeFigureOut">
              <a:rPr lang="es-CL" smtClean="0"/>
              <a:t>13-11-20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3D67FBB-7875-AA48-ACFC-6ACED03D7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CB99CA4-9604-D947-8E6D-220C4B3F07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7FBE1-9611-E34D-B401-3CDF1B7BFD1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5848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AA05B37-9D52-D34B-86AE-FD3541833F5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48F6F82-C8EA-0E42-9950-8D90DE0BC1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F0BEDAC-064D-1044-B6BB-AE1F0D786A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FFF40-F2E9-6F42-AC26-C11486350A49}" type="datetimeFigureOut">
              <a:rPr lang="es-CL" smtClean="0"/>
              <a:t>13-11-20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B44DC94-FA7C-4449-A780-8630313368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0FA7306-8DD5-BE41-9355-94EB691F4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7FBE1-9611-E34D-B401-3CDF1B7BFD1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56602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3E9E35-E0EE-7148-932A-00D64C20B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D040E28-DD12-5F4C-956E-40E37DC5D6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0851393-5536-C44F-9705-568ED3FFE8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FFF40-F2E9-6F42-AC26-C11486350A49}" type="datetimeFigureOut">
              <a:rPr lang="es-CL" smtClean="0"/>
              <a:t>13-11-20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6AB5BC3-8E87-BE49-96C5-B2ECAE725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5AE500F-4A86-2748-827B-C3A8E56DC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7FBE1-9611-E34D-B401-3CDF1B7BFD1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337548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6B706A-E33C-3148-8EBE-D2F7044507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24AAAE9-6A40-1E48-9E8A-64F7B79957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C0E71FE-2DFF-FF4D-BD8A-FED1310BD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FFF40-F2E9-6F42-AC26-C11486350A49}" type="datetimeFigureOut">
              <a:rPr lang="es-CL" smtClean="0"/>
              <a:t>13-11-20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AB37BF8-57AB-724A-A192-BECC2DB3D1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5B89486-A744-A540-B7C2-EBC514E20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7FBE1-9611-E34D-B401-3CDF1B7BFD1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75460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064FD7-C926-B547-8556-8EA00267C4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1BBCD8D-EE4B-3649-A8F5-7C5A902677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C1AB45D-B1B3-A34A-AB08-B1CF0B25EA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37EB21E-1697-FC42-8861-B895E7906D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FFF40-F2E9-6F42-AC26-C11486350A49}" type="datetimeFigureOut">
              <a:rPr lang="es-CL" smtClean="0"/>
              <a:t>13-11-20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83C0B4D-1EEC-F545-AE11-0BC137051C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B9250E2-03EB-DC44-B4C3-1CEBFC1F34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7FBE1-9611-E34D-B401-3CDF1B7BFD1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43876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E2AF4B-C5F7-B54D-8372-FD8EC2D7CB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4C1CA54-06D0-5A42-AC81-34C97691DC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36E96FB-1A3F-C445-B376-4A386F2FBE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D22D273E-4930-0E40-B509-1B797B64B3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86F0116-09FE-A940-B145-B0F52CE630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F1F30EB5-6336-3544-9E34-5A8E128326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FFF40-F2E9-6F42-AC26-C11486350A49}" type="datetimeFigureOut">
              <a:rPr lang="es-CL" smtClean="0"/>
              <a:t>13-11-20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D58A73A5-042B-2A42-88F0-CF08DA1C66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264B4B90-66D7-8343-81FE-114F69FE23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7FBE1-9611-E34D-B401-3CDF1B7BFD1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625351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C20427-0AF5-C947-998B-8CB1BF04D8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D6988664-5674-3C42-8DC7-890EE8A596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FFF40-F2E9-6F42-AC26-C11486350A49}" type="datetimeFigureOut">
              <a:rPr lang="es-CL" smtClean="0"/>
              <a:t>13-11-20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F6DB7A8-B2F4-734A-9D43-F34BEC3ABF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5797619-AC51-9946-B06B-34A2BD52B6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7FBE1-9611-E34D-B401-3CDF1B7BFD1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75416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352D6C35-C74D-9340-B104-03181AA62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FFF40-F2E9-6F42-AC26-C11486350A49}" type="datetimeFigureOut">
              <a:rPr lang="es-CL" smtClean="0"/>
              <a:t>13-11-20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2A29D184-187C-6E43-9961-FDD2BE1C0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D27C9DA-BB20-9E4A-B948-EB051568A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7FBE1-9611-E34D-B401-3CDF1B7BFD1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29580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096B2C-6D09-8A43-BFB0-E83513201A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89A2837-404E-B147-A232-1828C5E591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C1C9805-5659-1A40-81F7-CF5B8C1531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0BB0F32-C3BF-2040-B0A0-9CC4A8D473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FFF40-F2E9-6F42-AC26-C11486350A49}" type="datetimeFigureOut">
              <a:rPr lang="es-CL" smtClean="0"/>
              <a:t>13-11-20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F9FF1DB-863C-E44F-B55C-CD66ECB35F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4D4F1DF-5A73-F440-AAE7-78A65D8C6D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7FBE1-9611-E34D-B401-3CDF1B7BFD1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12557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CFC4571-DA7F-2048-9388-38113C13EF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0D14852-BB0D-574F-A9B0-596662BA1E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D2D3639-4D3D-3948-AAE8-63340AFC5C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3DD8E6F-F5E5-744A-83FE-B115D20C0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FFF40-F2E9-6F42-AC26-C11486350A49}" type="datetimeFigureOut">
              <a:rPr lang="es-CL" smtClean="0"/>
              <a:t>13-11-20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CEE01BA-7CAC-AE4B-BAF4-DFD5830BF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8ABF892-70B5-0A42-93A4-151D4AC39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7FBE1-9611-E34D-B401-3CDF1B7BFD1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78022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5030B9B8-92B0-9148-B11A-8A350EBC94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ED304E9-DEBD-1842-BEC2-41389BE851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26269A4-49BB-F74C-AA50-09523B27AF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8FFF40-F2E9-6F42-AC26-C11486350A49}" type="datetimeFigureOut">
              <a:rPr lang="es-CL" smtClean="0"/>
              <a:t>13-11-20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3174060-3030-6B41-BE2A-5E457C562D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7DFE106-E2A2-1C44-87BC-153A0607EE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FBE1-9611-E34D-B401-3CDF1B7BFD1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49674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F4A77156-ADB2-2840-8173-35961C898A35}"/>
              </a:ext>
            </a:extLst>
          </p:cNvPr>
          <p:cNvSpPr txBox="1"/>
          <p:nvPr/>
        </p:nvSpPr>
        <p:spPr>
          <a:xfrm>
            <a:off x="3426696" y="3484729"/>
            <a:ext cx="50667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L" sz="3200" dirty="0">
                <a:latin typeface="Arial" panose="020B0604020202020204" pitchFamily="34" charset="0"/>
                <a:cs typeface="Arial" panose="020B0604020202020204" pitchFamily="34" charset="0"/>
              </a:rPr>
              <a:t>MITOSIS: ANAFASE A Y B</a:t>
            </a:r>
          </a:p>
        </p:txBody>
      </p:sp>
      <p:pic>
        <p:nvPicPr>
          <p:cNvPr id="3" name="Picture 6" descr="Logo of Universidad de Chile">
            <a:extLst>
              <a:ext uri="{FF2B5EF4-FFF2-40B4-BE49-F238E27FC236}">
                <a16:creationId xmlns:a16="http://schemas.microsoft.com/office/drawing/2014/main" id="{9F8E21BC-1ED3-8B44-A02C-8DAB72943D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616" y="379323"/>
            <a:ext cx="1962089" cy="19620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Imagen 3" descr="Logo-edv-cs6 copia">
            <a:extLst>
              <a:ext uri="{FF2B5EF4-FFF2-40B4-BE49-F238E27FC236}">
                <a16:creationId xmlns:a16="http://schemas.microsoft.com/office/drawing/2014/main" id="{D31BB4E0-CE1F-6941-B10D-89873F611AAA}"/>
              </a:ext>
            </a:extLst>
          </p:cNvPr>
          <p:cNvPicPr/>
          <p:nvPr/>
        </p:nvPicPr>
        <p:blipFill>
          <a:blip r:embed="rId3" cstate="print"/>
          <a:srcRect l="5920" t="18315" r="5263" b="38951"/>
          <a:stretch>
            <a:fillRect/>
          </a:stretch>
        </p:blipFill>
        <p:spPr bwMode="auto">
          <a:xfrm>
            <a:off x="9325233" y="765394"/>
            <a:ext cx="1962088" cy="11961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D8FF96F0-4124-0541-B8D8-14E89904C9D4}"/>
              </a:ext>
            </a:extLst>
          </p:cNvPr>
          <p:cNvSpPr txBox="1"/>
          <p:nvPr/>
        </p:nvSpPr>
        <p:spPr>
          <a:xfrm>
            <a:off x="2903989" y="956418"/>
            <a:ext cx="6112187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4800" dirty="0">
                <a:latin typeface="Arial" panose="020B0604020202020204" pitchFamily="34" charset="0"/>
                <a:cs typeface="Arial" panose="020B0604020202020204" pitchFamily="34" charset="0"/>
              </a:rPr>
              <a:t>TALLER INTENSIVO</a:t>
            </a:r>
          </a:p>
          <a:p>
            <a:pPr algn="ctr"/>
            <a:r>
              <a:rPr lang="pt-BR" b="1" dirty="0"/>
              <a:t>             LA CÉLULA: ESTRUCTURA, FUNCIÓN </a:t>
            </a:r>
            <a:r>
              <a:rPr lang="pt-BR" b="1" dirty="0" err="1"/>
              <a:t>Y</a:t>
            </a:r>
            <a:r>
              <a:rPr lang="pt-BR" b="1" dirty="0"/>
              <a:t> REPRODUCCIÓN </a:t>
            </a:r>
            <a:endParaRPr lang="es-MX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CL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626BD5E4-8AAF-2644-ABE0-2365F852F20A}"/>
              </a:ext>
            </a:extLst>
          </p:cNvPr>
          <p:cNvSpPr txBox="1"/>
          <p:nvPr/>
        </p:nvSpPr>
        <p:spPr>
          <a:xfrm>
            <a:off x="5075769" y="4976949"/>
            <a:ext cx="17686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L" sz="2400" dirty="0"/>
              <a:t>ENERO-2021</a:t>
            </a:r>
          </a:p>
        </p:txBody>
      </p:sp>
    </p:spTree>
    <p:extLst>
      <p:ext uri="{BB962C8B-B14F-4D97-AF65-F5344CB8AC3E}">
        <p14:creationId xmlns:p14="http://schemas.microsoft.com/office/powerpoint/2010/main" val="918101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Envuelta nuclear">
            <a:extLst>
              <a:ext uri="{FF2B5EF4-FFF2-40B4-BE49-F238E27FC236}">
                <a16:creationId xmlns:a16="http://schemas.microsoft.com/office/drawing/2014/main" id="{9C3680A2-D22F-9D42-9718-3069FDFA34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0" y="57150"/>
            <a:ext cx="5715000" cy="6743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43236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C:\Users\alexis\Desktop\Imagen1.jpg">
            <a:extLst>
              <a:ext uri="{FF2B5EF4-FFF2-40B4-BE49-F238E27FC236}">
                <a16:creationId xmlns:a16="http://schemas.microsoft.com/office/drawing/2014/main" id="{756C0DB4-6A33-2043-926E-B92C5424AF69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4552" y="901337"/>
            <a:ext cx="6394842" cy="4352558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017AF51E-7850-964A-83A9-5594CBD7D251}"/>
              </a:ext>
            </a:extLst>
          </p:cNvPr>
          <p:cNvSpPr txBox="1"/>
          <p:nvPr/>
        </p:nvSpPr>
        <p:spPr>
          <a:xfrm>
            <a:off x="1864304" y="2691522"/>
            <a:ext cx="1489017" cy="923330"/>
          </a:xfrm>
          <a:prstGeom prst="rect">
            <a:avLst/>
          </a:prstGeom>
          <a:solidFill>
            <a:srgbClr val="FFC000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L" dirty="0"/>
              <a:t>FASE M,</a:t>
            </a:r>
          </a:p>
          <a:p>
            <a:pPr algn="ctr"/>
            <a:r>
              <a:rPr lang="es-CL" dirty="0"/>
              <a:t>MITOSIS</a:t>
            </a:r>
          </a:p>
          <a:p>
            <a:pPr algn="ctr"/>
            <a:r>
              <a:rPr lang="es-CL" dirty="0"/>
              <a:t>CITOCINESIS </a:t>
            </a:r>
          </a:p>
        </p:txBody>
      </p:sp>
    </p:spTree>
    <p:extLst>
      <p:ext uri="{BB962C8B-B14F-4D97-AF65-F5344CB8AC3E}">
        <p14:creationId xmlns:p14="http://schemas.microsoft.com/office/powerpoint/2010/main" val="18926051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entrosoma y ciclo celular">
            <a:extLst>
              <a:ext uri="{FF2B5EF4-FFF2-40B4-BE49-F238E27FC236}">
                <a16:creationId xmlns:a16="http://schemas.microsoft.com/office/drawing/2014/main" id="{2962F7AB-AFA1-004A-A6F4-CB6AFE9C4C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6519" y="633394"/>
            <a:ext cx="7937500" cy="6108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7FD0081C-9774-4A46-9193-181AB21D29C6}"/>
              </a:ext>
            </a:extLst>
          </p:cNvPr>
          <p:cNvSpPr txBox="1"/>
          <p:nvPr/>
        </p:nvSpPr>
        <p:spPr>
          <a:xfrm>
            <a:off x="182880" y="217896"/>
            <a:ext cx="458490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2400" dirty="0">
                <a:latin typeface="Arial" panose="020B0604020202020204" pitchFamily="34" charset="0"/>
                <a:cs typeface="Arial" panose="020B0604020202020204" pitchFamily="34" charset="0"/>
              </a:rPr>
              <a:t>Ciclo proliferativo, Huso mitótico</a:t>
            </a:r>
          </a:p>
          <a:p>
            <a:pPr algn="ctr"/>
            <a:r>
              <a:rPr lang="es-CL" sz="2400" dirty="0">
                <a:latin typeface="Arial" panose="020B0604020202020204" pitchFamily="34" charset="0"/>
                <a:cs typeface="Arial" panose="020B0604020202020204" pitchFamily="34" charset="0"/>
              </a:rPr>
              <a:t>mitosis</a:t>
            </a:r>
          </a:p>
        </p:txBody>
      </p:sp>
    </p:spTree>
    <p:extLst>
      <p:ext uri="{BB962C8B-B14F-4D97-AF65-F5344CB8AC3E}">
        <p14:creationId xmlns:p14="http://schemas.microsoft.com/office/powerpoint/2010/main" val="3111739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 Fases de la mitosis">
            <a:extLst>
              <a:ext uri="{FF2B5EF4-FFF2-40B4-BE49-F238E27FC236}">
                <a16:creationId xmlns:a16="http://schemas.microsoft.com/office/drawing/2014/main" id="{05D9761C-00AC-0447-A620-CA06E6487F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7424" y="1621681"/>
            <a:ext cx="6101443" cy="47998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02B32EA7-1148-494F-9E9D-21BF201EA52B}"/>
              </a:ext>
            </a:extLst>
          </p:cNvPr>
          <p:cNvSpPr txBox="1"/>
          <p:nvPr/>
        </p:nvSpPr>
        <p:spPr>
          <a:xfrm>
            <a:off x="2206344" y="587828"/>
            <a:ext cx="73036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2400" dirty="0">
                <a:latin typeface="Arial" panose="020B0604020202020204" pitchFamily="34" charset="0"/>
                <a:cs typeface="Arial" panose="020B0604020202020204" pitchFamily="34" charset="0"/>
              </a:rPr>
              <a:t>Formación del Huso Mitótico antes y durante fase M</a:t>
            </a:r>
          </a:p>
        </p:txBody>
      </p:sp>
    </p:spTree>
    <p:extLst>
      <p:ext uri="{BB962C8B-B14F-4D97-AF65-F5344CB8AC3E}">
        <p14:creationId xmlns:p14="http://schemas.microsoft.com/office/powerpoint/2010/main" val="26053147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Tema 2: Presentación del Ciclo Celular, Mitosis y Meiosis | Biología y  Geología &quot;Amor de Dios&quot; Valladolid">
            <a:extLst>
              <a:ext uri="{FF2B5EF4-FFF2-40B4-BE49-F238E27FC236}">
                <a16:creationId xmlns:a16="http://schemas.microsoft.com/office/drawing/2014/main" id="{EAEB4D6E-EBF1-FE42-B169-FE7B780BD2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698500"/>
            <a:ext cx="10972800" cy="6159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7F523CE7-CE19-9943-917E-6DE050293667}"/>
              </a:ext>
            </a:extLst>
          </p:cNvPr>
          <p:cNvSpPr txBox="1"/>
          <p:nvPr/>
        </p:nvSpPr>
        <p:spPr>
          <a:xfrm>
            <a:off x="1064013" y="71483"/>
            <a:ext cx="99437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2400" dirty="0">
                <a:latin typeface="Arial" panose="020B0604020202020204" pitchFamily="34" charset="0"/>
                <a:cs typeface="Arial" panose="020B0604020202020204" pitchFamily="34" charset="0"/>
              </a:rPr>
              <a:t>Imágenes a microscopio desde interfase a citocinesis: ciclo proliferativo</a:t>
            </a:r>
          </a:p>
        </p:txBody>
      </p:sp>
    </p:spTree>
    <p:extLst>
      <p:ext uri="{BB962C8B-B14F-4D97-AF65-F5344CB8AC3E}">
        <p14:creationId xmlns:p14="http://schemas.microsoft.com/office/powerpoint/2010/main" val="4431415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Los centrosomas no son siempre necesarios para la formación del huso  mitótico - Paperblog">
            <a:extLst>
              <a:ext uri="{FF2B5EF4-FFF2-40B4-BE49-F238E27FC236}">
                <a16:creationId xmlns:a16="http://schemas.microsoft.com/office/drawing/2014/main" id="{8861E095-A3ED-3346-9671-728E6DCEB4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889000"/>
            <a:ext cx="7620000" cy="5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1317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2.1. Mitosis">
            <a:extLst>
              <a:ext uri="{FF2B5EF4-FFF2-40B4-BE49-F238E27FC236}">
                <a16:creationId xmlns:a16="http://schemas.microsoft.com/office/drawing/2014/main" id="{734A557E-6958-EB4A-A3B0-27DA2091EB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349250"/>
            <a:ext cx="6096000" cy="6159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45333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ITOLOGÍA III">
            <a:extLst>
              <a:ext uri="{FF2B5EF4-FFF2-40B4-BE49-F238E27FC236}">
                <a16:creationId xmlns:a16="http://schemas.microsoft.com/office/drawing/2014/main" id="{0DE9D69D-E7FE-E645-B19D-0224EC49A3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98172"/>
            <a:ext cx="12029320" cy="3562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99126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DIVISION CELULAR. Citoquinesis 5. Aspectos fisiológicos de la mitosis - PDF  Descargar libre">
            <a:extLst>
              <a:ext uri="{FF2B5EF4-FFF2-40B4-BE49-F238E27FC236}">
                <a16:creationId xmlns:a16="http://schemas.microsoft.com/office/drawing/2014/main" id="{8F395CAA-C5A4-7843-9DF4-4C13FB6A88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9450" y="882650"/>
            <a:ext cx="8293100" cy="5092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317197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48</Words>
  <Application>Microsoft Macintosh PowerPoint</Application>
  <PresentationFormat>Panorámica</PresentationFormat>
  <Paragraphs>11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Gladys Sofia Tapia Opazo (gtapia)</dc:creator>
  <cp:lastModifiedBy>Gladys Sofia Tapia Opazo (gtapia)</cp:lastModifiedBy>
  <cp:revision>12</cp:revision>
  <dcterms:created xsi:type="dcterms:W3CDTF">2020-11-12T00:45:16Z</dcterms:created>
  <dcterms:modified xsi:type="dcterms:W3CDTF">2020-11-13T12:19:15Z</dcterms:modified>
</cp:coreProperties>
</file>