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7" r:id="rId3"/>
    <p:sldId id="264" r:id="rId4"/>
    <p:sldId id="272" r:id="rId5"/>
    <p:sldId id="271" r:id="rId6"/>
    <p:sldId id="280" r:id="rId7"/>
    <p:sldId id="281" r:id="rId8"/>
    <p:sldId id="257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86"/>
  </p:normalViewPr>
  <p:slideViewPr>
    <p:cSldViewPr snapToGrid="0" snapToObjects="1">
      <p:cViewPr varScale="1">
        <p:scale>
          <a:sx n="98" d="100"/>
          <a:sy n="98" d="100"/>
        </p:scale>
        <p:origin x="10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547C1-6C66-D14D-BC76-9EC3EFD511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B50ABB3-9654-B949-8976-D82DE25C15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A946D6-1E83-354F-AADF-8D837F725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C649-C741-674B-BC50-E9FF75E32E17}" type="datetimeFigureOut">
              <a:rPr lang="es-CL" smtClean="0"/>
              <a:t>11-07-20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9F51B3-FC94-3E4B-A142-E7CD72CE6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B5E4FC-FA40-F04A-9481-0AC2E497C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A67A-19B4-8542-AB08-1EEB853070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7253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879A95-AF29-8E4E-9B00-CEE8EDD50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4657791-30CD-5B4A-B6DC-51D2233DD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CB51F6-3D61-0143-AB05-C5C4C68BB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C649-C741-674B-BC50-E9FF75E32E17}" type="datetimeFigureOut">
              <a:rPr lang="es-CL" smtClean="0"/>
              <a:t>11-07-20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28F5C6-5546-E04C-9218-60F61B9AD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BDBBB7-11B2-8A49-806F-A2558F66A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A67A-19B4-8542-AB08-1EEB853070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8579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0C5CBE1-DD53-DE4E-B5EE-B93384FB0C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D0EBEC-4FE3-A44D-8306-767EE88FD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F2FF67-6523-5F44-8075-A645BBA8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C649-C741-674B-BC50-E9FF75E32E17}" type="datetimeFigureOut">
              <a:rPr lang="es-CL" smtClean="0"/>
              <a:t>11-07-20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8ED7A6-E13E-464E-9C96-2E8A84D8F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22016F-47F9-8248-9D83-C376199EA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A67A-19B4-8542-AB08-1EEB853070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56284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0D999F-4340-EF4B-B9BB-F7E8BF8B3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083D24-F5A6-8E45-A312-B8BF50AB6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BE762F-888A-6D4D-976B-62076D8A0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C649-C741-674B-BC50-E9FF75E32E17}" type="datetimeFigureOut">
              <a:rPr lang="es-CL" smtClean="0"/>
              <a:t>11-07-20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0E1EE8-E3C6-4341-AA7B-ABCEE516C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D7453C-8DBA-AE48-B72E-A112D8C4B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A67A-19B4-8542-AB08-1EEB853070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099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E96DED-209E-2A44-A364-FC9A92548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C078E7-A5CA-324C-9F67-17E3FE47A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517A8F-EBD0-904B-824A-4F01299A2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C649-C741-674B-BC50-E9FF75E32E17}" type="datetimeFigureOut">
              <a:rPr lang="es-CL" smtClean="0"/>
              <a:t>11-07-20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867818-100D-5243-8DD1-B9BABE9F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9F0346-43BA-0645-BF48-2DF2663AB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A67A-19B4-8542-AB08-1EEB853070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9662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441F68-A4C0-8A45-8F34-EA156C9B9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8688B3-4C87-D74D-82D9-523003D591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9ACB90C-26D3-D848-91FE-DDDED54FE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AEAF38-88B5-E544-9AD3-520458964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C649-C741-674B-BC50-E9FF75E32E17}" type="datetimeFigureOut">
              <a:rPr lang="es-CL" smtClean="0"/>
              <a:t>11-07-20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6242073-BD8F-714C-8A32-385810AAE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8E5E4D-B7BB-AF4B-8EFB-2BB8FC640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A67A-19B4-8542-AB08-1EEB853070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3319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C5F54B-0558-F948-A6A7-D83F3811D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3F81F1-0C76-264D-8696-EB124824C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D28953A-FD84-514B-8286-AF7C262F4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1ABF5FF-BC68-6245-BB0D-9BFD925A7D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8D31E88-7913-DE48-801F-3FC815FCF8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CBFF8AB-D3B1-A24B-9876-180951E4A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C649-C741-674B-BC50-E9FF75E32E17}" type="datetimeFigureOut">
              <a:rPr lang="es-CL" smtClean="0"/>
              <a:t>11-07-20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E99FE78-5CF1-AD4D-92C0-E52DC7DC5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FE0A130-C21E-BC4C-8BB3-E4E283805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A67A-19B4-8542-AB08-1EEB853070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821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277E7D-92BE-6741-B89A-9CB82B993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09220A1-3F95-9E4D-9A06-85624EB5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C649-C741-674B-BC50-E9FF75E32E17}" type="datetimeFigureOut">
              <a:rPr lang="es-CL" smtClean="0"/>
              <a:t>11-07-20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1D263A6-4F74-174C-8435-F01108861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1D5416-8C52-7847-94F8-458725D6D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A67A-19B4-8542-AB08-1EEB853070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018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80A6FB2-91DA-2047-9709-5E6E61157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C649-C741-674B-BC50-E9FF75E32E17}" type="datetimeFigureOut">
              <a:rPr lang="es-CL" smtClean="0"/>
              <a:t>11-07-20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A19A879-4022-3149-B9AB-58A5A2B5A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B09C31F-A016-6D4C-8FEB-E87EAFB4F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A67A-19B4-8542-AB08-1EEB853070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27079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289AD-0C35-6C4F-82E3-203A8D425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966C57-A5C9-A443-88EA-5E7B0CDFF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FEF18B4-F3CB-D04C-916E-68AD62B37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34B4A6-1BB7-014F-9019-68566FEF9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C649-C741-674B-BC50-E9FF75E32E17}" type="datetimeFigureOut">
              <a:rPr lang="es-CL" smtClean="0"/>
              <a:t>11-07-20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C0E20C-14F3-974F-A202-562B2B10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54A586-F32A-D74A-BBA4-F589ED432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A67A-19B4-8542-AB08-1EEB853070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658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13F669-7003-754C-B3FB-14608E0B9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38C5A70-D744-004E-8B02-760624685C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CFCDB5-120B-D348-9053-63C83EAB4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9DAD40-2850-D745-89B4-EB26B8A92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C649-C741-674B-BC50-E9FF75E32E17}" type="datetimeFigureOut">
              <a:rPr lang="es-CL" smtClean="0"/>
              <a:t>11-07-20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680A70-1DBB-0942-98C7-C29FD77BE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C2FC33-23E0-D745-BF6A-3795E392A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A67A-19B4-8542-AB08-1EEB853070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2794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D14DDF7-3738-0649-A2F6-A6F00D5C7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4F5741-7179-E543-B340-7A58B284A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0CCB40-C529-4A45-958D-F06AD7FDB6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CC649-C741-674B-BC50-E9FF75E32E17}" type="datetimeFigureOut">
              <a:rPr lang="es-CL" smtClean="0"/>
              <a:t>11-07-20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7F3F25-F8C9-1848-BF94-FDEA098FA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B3DAFF-8A93-2947-AB5F-6EE99438A7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DA67A-19B4-8542-AB08-1EEB853070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820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ogo of Universidad de Chile">
            <a:extLst>
              <a:ext uri="{FF2B5EF4-FFF2-40B4-BE49-F238E27FC236}">
                <a16:creationId xmlns:a16="http://schemas.microsoft.com/office/drawing/2014/main" id="{46F9D0C6-D239-404C-8A98-E816A2DBE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16" y="379323"/>
            <a:ext cx="1962089" cy="196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-edv-cs6 copia">
            <a:extLst>
              <a:ext uri="{FF2B5EF4-FFF2-40B4-BE49-F238E27FC236}">
                <a16:creationId xmlns:a16="http://schemas.microsoft.com/office/drawing/2014/main" id="{9E038A4D-C477-1549-8C9B-CF00FB33109F}"/>
              </a:ext>
            </a:extLst>
          </p:cNvPr>
          <p:cNvPicPr/>
          <p:nvPr/>
        </p:nvPicPr>
        <p:blipFill>
          <a:blip r:embed="rId3" cstate="print"/>
          <a:srcRect l="5920" t="18315" r="5263" b="38951"/>
          <a:stretch>
            <a:fillRect/>
          </a:stretch>
        </p:blipFill>
        <p:spPr bwMode="auto">
          <a:xfrm>
            <a:off x="9325233" y="765394"/>
            <a:ext cx="1962088" cy="119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773902-289F-1F42-AE6E-A1D949B06D95}"/>
              </a:ext>
            </a:extLst>
          </p:cNvPr>
          <p:cNvSpPr txBox="1"/>
          <p:nvPr/>
        </p:nvSpPr>
        <p:spPr>
          <a:xfrm>
            <a:off x="2903989" y="956418"/>
            <a:ext cx="61121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800" dirty="0">
                <a:latin typeface="Arial" panose="020B0604020202020204" pitchFamily="34" charset="0"/>
                <a:cs typeface="Arial" panose="020B0604020202020204" pitchFamily="34" charset="0"/>
              </a:rPr>
              <a:t>TALLER INTENSIVO</a:t>
            </a:r>
          </a:p>
          <a:p>
            <a:pPr algn="ctr"/>
            <a:r>
              <a:rPr lang="pt-BR" b="1" dirty="0"/>
              <a:t>             LA CÉLULA: ESTRUCTURA, FUNCIÓN </a:t>
            </a:r>
            <a:r>
              <a:rPr lang="pt-BR" b="1" dirty="0" err="1"/>
              <a:t>Y</a:t>
            </a:r>
            <a:r>
              <a:rPr lang="pt-BR" b="1" dirty="0"/>
              <a:t> REPRODUCCIÓN </a:t>
            </a:r>
            <a:endParaRPr lang="es-MX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833ABDC-368B-FC41-B51B-FF103C0B453A}"/>
              </a:ext>
            </a:extLst>
          </p:cNvPr>
          <p:cNvSpPr txBox="1"/>
          <p:nvPr/>
        </p:nvSpPr>
        <p:spPr>
          <a:xfrm>
            <a:off x="1554478" y="3193149"/>
            <a:ext cx="921534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4000" dirty="0">
                <a:latin typeface="Arial" panose="020B0604020202020204" pitchFamily="34" charset="0"/>
                <a:cs typeface="Arial" panose="020B0604020202020204" pitchFamily="34" charset="0"/>
              </a:rPr>
              <a:t>DIFERENCIACIÓN CELULAR</a:t>
            </a:r>
          </a:p>
          <a:p>
            <a:pPr algn="ctr"/>
            <a:r>
              <a:rPr lang="es-CL" sz="4000" dirty="0">
                <a:latin typeface="Arial" panose="020B0604020202020204" pitchFamily="34" charset="0"/>
                <a:cs typeface="Arial" panose="020B0604020202020204" pitchFamily="34" charset="0"/>
              </a:rPr>
              <a:t>CÉLULAS MADRES Y CLONAMIENTO</a:t>
            </a:r>
          </a:p>
          <a:p>
            <a:pPr algn="ctr"/>
            <a:endParaRPr lang="es-CL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L" sz="4000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852406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>
            <a:extLst>
              <a:ext uri="{FF2B5EF4-FFF2-40B4-BE49-F238E27FC236}">
                <a16:creationId xmlns:a16="http://schemas.microsoft.com/office/drawing/2014/main" id="{EA0B0F2F-68F6-C747-BA15-0DE5B0495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4" y="1042989"/>
            <a:ext cx="87915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853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3 Grupo">
            <a:extLst>
              <a:ext uri="{FF2B5EF4-FFF2-40B4-BE49-F238E27FC236}">
                <a16:creationId xmlns:a16="http://schemas.microsoft.com/office/drawing/2014/main" id="{10CF31A8-EBE7-AA44-A5E5-621D494D5D44}"/>
              </a:ext>
            </a:extLst>
          </p:cNvPr>
          <p:cNvGrpSpPr>
            <a:grpSpLocks/>
          </p:cNvGrpSpPr>
          <p:nvPr/>
        </p:nvGrpSpPr>
        <p:grpSpPr bwMode="auto">
          <a:xfrm>
            <a:off x="1543050" y="657225"/>
            <a:ext cx="9105900" cy="5843588"/>
            <a:chOff x="19050" y="657225"/>
            <a:chExt cx="9105900" cy="5843609"/>
          </a:xfrm>
        </p:grpSpPr>
        <p:pic>
          <p:nvPicPr>
            <p:cNvPr id="15362" name="Picture 2">
              <a:extLst>
                <a:ext uri="{FF2B5EF4-FFF2-40B4-BE49-F238E27FC236}">
                  <a16:creationId xmlns:a16="http://schemas.microsoft.com/office/drawing/2014/main" id="{3873FA38-1D46-754F-B89B-6532D6D515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" y="657225"/>
              <a:ext cx="9105900" cy="554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2 Rectángulo">
              <a:extLst>
                <a:ext uri="{FF2B5EF4-FFF2-40B4-BE49-F238E27FC236}">
                  <a16:creationId xmlns:a16="http://schemas.microsoft.com/office/drawing/2014/main" id="{BC0F133B-2B14-3248-9A55-65F52D1B3086}"/>
                </a:ext>
              </a:extLst>
            </p:cNvPr>
            <p:cNvSpPr/>
            <p:nvPr/>
          </p:nvSpPr>
          <p:spPr>
            <a:xfrm>
              <a:off x="142875" y="5786456"/>
              <a:ext cx="714375" cy="7143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252939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>
            <a:extLst>
              <a:ext uri="{FF2B5EF4-FFF2-40B4-BE49-F238E27FC236}">
                <a16:creationId xmlns:a16="http://schemas.microsoft.com/office/drawing/2014/main" id="{47A47B94-9D50-C44C-97E3-93937F4E5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809625"/>
            <a:ext cx="897255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509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>
            <a:extLst>
              <a:ext uri="{FF2B5EF4-FFF2-40B4-BE49-F238E27FC236}">
                <a16:creationId xmlns:a16="http://schemas.microsoft.com/office/drawing/2014/main" id="{06BF3404-14D9-874A-9BA3-256B6E0BC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06" y="0"/>
            <a:ext cx="11244798" cy="657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3F988B6-B3AD-854B-8C62-0DBAB3D10EC8}"/>
              </a:ext>
            </a:extLst>
          </p:cNvPr>
          <p:cNvSpPr txBox="1"/>
          <p:nvPr/>
        </p:nvSpPr>
        <p:spPr>
          <a:xfrm>
            <a:off x="1541417" y="1476103"/>
            <a:ext cx="7148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TIPOS: UNIPOTENTES, MULTIPOTENTES, TOTIPOTENTES</a:t>
            </a:r>
          </a:p>
        </p:txBody>
      </p:sp>
    </p:spTree>
    <p:extLst>
      <p:ext uri="{BB962C8B-B14F-4D97-AF65-F5344CB8AC3E}">
        <p14:creationId xmlns:p14="http://schemas.microsoft.com/office/powerpoint/2010/main" val="511528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3 Grupo">
            <a:extLst>
              <a:ext uri="{FF2B5EF4-FFF2-40B4-BE49-F238E27FC236}">
                <a16:creationId xmlns:a16="http://schemas.microsoft.com/office/drawing/2014/main" id="{37CDBC45-C995-2841-BB17-94DD13F2B227}"/>
              </a:ext>
            </a:extLst>
          </p:cNvPr>
          <p:cNvGrpSpPr>
            <a:grpSpLocks/>
          </p:cNvGrpSpPr>
          <p:nvPr/>
        </p:nvGrpSpPr>
        <p:grpSpPr bwMode="auto">
          <a:xfrm>
            <a:off x="1571625" y="223838"/>
            <a:ext cx="9048750" cy="6634162"/>
            <a:chOff x="47625" y="223838"/>
            <a:chExt cx="9048750" cy="6634162"/>
          </a:xfrm>
        </p:grpSpPr>
        <p:pic>
          <p:nvPicPr>
            <p:cNvPr id="26626" name="Picture 2">
              <a:extLst>
                <a:ext uri="{FF2B5EF4-FFF2-40B4-BE49-F238E27FC236}">
                  <a16:creationId xmlns:a16="http://schemas.microsoft.com/office/drawing/2014/main" id="{150FC2A6-D6E9-7B40-B91C-428AF31004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5" y="223838"/>
              <a:ext cx="9048750" cy="641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2 Rectángulo">
              <a:extLst>
                <a:ext uri="{FF2B5EF4-FFF2-40B4-BE49-F238E27FC236}">
                  <a16:creationId xmlns:a16="http://schemas.microsoft.com/office/drawing/2014/main" id="{8986DD84-CAA4-7C42-B0C0-3F648216D773}"/>
                </a:ext>
              </a:extLst>
            </p:cNvPr>
            <p:cNvSpPr/>
            <p:nvPr/>
          </p:nvSpPr>
          <p:spPr>
            <a:xfrm>
              <a:off x="214313" y="5572125"/>
              <a:ext cx="4786312" cy="1285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3217357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>
            <a:extLst>
              <a:ext uri="{FF2B5EF4-FFF2-40B4-BE49-F238E27FC236}">
                <a16:creationId xmlns:a16="http://schemas.microsoft.com/office/drawing/2014/main" id="{1B96ECA2-D90E-AE49-B136-C5E103ABC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2389"/>
            <a:ext cx="9496425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616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754BE62-608F-4D44-B89B-9D908F1A5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939" y="1181100"/>
            <a:ext cx="8296412" cy="542870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742E2B9-CFC7-6944-B14C-FA63D92A34D3}"/>
              </a:ext>
            </a:extLst>
          </p:cNvPr>
          <p:cNvSpPr txBox="1"/>
          <p:nvPr/>
        </p:nvSpPr>
        <p:spPr>
          <a:xfrm>
            <a:off x="3657600" y="248194"/>
            <a:ext cx="3778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/>
              <a:t>CLONAMIENTO CELULAR</a:t>
            </a:r>
          </a:p>
        </p:txBody>
      </p:sp>
    </p:spTree>
    <p:extLst>
      <p:ext uri="{BB962C8B-B14F-4D97-AF65-F5344CB8AC3E}">
        <p14:creationId xmlns:p14="http://schemas.microsoft.com/office/powerpoint/2010/main" val="33219333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27</Words>
  <Application>Microsoft Macintosh PowerPoint</Application>
  <PresentationFormat>Panorámica</PresentationFormat>
  <Paragraphs>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Gladys Sofia Tapia Opazo (gtapia)</dc:creator>
  <cp:lastModifiedBy>Gladys Sofia Tapia Opazo (gtapia)</cp:lastModifiedBy>
  <cp:revision>12</cp:revision>
  <dcterms:created xsi:type="dcterms:W3CDTF">2020-06-30T00:34:07Z</dcterms:created>
  <dcterms:modified xsi:type="dcterms:W3CDTF">2020-07-11T23:08:19Z</dcterms:modified>
</cp:coreProperties>
</file>