
<file path=[Content_Types].xml><?xml version="1.0" encoding="utf-8"?>
<Types xmlns="http://schemas.openxmlformats.org/package/2006/content-types"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diagrams/colors18.xml" ContentType="application/vnd.openxmlformats-officedocument.drawingml.diagramColors+xml"/>
  <Override PartName="/ppt/diagrams/quickStyle20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Override PartName="/ppt/diagrams/layout20.xml" ContentType="application/vnd.openxmlformats-officedocument.drawingml.diagram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colors21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76" r:id="rId21"/>
    <p:sldId id="278" r:id="rId22"/>
    <p:sldId id="277" r:id="rId2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356" autoAdjust="0"/>
  </p:normalViewPr>
  <p:slideViewPr>
    <p:cSldViewPr>
      <p:cViewPr varScale="1">
        <p:scale>
          <a:sx n="106" d="100"/>
          <a:sy n="106" d="100"/>
        </p:scale>
        <p:origin x="-17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L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ES" sz="1800" dirty="0" smtClean="0"/>
              <a:t>Desglose Consumo:</a:t>
            </a:r>
            <a:endParaRPr lang="es-CL" dirty="0" smtClean="0"/>
          </a:p>
        </c:rich>
      </c:tx>
      <c:layout>
        <c:manualLayout>
          <c:xMode val="edge"/>
          <c:yMode val="edge"/>
          <c:x val="6.7894304618456996E-2"/>
          <c:y val="3.7687391584677932E-2"/>
        </c:manualLayout>
      </c:layout>
    </c:title>
    <c:plotArea>
      <c:layout>
        <c:manualLayout>
          <c:layoutTarget val="inner"/>
          <c:xMode val="edge"/>
          <c:yMode val="edge"/>
          <c:x val="0.11156838408441198"/>
          <c:y val="0.20995734877158528"/>
          <c:w val="0.4074782795337682"/>
          <c:h val="0.70676646496583317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dLbl>
              <c:idx val="0"/>
              <c:layout>
                <c:manualLayout>
                  <c:x val="7.2819010112887328E-2"/>
                  <c:y val="2.4115074686860132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Hoja1!$A$2:$A$5</c:f>
              <c:strCache>
                <c:ptCount val="4"/>
                <c:pt idx="0">
                  <c:v>Transporte</c:v>
                </c:pt>
                <c:pt idx="1">
                  <c:v>Sector Ind-Min</c:v>
                </c:pt>
                <c:pt idx="2">
                  <c:v>Sector Com-Pub-Res</c:v>
                </c:pt>
                <c:pt idx="3">
                  <c:v>Energía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367</c:v>
                </c:pt>
                <c:pt idx="1">
                  <c:v>31505</c:v>
                </c:pt>
                <c:pt idx="2">
                  <c:v>14091</c:v>
                </c:pt>
                <c:pt idx="3">
                  <c:v>2006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0098546991797086"/>
          <c:y val="0.21380432231487451"/>
          <c:w val="0.38716276118219062"/>
          <c:h val="0.6785154890593259"/>
        </c:manualLayout>
      </c:layout>
    </c:legend>
    <c:plotVisOnly val="1"/>
  </c:chart>
  <c:txPr>
    <a:bodyPr/>
    <a:lstStyle/>
    <a:p>
      <a:pPr>
        <a:defRPr sz="1800"/>
      </a:pPr>
      <a:endParaRPr lang="es-CL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D49D3E67-2AF8-4BBE-9029-2EE07121D217}" type="presOf" srcId="{BAED45A5-77C6-4FA3-80EF-0B7F56E94AD0}" destId="{884D1FB8-A23E-4EB8-A036-14BEF0BB7993}" srcOrd="0" destOrd="1" presId="urn:microsoft.com/office/officeart/2005/8/layout/list1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9C55187F-5B94-41A4-9479-DC64643E7F81}" type="presOf" srcId="{344D547C-FE2D-404A-A85F-7DAED2816B41}" destId="{0FA045A1-6953-4E60-BD87-ACE0A14EEA4F}" srcOrd="1" destOrd="0" presId="urn:microsoft.com/office/officeart/2005/8/layout/list1"/>
    <dgm:cxn modelId="{ACBB123E-56F5-4BEF-826C-FA5194D65035}" type="presOf" srcId="{B839B059-F427-4348-88DC-D1F808014BB0}" destId="{884D1FB8-A23E-4EB8-A036-14BEF0BB7993}" srcOrd="0" destOrd="0" presId="urn:microsoft.com/office/officeart/2005/8/layout/list1"/>
    <dgm:cxn modelId="{DB9A94D2-BF1E-4B7B-BD6F-3F7758A187CB}" type="presOf" srcId="{5BDF89B5-3D64-4AD3-B303-F95A1182E5DB}" destId="{C610B5D5-5A71-4970-BA76-956E05E5CC5F}" srcOrd="0" destOrd="0" presId="urn:microsoft.com/office/officeart/2005/8/layout/list1"/>
    <dgm:cxn modelId="{855CC68F-3174-4A77-8999-79B4E3D2D4AC}" type="presOf" srcId="{96654F84-FD0A-4039-A607-40F88DD5E553}" destId="{802A95F7-58EB-4883-81BB-28AE48F89C62}" srcOrd="0" destOrd="0" presId="urn:microsoft.com/office/officeart/2005/8/layout/list1"/>
    <dgm:cxn modelId="{8E458FDA-0A57-4A9E-9D04-16D86A26C337}" type="presOf" srcId="{344D547C-FE2D-404A-A85F-7DAED2816B41}" destId="{64F2B568-1126-40FF-9D9B-0AECD4FA2BE3}" srcOrd="0" destOrd="0" presId="urn:microsoft.com/office/officeart/2005/8/layout/list1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D41E6893-C4B3-42C1-B7C7-60DB8C0A19E6}" type="presOf" srcId="{1C7496CE-BFFD-404C-BA10-CA43D7440480}" destId="{7281E192-0F65-48D7-B735-F7D840E37B27}" srcOrd="0" destOrd="0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AE07F211-41FE-4829-B555-DAAF3CBF5948}" type="presOf" srcId="{BF41563D-7B37-4DAD-B273-90FCFEE01D2D}" destId="{E8039DC9-3940-4717-9FC2-E0FB2B845D40}" srcOrd="0" destOrd="0" presId="urn:microsoft.com/office/officeart/2005/8/layout/list1"/>
    <dgm:cxn modelId="{C27B4AA8-7624-413B-8507-D6FC0DB52A96}" type="presOf" srcId="{5BDF89B5-3D64-4AD3-B303-F95A1182E5DB}" destId="{1EBB76BD-A9FF-4F59-9B1D-5722402C07C7}" srcOrd="1" destOrd="0" presId="urn:microsoft.com/office/officeart/2005/8/layout/list1"/>
    <dgm:cxn modelId="{3E1EE1BD-4F14-49F7-BA7E-B08EA3416AC9}" type="presOf" srcId="{9A8DBE26-3FC7-4AE0-BD25-1ABBFED82490}" destId="{656D2653-D397-4363-9948-1BF5912F58F6}" srcOrd="0" destOrd="1" presId="urn:microsoft.com/office/officeart/2005/8/layout/list1"/>
    <dgm:cxn modelId="{EFE330FA-0740-4664-91F6-03E0F4436465}" type="presOf" srcId="{FC7C71AC-DA30-4A93-94BC-F2A67210315B}" destId="{7281E192-0F65-48D7-B735-F7D840E37B27}" srcOrd="0" destOrd="1" presId="urn:microsoft.com/office/officeart/2005/8/layout/list1"/>
    <dgm:cxn modelId="{5A5BDE1F-8D53-4CD7-BB74-A3A080B5DC55}" type="presOf" srcId="{C1CF935D-73DE-4A82-9F6E-549D878A253D}" destId="{D89C6509-8B2F-4C5F-AA99-EC6195239835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562A2DFE-F7E7-4B69-8BC0-B5B740D6283B}" type="presOf" srcId="{B677A647-9531-4E0F-882D-A515FB186F6C}" destId="{3298FBA7-6F48-4FED-885A-86A286FBAF26}" srcOrd="1" destOrd="0" presId="urn:microsoft.com/office/officeart/2005/8/layout/list1"/>
    <dgm:cxn modelId="{AF519454-800A-4D66-BD48-7DDD35B5DAA6}" type="presOf" srcId="{3C00D496-1A7F-4877-87BF-1F253335F8B2}" destId="{E8039DC9-3940-4717-9FC2-E0FB2B845D40}" srcOrd="0" destOrd="1" presId="urn:microsoft.com/office/officeart/2005/8/layout/list1"/>
    <dgm:cxn modelId="{A5CE9056-EE9B-4D08-B179-3C7400D32360}" type="presOf" srcId="{4B68240F-28CF-45DF-868F-069BDBD01AFE}" destId="{0B498F39-AA3F-49B4-B807-32C7FBA504F0}" srcOrd="1" destOrd="0" presId="urn:microsoft.com/office/officeart/2005/8/layout/list1"/>
    <dgm:cxn modelId="{62D666DC-3FC3-43AC-8FDB-3D4087E65DD9}" type="presOf" srcId="{CDA6CB11-C6CD-4B9A-BC31-DFE4C3BFDDF6}" destId="{656D2653-D397-4363-9948-1BF5912F58F6}" srcOrd="0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78856D0E-5698-4BDB-81A9-FE295A760B6F}" type="presOf" srcId="{96654F84-FD0A-4039-A607-40F88DD5E553}" destId="{A85F5C87-DB2E-4CFF-95AA-B002F3C06BCB}" srcOrd="1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0C481DF5-5360-48F3-8618-7D9EACB098D0}" type="presOf" srcId="{B677A647-9531-4E0F-882D-A515FB186F6C}" destId="{45557956-9896-4DCA-9BEE-B0C6FC70B56D}" srcOrd="0" destOrd="0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8A5B4952-4A84-4248-80C9-B68B8B3EDA4B}" type="presOf" srcId="{7EA43179-5C54-4E90-9F59-0F58DCC1FC5A}" destId="{884D1FB8-A23E-4EB8-A036-14BEF0BB7993}" srcOrd="0" destOrd="2" presId="urn:microsoft.com/office/officeart/2005/8/layout/list1"/>
    <dgm:cxn modelId="{9B5342B6-FCBB-4B17-BEF3-A28BAEEF0769}" type="presOf" srcId="{4B68240F-28CF-45DF-868F-069BDBD01AFE}" destId="{80C938CE-0C3C-48F1-AD7D-829B16080CCA}" srcOrd="0" destOrd="0" presId="urn:microsoft.com/office/officeart/2005/8/layout/list1"/>
    <dgm:cxn modelId="{E255F589-BCB3-4176-AE53-D860B96BAB5A}" type="presParOf" srcId="{D89C6509-8B2F-4C5F-AA99-EC6195239835}" destId="{E76D02C9-6A96-4E1D-AEB4-D216374E906C}" srcOrd="0" destOrd="0" presId="urn:microsoft.com/office/officeart/2005/8/layout/list1"/>
    <dgm:cxn modelId="{548E5F6E-B6AB-4086-AE9A-87F19A896345}" type="presParOf" srcId="{E76D02C9-6A96-4E1D-AEB4-D216374E906C}" destId="{C610B5D5-5A71-4970-BA76-956E05E5CC5F}" srcOrd="0" destOrd="0" presId="urn:microsoft.com/office/officeart/2005/8/layout/list1"/>
    <dgm:cxn modelId="{CF2DAD5E-3AF8-4BFF-BE7F-892B595FFE2F}" type="presParOf" srcId="{E76D02C9-6A96-4E1D-AEB4-D216374E906C}" destId="{1EBB76BD-A9FF-4F59-9B1D-5722402C07C7}" srcOrd="1" destOrd="0" presId="urn:microsoft.com/office/officeart/2005/8/layout/list1"/>
    <dgm:cxn modelId="{BCF875C5-A6F7-4D0A-9C57-C85DEE84D71A}" type="presParOf" srcId="{D89C6509-8B2F-4C5F-AA99-EC6195239835}" destId="{2B096E8C-069F-4384-A652-376FCC11F1A5}" srcOrd="1" destOrd="0" presId="urn:microsoft.com/office/officeart/2005/8/layout/list1"/>
    <dgm:cxn modelId="{49EB7011-69E9-4651-AEE7-0D6388015D6E}" type="presParOf" srcId="{D89C6509-8B2F-4C5F-AA99-EC6195239835}" destId="{656D2653-D397-4363-9948-1BF5912F58F6}" srcOrd="2" destOrd="0" presId="urn:microsoft.com/office/officeart/2005/8/layout/list1"/>
    <dgm:cxn modelId="{F22DC269-1CBB-4356-B8EC-F2098866640E}" type="presParOf" srcId="{D89C6509-8B2F-4C5F-AA99-EC6195239835}" destId="{425E6B9B-8D2C-43A9-9AD7-E9CEFCB026E0}" srcOrd="3" destOrd="0" presId="urn:microsoft.com/office/officeart/2005/8/layout/list1"/>
    <dgm:cxn modelId="{9BCB8221-30E6-4D75-9FAB-A04763262869}" type="presParOf" srcId="{D89C6509-8B2F-4C5F-AA99-EC6195239835}" destId="{95757B4E-A614-4586-9CC1-3E74D5B079F0}" srcOrd="4" destOrd="0" presId="urn:microsoft.com/office/officeart/2005/8/layout/list1"/>
    <dgm:cxn modelId="{70A613A4-A92A-40D0-8EBC-97CA9303D67E}" type="presParOf" srcId="{95757B4E-A614-4586-9CC1-3E74D5B079F0}" destId="{802A95F7-58EB-4883-81BB-28AE48F89C62}" srcOrd="0" destOrd="0" presId="urn:microsoft.com/office/officeart/2005/8/layout/list1"/>
    <dgm:cxn modelId="{2A4E9F2B-FB52-4588-AD58-0EE65EEBC0A7}" type="presParOf" srcId="{95757B4E-A614-4586-9CC1-3E74D5B079F0}" destId="{A85F5C87-DB2E-4CFF-95AA-B002F3C06BCB}" srcOrd="1" destOrd="0" presId="urn:microsoft.com/office/officeart/2005/8/layout/list1"/>
    <dgm:cxn modelId="{3C4DAF7F-8E6B-41F7-BFB1-E9238B540812}" type="presParOf" srcId="{D89C6509-8B2F-4C5F-AA99-EC6195239835}" destId="{9261C5E6-300D-48E1-B812-D11F61340807}" srcOrd="5" destOrd="0" presId="urn:microsoft.com/office/officeart/2005/8/layout/list1"/>
    <dgm:cxn modelId="{F8C2DD69-36CC-419F-B11B-C352CE2F75A4}" type="presParOf" srcId="{D89C6509-8B2F-4C5F-AA99-EC6195239835}" destId="{E8039DC9-3940-4717-9FC2-E0FB2B845D40}" srcOrd="6" destOrd="0" presId="urn:microsoft.com/office/officeart/2005/8/layout/list1"/>
    <dgm:cxn modelId="{9D45DEB1-B1B9-476B-9362-E0D3B3133664}" type="presParOf" srcId="{D89C6509-8B2F-4C5F-AA99-EC6195239835}" destId="{AC3DD5B4-A211-4DB4-B32D-D3155674C6DB}" srcOrd="7" destOrd="0" presId="urn:microsoft.com/office/officeart/2005/8/layout/list1"/>
    <dgm:cxn modelId="{57B48801-757D-4E53-B4AD-468967AB2783}" type="presParOf" srcId="{D89C6509-8B2F-4C5F-AA99-EC6195239835}" destId="{76E106F5-D9D2-4AE5-A518-E4ECE022029B}" srcOrd="8" destOrd="0" presId="urn:microsoft.com/office/officeart/2005/8/layout/list1"/>
    <dgm:cxn modelId="{DBD86C8A-3CFC-4BE3-A7D6-6FA2BD2B2F35}" type="presParOf" srcId="{76E106F5-D9D2-4AE5-A518-E4ECE022029B}" destId="{80C938CE-0C3C-48F1-AD7D-829B16080CCA}" srcOrd="0" destOrd="0" presId="urn:microsoft.com/office/officeart/2005/8/layout/list1"/>
    <dgm:cxn modelId="{EA9D47CE-25B4-4E8A-B0C7-CD21B07ACB94}" type="presParOf" srcId="{76E106F5-D9D2-4AE5-A518-E4ECE022029B}" destId="{0B498F39-AA3F-49B4-B807-32C7FBA504F0}" srcOrd="1" destOrd="0" presId="urn:microsoft.com/office/officeart/2005/8/layout/list1"/>
    <dgm:cxn modelId="{08A05FE0-2B2E-48B9-A8BA-32E915B4F4F0}" type="presParOf" srcId="{D89C6509-8B2F-4C5F-AA99-EC6195239835}" destId="{EDE2B1F9-F1A9-462D-93F9-83184904C10C}" srcOrd="9" destOrd="0" presId="urn:microsoft.com/office/officeart/2005/8/layout/list1"/>
    <dgm:cxn modelId="{D6EACF8D-4278-4D24-8763-477122AD3182}" type="presParOf" srcId="{D89C6509-8B2F-4C5F-AA99-EC6195239835}" destId="{C0834600-8023-4901-945A-106717FD379D}" srcOrd="10" destOrd="0" presId="urn:microsoft.com/office/officeart/2005/8/layout/list1"/>
    <dgm:cxn modelId="{D273DE2F-D7F9-4B7D-A61C-FC39DE4C5877}" type="presParOf" srcId="{D89C6509-8B2F-4C5F-AA99-EC6195239835}" destId="{245EA319-3F2F-4357-A7D7-DEFA29816A63}" srcOrd="11" destOrd="0" presId="urn:microsoft.com/office/officeart/2005/8/layout/list1"/>
    <dgm:cxn modelId="{DC612AD0-248E-4212-AF03-181B4AA65095}" type="presParOf" srcId="{D89C6509-8B2F-4C5F-AA99-EC6195239835}" destId="{2657AC2C-B22E-4C06-82CB-A6C3DDC16AE3}" srcOrd="12" destOrd="0" presId="urn:microsoft.com/office/officeart/2005/8/layout/list1"/>
    <dgm:cxn modelId="{FE62F50B-A7BE-4FE7-909E-A2EBD86455CF}" type="presParOf" srcId="{2657AC2C-B22E-4C06-82CB-A6C3DDC16AE3}" destId="{45557956-9896-4DCA-9BEE-B0C6FC70B56D}" srcOrd="0" destOrd="0" presId="urn:microsoft.com/office/officeart/2005/8/layout/list1"/>
    <dgm:cxn modelId="{7C5516F2-D859-471A-8D9C-79EC9AA91EEC}" type="presParOf" srcId="{2657AC2C-B22E-4C06-82CB-A6C3DDC16AE3}" destId="{3298FBA7-6F48-4FED-885A-86A286FBAF26}" srcOrd="1" destOrd="0" presId="urn:microsoft.com/office/officeart/2005/8/layout/list1"/>
    <dgm:cxn modelId="{96F6F1C7-0CC5-4B25-A088-0D18F15F0CE4}" type="presParOf" srcId="{D89C6509-8B2F-4C5F-AA99-EC6195239835}" destId="{3719F7A0-0ABE-4D6F-8AF7-C5219DAF767B}" srcOrd="13" destOrd="0" presId="urn:microsoft.com/office/officeart/2005/8/layout/list1"/>
    <dgm:cxn modelId="{3FAFC5EB-8032-4C16-A716-2CC2F2B6F0FA}" type="presParOf" srcId="{D89C6509-8B2F-4C5F-AA99-EC6195239835}" destId="{7281E192-0F65-48D7-B735-F7D840E37B27}" srcOrd="14" destOrd="0" presId="urn:microsoft.com/office/officeart/2005/8/layout/list1"/>
    <dgm:cxn modelId="{644A716B-EBB0-4954-8DC5-DDE5404B4EEB}" type="presParOf" srcId="{D89C6509-8B2F-4C5F-AA99-EC6195239835}" destId="{16332E3B-C480-4558-B382-F0503CC2D578}" srcOrd="15" destOrd="0" presId="urn:microsoft.com/office/officeart/2005/8/layout/list1"/>
    <dgm:cxn modelId="{A7D0B5E2-1FF5-41C7-BC25-6AF353EB82D4}" type="presParOf" srcId="{D89C6509-8B2F-4C5F-AA99-EC6195239835}" destId="{99A3F9E4-9179-468B-961F-215EE7AE5C81}" srcOrd="16" destOrd="0" presId="urn:microsoft.com/office/officeart/2005/8/layout/list1"/>
    <dgm:cxn modelId="{D16F4F37-7973-4352-A7B2-84D6651FBC1A}" type="presParOf" srcId="{99A3F9E4-9179-468B-961F-215EE7AE5C81}" destId="{64F2B568-1126-40FF-9D9B-0AECD4FA2BE3}" srcOrd="0" destOrd="0" presId="urn:microsoft.com/office/officeart/2005/8/layout/list1"/>
    <dgm:cxn modelId="{A764CED9-32E2-49CC-A065-24534B584B6F}" type="presParOf" srcId="{99A3F9E4-9179-468B-961F-215EE7AE5C81}" destId="{0FA045A1-6953-4E60-BD87-ACE0A14EEA4F}" srcOrd="1" destOrd="0" presId="urn:microsoft.com/office/officeart/2005/8/layout/list1"/>
    <dgm:cxn modelId="{35AE5076-9B06-4660-A86B-8D7183DC6BE6}" type="presParOf" srcId="{D89C6509-8B2F-4C5F-AA99-EC6195239835}" destId="{00716204-C7AB-433E-B0DD-980B4EA82CB4}" srcOrd="17" destOrd="0" presId="urn:microsoft.com/office/officeart/2005/8/layout/list1"/>
    <dgm:cxn modelId="{2A8F88F9-CEB9-4311-9AB3-BF9C47AF21EE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D773BAE5-3032-4AE6-9167-EFFE3C6047D1}" type="presOf" srcId="{BF41563D-7B37-4DAD-B273-90FCFEE01D2D}" destId="{E8039DC9-3940-4717-9FC2-E0FB2B845D40}" srcOrd="0" destOrd="0" presId="urn:microsoft.com/office/officeart/2005/8/layout/list1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362C6E0C-B833-4F51-8725-4FCCDF35DDE8}" type="presOf" srcId="{1C7496CE-BFFD-404C-BA10-CA43D7440480}" destId="{7281E192-0F65-48D7-B735-F7D840E37B27}" srcOrd="0" destOrd="0" presId="urn:microsoft.com/office/officeart/2005/8/layout/list1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C439C1F1-8002-4753-A3EA-0448BBE6BB9C}" type="presOf" srcId="{FC7C71AC-DA30-4A93-94BC-F2A67210315B}" destId="{7281E192-0F65-48D7-B735-F7D840E37B27}" srcOrd="0" destOrd="1" presId="urn:microsoft.com/office/officeart/2005/8/layout/list1"/>
    <dgm:cxn modelId="{3F72A852-CF6E-489A-B28D-DD28DB80B9AA}" type="presOf" srcId="{7EA43179-5C54-4E90-9F59-0F58DCC1FC5A}" destId="{884D1FB8-A23E-4EB8-A036-14BEF0BB7993}" srcOrd="0" destOrd="2" presId="urn:microsoft.com/office/officeart/2005/8/layout/list1"/>
    <dgm:cxn modelId="{4FC5B487-E2B9-425C-9E61-1C2042237DAC}" type="presOf" srcId="{CDA6CB11-C6CD-4B9A-BC31-DFE4C3BFDDF6}" destId="{656D2653-D397-4363-9948-1BF5912F58F6}" srcOrd="0" destOrd="0" presId="urn:microsoft.com/office/officeart/2005/8/layout/list1"/>
    <dgm:cxn modelId="{D3A8B522-1409-4294-8B01-EE2395A4028D}" type="presOf" srcId="{96654F84-FD0A-4039-A607-40F88DD5E553}" destId="{802A95F7-58EB-4883-81BB-28AE48F89C62}" srcOrd="0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07C452AB-6C21-4FCF-B559-B32614FF51BC}" type="presOf" srcId="{BAED45A5-77C6-4FA3-80EF-0B7F56E94AD0}" destId="{884D1FB8-A23E-4EB8-A036-14BEF0BB7993}" srcOrd="0" destOrd="1" presId="urn:microsoft.com/office/officeart/2005/8/layout/list1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F665EE0A-31FE-4AE9-AA40-93C5729EED25}" type="presOf" srcId="{B677A647-9531-4E0F-882D-A515FB186F6C}" destId="{45557956-9896-4DCA-9BEE-B0C6FC70B56D}" srcOrd="0" destOrd="0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AC1BD4C9-7CB2-49A5-A805-94A52FE26C89}" type="presOf" srcId="{344D547C-FE2D-404A-A85F-7DAED2816B41}" destId="{64F2B568-1126-40FF-9D9B-0AECD4FA2BE3}" srcOrd="0" destOrd="0" presId="urn:microsoft.com/office/officeart/2005/8/layout/list1"/>
    <dgm:cxn modelId="{219A5A4D-749E-40EC-8DD6-1F4942C3E574}" type="presOf" srcId="{3C00D496-1A7F-4877-87BF-1F253335F8B2}" destId="{E8039DC9-3940-4717-9FC2-E0FB2B845D40}" srcOrd="0" destOrd="1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DF66E80A-19C5-4808-87E4-86543FFA7850}" type="presOf" srcId="{5BDF89B5-3D64-4AD3-B303-F95A1182E5DB}" destId="{1EBB76BD-A9FF-4F59-9B1D-5722402C07C7}" srcOrd="1" destOrd="0" presId="urn:microsoft.com/office/officeart/2005/8/layout/list1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AB127706-7879-4BF0-8A55-75D4FD0CD827}" type="presOf" srcId="{4B68240F-28CF-45DF-868F-069BDBD01AFE}" destId="{80C938CE-0C3C-48F1-AD7D-829B16080CCA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0B6D8930-6F24-42E8-8C86-753567C25A46}" type="presOf" srcId="{344D547C-FE2D-404A-A85F-7DAED2816B41}" destId="{0FA045A1-6953-4E60-BD87-ACE0A14EEA4F}" srcOrd="1" destOrd="0" presId="urn:microsoft.com/office/officeart/2005/8/layout/list1"/>
    <dgm:cxn modelId="{9CD3C718-163B-4A8B-8AF5-DD1CA20CDCC4}" type="presOf" srcId="{C1CF935D-73DE-4A82-9F6E-549D878A253D}" destId="{D89C6509-8B2F-4C5F-AA99-EC6195239835}" srcOrd="0" destOrd="0" presId="urn:microsoft.com/office/officeart/2005/8/layout/list1"/>
    <dgm:cxn modelId="{3C1EB8ED-C09F-4015-8043-C0164CAAA3CD}" type="presOf" srcId="{B839B059-F427-4348-88DC-D1F808014BB0}" destId="{884D1FB8-A23E-4EB8-A036-14BEF0BB7993}" srcOrd="0" destOrd="0" presId="urn:microsoft.com/office/officeart/2005/8/layout/list1"/>
    <dgm:cxn modelId="{73275436-4A6C-4994-81DE-551C550DDD0D}" type="presOf" srcId="{9A8DBE26-3FC7-4AE0-BD25-1ABBFED82490}" destId="{656D2653-D397-4363-9948-1BF5912F58F6}" srcOrd="0" destOrd="1" presId="urn:microsoft.com/office/officeart/2005/8/layout/list1"/>
    <dgm:cxn modelId="{CA7D6C71-9086-44B9-86E4-E3CBFAFE624B}" type="presOf" srcId="{4B68240F-28CF-45DF-868F-069BDBD01AFE}" destId="{0B498F39-AA3F-49B4-B807-32C7FBA504F0}" srcOrd="1" destOrd="0" presId="urn:microsoft.com/office/officeart/2005/8/layout/list1"/>
    <dgm:cxn modelId="{5FEF6B8E-297E-4A82-A81F-3877604365BB}" type="presOf" srcId="{96654F84-FD0A-4039-A607-40F88DD5E553}" destId="{A85F5C87-DB2E-4CFF-95AA-B002F3C06BCB}" srcOrd="1" destOrd="0" presId="urn:microsoft.com/office/officeart/2005/8/layout/list1"/>
    <dgm:cxn modelId="{546D5E52-E543-4890-BCDC-13392F5647C0}" type="presOf" srcId="{5BDF89B5-3D64-4AD3-B303-F95A1182E5DB}" destId="{C610B5D5-5A71-4970-BA76-956E05E5CC5F}" srcOrd="0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21712178-BBD0-40BD-AD9A-C9BC52391B91}" type="presOf" srcId="{B677A647-9531-4E0F-882D-A515FB186F6C}" destId="{3298FBA7-6F48-4FED-885A-86A286FBAF26}" srcOrd="1" destOrd="0" presId="urn:microsoft.com/office/officeart/2005/8/layout/list1"/>
    <dgm:cxn modelId="{0C65F834-D708-4FAF-91E6-46156EEB71AC}" type="presParOf" srcId="{D89C6509-8B2F-4C5F-AA99-EC6195239835}" destId="{E76D02C9-6A96-4E1D-AEB4-D216374E906C}" srcOrd="0" destOrd="0" presId="urn:microsoft.com/office/officeart/2005/8/layout/list1"/>
    <dgm:cxn modelId="{13606333-FCC3-4F75-BB4A-89E6D5623951}" type="presParOf" srcId="{E76D02C9-6A96-4E1D-AEB4-D216374E906C}" destId="{C610B5D5-5A71-4970-BA76-956E05E5CC5F}" srcOrd="0" destOrd="0" presId="urn:microsoft.com/office/officeart/2005/8/layout/list1"/>
    <dgm:cxn modelId="{A17A55EA-1DBE-4D38-81C3-BBF732EFDF06}" type="presParOf" srcId="{E76D02C9-6A96-4E1D-AEB4-D216374E906C}" destId="{1EBB76BD-A9FF-4F59-9B1D-5722402C07C7}" srcOrd="1" destOrd="0" presId="urn:microsoft.com/office/officeart/2005/8/layout/list1"/>
    <dgm:cxn modelId="{7740E72D-0A64-480A-9334-72DC76631C48}" type="presParOf" srcId="{D89C6509-8B2F-4C5F-AA99-EC6195239835}" destId="{2B096E8C-069F-4384-A652-376FCC11F1A5}" srcOrd="1" destOrd="0" presId="urn:microsoft.com/office/officeart/2005/8/layout/list1"/>
    <dgm:cxn modelId="{63137FC8-0197-47B9-B37E-4C0817AAE273}" type="presParOf" srcId="{D89C6509-8B2F-4C5F-AA99-EC6195239835}" destId="{656D2653-D397-4363-9948-1BF5912F58F6}" srcOrd="2" destOrd="0" presId="urn:microsoft.com/office/officeart/2005/8/layout/list1"/>
    <dgm:cxn modelId="{D28D0175-B150-4A2B-B31A-6F7469F99F18}" type="presParOf" srcId="{D89C6509-8B2F-4C5F-AA99-EC6195239835}" destId="{425E6B9B-8D2C-43A9-9AD7-E9CEFCB026E0}" srcOrd="3" destOrd="0" presId="urn:microsoft.com/office/officeart/2005/8/layout/list1"/>
    <dgm:cxn modelId="{13F74517-9710-4D16-BBAA-2421A80DBBFF}" type="presParOf" srcId="{D89C6509-8B2F-4C5F-AA99-EC6195239835}" destId="{95757B4E-A614-4586-9CC1-3E74D5B079F0}" srcOrd="4" destOrd="0" presId="urn:microsoft.com/office/officeart/2005/8/layout/list1"/>
    <dgm:cxn modelId="{29216E93-0E31-44D5-96BC-1CB5641945FE}" type="presParOf" srcId="{95757B4E-A614-4586-9CC1-3E74D5B079F0}" destId="{802A95F7-58EB-4883-81BB-28AE48F89C62}" srcOrd="0" destOrd="0" presId="urn:microsoft.com/office/officeart/2005/8/layout/list1"/>
    <dgm:cxn modelId="{0D8E9740-CB8F-4B13-92CF-8A7ECA3A9A0C}" type="presParOf" srcId="{95757B4E-A614-4586-9CC1-3E74D5B079F0}" destId="{A85F5C87-DB2E-4CFF-95AA-B002F3C06BCB}" srcOrd="1" destOrd="0" presId="urn:microsoft.com/office/officeart/2005/8/layout/list1"/>
    <dgm:cxn modelId="{C1B4AF1A-5AE4-4E24-A308-911A3A2120F0}" type="presParOf" srcId="{D89C6509-8B2F-4C5F-AA99-EC6195239835}" destId="{9261C5E6-300D-48E1-B812-D11F61340807}" srcOrd="5" destOrd="0" presId="urn:microsoft.com/office/officeart/2005/8/layout/list1"/>
    <dgm:cxn modelId="{80485803-D60B-4C06-94A3-FD26B96C67E8}" type="presParOf" srcId="{D89C6509-8B2F-4C5F-AA99-EC6195239835}" destId="{E8039DC9-3940-4717-9FC2-E0FB2B845D40}" srcOrd="6" destOrd="0" presId="urn:microsoft.com/office/officeart/2005/8/layout/list1"/>
    <dgm:cxn modelId="{92DC7B41-445E-46DD-8C9E-E0CD45377201}" type="presParOf" srcId="{D89C6509-8B2F-4C5F-AA99-EC6195239835}" destId="{AC3DD5B4-A211-4DB4-B32D-D3155674C6DB}" srcOrd="7" destOrd="0" presId="urn:microsoft.com/office/officeart/2005/8/layout/list1"/>
    <dgm:cxn modelId="{81BA4B55-85A0-47A5-9EB4-295ED63D8C9C}" type="presParOf" srcId="{D89C6509-8B2F-4C5F-AA99-EC6195239835}" destId="{76E106F5-D9D2-4AE5-A518-E4ECE022029B}" srcOrd="8" destOrd="0" presId="urn:microsoft.com/office/officeart/2005/8/layout/list1"/>
    <dgm:cxn modelId="{B36EC719-0797-490E-9DAC-96C3A8362372}" type="presParOf" srcId="{76E106F5-D9D2-4AE5-A518-E4ECE022029B}" destId="{80C938CE-0C3C-48F1-AD7D-829B16080CCA}" srcOrd="0" destOrd="0" presId="urn:microsoft.com/office/officeart/2005/8/layout/list1"/>
    <dgm:cxn modelId="{F0B884ED-33DA-4205-BC69-D1198223A6D6}" type="presParOf" srcId="{76E106F5-D9D2-4AE5-A518-E4ECE022029B}" destId="{0B498F39-AA3F-49B4-B807-32C7FBA504F0}" srcOrd="1" destOrd="0" presId="urn:microsoft.com/office/officeart/2005/8/layout/list1"/>
    <dgm:cxn modelId="{4FCB006D-E002-47FA-8C7B-2E46E477B191}" type="presParOf" srcId="{D89C6509-8B2F-4C5F-AA99-EC6195239835}" destId="{EDE2B1F9-F1A9-462D-93F9-83184904C10C}" srcOrd="9" destOrd="0" presId="urn:microsoft.com/office/officeart/2005/8/layout/list1"/>
    <dgm:cxn modelId="{3EB83321-3FBD-4619-80C4-40BBF76CC75C}" type="presParOf" srcId="{D89C6509-8B2F-4C5F-AA99-EC6195239835}" destId="{C0834600-8023-4901-945A-106717FD379D}" srcOrd="10" destOrd="0" presId="urn:microsoft.com/office/officeart/2005/8/layout/list1"/>
    <dgm:cxn modelId="{7D907A36-D32B-4899-A111-3273945D1C6E}" type="presParOf" srcId="{D89C6509-8B2F-4C5F-AA99-EC6195239835}" destId="{245EA319-3F2F-4357-A7D7-DEFA29816A63}" srcOrd="11" destOrd="0" presId="urn:microsoft.com/office/officeart/2005/8/layout/list1"/>
    <dgm:cxn modelId="{D6923A18-F386-4388-942D-E953BB4873D0}" type="presParOf" srcId="{D89C6509-8B2F-4C5F-AA99-EC6195239835}" destId="{2657AC2C-B22E-4C06-82CB-A6C3DDC16AE3}" srcOrd="12" destOrd="0" presId="urn:microsoft.com/office/officeart/2005/8/layout/list1"/>
    <dgm:cxn modelId="{A42F931A-E6BA-4279-AC37-D286113C39CC}" type="presParOf" srcId="{2657AC2C-B22E-4C06-82CB-A6C3DDC16AE3}" destId="{45557956-9896-4DCA-9BEE-B0C6FC70B56D}" srcOrd="0" destOrd="0" presId="urn:microsoft.com/office/officeart/2005/8/layout/list1"/>
    <dgm:cxn modelId="{702567F8-4A65-48B0-87C3-70606BD68BD9}" type="presParOf" srcId="{2657AC2C-B22E-4C06-82CB-A6C3DDC16AE3}" destId="{3298FBA7-6F48-4FED-885A-86A286FBAF26}" srcOrd="1" destOrd="0" presId="urn:microsoft.com/office/officeart/2005/8/layout/list1"/>
    <dgm:cxn modelId="{029B682E-DDD3-4313-9E49-D644A9B45125}" type="presParOf" srcId="{D89C6509-8B2F-4C5F-AA99-EC6195239835}" destId="{3719F7A0-0ABE-4D6F-8AF7-C5219DAF767B}" srcOrd="13" destOrd="0" presId="urn:microsoft.com/office/officeart/2005/8/layout/list1"/>
    <dgm:cxn modelId="{D884DCA0-ECC3-4E40-AC9E-76CD71D35CB1}" type="presParOf" srcId="{D89C6509-8B2F-4C5F-AA99-EC6195239835}" destId="{7281E192-0F65-48D7-B735-F7D840E37B27}" srcOrd="14" destOrd="0" presId="urn:microsoft.com/office/officeart/2005/8/layout/list1"/>
    <dgm:cxn modelId="{F523DD36-7A2D-4075-B6AB-96E28B404568}" type="presParOf" srcId="{D89C6509-8B2F-4C5F-AA99-EC6195239835}" destId="{16332E3B-C480-4558-B382-F0503CC2D578}" srcOrd="15" destOrd="0" presId="urn:microsoft.com/office/officeart/2005/8/layout/list1"/>
    <dgm:cxn modelId="{7735A036-6421-4636-ACCA-6CFDA41349A5}" type="presParOf" srcId="{D89C6509-8B2F-4C5F-AA99-EC6195239835}" destId="{99A3F9E4-9179-468B-961F-215EE7AE5C81}" srcOrd="16" destOrd="0" presId="urn:microsoft.com/office/officeart/2005/8/layout/list1"/>
    <dgm:cxn modelId="{6A6197D0-DE68-4CB2-9190-118142EF48B1}" type="presParOf" srcId="{99A3F9E4-9179-468B-961F-215EE7AE5C81}" destId="{64F2B568-1126-40FF-9D9B-0AECD4FA2BE3}" srcOrd="0" destOrd="0" presId="urn:microsoft.com/office/officeart/2005/8/layout/list1"/>
    <dgm:cxn modelId="{34745F37-B69E-4259-8078-AD7C49DC9A28}" type="presParOf" srcId="{99A3F9E4-9179-468B-961F-215EE7AE5C81}" destId="{0FA045A1-6953-4E60-BD87-ACE0A14EEA4F}" srcOrd="1" destOrd="0" presId="urn:microsoft.com/office/officeart/2005/8/layout/list1"/>
    <dgm:cxn modelId="{001F27C4-E7B2-43FE-9FB4-1E1375EEE1F2}" type="presParOf" srcId="{D89C6509-8B2F-4C5F-AA99-EC6195239835}" destId="{00716204-C7AB-433E-B0DD-980B4EA82CB4}" srcOrd="17" destOrd="0" presId="urn:microsoft.com/office/officeart/2005/8/layout/list1"/>
    <dgm:cxn modelId="{159AEEDB-C5FA-4E67-8D1C-237B435F7090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BC9C8D0-15F6-4AC9-A522-5E555F522D7A}" type="presOf" srcId="{4B68240F-28CF-45DF-868F-069BDBD01AFE}" destId="{80C938CE-0C3C-48F1-AD7D-829B16080CCA}" srcOrd="0" destOrd="0" presId="urn:microsoft.com/office/officeart/2005/8/layout/list1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0F5B4E61-6232-4B92-9F57-08C5F84FD9FF}" type="presOf" srcId="{5BDF89B5-3D64-4AD3-B303-F95A1182E5DB}" destId="{C610B5D5-5A71-4970-BA76-956E05E5CC5F}" srcOrd="0" destOrd="0" presId="urn:microsoft.com/office/officeart/2005/8/layout/list1"/>
    <dgm:cxn modelId="{8E46DD1C-5877-4F8D-B9B0-8ED71ECCCB75}" type="presOf" srcId="{1C7496CE-BFFD-404C-BA10-CA43D7440480}" destId="{7281E192-0F65-48D7-B735-F7D840E37B27}" srcOrd="0" destOrd="0" presId="urn:microsoft.com/office/officeart/2005/8/layout/list1"/>
    <dgm:cxn modelId="{49AC22ED-1805-41A1-8527-BBFCE45E5BF6}" type="presOf" srcId="{7EA43179-5C54-4E90-9F59-0F58DCC1FC5A}" destId="{884D1FB8-A23E-4EB8-A036-14BEF0BB7993}" srcOrd="0" destOrd="2" presId="urn:microsoft.com/office/officeart/2005/8/layout/list1"/>
    <dgm:cxn modelId="{145021B3-E612-4CA3-A4E5-8EE11D702754}" type="presOf" srcId="{96654F84-FD0A-4039-A607-40F88DD5E553}" destId="{A85F5C87-DB2E-4CFF-95AA-B002F3C06BCB}" srcOrd="1" destOrd="0" presId="urn:microsoft.com/office/officeart/2005/8/layout/list1"/>
    <dgm:cxn modelId="{33F33784-11B0-47DD-B8FA-919F226D77F8}" type="presOf" srcId="{B677A647-9531-4E0F-882D-A515FB186F6C}" destId="{3298FBA7-6F48-4FED-885A-86A286FBAF26}" srcOrd="1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EA125E47-1FDB-4292-AFAD-2A8FE9A53515}" type="presOf" srcId="{4B68240F-28CF-45DF-868F-069BDBD01AFE}" destId="{0B498F39-AA3F-49B4-B807-32C7FBA504F0}" srcOrd="1" destOrd="0" presId="urn:microsoft.com/office/officeart/2005/8/layout/list1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DACAE317-20F6-4F41-A2E9-534E4E3A0480}" type="presOf" srcId="{B839B059-F427-4348-88DC-D1F808014BB0}" destId="{884D1FB8-A23E-4EB8-A036-14BEF0BB7993}" srcOrd="0" destOrd="0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2AFC6E3D-FDA5-426F-AF98-D17B1DEA4DCD}" type="presOf" srcId="{CDA6CB11-C6CD-4B9A-BC31-DFE4C3BFDDF6}" destId="{656D2653-D397-4363-9948-1BF5912F58F6}" srcOrd="0" destOrd="0" presId="urn:microsoft.com/office/officeart/2005/8/layout/list1"/>
    <dgm:cxn modelId="{A6661983-DE2B-4A6D-BB74-FE6E0FB3AEED}" type="presOf" srcId="{5BDF89B5-3D64-4AD3-B303-F95A1182E5DB}" destId="{1EBB76BD-A9FF-4F59-9B1D-5722402C07C7}" srcOrd="1" destOrd="0" presId="urn:microsoft.com/office/officeart/2005/8/layout/list1"/>
    <dgm:cxn modelId="{71344873-879C-47A0-9B76-CC0C15D9817F}" type="presOf" srcId="{96654F84-FD0A-4039-A607-40F88DD5E553}" destId="{802A95F7-58EB-4883-81BB-28AE48F89C62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E878A532-B19F-46F1-9DF4-3460170FF271}" type="presOf" srcId="{344D547C-FE2D-404A-A85F-7DAED2816B41}" destId="{0FA045A1-6953-4E60-BD87-ACE0A14EEA4F}" srcOrd="1" destOrd="0" presId="urn:microsoft.com/office/officeart/2005/8/layout/list1"/>
    <dgm:cxn modelId="{2F297A5F-6DC9-4391-B172-86FE69F8A028}" type="presOf" srcId="{9A8DBE26-3FC7-4AE0-BD25-1ABBFED82490}" destId="{656D2653-D397-4363-9948-1BF5912F58F6}" srcOrd="0" destOrd="1" presId="urn:microsoft.com/office/officeart/2005/8/layout/list1"/>
    <dgm:cxn modelId="{1AD06BEA-0FC0-4E86-A581-C9CEE2AB2BB3}" type="presOf" srcId="{3C00D496-1A7F-4877-87BF-1F253335F8B2}" destId="{E8039DC9-3940-4717-9FC2-E0FB2B845D40}" srcOrd="0" destOrd="1" presId="urn:microsoft.com/office/officeart/2005/8/layout/list1"/>
    <dgm:cxn modelId="{FA22A0A7-AB6D-4E3E-827A-4A5375350633}" type="presOf" srcId="{C1CF935D-73DE-4A82-9F6E-549D878A253D}" destId="{D89C6509-8B2F-4C5F-AA99-EC6195239835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FA03090E-481A-4D21-8E5C-DA9955B0EE60}" type="presOf" srcId="{FC7C71AC-DA30-4A93-94BC-F2A67210315B}" destId="{7281E192-0F65-48D7-B735-F7D840E37B27}" srcOrd="0" destOrd="1" presId="urn:microsoft.com/office/officeart/2005/8/layout/list1"/>
    <dgm:cxn modelId="{E85A1A1E-DC02-4A45-9E0D-657EA81F6E46}" type="presOf" srcId="{BF41563D-7B37-4DAD-B273-90FCFEE01D2D}" destId="{E8039DC9-3940-4717-9FC2-E0FB2B845D40}" srcOrd="0" destOrd="0" presId="urn:microsoft.com/office/officeart/2005/8/layout/list1"/>
    <dgm:cxn modelId="{F18D5802-10BF-459D-9F45-BEB0F94F316F}" type="presOf" srcId="{344D547C-FE2D-404A-A85F-7DAED2816B41}" destId="{64F2B568-1126-40FF-9D9B-0AECD4FA2BE3}" srcOrd="0" destOrd="0" presId="urn:microsoft.com/office/officeart/2005/8/layout/list1"/>
    <dgm:cxn modelId="{FB2EDE3A-ADE4-469E-8A6A-E1E5733840B7}" type="presOf" srcId="{BAED45A5-77C6-4FA3-80EF-0B7F56E94AD0}" destId="{884D1FB8-A23E-4EB8-A036-14BEF0BB7993}" srcOrd="0" destOrd="1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DF7BF346-5560-4876-8098-4D0286AFAB04}" type="presOf" srcId="{B677A647-9531-4E0F-882D-A515FB186F6C}" destId="{45557956-9896-4DCA-9BEE-B0C6FC70B56D}" srcOrd="0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1FBFFFD4-D1BA-4787-BFF7-DA84E51A7860}" type="presParOf" srcId="{D89C6509-8B2F-4C5F-AA99-EC6195239835}" destId="{E76D02C9-6A96-4E1D-AEB4-D216374E906C}" srcOrd="0" destOrd="0" presId="urn:microsoft.com/office/officeart/2005/8/layout/list1"/>
    <dgm:cxn modelId="{0595C9DD-3E4E-4E51-A45E-23FF9E8002DA}" type="presParOf" srcId="{E76D02C9-6A96-4E1D-AEB4-D216374E906C}" destId="{C610B5D5-5A71-4970-BA76-956E05E5CC5F}" srcOrd="0" destOrd="0" presId="urn:microsoft.com/office/officeart/2005/8/layout/list1"/>
    <dgm:cxn modelId="{4DD937B0-384E-4C43-B430-E94E777D713F}" type="presParOf" srcId="{E76D02C9-6A96-4E1D-AEB4-D216374E906C}" destId="{1EBB76BD-A9FF-4F59-9B1D-5722402C07C7}" srcOrd="1" destOrd="0" presId="urn:microsoft.com/office/officeart/2005/8/layout/list1"/>
    <dgm:cxn modelId="{6914B66D-3ADC-4A5C-A42A-15857AAEA338}" type="presParOf" srcId="{D89C6509-8B2F-4C5F-AA99-EC6195239835}" destId="{2B096E8C-069F-4384-A652-376FCC11F1A5}" srcOrd="1" destOrd="0" presId="urn:microsoft.com/office/officeart/2005/8/layout/list1"/>
    <dgm:cxn modelId="{83BF66DA-ACA0-4728-9A34-DD6175C0F339}" type="presParOf" srcId="{D89C6509-8B2F-4C5F-AA99-EC6195239835}" destId="{656D2653-D397-4363-9948-1BF5912F58F6}" srcOrd="2" destOrd="0" presId="urn:microsoft.com/office/officeart/2005/8/layout/list1"/>
    <dgm:cxn modelId="{4E50A8B8-C0DB-49AD-9ABE-A37A54861CE3}" type="presParOf" srcId="{D89C6509-8B2F-4C5F-AA99-EC6195239835}" destId="{425E6B9B-8D2C-43A9-9AD7-E9CEFCB026E0}" srcOrd="3" destOrd="0" presId="urn:microsoft.com/office/officeart/2005/8/layout/list1"/>
    <dgm:cxn modelId="{F8F18DA0-27A5-45E6-AB3F-2DE0B739DD5D}" type="presParOf" srcId="{D89C6509-8B2F-4C5F-AA99-EC6195239835}" destId="{95757B4E-A614-4586-9CC1-3E74D5B079F0}" srcOrd="4" destOrd="0" presId="urn:microsoft.com/office/officeart/2005/8/layout/list1"/>
    <dgm:cxn modelId="{51AF2F90-B7CD-4A11-8D2D-350A9990DB01}" type="presParOf" srcId="{95757B4E-A614-4586-9CC1-3E74D5B079F0}" destId="{802A95F7-58EB-4883-81BB-28AE48F89C62}" srcOrd="0" destOrd="0" presId="urn:microsoft.com/office/officeart/2005/8/layout/list1"/>
    <dgm:cxn modelId="{829AD094-8715-4F06-ACB4-E3A8E29B4253}" type="presParOf" srcId="{95757B4E-A614-4586-9CC1-3E74D5B079F0}" destId="{A85F5C87-DB2E-4CFF-95AA-B002F3C06BCB}" srcOrd="1" destOrd="0" presId="urn:microsoft.com/office/officeart/2005/8/layout/list1"/>
    <dgm:cxn modelId="{A2AFBB56-F10C-4025-B78C-17A0DB831357}" type="presParOf" srcId="{D89C6509-8B2F-4C5F-AA99-EC6195239835}" destId="{9261C5E6-300D-48E1-B812-D11F61340807}" srcOrd="5" destOrd="0" presId="urn:microsoft.com/office/officeart/2005/8/layout/list1"/>
    <dgm:cxn modelId="{B7FBD4AA-419C-4F52-8720-8C72A5D6B417}" type="presParOf" srcId="{D89C6509-8B2F-4C5F-AA99-EC6195239835}" destId="{E8039DC9-3940-4717-9FC2-E0FB2B845D40}" srcOrd="6" destOrd="0" presId="urn:microsoft.com/office/officeart/2005/8/layout/list1"/>
    <dgm:cxn modelId="{9C448EC0-3D41-4E7F-BBC3-3ACD8A8CCE02}" type="presParOf" srcId="{D89C6509-8B2F-4C5F-AA99-EC6195239835}" destId="{AC3DD5B4-A211-4DB4-B32D-D3155674C6DB}" srcOrd="7" destOrd="0" presId="urn:microsoft.com/office/officeart/2005/8/layout/list1"/>
    <dgm:cxn modelId="{5AC7E25E-DFC0-443B-B035-38FAF168B462}" type="presParOf" srcId="{D89C6509-8B2F-4C5F-AA99-EC6195239835}" destId="{76E106F5-D9D2-4AE5-A518-E4ECE022029B}" srcOrd="8" destOrd="0" presId="urn:microsoft.com/office/officeart/2005/8/layout/list1"/>
    <dgm:cxn modelId="{4928E959-BB7D-4DD8-B402-76090108BDC5}" type="presParOf" srcId="{76E106F5-D9D2-4AE5-A518-E4ECE022029B}" destId="{80C938CE-0C3C-48F1-AD7D-829B16080CCA}" srcOrd="0" destOrd="0" presId="urn:microsoft.com/office/officeart/2005/8/layout/list1"/>
    <dgm:cxn modelId="{15A8FE76-9AC6-4AC3-A723-457AD305B575}" type="presParOf" srcId="{76E106F5-D9D2-4AE5-A518-E4ECE022029B}" destId="{0B498F39-AA3F-49B4-B807-32C7FBA504F0}" srcOrd="1" destOrd="0" presId="urn:microsoft.com/office/officeart/2005/8/layout/list1"/>
    <dgm:cxn modelId="{7934938C-0D91-4CBB-9CA4-DB5447799BA4}" type="presParOf" srcId="{D89C6509-8B2F-4C5F-AA99-EC6195239835}" destId="{EDE2B1F9-F1A9-462D-93F9-83184904C10C}" srcOrd="9" destOrd="0" presId="urn:microsoft.com/office/officeart/2005/8/layout/list1"/>
    <dgm:cxn modelId="{44801A9A-90C4-4776-A9A8-640A66342C55}" type="presParOf" srcId="{D89C6509-8B2F-4C5F-AA99-EC6195239835}" destId="{C0834600-8023-4901-945A-106717FD379D}" srcOrd="10" destOrd="0" presId="urn:microsoft.com/office/officeart/2005/8/layout/list1"/>
    <dgm:cxn modelId="{23C8A5EA-8005-4605-99EA-7F1B6147EC4E}" type="presParOf" srcId="{D89C6509-8B2F-4C5F-AA99-EC6195239835}" destId="{245EA319-3F2F-4357-A7D7-DEFA29816A63}" srcOrd="11" destOrd="0" presId="urn:microsoft.com/office/officeart/2005/8/layout/list1"/>
    <dgm:cxn modelId="{D0228D65-CFF9-4D84-BC6D-BB0133623A51}" type="presParOf" srcId="{D89C6509-8B2F-4C5F-AA99-EC6195239835}" destId="{2657AC2C-B22E-4C06-82CB-A6C3DDC16AE3}" srcOrd="12" destOrd="0" presId="urn:microsoft.com/office/officeart/2005/8/layout/list1"/>
    <dgm:cxn modelId="{7FF5BAA3-A959-4B49-B7ED-9159FB04A514}" type="presParOf" srcId="{2657AC2C-B22E-4C06-82CB-A6C3DDC16AE3}" destId="{45557956-9896-4DCA-9BEE-B0C6FC70B56D}" srcOrd="0" destOrd="0" presId="urn:microsoft.com/office/officeart/2005/8/layout/list1"/>
    <dgm:cxn modelId="{6123DDCD-1615-46CE-9453-BC8F4EF7D872}" type="presParOf" srcId="{2657AC2C-B22E-4C06-82CB-A6C3DDC16AE3}" destId="{3298FBA7-6F48-4FED-885A-86A286FBAF26}" srcOrd="1" destOrd="0" presId="urn:microsoft.com/office/officeart/2005/8/layout/list1"/>
    <dgm:cxn modelId="{1156727D-1A48-4C86-A6E1-E932CE46065E}" type="presParOf" srcId="{D89C6509-8B2F-4C5F-AA99-EC6195239835}" destId="{3719F7A0-0ABE-4D6F-8AF7-C5219DAF767B}" srcOrd="13" destOrd="0" presId="urn:microsoft.com/office/officeart/2005/8/layout/list1"/>
    <dgm:cxn modelId="{843569F6-FC14-406C-B811-C2CC95A4D1BF}" type="presParOf" srcId="{D89C6509-8B2F-4C5F-AA99-EC6195239835}" destId="{7281E192-0F65-48D7-B735-F7D840E37B27}" srcOrd="14" destOrd="0" presId="urn:microsoft.com/office/officeart/2005/8/layout/list1"/>
    <dgm:cxn modelId="{CE5DC22E-1C98-4682-A8EF-F00019E9DCB4}" type="presParOf" srcId="{D89C6509-8B2F-4C5F-AA99-EC6195239835}" destId="{16332E3B-C480-4558-B382-F0503CC2D578}" srcOrd="15" destOrd="0" presId="urn:microsoft.com/office/officeart/2005/8/layout/list1"/>
    <dgm:cxn modelId="{6D17D7D1-758E-410E-860C-7EDEE6E4D417}" type="presParOf" srcId="{D89C6509-8B2F-4C5F-AA99-EC6195239835}" destId="{99A3F9E4-9179-468B-961F-215EE7AE5C81}" srcOrd="16" destOrd="0" presId="urn:microsoft.com/office/officeart/2005/8/layout/list1"/>
    <dgm:cxn modelId="{00385DA2-D107-4CC3-90A6-AC7F2DD54F71}" type="presParOf" srcId="{99A3F9E4-9179-468B-961F-215EE7AE5C81}" destId="{64F2B568-1126-40FF-9D9B-0AECD4FA2BE3}" srcOrd="0" destOrd="0" presId="urn:microsoft.com/office/officeart/2005/8/layout/list1"/>
    <dgm:cxn modelId="{97619DD9-87BE-4840-A29A-1141095937CF}" type="presParOf" srcId="{99A3F9E4-9179-468B-961F-215EE7AE5C81}" destId="{0FA045A1-6953-4E60-BD87-ACE0A14EEA4F}" srcOrd="1" destOrd="0" presId="urn:microsoft.com/office/officeart/2005/8/layout/list1"/>
    <dgm:cxn modelId="{9A7F6216-26FB-40CD-AAB6-2AEDD7122333}" type="presParOf" srcId="{D89C6509-8B2F-4C5F-AA99-EC6195239835}" destId="{00716204-C7AB-433E-B0DD-980B4EA82CB4}" srcOrd="17" destOrd="0" presId="urn:microsoft.com/office/officeart/2005/8/layout/list1"/>
    <dgm:cxn modelId="{1A9A47D6-931E-4899-90E7-762B479FE6C6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8225018F-B706-4CDB-B3E4-2E7B99881842}" type="presOf" srcId="{9A8DBE26-3FC7-4AE0-BD25-1ABBFED82490}" destId="{656D2653-D397-4363-9948-1BF5912F58F6}" srcOrd="0" destOrd="1" presId="urn:microsoft.com/office/officeart/2005/8/layout/list1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A807D0A2-6A1A-4635-82F4-34502906C925}" type="presOf" srcId="{B839B059-F427-4348-88DC-D1F808014BB0}" destId="{884D1FB8-A23E-4EB8-A036-14BEF0BB7993}" srcOrd="0" destOrd="0" presId="urn:microsoft.com/office/officeart/2005/8/layout/list1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29002FB6-CA87-4931-93F3-0228141439AD}" type="presOf" srcId="{CDA6CB11-C6CD-4B9A-BC31-DFE4C3BFDDF6}" destId="{656D2653-D397-4363-9948-1BF5912F58F6}" srcOrd="0" destOrd="0" presId="urn:microsoft.com/office/officeart/2005/8/layout/list1"/>
    <dgm:cxn modelId="{2FE2F5A0-C3B2-434A-B9C4-B2B2DCEC8D12}" type="presOf" srcId="{C1CF935D-73DE-4A82-9F6E-549D878A253D}" destId="{D89C6509-8B2F-4C5F-AA99-EC6195239835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67AC7A6A-A3FD-4715-8E1B-F1C820F330B7}" type="presOf" srcId="{7EA43179-5C54-4E90-9F59-0F58DCC1FC5A}" destId="{884D1FB8-A23E-4EB8-A036-14BEF0BB7993}" srcOrd="0" destOrd="2" presId="urn:microsoft.com/office/officeart/2005/8/layout/list1"/>
    <dgm:cxn modelId="{2354F4A6-72AF-4C37-B535-CBFB83BC6ACD}" type="presOf" srcId="{4B68240F-28CF-45DF-868F-069BDBD01AFE}" destId="{0B498F39-AA3F-49B4-B807-32C7FBA504F0}" srcOrd="1" destOrd="0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3595FD61-4BB3-4DA7-AF66-4F692B706290}" type="presOf" srcId="{B677A647-9531-4E0F-882D-A515FB186F6C}" destId="{45557956-9896-4DCA-9BEE-B0C6FC70B56D}" srcOrd="0" destOrd="0" presId="urn:microsoft.com/office/officeart/2005/8/layout/list1"/>
    <dgm:cxn modelId="{CE5E5693-BA80-4035-BC10-BCFB83CCEE3A}" type="presOf" srcId="{96654F84-FD0A-4039-A607-40F88DD5E553}" destId="{802A95F7-58EB-4883-81BB-28AE48F89C62}" srcOrd="0" destOrd="0" presId="urn:microsoft.com/office/officeart/2005/8/layout/list1"/>
    <dgm:cxn modelId="{5E987705-AF27-491E-8661-78F4420FA0AB}" type="presOf" srcId="{344D547C-FE2D-404A-A85F-7DAED2816B41}" destId="{0FA045A1-6953-4E60-BD87-ACE0A14EEA4F}" srcOrd="1" destOrd="0" presId="urn:microsoft.com/office/officeart/2005/8/layout/list1"/>
    <dgm:cxn modelId="{93162FE0-57D1-4B04-AEF0-266AF8B0B728}" type="presOf" srcId="{4B68240F-28CF-45DF-868F-069BDBD01AFE}" destId="{80C938CE-0C3C-48F1-AD7D-829B16080CCA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A601BB2D-092B-40D6-B2B3-780DB9E466D8}" type="presOf" srcId="{344D547C-FE2D-404A-A85F-7DAED2816B41}" destId="{64F2B568-1126-40FF-9D9B-0AECD4FA2BE3}" srcOrd="0" destOrd="0" presId="urn:microsoft.com/office/officeart/2005/8/layout/list1"/>
    <dgm:cxn modelId="{FDE818CE-134D-4281-B79C-DE68E20E8791}" type="presOf" srcId="{B677A647-9531-4E0F-882D-A515FB186F6C}" destId="{3298FBA7-6F48-4FED-885A-86A286FBAF26}" srcOrd="1" destOrd="0" presId="urn:microsoft.com/office/officeart/2005/8/layout/list1"/>
    <dgm:cxn modelId="{C6FE04F9-5000-479C-8605-079160AF21C2}" type="presOf" srcId="{5BDF89B5-3D64-4AD3-B303-F95A1182E5DB}" destId="{C610B5D5-5A71-4970-BA76-956E05E5CC5F}" srcOrd="0" destOrd="0" presId="urn:microsoft.com/office/officeart/2005/8/layout/list1"/>
    <dgm:cxn modelId="{6BB653A2-445C-4469-AC34-4852D4E94BD0}" type="presOf" srcId="{5BDF89B5-3D64-4AD3-B303-F95A1182E5DB}" destId="{1EBB76BD-A9FF-4F59-9B1D-5722402C07C7}" srcOrd="1" destOrd="0" presId="urn:microsoft.com/office/officeart/2005/8/layout/list1"/>
    <dgm:cxn modelId="{3FCBF833-2B87-45D6-9D37-26E908DF5CB3}" type="presOf" srcId="{FC7C71AC-DA30-4A93-94BC-F2A67210315B}" destId="{7281E192-0F65-48D7-B735-F7D840E37B27}" srcOrd="0" destOrd="1" presId="urn:microsoft.com/office/officeart/2005/8/layout/list1"/>
    <dgm:cxn modelId="{CFB866A7-E508-4269-A342-8D74AC8C4EC3}" type="presOf" srcId="{3C00D496-1A7F-4877-87BF-1F253335F8B2}" destId="{E8039DC9-3940-4717-9FC2-E0FB2B845D40}" srcOrd="0" destOrd="1" presId="urn:microsoft.com/office/officeart/2005/8/layout/list1"/>
    <dgm:cxn modelId="{69F5F8AF-162B-4ABE-B562-C5969D746F80}" type="presOf" srcId="{96654F84-FD0A-4039-A607-40F88DD5E553}" destId="{A85F5C87-DB2E-4CFF-95AA-B002F3C06BCB}" srcOrd="1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A7A2DCB4-E229-45D1-BDA0-E7B42AAC2A44}" type="presOf" srcId="{1C7496CE-BFFD-404C-BA10-CA43D7440480}" destId="{7281E192-0F65-48D7-B735-F7D840E37B27}" srcOrd="0" destOrd="0" presId="urn:microsoft.com/office/officeart/2005/8/layout/list1"/>
    <dgm:cxn modelId="{EEE0FC49-3B12-4E80-BAB8-EF24967862AD}" type="presOf" srcId="{BF41563D-7B37-4DAD-B273-90FCFEE01D2D}" destId="{E8039DC9-3940-4717-9FC2-E0FB2B845D40}" srcOrd="0" destOrd="0" presId="urn:microsoft.com/office/officeart/2005/8/layout/list1"/>
    <dgm:cxn modelId="{50D28AB8-5989-4FF1-82C1-E7553CF8D1CD}" type="presOf" srcId="{BAED45A5-77C6-4FA3-80EF-0B7F56E94AD0}" destId="{884D1FB8-A23E-4EB8-A036-14BEF0BB7993}" srcOrd="0" destOrd="1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3397DAAA-F7D9-40C0-921E-8E2859ABC901}" type="presParOf" srcId="{D89C6509-8B2F-4C5F-AA99-EC6195239835}" destId="{E76D02C9-6A96-4E1D-AEB4-D216374E906C}" srcOrd="0" destOrd="0" presId="urn:microsoft.com/office/officeart/2005/8/layout/list1"/>
    <dgm:cxn modelId="{C262FC7C-1EE6-4D86-B18E-0920C05A4A0C}" type="presParOf" srcId="{E76D02C9-6A96-4E1D-AEB4-D216374E906C}" destId="{C610B5D5-5A71-4970-BA76-956E05E5CC5F}" srcOrd="0" destOrd="0" presId="urn:microsoft.com/office/officeart/2005/8/layout/list1"/>
    <dgm:cxn modelId="{CE58655D-2736-413C-AA50-9B5FCB4ADF59}" type="presParOf" srcId="{E76D02C9-6A96-4E1D-AEB4-D216374E906C}" destId="{1EBB76BD-A9FF-4F59-9B1D-5722402C07C7}" srcOrd="1" destOrd="0" presId="urn:microsoft.com/office/officeart/2005/8/layout/list1"/>
    <dgm:cxn modelId="{B9E5E1AF-3559-42F8-863A-48127FE2C13B}" type="presParOf" srcId="{D89C6509-8B2F-4C5F-AA99-EC6195239835}" destId="{2B096E8C-069F-4384-A652-376FCC11F1A5}" srcOrd="1" destOrd="0" presId="urn:microsoft.com/office/officeart/2005/8/layout/list1"/>
    <dgm:cxn modelId="{42C8F27C-CCF9-42E5-A826-E067427377EB}" type="presParOf" srcId="{D89C6509-8B2F-4C5F-AA99-EC6195239835}" destId="{656D2653-D397-4363-9948-1BF5912F58F6}" srcOrd="2" destOrd="0" presId="urn:microsoft.com/office/officeart/2005/8/layout/list1"/>
    <dgm:cxn modelId="{BA011A8A-11CF-4BFE-873F-C7F42DCAFEFD}" type="presParOf" srcId="{D89C6509-8B2F-4C5F-AA99-EC6195239835}" destId="{425E6B9B-8D2C-43A9-9AD7-E9CEFCB026E0}" srcOrd="3" destOrd="0" presId="urn:microsoft.com/office/officeart/2005/8/layout/list1"/>
    <dgm:cxn modelId="{9761005D-A019-480A-B834-F293F4371E2F}" type="presParOf" srcId="{D89C6509-8B2F-4C5F-AA99-EC6195239835}" destId="{95757B4E-A614-4586-9CC1-3E74D5B079F0}" srcOrd="4" destOrd="0" presId="urn:microsoft.com/office/officeart/2005/8/layout/list1"/>
    <dgm:cxn modelId="{E9467B43-EAFF-46CD-971E-6787906278BC}" type="presParOf" srcId="{95757B4E-A614-4586-9CC1-3E74D5B079F0}" destId="{802A95F7-58EB-4883-81BB-28AE48F89C62}" srcOrd="0" destOrd="0" presId="urn:microsoft.com/office/officeart/2005/8/layout/list1"/>
    <dgm:cxn modelId="{504C3DA1-C5EA-425D-972F-04F51A8A420C}" type="presParOf" srcId="{95757B4E-A614-4586-9CC1-3E74D5B079F0}" destId="{A85F5C87-DB2E-4CFF-95AA-B002F3C06BCB}" srcOrd="1" destOrd="0" presId="urn:microsoft.com/office/officeart/2005/8/layout/list1"/>
    <dgm:cxn modelId="{FEE268D1-09BC-4D9C-9986-24A8E8861EE0}" type="presParOf" srcId="{D89C6509-8B2F-4C5F-AA99-EC6195239835}" destId="{9261C5E6-300D-48E1-B812-D11F61340807}" srcOrd="5" destOrd="0" presId="urn:microsoft.com/office/officeart/2005/8/layout/list1"/>
    <dgm:cxn modelId="{B314A07E-54EC-475C-9BDD-59E7A82512D7}" type="presParOf" srcId="{D89C6509-8B2F-4C5F-AA99-EC6195239835}" destId="{E8039DC9-3940-4717-9FC2-E0FB2B845D40}" srcOrd="6" destOrd="0" presId="urn:microsoft.com/office/officeart/2005/8/layout/list1"/>
    <dgm:cxn modelId="{20155F0A-4AB4-4570-94D7-D159EC9FBB4F}" type="presParOf" srcId="{D89C6509-8B2F-4C5F-AA99-EC6195239835}" destId="{AC3DD5B4-A211-4DB4-B32D-D3155674C6DB}" srcOrd="7" destOrd="0" presId="urn:microsoft.com/office/officeart/2005/8/layout/list1"/>
    <dgm:cxn modelId="{D76C597A-E0E1-4A3F-9A96-5042A53B68C1}" type="presParOf" srcId="{D89C6509-8B2F-4C5F-AA99-EC6195239835}" destId="{76E106F5-D9D2-4AE5-A518-E4ECE022029B}" srcOrd="8" destOrd="0" presId="urn:microsoft.com/office/officeart/2005/8/layout/list1"/>
    <dgm:cxn modelId="{0B209A22-A994-4C60-B584-AAD41BA1CDEE}" type="presParOf" srcId="{76E106F5-D9D2-4AE5-A518-E4ECE022029B}" destId="{80C938CE-0C3C-48F1-AD7D-829B16080CCA}" srcOrd="0" destOrd="0" presId="urn:microsoft.com/office/officeart/2005/8/layout/list1"/>
    <dgm:cxn modelId="{16AD1052-5552-4E42-8B81-41323088BDD9}" type="presParOf" srcId="{76E106F5-D9D2-4AE5-A518-E4ECE022029B}" destId="{0B498F39-AA3F-49B4-B807-32C7FBA504F0}" srcOrd="1" destOrd="0" presId="urn:microsoft.com/office/officeart/2005/8/layout/list1"/>
    <dgm:cxn modelId="{B6F6C74D-6CD7-4601-B995-856E744E8E3E}" type="presParOf" srcId="{D89C6509-8B2F-4C5F-AA99-EC6195239835}" destId="{EDE2B1F9-F1A9-462D-93F9-83184904C10C}" srcOrd="9" destOrd="0" presId="urn:microsoft.com/office/officeart/2005/8/layout/list1"/>
    <dgm:cxn modelId="{8F98B44E-71D5-4D0A-A828-1AA23D53A533}" type="presParOf" srcId="{D89C6509-8B2F-4C5F-AA99-EC6195239835}" destId="{C0834600-8023-4901-945A-106717FD379D}" srcOrd="10" destOrd="0" presId="urn:microsoft.com/office/officeart/2005/8/layout/list1"/>
    <dgm:cxn modelId="{A4A4F4EB-CE7B-4334-BA89-9C3E2A444D7E}" type="presParOf" srcId="{D89C6509-8B2F-4C5F-AA99-EC6195239835}" destId="{245EA319-3F2F-4357-A7D7-DEFA29816A63}" srcOrd="11" destOrd="0" presId="urn:microsoft.com/office/officeart/2005/8/layout/list1"/>
    <dgm:cxn modelId="{EAA6E719-3F38-4CF3-B67E-64FC3609298A}" type="presParOf" srcId="{D89C6509-8B2F-4C5F-AA99-EC6195239835}" destId="{2657AC2C-B22E-4C06-82CB-A6C3DDC16AE3}" srcOrd="12" destOrd="0" presId="urn:microsoft.com/office/officeart/2005/8/layout/list1"/>
    <dgm:cxn modelId="{8E7DD6F2-0D83-4398-9031-412E757AACDE}" type="presParOf" srcId="{2657AC2C-B22E-4C06-82CB-A6C3DDC16AE3}" destId="{45557956-9896-4DCA-9BEE-B0C6FC70B56D}" srcOrd="0" destOrd="0" presId="urn:microsoft.com/office/officeart/2005/8/layout/list1"/>
    <dgm:cxn modelId="{5AC4DEE1-086F-4D99-AC74-19836AE0FD8F}" type="presParOf" srcId="{2657AC2C-B22E-4C06-82CB-A6C3DDC16AE3}" destId="{3298FBA7-6F48-4FED-885A-86A286FBAF26}" srcOrd="1" destOrd="0" presId="urn:microsoft.com/office/officeart/2005/8/layout/list1"/>
    <dgm:cxn modelId="{CAE04C75-965E-4118-9A8A-90DF7D82FAE9}" type="presParOf" srcId="{D89C6509-8B2F-4C5F-AA99-EC6195239835}" destId="{3719F7A0-0ABE-4D6F-8AF7-C5219DAF767B}" srcOrd="13" destOrd="0" presId="urn:microsoft.com/office/officeart/2005/8/layout/list1"/>
    <dgm:cxn modelId="{C6A298C1-E2D3-46B5-BC06-96DA66A1E51E}" type="presParOf" srcId="{D89C6509-8B2F-4C5F-AA99-EC6195239835}" destId="{7281E192-0F65-48D7-B735-F7D840E37B27}" srcOrd="14" destOrd="0" presId="urn:microsoft.com/office/officeart/2005/8/layout/list1"/>
    <dgm:cxn modelId="{3CD37173-09D2-4525-9905-E4D2AAC3789C}" type="presParOf" srcId="{D89C6509-8B2F-4C5F-AA99-EC6195239835}" destId="{16332E3B-C480-4558-B382-F0503CC2D578}" srcOrd="15" destOrd="0" presId="urn:microsoft.com/office/officeart/2005/8/layout/list1"/>
    <dgm:cxn modelId="{A7CFC5D9-4FF5-4EF8-8543-B197ECE560B9}" type="presParOf" srcId="{D89C6509-8B2F-4C5F-AA99-EC6195239835}" destId="{99A3F9E4-9179-468B-961F-215EE7AE5C81}" srcOrd="16" destOrd="0" presId="urn:microsoft.com/office/officeart/2005/8/layout/list1"/>
    <dgm:cxn modelId="{4E4C778C-5BFA-4F31-AB47-D6FEF4500541}" type="presParOf" srcId="{99A3F9E4-9179-468B-961F-215EE7AE5C81}" destId="{64F2B568-1126-40FF-9D9B-0AECD4FA2BE3}" srcOrd="0" destOrd="0" presId="urn:microsoft.com/office/officeart/2005/8/layout/list1"/>
    <dgm:cxn modelId="{AB018894-4141-4253-A235-33BDD3D02C31}" type="presParOf" srcId="{99A3F9E4-9179-468B-961F-215EE7AE5C81}" destId="{0FA045A1-6953-4E60-BD87-ACE0A14EEA4F}" srcOrd="1" destOrd="0" presId="urn:microsoft.com/office/officeart/2005/8/layout/list1"/>
    <dgm:cxn modelId="{5FDCCEC3-41F4-4BA0-A2C7-8484D362DAED}" type="presParOf" srcId="{D89C6509-8B2F-4C5F-AA99-EC6195239835}" destId="{00716204-C7AB-433E-B0DD-980B4EA82CB4}" srcOrd="17" destOrd="0" presId="urn:microsoft.com/office/officeart/2005/8/layout/list1"/>
    <dgm:cxn modelId="{F2664DD4-BA97-4450-AF60-76408AD79D38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2E3138D1-B13F-4329-81E9-86C98D34661E}" type="presOf" srcId="{96654F84-FD0A-4039-A607-40F88DD5E553}" destId="{A85F5C87-DB2E-4CFF-95AA-B002F3C06BCB}" srcOrd="1" destOrd="0" presId="urn:microsoft.com/office/officeart/2005/8/layout/list1"/>
    <dgm:cxn modelId="{A2F509AC-722F-44DB-B869-B79D70913A31}" type="presOf" srcId="{3C00D496-1A7F-4877-87BF-1F253335F8B2}" destId="{E8039DC9-3940-4717-9FC2-E0FB2B845D40}" srcOrd="0" destOrd="1" presId="urn:microsoft.com/office/officeart/2005/8/layout/list1"/>
    <dgm:cxn modelId="{18C1C7E9-1F5F-48C2-ABBA-3DB5B8EF317B}" type="presOf" srcId="{B677A647-9531-4E0F-882D-A515FB186F6C}" destId="{3298FBA7-6F48-4FED-885A-86A286FBAF26}" srcOrd="1" destOrd="0" presId="urn:microsoft.com/office/officeart/2005/8/layout/list1"/>
    <dgm:cxn modelId="{8617C70F-DC23-4665-A7E8-739DFC3508B5}" type="presOf" srcId="{BAED45A5-77C6-4FA3-80EF-0B7F56E94AD0}" destId="{884D1FB8-A23E-4EB8-A036-14BEF0BB7993}" srcOrd="0" destOrd="1" presId="urn:microsoft.com/office/officeart/2005/8/layout/list1"/>
    <dgm:cxn modelId="{5F992A85-8749-4277-BF45-5FBF3FCF26B8}" type="presOf" srcId="{B839B059-F427-4348-88DC-D1F808014BB0}" destId="{884D1FB8-A23E-4EB8-A036-14BEF0BB7993}" srcOrd="0" destOrd="0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12827943-F8FE-413B-BF6C-535C7E8120CB}" type="presOf" srcId="{5BDF89B5-3D64-4AD3-B303-F95A1182E5DB}" destId="{C610B5D5-5A71-4970-BA76-956E05E5CC5F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775A36BA-B3B1-4533-ACDA-41ECF13C6F66}" type="presOf" srcId="{344D547C-FE2D-404A-A85F-7DAED2816B41}" destId="{0FA045A1-6953-4E60-BD87-ACE0A14EEA4F}" srcOrd="1" destOrd="0" presId="urn:microsoft.com/office/officeart/2005/8/layout/list1"/>
    <dgm:cxn modelId="{0BC956A9-1535-4310-958D-B88465CA9806}" type="presOf" srcId="{FC7C71AC-DA30-4A93-94BC-F2A67210315B}" destId="{7281E192-0F65-48D7-B735-F7D840E37B27}" srcOrd="0" destOrd="1" presId="urn:microsoft.com/office/officeart/2005/8/layout/list1"/>
    <dgm:cxn modelId="{E3E91FCE-AEC5-4A8D-AE89-F8BEA867A2F6}" type="presOf" srcId="{7EA43179-5C54-4E90-9F59-0F58DCC1FC5A}" destId="{884D1FB8-A23E-4EB8-A036-14BEF0BB7993}" srcOrd="0" destOrd="2" presId="urn:microsoft.com/office/officeart/2005/8/layout/list1"/>
    <dgm:cxn modelId="{198F3878-F535-4E3D-8751-05CFD747A207}" type="presOf" srcId="{BF41563D-7B37-4DAD-B273-90FCFEE01D2D}" destId="{E8039DC9-3940-4717-9FC2-E0FB2B845D40}" srcOrd="0" destOrd="0" presId="urn:microsoft.com/office/officeart/2005/8/layout/list1"/>
    <dgm:cxn modelId="{57BD16AC-66DD-4236-BF82-A4B8943C41B2}" type="presOf" srcId="{1C7496CE-BFFD-404C-BA10-CA43D7440480}" destId="{7281E192-0F65-48D7-B735-F7D840E37B27}" srcOrd="0" destOrd="0" presId="urn:microsoft.com/office/officeart/2005/8/layout/list1"/>
    <dgm:cxn modelId="{0A6DBCA1-19CD-4DDB-B466-45109B61FB42}" type="presOf" srcId="{4B68240F-28CF-45DF-868F-069BDBD01AFE}" destId="{0B498F39-AA3F-49B4-B807-32C7FBA504F0}" srcOrd="1" destOrd="0" presId="urn:microsoft.com/office/officeart/2005/8/layout/list1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197E180E-17F2-42D3-8432-C0B141F992E8}" type="presOf" srcId="{344D547C-FE2D-404A-A85F-7DAED2816B41}" destId="{64F2B568-1126-40FF-9D9B-0AECD4FA2BE3}" srcOrd="0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10012318-43C3-42E5-B30E-7E0F2F214727}" type="presOf" srcId="{4B68240F-28CF-45DF-868F-069BDBD01AFE}" destId="{80C938CE-0C3C-48F1-AD7D-829B16080CCA}" srcOrd="0" destOrd="0" presId="urn:microsoft.com/office/officeart/2005/8/layout/list1"/>
    <dgm:cxn modelId="{FD757524-143D-4E1D-84BF-3F20114E5591}" type="presOf" srcId="{B677A647-9531-4E0F-882D-A515FB186F6C}" destId="{45557956-9896-4DCA-9BEE-B0C6FC70B56D}" srcOrd="0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779E7D59-0399-4C60-A6E2-6A05EAA8A8A5}" type="presOf" srcId="{5BDF89B5-3D64-4AD3-B303-F95A1182E5DB}" destId="{1EBB76BD-A9FF-4F59-9B1D-5722402C07C7}" srcOrd="1" destOrd="0" presId="urn:microsoft.com/office/officeart/2005/8/layout/list1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35CAD596-A458-4248-989E-E8E2DC59D58D}" type="presOf" srcId="{9A8DBE26-3FC7-4AE0-BD25-1ABBFED82490}" destId="{656D2653-D397-4363-9948-1BF5912F58F6}" srcOrd="0" destOrd="1" presId="urn:microsoft.com/office/officeart/2005/8/layout/list1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B8F01303-7352-4697-BCA2-7246A837AC8C}" type="presOf" srcId="{96654F84-FD0A-4039-A607-40F88DD5E553}" destId="{802A95F7-58EB-4883-81BB-28AE48F89C62}" srcOrd="0" destOrd="0" presId="urn:microsoft.com/office/officeart/2005/8/layout/list1"/>
    <dgm:cxn modelId="{868A31F2-10A4-4F6F-AEB1-73A9862D7253}" type="presOf" srcId="{CDA6CB11-C6CD-4B9A-BC31-DFE4C3BFDDF6}" destId="{656D2653-D397-4363-9948-1BF5912F58F6}" srcOrd="0" destOrd="0" presId="urn:microsoft.com/office/officeart/2005/8/layout/list1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F8E70802-0436-4F3D-9603-5456F8187B83}" type="presOf" srcId="{C1CF935D-73DE-4A82-9F6E-549D878A253D}" destId="{D89C6509-8B2F-4C5F-AA99-EC6195239835}" srcOrd="0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54BDC645-D6C6-45A8-BB0F-5D3CD3C35B12}" type="presParOf" srcId="{D89C6509-8B2F-4C5F-AA99-EC6195239835}" destId="{E76D02C9-6A96-4E1D-AEB4-D216374E906C}" srcOrd="0" destOrd="0" presId="urn:microsoft.com/office/officeart/2005/8/layout/list1"/>
    <dgm:cxn modelId="{42A0E7AC-0F72-45A7-A4C9-68E06DBA4203}" type="presParOf" srcId="{E76D02C9-6A96-4E1D-AEB4-D216374E906C}" destId="{C610B5D5-5A71-4970-BA76-956E05E5CC5F}" srcOrd="0" destOrd="0" presId="urn:microsoft.com/office/officeart/2005/8/layout/list1"/>
    <dgm:cxn modelId="{5585C2AF-19FB-49FD-AB5E-0DDC4B7566B9}" type="presParOf" srcId="{E76D02C9-6A96-4E1D-AEB4-D216374E906C}" destId="{1EBB76BD-A9FF-4F59-9B1D-5722402C07C7}" srcOrd="1" destOrd="0" presId="urn:microsoft.com/office/officeart/2005/8/layout/list1"/>
    <dgm:cxn modelId="{DF8DB3C8-017C-4123-AFAF-50365CDE3066}" type="presParOf" srcId="{D89C6509-8B2F-4C5F-AA99-EC6195239835}" destId="{2B096E8C-069F-4384-A652-376FCC11F1A5}" srcOrd="1" destOrd="0" presId="urn:microsoft.com/office/officeart/2005/8/layout/list1"/>
    <dgm:cxn modelId="{127FD550-2465-4FA3-8FF3-1FC324C29D25}" type="presParOf" srcId="{D89C6509-8B2F-4C5F-AA99-EC6195239835}" destId="{656D2653-D397-4363-9948-1BF5912F58F6}" srcOrd="2" destOrd="0" presId="urn:microsoft.com/office/officeart/2005/8/layout/list1"/>
    <dgm:cxn modelId="{CF756916-9F04-4165-B59E-29D91B22046B}" type="presParOf" srcId="{D89C6509-8B2F-4C5F-AA99-EC6195239835}" destId="{425E6B9B-8D2C-43A9-9AD7-E9CEFCB026E0}" srcOrd="3" destOrd="0" presId="urn:microsoft.com/office/officeart/2005/8/layout/list1"/>
    <dgm:cxn modelId="{A1D18984-67D9-4BD0-9431-B7EFFFCB6C9E}" type="presParOf" srcId="{D89C6509-8B2F-4C5F-AA99-EC6195239835}" destId="{95757B4E-A614-4586-9CC1-3E74D5B079F0}" srcOrd="4" destOrd="0" presId="urn:microsoft.com/office/officeart/2005/8/layout/list1"/>
    <dgm:cxn modelId="{A72BA3F9-4153-4A06-A177-BFAAE00949C7}" type="presParOf" srcId="{95757B4E-A614-4586-9CC1-3E74D5B079F0}" destId="{802A95F7-58EB-4883-81BB-28AE48F89C62}" srcOrd="0" destOrd="0" presId="urn:microsoft.com/office/officeart/2005/8/layout/list1"/>
    <dgm:cxn modelId="{EE74DDD0-318E-4E43-92CB-0C4E04081E46}" type="presParOf" srcId="{95757B4E-A614-4586-9CC1-3E74D5B079F0}" destId="{A85F5C87-DB2E-4CFF-95AA-B002F3C06BCB}" srcOrd="1" destOrd="0" presId="urn:microsoft.com/office/officeart/2005/8/layout/list1"/>
    <dgm:cxn modelId="{FEC57936-95D9-49F0-8275-7A1D7B477F34}" type="presParOf" srcId="{D89C6509-8B2F-4C5F-AA99-EC6195239835}" destId="{9261C5E6-300D-48E1-B812-D11F61340807}" srcOrd="5" destOrd="0" presId="urn:microsoft.com/office/officeart/2005/8/layout/list1"/>
    <dgm:cxn modelId="{F21505FD-FEC5-45E1-A1E1-1A129622D722}" type="presParOf" srcId="{D89C6509-8B2F-4C5F-AA99-EC6195239835}" destId="{E8039DC9-3940-4717-9FC2-E0FB2B845D40}" srcOrd="6" destOrd="0" presId="urn:microsoft.com/office/officeart/2005/8/layout/list1"/>
    <dgm:cxn modelId="{FDA75ACF-7649-4658-B4C2-5D952756A90A}" type="presParOf" srcId="{D89C6509-8B2F-4C5F-AA99-EC6195239835}" destId="{AC3DD5B4-A211-4DB4-B32D-D3155674C6DB}" srcOrd="7" destOrd="0" presId="urn:microsoft.com/office/officeart/2005/8/layout/list1"/>
    <dgm:cxn modelId="{4A2F90E9-7A1A-46CD-A00A-163653D844FE}" type="presParOf" srcId="{D89C6509-8B2F-4C5F-AA99-EC6195239835}" destId="{76E106F5-D9D2-4AE5-A518-E4ECE022029B}" srcOrd="8" destOrd="0" presId="urn:microsoft.com/office/officeart/2005/8/layout/list1"/>
    <dgm:cxn modelId="{BBFA4F11-F95E-4665-B5C1-4EB25221C43E}" type="presParOf" srcId="{76E106F5-D9D2-4AE5-A518-E4ECE022029B}" destId="{80C938CE-0C3C-48F1-AD7D-829B16080CCA}" srcOrd="0" destOrd="0" presId="urn:microsoft.com/office/officeart/2005/8/layout/list1"/>
    <dgm:cxn modelId="{C85DA597-2D9A-4766-A933-D7D07458935D}" type="presParOf" srcId="{76E106F5-D9D2-4AE5-A518-E4ECE022029B}" destId="{0B498F39-AA3F-49B4-B807-32C7FBA504F0}" srcOrd="1" destOrd="0" presId="urn:microsoft.com/office/officeart/2005/8/layout/list1"/>
    <dgm:cxn modelId="{1BBC4FFE-83F3-4403-961E-A6A3DBECE86E}" type="presParOf" srcId="{D89C6509-8B2F-4C5F-AA99-EC6195239835}" destId="{EDE2B1F9-F1A9-462D-93F9-83184904C10C}" srcOrd="9" destOrd="0" presId="urn:microsoft.com/office/officeart/2005/8/layout/list1"/>
    <dgm:cxn modelId="{F786BDBE-DDE8-4D04-8FF0-962BBA39C21E}" type="presParOf" srcId="{D89C6509-8B2F-4C5F-AA99-EC6195239835}" destId="{C0834600-8023-4901-945A-106717FD379D}" srcOrd="10" destOrd="0" presId="urn:microsoft.com/office/officeart/2005/8/layout/list1"/>
    <dgm:cxn modelId="{6DCDD3E3-FBC2-4AA5-991A-D68A03DB8327}" type="presParOf" srcId="{D89C6509-8B2F-4C5F-AA99-EC6195239835}" destId="{245EA319-3F2F-4357-A7D7-DEFA29816A63}" srcOrd="11" destOrd="0" presId="urn:microsoft.com/office/officeart/2005/8/layout/list1"/>
    <dgm:cxn modelId="{869642EF-8EB3-46DA-9095-FB4F305BAB60}" type="presParOf" srcId="{D89C6509-8B2F-4C5F-AA99-EC6195239835}" destId="{2657AC2C-B22E-4C06-82CB-A6C3DDC16AE3}" srcOrd="12" destOrd="0" presId="urn:microsoft.com/office/officeart/2005/8/layout/list1"/>
    <dgm:cxn modelId="{7870C418-CB37-4194-AA24-10582B84F702}" type="presParOf" srcId="{2657AC2C-B22E-4C06-82CB-A6C3DDC16AE3}" destId="{45557956-9896-4DCA-9BEE-B0C6FC70B56D}" srcOrd="0" destOrd="0" presId="urn:microsoft.com/office/officeart/2005/8/layout/list1"/>
    <dgm:cxn modelId="{65720413-09E0-43FC-BADA-8BB323F71E59}" type="presParOf" srcId="{2657AC2C-B22E-4C06-82CB-A6C3DDC16AE3}" destId="{3298FBA7-6F48-4FED-885A-86A286FBAF26}" srcOrd="1" destOrd="0" presId="urn:microsoft.com/office/officeart/2005/8/layout/list1"/>
    <dgm:cxn modelId="{3C7000CF-F9AE-49F9-91E8-E2D235E2B88C}" type="presParOf" srcId="{D89C6509-8B2F-4C5F-AA99-EC6195239835}" destId="{3719F7A0-0ABE-4D6F-8AF7-C5219DAF767B}" srcOrd="13" destOrd="0" presId="urn:microsoft.com/office/officeart/2005/8/layout/list1"/>
    <dgm:cxn modelId="{494E9589-9D8D-4528-BB47-BCA5153D1F56}" type="presParOf" srcId="{D89C6509-8B2F-4C5F-AA99-EC6195239835}" destId="{7281E192-0F65-48D7-B735-F7D840E37B27}" srcOrd="14" destOrd="0" presId="urn:microsoft.com/office/officeart/2005/8/layout/list1"/>
    <dgm:cxn modelId="{1C24BC37-E5CE-4B5F-8C71-EC9664E560ED}" type="presParOf" srcId="{D89C6509-8B2F-4C5F-AA99-EC6195239835}" destId="{16332E3B-C480-4558-B382-F0503CC2D578}" srcOrd="15" destOrd="0" presId="urn:microsoft.com/office/officeart/2005/8/layout/list1"/>
    <dgm:cxn modelId="{AED696BA-6289-47ED-AD23-142A90153254}" type="presParOf" srcId="{D89C6509-8B2F-4C5F-AA99-EC6195239835}" destId="{99A3F9E4-9179-468B-961F-215EE7AE5C81}" srcOrd="16" destOrd="0" presId="urn:microsoft.com/office/officeart/2005/8/layout/list1"/>
    <dgm:cxn modelId="{8DD89B88-BE7D-4835-9481-C337F89DA460}" type="presParOf" srcId="{99A3F9E4-9179-468B-961F-215EE7AE5C81}" destId="{64F2B568-1126-40FF-9D9B-0AECD4FA2BE3}" srcOrd="0" destOrd="0" presId="urn:microsoft.com/office/officeart/2005/8/layout/list1"/>
    <dgm:cxn modelId="{F6026A07-56F3-4EF1-8A1C-935D0FB5B834}" type="presParOf" srcId="{99A3F9E4-9179-468B-961F-215EE7AE5C81}" destId="{0FA045A1-6953-4E60-BD87-ACE0A14EEA4F}" srcOrd="1" destOrd="0" presId="urn:microsoft.com/office/officeart/2005/8/layout/list1"/>
    <dgm:cxn modelId="{52F3D175-A23B-41D0-86E5-CDF8F83302C3}" type="presParOf" srcId="{D89C6509-8B2F-4C5F-AA99-EC6195239835}" destId="{00716204-C7AB-433E-B0DD-980B4EA82CB4}" srcOrd="17" destOrd="0" presId="urn:microsoft.com/office/officeart/2005/8/layout/list1"/>
    <dgm:cxn modelId="{0943D815-B187-46E7-9D02-81934F1EBF9C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111BDD26-0741-4C93-982E-5F87335FA3F9}" type="presOf" srcId="{B677A647-9531-4E0F-882D-A515FB186F6C}" destId="{45557956-9896-4DCA-9BEE-B0C6FC70B56D}" srcOrd="0" destOrd="0" presId="urn:microsoft.com/office/officeart/2005/8/layout/list1"/>
    <dgm:cxn modelId="{141012F7-5B51-4BB4-84A9-EABF318F49D2}" type="presOf" srcId="{5BDF89B5-3D64-4AD3-B303-F95A1182E5DB}" destId="{C610B5D5-5A71-4970-BA76-956E05E5CC5F}" srcOrd="0" destOrd="0" presId="urn:microsoft.com/office/officeart/2005/8/layout/list1"/>
    <dgm:cxn modelId="{212345BA-D6DC-4FAC-9AC5-FD88002B3A15}" type="presOf" srcId="{96654F84-FD0A-4039-A607-40F88DD5E553}" destId="{802A95F7-58EB-4883-81BB-28AE48F89C62}" srcOrd="0" destOrd="0" presId="urn:microsoft.com/office/officeart/2005/8/layout/list1"/>
    <dgm:cxn modelId="{AEC9E166-A4D6-453B-812A-9C526EFAE9BB}" type="presOf" srcId="{BAED45A5-77C6-4FA3-80EF-0B7F56E94AD0}" destId="{884D1FB8-A23E-4EB8-A036-14BEF0BB7993}" srcOrd="0" destOrd="1" presId="urn:microsoft.com/office/officeart/2005/8/layout/list1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6BC429CC-5E17-4384-8545-1516E0E931F3}" type="presOf" srcId="{CDA6CB11-C6CD-4B9A-BC31-DFE4C3BFDDF6}" destId="{656D2653-D397-4363-9948-1BF5912F58F6}" srcOrd="0" destOrd="0" presId="urn:microsoft.com/office/officeart/2005/8/layout/list1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3CD0AF73-88CC-4CC2-BD4C-DCAF9A841F4E}" type="presOf" srcId="{344D547C-FE2D-404A-A85F-7DAED2816B41}" destId="{0FA045A1-6953-4E60-BD87-ACE0A14EEA4F}" srcOrd="1" destOrd="0" presId="urn:microsoft.com/office/officeart/2005/8/layout/list1"/>
    <dgm:cxn modelId="{469DCBCC-2FC6-40CC-92D9-AEBF9CADB930}" type="presOf" srcId="{9A8DBE26-3FC7-4AE0-BD25-1ABBFED82490}" destId="{656D2653-D397-4363-9948-1BF5912F58F6}" srcOrd="0" destOrd="1" presId="urn:microsoft.com/office/officeart/2005/8/layout/list1"/>
    <dgm:cxn modelId="{6D3A9F26-0113-4D41-97C1-2FD71862305B}" type="presOf" srcId="{4B68240F-28CF-45DF-868F-069BDBD01AFE}" destId="{80C938CE-0C3C-48F1-AD7D-829B16080CCA}" srcOrd="0" destOrd="0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E5BAB26D-C93D-4CB9-8D86-7C5C34231468}" type="presOf" srcId="{344D547C-FE2D-404A-A85F-7DAED2816B41}" destId="{64F2B568-1126-40FF-9D9B-0AECD4FA2BE3}" srcOrd="0" destOrd="0" presId="urn:microsoft.com/office/officeart/2005/8/layout/list1"/>
    <dgm:cxn modelId="{FCE18643-A8A3-49AE-A73F-9B5F0B57EDD3}" type="presOf" srcId="{B839B059-F427-4348-88DC-D1F808014BB0}" destId="{884D1FB8-A23E-4EB8-A036-14BEF0BB7993}" srcOrd="0" destOrd="0" presId="urn:microsoft.com/office/officeart/2005/8/layout/list1"/>
    <dgm:cxn modelId="{7E180A42-5A46-495E-BF93-34D5DAF6F6A5}" type="presOf" srcId="{BF41563D-7B37-4DAD-B273-90FCFEE01D2D}" destId="{E8039DC9-3940-4717-9FC2-E0FB2B845D40}" srcOrd="0" destOrd="0" presId="urn:microsoft.com/office/officeart/2005/8/layout/list1"/>
    <dgm:cxn modelId="{33BFC2AB-D085-42D1-BD0C-E516F3A09D7A}" type="presOf" srcId="{B677A647-9531-4E0F-882D-A515FB186F6C}" destId="{3298FBA7-6F48-4FED-885A-86A286FBAF26}" srcOrd="1" destOrd="0" presId="urn:microsoft.com/office/officeart/2005/8/layout/list1"/>
    <dgm:cxn modelId="{78E5BDE9-C9B6-4EFB-9887-212AF29F23FD}" type="presOf" srcId="{96654F84-FD0A-4039-A607-40F88DD5E553}" destId="{A85F5C87-DB2E-4CFF-95AA-B002F3C06BCB}" srcOrd="1" destOrd="0" presId="urn:microsoft.com/office/officeart/2005/8/layout/list1"/>
    <dgm:cxn modelId="{9C349CF7-19BD-433C-BB2F-8CE3C375C1CA}" type="presOf" srcId="{C1CF935D-73DE-4A82-9F6E-549D878A253D}" destId="{D89C6509-8B2F-4C5F-AA99-EC6195239835}" srcOrd="0" destOrd="0" presId="urn:microsoft.com/office/officeart/2005/8/layout/list1"/>
    <dgm:cxn modelId="{B05CF88C-6507-42E0-8B07-5A4B67EE1451}" type="presOf" srcId="{7EA43179-5C54-4E90-9F59-0F58DCC1FC5A}" destId="{884D1FB8-A23E-4EB8-A036-14BEF0BB7993}" srcOrd="0" destOrd="2" presId="urn:microsoft.com/office/officeart/2005/8/layout/list1"/>
    <dgm:cxn modelId="{F81E1D7A-CC92-4C5E-A1B3-C31395FA0FEB}" type="presOf" srcId="{5BDF89B5-3D64-4AD3-B303-F95A1182E5DB}" destId="{1EBB76BD-A9FF-4F59-9B1D-5722402C07C7}" srcOrd="1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26154C1A-1270-4C7F-B8C5-B2A57365002E}" type="presOf" srcId="{1C7496CE-BFFD-404C-BA10-CA43D7440480}" destId="{7281E192-0F65-48D7-B735-F7D840E37B27}" srcOrd="0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216D2275-B40E-4ADF-94F0-A8180B4224E5}" type="presOf" srcId="{FC7C71AC-DA30-4A93-94BC-F2A67210315B}" destId="{7281E192-0F65-48D7-B735-F7D840E37B27}" srcOrd="0" destOrd="1" presId="urn:microsoft.com/office/officeart/2005/8/layout/list1"/>
    <dgm:cxn modelId="{15B67DE6-C899-4062-B23D-B1053F56B5A2}" type="presOf" srcId="{4B68240F-28CF-45DF-868F-069BDBD01AFE}" destId="{0B498F39-AA3F-49B4-B807-32C7FBA504F0}" srcOrd="1" destOrd="0" presId="urn:microsoft.com/office/officeart/2005/8/layout/list1"/>
    <dgm:cxn modelId="{39DA3E9A-99D2-450C-B7F5-1DDE5C752ED4}" type="presOf" srcId="{3C00D496-1A7F-4877-87BF-1F253335F8B2}" destId="{E8039DC9-3940-4717-9FC2-E0FB2B845D40}" srcOrd="0" destOrd="1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17265597-C039-4133-B319-CE3C8715C68A}" type="presParOf" srcId="{D89C6509-8B2F-4C5F-AA99-EC6195239835}" destId="{E76D02C9-6A96-4E1D-AEB4-D216374E906C}" srcOrd="0" destOrd="0" presId="urn:microsoft.com/office/officeart/2005/8/layout/list1"/>
    <dgm:cxn modelId="{D6526C7F-6918-4D35-9373-57EF34BD2F65}" type="presParOf" srcId="{E76D02C9-6A96-4E1D-AEB4-D216374E906C}" destId="{C610B5D5-5A71-4970-BA76-956E05E5CC5F}" srcOrd="0" destOrd="0" presId="urn:microsoft.com/office/officeart/2005/8/layout/list1"/>
    <dgm:cxn modelId="{944CBC9D-E54D-481B-B777-D45653162ABB}" type="presParOf" srcId="{E76D02C9-6A96-4E1D-AEB4-D216374E906C}" destId="{1EBB76BD-A9FF-4F59-9B1D-5722402C07C7}" srcOrd="1" destOrd="0" presId="urn:microsoft.com/office/officeart/2005/8/layout/list1"/>
    <dgm:cxn modelId="{02F46697-B1A0-4EB1-B3E7-D4B560825BD5}" type="presParOf" srcId="{D89C6509-8B2F-4C5F-AA99-EC6195239835}" destId="{2B096E8C-069F-4384-A652-376FCC11F1A5}" srcOrd="1" destOrd="0" presId="urn:microsoft.com/office/officeart/2005/8/layout/list1"/>
    <dgm:cxn modelId="{3662BB79-2F90-472C-AA9F-D20A748D04B6}" type="presParOf" srcId="{D89C6509-8B2F-4C5F-AA99-EC6195239835}" destId="{656D2653-D397-4363-9948-1BF5912F58F6}" srcOrd="2" destOrd="0" presId="urn:microsoft.com/office/officeart/2005/8/layout/list1"/>
    <dgm:cxn modelId="{54B98917-842A-4251-999E-758DDCC123DB}" type="presParOf" srcId="{D89C6509-8B2F-4C5F-AA99-EC6195239835}" destId="{425E6B9B-8D2C-43A9-9AD7-E9CEFCB026E0}" srcOrd="3" destOrd="0" presId="urn:microsoft.com/office/officeart/2005/8/layout/list1"/>
    <dgm:cxn modelId="{950BAD4A-4DB0-46A4-8FCE-BA4698A98D4B}" type="presParOf" srcId="{D89C6509-8B2F-4C5F-AA99-EC6195239835}" destId="{95757B4E-A614-4586-9CC1-3E74D5B079F0}" srcOrd="4" destOrd="0" presId="urn:microsoft.com/office/officeart/2005/8/layout/list1"/>
    <dgm:cxn modelId="{C88E34C4-274B-40E5-8696-893B8253C963}" type="presParOf" srcId="{95757B4E-A614-4586-9CC1-3E74D5B079F0}" destId="{802A95F7-58EB-4883-81BB-28AE48F89C62}" srcOrd="0" destOrd="0" presId="urn:microsoft.com/office/officeart/2005/8/layout/list1"/>
    <dgm:cxn modelId="{B07C278D-BD7B-4D1C-BE63-1F2A07ED5503}" type="presParOf" srcId="{95757B4E-A614-4586-9CC1-3E74D5B079F0}" destId="{A85F5C87-DB2E-4CFF-95AA-B002F3C06BCB}" srcOrd="1" destOrd="0" presId="urn:microsoft.com/office/officeart/2005/8/layout/list1"/>
    <dgm:cxn modelId="{4C680AD6-51EF-4DA7-8B95-0E506FD80BD2}" type="presParOf" srcId="{D89C6509-8B2F-4C5F-AA99-EC6195239835}" destId="{9261C5E6-300D-48E1-B812-D11F61340807}" srcOrd="5" destOrd="0" presId="urn:microsoft.com/office/officeart/2005/8/layout/list1"/>
    <dgm:cxn modelId="{DE4A072D-66D2-406C-9C8D-A952ABAB7E91}" type="presParOf" srcId="{D89C6509-8B2F-4C5F-AA99-EC6195239835}" destId="{E8039DC9-3940-4717-9FC2-E0FB2B845D40}" srcOrd="6" destOrd="0" presId="urn:microsoft.com/office/officeart/2005/8/layout/list1"/>
    <dgm:cxn modelId="{126A6429-CEC4-4532-822E-AFE54470BB91}" type="presParOf" srcId="{D89C6509-8B2F-4C5F-AA99-EC6195239835}" destId="{AC3DD5B4-A211-4DB4-B32D-D3155674C6DB}" srcOrd="7" destOrd="0" presId="urn:microsoft.com/office/officeart/2005/8/layout/list1"/>
    <dgm:cxn modelId="{E51FA410-E2A9-4D9F-AE34-E09FA64E9A5A}" type="presParOf" srcId="{D89C6509-8B2F-4C5F-AA99-EC6195239835}" destId="{76E106F5-D9D2-4AE5-A518-E4ECE022029B}" srcOrd="8" destOrd="0" presId="urn:microsoft.com/office/officeart/2005/8/layout/list1"/>
    <dgm:cxn modelId="{60E4DBF6-E94E-45AA-BC2D-3717D245F1AD}" type="presParOf" srcId="{76E106F5-D9D2-4AE5-A518-E4ECE022029B}" destId="{80C938CE-0C3C-48F1-AD7D-829B16080CCA}" srcOrd="0" destOrd="0" presId="urn:microsoft.com/office/officeart/2005/8/layout/list1"/>
    <dgm:cxn modelId="{090DFD24-A7C4-4CC5-90DE-72CDDFDFBE6F}" type="presParOf" srcId="{76E106F5-D9D2-4AE5-A518-E4ECE022029B}" destId="{0B498F39-AA3F-49B4-B807-32C7FBA504F0}" srcOrd="1" destOrd="0" presId="urn:microsoft.com/office/officeart/2005/8/layout/list1"/>
    <dgm:cxn modelId="{AEFDAE7D-097A-4859-812A-351D7CB60076}" type="presParOf" srcId="{D89C6509-8B2F-4C5F-AA99-EC6195239835}" destId="{EDE2B1F9-F1A9-462D-93F9-83184904C10C}" srcOrd="9" destOrd="0" presId="urn:microsoft.com/office/officeart/2005/8/layout/list1"/>
    <dgm:cxn modelId="{1393869C-1079-419F-BDA1-C2139784F72C}" type="presParOf" srcId="{D89C6509-8B2F-4C5F-AA99-EC6195239835}" destId="{C0834600-8023-4901-945A-106717FD379D}" srcOrd="10" destOrd="0" presId="urn:microsoft.com/office/officeart/2005/8/layout/list1"/>
    <dgm:cxn modelId="{2419F7FA-772A-414B-8878-2ED5C576EE4A}" type="presParOf" srcId="{D89C6509-8B2F-4C5F-AA99-EC6195239835}" destId="{245EA319-3F2F-4357-A7D7-DEFA29816A63}" srcOrd="11" destOrd="0" presId="urn:microsoft.com/office/officeart/2005/8/layout/list1"/>
    <dgm:cxn modelId="{FE0593A0-21FC-4B78-A582-11F812257290}" type="presParOf" srcId="{D89C6509-8B2F-4C5F-AA99-EC6195239835}" destId="{2657AC2C-B22E-4C06-82CB-A6C3DDC16AE3}" srcOrd="12" destOrd="0" presId="urn:microsoft.com/office/officeart/2005/8/layout/list1"/>
    <dgm:cxn modelId="{A468F341-F3CE-433E-976B-0C352AAAD448}" type="presParOf" srcId="{2657AC2C-B22E-4C06-82CB-A6C3DDC16AE3}" destId="{45557956-9896-4DCA-9BEE-B0C6FC70B56D}" srcOrd="0" destOrd="0" presId="urn:microsoft.com/office/officeart/2005/8/layout/list1"/>
    <dgm:cxn modelId="{5118A065-F781-4DFD-B564-87B836BD8387}" type="presParOf" srcId="{2657AC2C-B22E-4C06-82CB-A6C3DDC16AE3}" destId="{3298FBA7-6F48-4FED-885A-86A286FBAF26}" srcOrd="1" destOrd="0" presId="urn:microsoft.com/office/officeart/2005/8/layout/list1"/>
    <dgm:cxn modelId="{D5A024D8-880E-4FF4-86A0-5184EEB48C40}" type="presParOf" srcId="{D89C6509-8B2F-4C5F-AA99-EC6195239835}" destId="{3719F7A0-0ABE-4D6F-8AF7-C5219DAF767B}" srcOrd="13" destOrd="0" presId="urn:microsoft.com/office/officeart/2005/8/layout/list1"/>
    <dgm:cxn modelId="{BFE0D9AB-CEE4-49CB-8586-16A3EC0D51D5}" type="presParOf" srcId="{D89C6509-8B2F-4C5F-AA99-EC6195239835}" destId="{7281E192-0F65-48D7-B735-F7D840E37B27}" srcOrd="14" destOrd="0" presId="urn:microsoft.com/office/officeart/2005/8/layout/list1"/>
    <dgm:cxn modelId="{ABD3E93C-DC3F-4B30-9A5C-A13BDC022F37}" type="presParOf" srcId="{D89C6509-8B2F-4C5F-AA99-EC6195239835}" destId="{16332E3B-C480-4558-B382-F0503CC2D578}" srcOrd="15" destOrd="0" presId="urn:microsoft.com/office/officeart/2005/8/layout/list1"/>
    <dgm:cxn modelId="{08F251D6-9743-49A1-A706-6C3CE2FA8895}" type="presParOf" srcId="{D89C6509-8B2F-4C5F-AA99-EC6195239835}" destId="{99A3F9E4-9179-468B-961F-215EE7AE5C81}" srcOrd="16" destOrd="0" presId="urn:microsoft.com/office/officeart/2005/8/layout/list1"/>
    <dgm:cxn modelId="{430E0FAE-2A7C-4723-9240-6B45BB35D258}" type="presParOf" srcId="{99A3F9E4-9179-468B-961F-215EE7AE5C81}" destId="{64F2B568-1126-40FF-9D9B-0AECD4FA2BE3}" srcOrd="0" destOrd="0" presId="urn:microsoft.com/office/officeart/2005/8/layout/list1"/>
    <dgm:cxn modelId="{B557DEF1-EC41-4C7D-BF85-AE7BCF744A5E}" type="presParOf" srcId="{99A3F9E4-9179-468B-961F-215EE7AE5C81}" destId="{0FA045A1-6953-4E60-BD87-ACE0A14EEA4F}" srcOrd="1" destOrd="0" presId="urn:microsoft.com/office/officeart/2005/8/layout/list1"/>
    <dgm:cxn modelId="{8726DDA6-B81D-4315-B8CB-6DE5D328271D}" type="presParOf" srcId="{D89C6509-8B2F-4C5F-AA99-EC6195239835}" destId="{00716204-C7AB-433E-B0DD-980B4EA82CB4}" srcOrd="17" destOrd="0" presId="urn:microsoft.com/office/officeart/2005/8/layout/list1"/>
    <dgm:cxn modelId="{015B5C30-5DB5-45AC-9C62-D7F359FEB5AC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910D7199-9C1C-45DF-B2FC-5F8105BADFC1}" type="presOf" srcId="{CDA6CB11-C6CD-4B9A-BC31-DFE4C3BFDDF6}" destId="{656D2653-D397-4363-9948-1BF5912F58F6}" srcOrd="0" destOrd="0" presId="urn:microsoft.com/office/officeart/2005/8/layout/list1"/>
    <dgm:cxn modelId="{0851A45D-15E1-4EEE-8196-C460EB7E3A88}" type="presOf" srcId="{5BDF89B5-3D64-4AD3-B303-F95A1182E5DB}" destId="{1EBB76BD-A9FF-4F59-9B1D-5722402C07C7}" srcOrd="1" destOrd="0" presId="urn:microsoft.com/office/officeart/2005/8/layout/list1"/>
    <dgm:cxn modelId="{A4F5B6B7-3C2C-4A4A-B459-490A03226F9F}" type="presOf" srcId="{5BDF89B5-3D64-4AD3-B303-F95A1182E5DB}" destId="{C610B5D5-5A71-4970-BA76-956E05E5CC5F}" srcOrd="0" destOrd="0" presId="urn:microsoft.com/office/officeart/2005/8/layout/list1"/>
    <dgm:cxn modelId="{5CBBB3B7-EEFD-44F7-8F66-AF38D7785C90}" type="presOf" srcId="{96654F84-FD0A-4039-A607-40F88DD5E553}" destId="{A85F5C87-DB2E-4CFF-95AA-B002F3C06BCB}" srcOrd="1" destOrd="0" presId="urn:microsoft.com/office/officeart/2005/8/layout/list1"/>
    <dgm:cxn modelId="{146C12EB-AE42-4FA8-ADEE-2F01D75D59AE}" type="presOf" srcId="{4B68240F-28CF-45DF-868F-069BDBD01AFE}" destId="{80C938CE-0C3C-48F1-AD7D-829B16080CCA}" srcOrd="0" destOrd="0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FA9066F2-A53C-496A-9640-3525FEEE6D4C}" type="presOf" srcId="{96654F84-FD0A-4039-A607-40F88DD5E553}" destId="{802A95F7-58EB-4883-81BB-28AE48F89C62}" srcOrd="0" destOrd="0" presId="urn:microsoft.com/office/officeart/2005/8/layout/list1"/>
    <dgm:cxn modelId="{94A7850E-0C9F-4A62-8DE3-2AD36A7A85F8}" type="presOf" srcId="{BF41563D-7B37-4DAD-B273-90FCFEE01D2D}" destId="{E8039DC9-3940-4717-9FC2-E0FB2B845D40}" srcOrd="0" destOrd="0" presId="urn:microsoft.com/office/officeart/2005/8/layout/list1"/>
    <dgm:cxn modelId="{56DE8BB7-7872-4975-9015-88948E075E5F}" type="presOf" srcId="{344D547C-FE2D-404A-A85F-7DAED2816B41}" destId="{0FA045A1-6953-4E60-BD87-ACE0A14EEA4F}" srcOrd="1" destOrd="0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2684D4EF-B33C-41C3-926B-A932CACF8A53}" type="presOf" srcId="{7EA43179-5C54-4E90-9F59-0F58DCC1FC5A}" destId="{884D1FB8-A23E-4EB8-A036-14BEF0BB7993}" srcOrd="0" destOrd="2" presId="urn:microsoft.com/office/officeart/2005/8/layout/list1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FEA6DF6B-49A3-4EFE-AAAC-766397472687}" type="presOf" srcId="{FC7C71AC-DA30-4A93-94BC-F2A67210315B}" destId="{7281E192-0F65-48D7-B735-F7D840E37B27}" srcOrd="0" destOrd="1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3043AC95-E2EC-46BF-9AB0-4B898FD00793}" type="presOf" srcId="{B677A647-9531-4E0F-882D-A515FB186F6C}" destId="{3298FBA7-6F48-4FED-885A-86A286FBAF26}" srcOrd="1" destOrd="0" presId="urn:microsoft.com/office/officeart/2005/8/layout/list1"/>
    <dgm:cxn modelId="{3940E2BF-F60E-4E29-B11E-29238874AF17}" type="presOf" srcId="{B839B059-F427-4348-88DC-D1F808014BB0}" destId="{884D1FB8-A23E-4EB8-A036-14BEF0BB7993}" srcOrd="0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BFFB4584-0E19-4FC4-9691-CDF8C23C0E2A}" type="presOf" srcId="{C1CF935D-73DE-4A82-9F6E-549D878A253D}" destId="{D89C6509-8B2F-4C5F-AA99-EC6195239835}" srcOrd="0" destOrd="0" presId="urn:microsoft.com/office/officeart/2005/8/layout/list1"/>
    <dgm:cxn modelId="{1F12F06E-5933-4905-9856-4EE8E00514DE}" type="presOf" srcId="{B677A647-9531-4E0F-882D-A515FB186F6C}" destId="{45557956-9896-4DCA-9BEE-B0C6FC70B56D}" srcOrd="0" destOrd="0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1D746F17-E0B6-45B6-B787-7911461432E2}" type="presOf" srcId="{1C7496CE-BFFD-404C-BA10-CA43D7440480}" destId="{7281E192-0F65-48D7-B735-F7D840E37B27}" srcOrd="0" destOrd="0" presId="urn:microsoft.com/office/officeart/2005/8/layout/list1"/>
    <dgm:cxn modelId="{E4B183EC-A2A6-452D-B90C-35C44EBD03E6}" type="presOf" srcId="{3C00D496-1A7F-4877-87BF-1F253335F8B2}" destId="{E8039DC9-3940-4717-9FC2-E0FB2B845D40}" srcOrd="0" destOrd="1" presId="urn:microsoft.com/office/officeart/2005/8/layout/list1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4F85781C-AC56-4B09-A2F6-3EC85ABCA690}" type="presOf" srcId="{344D547C-FE2D-404A-A85F-7DAED2816B41}" destId="{64F2B568-1126-40FF-9D9B-0AECD4FA2BE3}" srcOrd="0" destOrd="0" presId="urn:microsoft.com/office/officeart/2005/8/layout/list1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7014C2AE-6BD5-40A7-8A5B-F9D52B97577E}" type="presOf" srcId="{BAED45A5-77C6-4FA3-80EF-0B7F56E94AD0}" destId="{884D1FB8-A23E-4EB8-A036-14BEF0BB7993}" srcOrd="0" destOrd="1" presId="urn:microsoft.com/office/officeart/2005/8/layout/list1"/>
    <dgm:cxn modelId="{25031A27-38FF-47EF-A4F8-0D84E0465F44}" type="presOf" srcId="{4B68240F-28CF-45DF-868F-069BDBD01AFE}" destId="{0B498F39-AA3F-49B4-B807-32C7FBA504F0}" srcOrd="1" destOrd="0" presId="urn:microsoft.com/office/officeart/2005/8/layout/list1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9F47704A-2234-4D05-839D-68E3AF53F01D}" type="presOf" srcId="{9A8DBE26-3FC7-4AE0-BD25-1ABBFED82490}" destId="{656D2653-D397-4363-9948-1BF5912F58F6}" srcOrd="0" destOrd="1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D8F5B373-3714-46B8-A61E-A07F2248E362}" type="presParOf" srcId="{D89C6509-8B2F-4C5F-AA99-EC6195239835}" destId="{E76D02C9-6A96-4E1D-AEB4-D216374E906C}" srcOrd="0" destOrd="0" presId="urn:microsoft.com/office/officeart/2005/8/layout/list1"/>
    <dgm:cxn modelId="{689912BE-86A6-4177-A26D-E4137BC04730}" type="presParOf" srcId="{E76D02C9-6A96-4E1D-AEB4-D216374E906C}" destId="{C610B5D5-5A71-4970-BA76-956E05E5CC5F}" srcOrd="0" destOrd="0" presId="urn:microsoft.com/office/officeart/2005/8/layout/list1"/>
    <dgm:cxn modelId="{0F791EB1-1DC6-4470-930C-242B2A415B9A}" type="presParOf" srcId="{E76D02C9-6A96-4E1D-AEB4-D216374E906C}" destId="{1EBB76BD-A9FF-4F59-9B1D-5722402C07C7}" srcOrd="1" destOrd="0" presId="urn:microsoft.com/office/officeart/2005/8/layout/list1"/>
    <dgm:cxn modelId="{01343A19-04D7-425D-A537-414B198EDCB1}" type="presParOf" srcId="{D89C6509-8B2F-4C5F-AA99-EC6195239835}" destId="{2B096E8C-069F-4384-A652-376FCC11F1A5}" srcOrd="1" destOrd="0" presId="urn:microsoft.com/office/officeart/2005/8/layout/list1"/>
    <dgm:cxn modelId="{AAA4290E-8787-4007-8B55-61B3423BB42B}" type="presParOf" srcId="{D89C6509-8B2F-4C5F-AA99-EC6195239835}" destId="{656D2653-D397-4363-9948-1BF5912F58F6}" srcOrd="2" destOrd="0" presId="urn:microsoft.com/office/officeart/2005/8/layout/list1"/>
    <dgm:cxn modelId="{9EBE5E2B-E8C2-4CCC-AD4A-603BDBBF0878}" type="presParOf" srcId="{D89C6509-8B2F-4C5F-AA99-EC6195239835}" destId="{425E6B9B-8D2C-43A9-9AD7-E9CEFCB026E0}" srcOrd="3" destOrd="0" presId="urn:microsoft.com/office/officeart/2005/8/layout/list1"/>
    <dgm:cxn modelId="{4AFCF64D-9C69-4872-8EA9-32D4F919755F}" type="presParOf" srcId="{D89C6509-8B2F-4C5F-AA99-EC6195239835}" destId="{95757B4E-A614-4586-9CC1-3E74D5B079F0}" srcOrd="4" destOrd="0" presId="urn:microsoft.com/office/officeart/2005/8/layout/list1"/>
    <dgm:cxn modelId="{D7025AF3-0F6F-4476-99EA-57DC5F8E23C7}" type="presParOf" srcId="{95757B4E-A614-4586-9CC1-3E74D5B079F0}" destId="{802A95F7-58EB-4883-81BB-28AE48F89C62}" srcOrd="0" destOrd="0" presId="urn:microsoft.com/office/officeart/2005/8/layout/list1"/>
    <dgm:cxn modelId="{CF943EDD-4520-4FED-A28A-5394D9AC1CE3}" type="presParOf" srcId="{95757B4E-A614-4586-9CC1-3E74D5B079F0}" destId="{A85F5C87-DB2E-4CFF-95AA-B002F3C06BCB}" srcOrd="1" destOrd="0" presId="urn:microsoft.com/office/officeart/2005/8/layout/list1"/>
    <dgm:cxn modelId="{940C893C-DB53-47A7-B2ED-0B985C57BDAB}" type="presParOf" srcId="{D89C6509-8B2F-4C5F-AA99-EC6195239835}" destId="{9261C5E6-300D-48E1-B812-D11F61340807}" srcOrd="5" destOrd="0" presId="urn:microsoft.com/office/officeart/2005/8/layout/list1"/>
    <dgm:cxn modelId="{5C194F8D-7F96-41B6-BF36-7452C9D0169A}" type="presParOf" srcId="{D89C6509-8B2F-4C5F-AA99-EC6195239835}" destId="{E8039DC9-3940-4717-9FC2-E0FB2B845D40}" srcOrd="6" destOrd="0" presId="urn:microsoft.com/office/officeart/2005/8/layout/list1"/>
    <dgm:cxn modelId="{40C227A7-E63A-461C-85E0-8FBAF2148B92}" type="presParOf" srcId="{D89C6509-8B2F-4C5F-AA99-EC6195239835}" destId="{AC3DD5B4-A211-4DB4-B32D-D3155674C6DB}" srcOrd="7" destOrd="0" presId="urn:microsoft.com/office/officeart/2005/8/layout/list1"/>
    <dgm:cxn modelId="{298F1A39-C027-462A-8A29-98F647664733}" type="presParOf" srcId="{D89C6509-8B2F-4C5F-AA99-EC6195239835}" destId="{76E106F5-D9D2-4AE5-A518-E4ECE022029B}" srcOrd="8" destOrd="0" presId="urn:microsoft.com/office/officeart/2005/8/layout/list1"/>
    <dgm:cxn modelId="{BA9D368E-26CB-4A16-833F-B9023E611775}" type="presParOf" srcId="{76E106F5-D9D2-4AE5-A518-E4ECE022029B}" destId="{80C938CE-0C3C-48F1-AD7D-829B16080CCA}" srcOrd="0" destOrd="0" presId="urn:microsoft.com/office/officeart/2005/8/layout/list1"/>
    <dgm:cxn modelId="{BC65D579-12A9-42C8-81FE-587CD5D91BB4}" type="presParOf" srcId="{76E106F5-D9D2-4AE5-A518-E4ECE022029B}" destId="{0B498F39-AA3F-49B4-B807-32C7FBA504F0}" srcOrd="1" destOrd="0" presId="urn:microsoft.com/office/officeart/2005/8/layout/list1"/>
    <dgm:cxn modelId="{88FF566D-FF1B-4473-96E2-AC045419A000}" type="presParOf" srcId="{D89C6509-8B2F-4C5F-AA99-EC6195239835}" destId="{EDE2B1F9-F1A9-462D-93F9-83184904C10C}" srcOrd="9" destOrd="0" presId="urn:microsoft.com/office/officeart/2005/8/layout/list1"/>
    <dgm:cxn modelId="{E1ADB22F-C022-40D3-968C-73559138F568}" type="presParOf" srcId="{D89C6509-8B2F-4C5F-AA99-EC6195239835}" destId="{C0834600-8023-4901-945A-106717FD379D}" srcOrd="10" destOrd="0" presId="urn:microsoft.com/office/officeart/2005/8/layout/list1"/>
    <dgm:cxn modelId="{64C980A3-A568-4666-91F0-4B2C99417A09}" type="presParOf" srcId="{D89C6509-8B2F-4C5F-AA99-EC6195239835}" destId="{245EA319-3F2F-4357-A7D7-DEFA29816A63}" srcOrd="11" destOrd="0" presId="urn:microsoft.com/office/officeart/2005/8/layout/list1"/>
    <dgm:cxn modelId="{804939F9-8207-4DDC-BE4E-EE42940E488B}" type="presParOf" srcId="{D89C6509-8B2F-4C5F-AA99-EC6195239835}" destId="{2657AC2C-B22E-4C06-82CB-A6C3DDC16AE3}" srcOrd="12" destOrd="0" presId="urn:microsoft.com/office/officeart/2005/8/layout/list1"/>
    <dgm:cxn modelId="{54E75BC1-40AF-4138-B4B6-A5E1EBACCD75}" type="presParOf" srcId="{2657AC2C-B22E-4C06-82CB-A6C3DDC16AE3}" destId="{45557956-9896-4DCA-9BEE-B0C6FC70B56D}" srcOrd="0" destOrd="0" presId="urn:microsoft.com/office/officeart/2005/8/layout/list1"/>
    <dgm:cxn modelId="{2C610B5F-7502-4C00-8164-AACE1E84903E}" type="presParOf" srcId="{2657AC2C-B22E-4C06-82CB-A6C3DDC16AE3}" destId="{3298FBA7-6F48-4FED-885A-86A286FBAF26}" srcOrd="1" destOrd="0" presId="urn:microsoft.com/office/officeart/2005/8/layout/list1"/>
    <dgm:cxn modelId="{D830DD5A-EC1C-47AD-BB37-A4988B23E2CF}" type="presParOf" srcId="{D89C6509-8B2F-4C5F-AA99-EC6195239835}" destId="{3719F7A0-0ABE-4D6F-8AF7-C5219DAF767B}" srcOrd="13" destOrd="0" presId="urn:microsoft.com/office/officeart/2005/8/layout/list1"/>
    <dgm:cxn modelId="{411AEB43-2EDA-48BD-B387-F3C8268AF206}" type="presParOf" srcId="{D89C6509-8B2F-4C5F-AA99-EC6195239835}" destId="{7281E192-0F65-48D7-B735-F7D840E37B27}" srcOrd="14" destOrd="0" presId="urn:microsoft.com/office/officeart/2005/8/layout/list1"/>
    <dgm:cxn modelId="{D949780A-2FB6-4BAF-A311-64C6F7324C84}" type="presParOf" srcId="{D89C6509-8B2F-4C5F-AA99-EC6195239835}" destId="{16332E3B-C480-4558-B382-F0503CC2D578}" srcOrd="15" destOrd="0" presId="urn:microsoft.com/office/officeart/2005/8/layout/list1"/>
    <dgm:cxn modelId="{9678FD36-9681-4EDF-A44A-0E4571EDBD53}" type="presParOf" srcId="{D89C6509-8B2F-4C5F-AA99-EC6195239835}" destId="{99A3F9E4-9179-468B-961F-215EE7AE5C81}" srcOrd="16" destOrd="0" presId="urn:microsoft.com/office/officeart/2005/8/layout/list1"/>
    <dgm:cxn modelId="{7293A5B5-D397-40CD-9891-8C21FD2F451A}" type="presParOf" srcId="{99A3F9E4-9179-468B-961F-215EE7AE5C81}" destId="{64F2B568-1126-40FF-9D9B-0AECD4FA2BE3}" srcOrd="0" destOrd="0" presId="urn:microsoft.com/office/officeart/2005/8/layout/list1"/>
    <dgm:cxn modelId="{1F0A89FF-AE9E-4F51-AD76-DFCDB7DF5F59}" type="presParOf" srcId="{99A3F9E4-9179-468B-961F-215EE7AE5C81}" destId="{0FA045A1-6953-4E60-BD87-ACE0A14EEA4F}" srcOrd="1" destOrd="0" presId="urn:microsoft.com/office/officeart/2005/8/layout/list1"/>
    <dgm:cxn modelId="{95395F49-805E-4D89-A958-394B647B2672}" type="presParOf" srcId="{D89C6509-8B2F-4C5F-AA99-EC6195239835}" destId="{00716204-C7AB-433E-B0DD-980B4EA82CB4}" srcOrd="17" destOrd="0" presId="urn:microsoft.com/office/officeart/2005/8/layout/list1"/>
    <dgm:cxn modelId="{3A834DF0-29DB-4900-9655-6AD2D1A6930C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A9E7242E-F155-4254-B8F2-05E95706D788}" type="presOf" srcId="{4B68240F-28CF-45DF-868F-069BDBD01AFE}" destId="{80C938CE-0C3C-48F1-AD7D-829B16080CCA}" srcOrd="0" destOrd="0" presId="urn:microsoft.com/office/officeart/2005/8/layout/list1"/>
    <dgm:cxn modelId="{810369A4-3F65-4022-A6CB-7D63F439974E}" type="presOf" srcId="{1C7496CE-BFFD-404C-BA10-CA43D7440480}" destId="{7281E192-0F65-48D7-B735-F7D840E37B27}" srcOrd="0" destOrd="0" presId="urn:microsoft.com/office/officeart/2005/8/layout/list1"/>
    <dgm:cxn modelId="{DA7EF45D-6D10-4373-95E2-1904DDE90905}" type="presOf" srcId="{96654F84-FD0A-4039-A607-40F88DD5E553}" destId="{802A95F7-58EB-4883-81BB-28AE48F89C62}" srcOrd="0" destOrd="0" presId="urn:microsoft.com/office/officeart/2005/8/layout/list1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92BA135F-B41B-4FE1-8575-F3A24B28E071}" type="presOf" srcId="{FC7C71AC-DA30-4A93-94BC-F2A67210315B}" destId="{7281E192-0F65-48D7-B735-F7D840E37B27}" srcOrd="0" destOrd="1" presId="urn:microsoft.com/office/officeart/2005/8/layout/list1"/>
    <dgm:cxn modelId="{D1C1AC6C-8225-49E5-AD75-C3643971EA7F}" type="presOf" srcId="{C1CF935D-73DE-4A82-9F6E-549D878A253D}" destId="{D89C6509-8B2F-4C5F-AA99-EC6195239835}" srcOrd="0" destOrd="0" presId="urn:microsoft.com/office/officeart/2005/8/layout/list1"/>
    <dgm:cxn modelId="{BD4BA830-B6EE-4A5B-8FCB-9DE15FFD7E60}" type="presOf" srcId="{BAED45A5-77C6-4FA3-80EF-0B7F56E94AD0}" destId="{884D1FB8-A23E-4EB8-A036-14BEF0BB7993}" srcOrd="0" destOrd="1" presId="urn:microsoft.com/office/officeart/2005/8/layout/list1"/>
    <dgm:cxn modelId="{07CC580E-B33C-4945-B1A6-DC3830DAA06E}" type="presOf" srcId="{96654F84-FD0A-4039-A607-40F88DD5E553}" destId="{A85F5C87-DB2E-4CFF-95AA-B002F3C06BCB}" srcOrd="1" destOrd="0" presId="urn:microsoft.com/office/officeart/2005/8/layout/list1"/>
    <dgm:cxn modelId="{E514628D-649B-4D20-9849-99DA226B73E5}" type="presOf" srcId="{3C00D496-1A7F-4877-87BF-1F253335F8B2}" destId="{E8039DC9-3940-4717-9FC2-E0FB2B845D40}" srcOrd="0" destOrd="1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E252DB0E-F6B9-4AB7-9049-022DEC97C422}" type="presOf" srcId="{B677A647-9531-4E0F-882D-A515FB186F6C}" destId="{3298FBA7-6F48-4FED-885A-86A286FBAF26}" srcOrd="1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D765A719-F07B-490A-93D0-6EF0E3B72DA8}" type="presOf" srcId="{B839B059-F427-4348-88DC-D1F808014BB0}" destId="{884D1FB8-A23E-4EB8-A036-14BEF0BB7993}" srcOrd="0" destOrd="0" presId="urn:microsoft.com/office/officeart/2005/8/layout/list1"/>
    <dgm:cxn modelId="{94284F31-E407-43F7-8C94-C196EF23D685}" type="presOf" srcId="{9A8DBE26-3FC7-4AE0-BD25-1ABBFED82490}" destId="{656D2653-D397-4363-9948-1BF5912F58F6}" srcOrd="0" destOrd="1" presId="urn:microsoft.com/office/officeart/2005/8/layout/list1"/>
    <dgm:cxn modelId="{7F3A4E97-5356-4B5A-A9E8-DA86C0ACFD0A}" type="presOf" srcId="{7EA43179-5C54-4E90-9F59-0F58DCC1FC5A}" destId="{884D1FB8-A23E-4EB8-A036-14BEF0BB7993}" srcOrd="0" destOrd="2" presId="urn:microsoft.com/office/officeart/2005/8/layout/list1"/>
    <dgm:cxn modelId="{7109A3FD-9D54-46FE-9978-C84247EC772B}" type="presOf" srcId="{5BDF89B5-3D64-4AD3-B303-F95A1182E5DB}" destId="{C610B5D5-5A71-4970-BA76-956E05E5CC5F}" srcOrd="0" destOrd="0" presId="urn:microsoft.com/office/officeart/2005/8/layout/list1"/>
    <dgm:cxn modelId="{58E65934-D491-4AB6-B6E8-170644903939}" type="presOf" srcId="{344D547C-FE2D-404A-A85F-7DAED2816B41}" destId="{64F2B568-1126-40FF-9D9B-0AECD4FA2BE3}" srcOrd="0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CD83B9DF-6B63-4F4D-9C4C-8831ED40B3FF}" type="presOf" srcId="{4B68240F-28CF-45DF-868F-069BDBD01AFE}" destId="{0B498F39-AA3F-49B4-B807-32C7FBA504F0}" srcOrd="1" destOrd="0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5658A15D-F6A9-4682-A890-C8416074DF3F}" type="presOf" srcId="{B677A647-9531-4E0F-882D-A515FB186F6C}" destId="{45557956-9896-4DCA-9BEE-B0C6FC70B56D}" srcOrd="0" destOrd="0" presId="urn:microsoft.com/office/officeart/2005/8/layout/list1"/>
    <dgm:cxn modelId="{254F6489-55A9-43F2-AA02-4FBE04BA2EDA}" type="presOf" srcId="{BF41563D-7B37-4DAD-B273-90FCFEE01D2D}" destId="{E8039DC9-3940-4717-9FC2-E0FB2B845D40}" srcOrd="0" destOrd="0" presId="urn:microsoft.com/office/officeart/2005/8/layout/list1"/>
    <dgm:cxn modelId="{5FF7018F-EB83-4806-BC28-D8B71BE028FD}" type="presOf" srcId="{5BDF89B5-3D64-4AD3-B303-F95A1182E5DB}" destId="{1EBB76BD-A9FF-4F59-9B1D-5722402C07C7}" srcOrd="1" destOrd="0" presId="urn:microsoft.com/office/officeart/2005/8/layout/list1"/>
    <dgm:cxn modelId="{2280BF71-BA6C-40F0-80CC-38C12D84026E}" type="presOf" srcId="{CDA6CB11-C6CD-4B9A-BC31-DFE4C3BFDDF6}" destId="{656D2653-D397-4363-9948-1BF5912F58F6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F14722C7-AC77-43D5-B3DB-A4984FEE1D01}" type="presOf" srcId="{344D547C-FE2D-404A-A85F-7DAED2816B41}" destId="{0FA045A1-6953-4E60-BD87-ACE0A14EEA4F}" srcOrd="1" destOrd="0" presId="urn:microsoft.com/office/officeart/2005/8/layout/list1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0C01E4BF-2F4D-456E-A8A0-251A0E242319}" type="presParOf" srcId="{D89C6509-8B2F-4C5F-AA99-EC6195239835}" destId="{E76D02C9-6A96-4E1D-AEB4-D216374E906C}" srcOrd="0" destOrd="0" presId="urn:microsoft.com/office/officeart/2005/8/layout/list1"/>
    <dgm:cxn modelId="{E63B2159-6677-4587-9D59-A84AD9B27EAD}" type="presParOf" srcId="{E76D02C9-6A96-4E1D-AEB4-D216374E906C}" destId="{C610B5D5-5A71-4970-BA76-956E05E5CC5F}" srcOrd="0" destOrd="0" presId="urn:microsoft.com/office/officeart/2005/8/layout/list1"/>
    <dgm:cxn modelId="{01B1D895-2B05-433A-B68A-D0CA7C124A30}" type="presParOf" srcId="{E76D02C9-6A96-4E1D-AEB4-D216374E906C}" destId="{1EBB76BD-A9FF-4F59-9B1D-5722402C07C7}" srcOrd="1" destOrd="0" presId="urn:microsoft.com/office/officeart/2005/8/layout/list1"/>
    <dgm:cxn modelId="{1D29D755-EB64-49C7-BA85-4D3C44093C99}" type="presParOf" srcId="{D89C6509-8B2F-4C5F-AA99-EC6195239835}" destId="{2B096E8C-069F-4384-A652-376FCC11F1A5}" srcOrd="1" destOrd="0" presId="urn:microsoft.com/office/officeart/2005/8/layout/list1"/>
    <dgm:cxn modelId="{4A98CA0A-7AF5-4874-B71B-E9355226AADD}" type="presParOf" srcId="{D89C6509-8B2F-4C5F-AA99-EC6195239835}" destId="{656D2653-D397-4363-9948-1BF5912F58F6}" srcOrd="2" destOrd="0" presId="urn:microsoft.com/office/officeart/2005/8/layout/list1"/>
    <dgm:cxn modelId="{158422DC-8DCE-4569-83D3-6BA7A84B28A4}" type="presParOf" srcId="{D89C6509-8B2F-4C5F-AA99-EC6195239835}" destId="{425E6B9B-8D2C-43A9-9AD7-E9CEFCB026E0}" srcOrd="3" destOrd="0" presId="urn:microsoft.com/office/officeart/2005/8/layout/list1"/>
    <dgm:cxn modelId="{F72B69C8-F255-4158-90D3-84556E41C88C}" type="presParOf" srcId="{D89C6509-8B2F-4C5F-AA99-EC6195239835}" destId="{95757B4E-A614-4586-9CC1-3E74D5B079F0}" srcOrd="4" destOrd="0" presId="urn:microsoft.com/office/officeart/2005/8/layout/list1"/>
    <dgm:cxn modelId="{21FC6422-288C-40D3-A70A-AEF0B1FB8CA6}" type="presParOf" srcId="{95757B4E-A614-4586-9CC1-3E74D5B079F0}" destId="{802A95F7-58EB-4883-81BB-28AE48F89C62}" srcOrd="0" destOrd="0" presId="urn:microsoft.com/office/officeart/2005/8/layout/list1"/>
    <dgm:cxn modelId="{5DA7236D-E0D3-4932-8101-F5F5559B2351}" type="presParOf" srcId="{95757B4E-A614-4586-9CC1-3E74D5B079F0}" destId="{A85F5C87-DB2E-4CFF-95AA-B002F3C06BCB}" srcOrd="1" destOrd="0" presId="urn:microsoft.com/office/officeart/2005/8/layout/list1"/>
    <dgm:cxn modelId="{1D641EE6-D799-4F3F-BA21-C691A560F9FC}" type="presParOf" srcId="{D89C6509-8B2F-4C5F-AA99-EC6195239835}" destId="{9261C5E6-300D-48E1-B812-D11F61340807}" srcOrd="5" destOrd="0" presId="urn:microsoft.com/office/officeart/2005/8/layout/list1"/>
    <dgm:cxn modelId="{F58F2343-3547-4B1C-AC16-EA4D7DC45CEC}" type="presParOf" srcId="{D89C6509-8B2F-4C5F-AA99-EC6195239835}" destId="{E8039DC9-3940-4717-9FC2-E0FB2B845D40}" srcOrd="6" destOrd="0" presId="urn:microsoft.com/office/officeart/2005/8/layout/list1"/>
    <dgm:cxn modelId="{A1F5469D-DD79-4C91-B142-DFD5DB8F3500}" type="presParOf" srcId="{D89C6509-8B2F-4C5F-AA99-EC6195239835}" destId="{AC3DD5B4-A211-4DB4-B32D-D3155674C6DB}" srcOrd="7" destOrd="0" presId="urn:microsoft.com/office/officeart/2005/8/layout/list1"/>
    <dgm:cxn modelId="{08BD92AD-21B3-457F-8A37-C9AB2EA04358}" type="presParOf" srcId="{D89C6509-8B2F-4C5F-AA99-EC6195239835}" destId="{76E106F5-D9D2-4AE5-A518-E4ECE022029B}" srcOrd="8" destOrd="0" presId="urn:microsoft.com/office/officeart/2005/8/layout/list1"/>
    <dgm:cxn modelId="{E16125E0-9322-48C5-B912-5FB787F51BD9}" type="presParOf" srcId="{76E106F5-D9D2-4AE5-A518-E4ECE022029B}" destId="{80C938CE-0C3C-48F1-AD7D-829B16080CCA}" srcOrd="0" destOrd="0" presId="urn:microsoft.com/office/officeart/2005/8/layout/list1"/>
    <dgm:cxn modelId="{0509DC67-1F7C-4EA3-B720-4370C7434CFF}" type="presParOf" srcId="{76E106F5-D9D2-4AE5-A518-E4ECE022029B}" destId="{0B498F39-AA3F-49B4-B807-32C7FBA504F0}" srcOrd="1" destOrd="0" presId="urn:microsoft.com/office/officeart/2005/8/layout/list1"/>
    <dgm:cxn modelId="{755DB205-C8A4-426B-BDDE-2E3FD4BC678C}" type="presParOf" srcId="{D89C6509-8B2F-4C5F-AA99-EC6195239835}" destId="{EDE2B1F9-F1A9-462D-93F9-83184904C10C}" srcOrd="9" destOrd="0" presId="urn:microsoft.com/office/officeart/2005/8/layout/list1"/>
    <dgm:cxn modelId="{F622A2C0-F23A-4992-813D-D7D7F28F8B1A}" type="presParOf" srcId="{D89C6509-8B2F-4C5F-AA99-EC6195239835}" destId="{C0834600-8023-4901-945A-106717FD379D}" srcOrd="10" destOrd="0" presId="urn:microsoft.com/office/officeart/2005/8/layout/list1"/>
    <dgm:cxn modelId="{C4E954B5-981A-4FFA-8C98-E5ABA858FD18}" type="presParOf" srcId="{D89C6509-8B2F-4C5F-AA99-EC6195239835}" destId="{245EA319-3F2F-4357-A7D7-DEFA29816A63}" srcOrd="11" destOrd="0" presId="urn:microsoft.com/office/officeart/2005/8/layout/list1"/>
    <dgm:cxn modelId="{48C0ADEC-ACF5-4112-80EF-4E4DA4EA3954}" type="presParOf" srcId="{D89C6509-8B2F-4C5F-AA99-EC6195239835}" destId="{2657AC2C-B22E-4C06-82CB-A6C3DDC16AE3}" srcOrd="12" destOrd="0" presId="urn:microsoft.com/office/officeart/2005/8/layout/list1"/>
    <dgm:cxn modelId="{BBC750B7-2494-46D1-9E89-45D1AF16F00B}" type="presParOf" srcId="{2657AC2C-B22E-4C06-82CB-A6C3DDC16AE3}" destId="{45557956-9896-4DCA-9BEE-B0C6FC70B56D}" srcOrd="0" destOrd="0" presId="urn:microsoft.com/office/officeart/2005/8/layout/list1"/>
    <dgm:cxn modelId="{57DD503D-8540-40C8-AAF9-594E0E2F9ECE}" type="presParOf" srcId="{2657AC2C-B22E-4C06-82CB-A6C3DDC16AE3}" destId="{3298FBA7-6F48-4FED-885A-86A286FBAF26}" srcOrd="1" destOrd="0" presId="urn:microsoft.com/office/officeart/2005/8/layout/list1"/>
    <dgm:cxn modelId="{2F7298DD-CBB6-4865-B3D6-360D2D5C310E}" type="presParOf" srcId="{D89C6509-8B2F-4C5F-AA99-EC6195239835}" destId="{3719F7A0-0ABE-4D6F-8AF7-C5219DAF767B}" srcOrd="13" destOrd="0" presId="urn:microsoft.com/office/officeart/2005/8/layout/list1"/>
    <dgm:cxn modelId="{1D2B51E9-069E-467D-8370-7F4F6033EB4C}" type="presParOf" srcId="{D89C6509-8B2F-4C5F-AA99-EC6195239835}" destId="{7281E192-0F65-48D7-B735-F7D840E37B27}" srcOrd="14" destOrd="0" presId="urn:microsoft.com/office/officeart/2005/8/layout/list1"/>
    <dgm:cxn modelId="{3E51BC10-43EC-4672-820B-56AAB09839D9}" type="presParOf" srcId="{D89C6509-8B2F-4C5F-AA99-EC6195239835}" destId="{16332E3B-C480-4558-B382-F0503CC2D578}" srcOrd="15" destOrd="0" presId="urn:microsoft.com/office/officeart/2005/8/layout/list1"/>
    <dgm:cxn modelId="{F8A4EC2E-9E93-4782-AB7B-442DC4BF487B}" type="presParOf" srcId="{D89C6509-8B2F-4C5F-AA99-EC6195239835}" destId="{99A3F9E4-9179-468B-961F-215EE7AE5C81}" srcOrd="16" destOrd="0" presId="urn:microsoft.com/office/officeart/2005/8/layout/list1"/>
    <dgm:cxn modelId="{7DD18602-98B1-4E62-9FAB-AF4C220A0705}" type="presParOf" srcId="{99A3F9E4-9179-468B-961F-215EE7AE5C81}" destId="{64F2B568-1126-40FF-9D9B-0AECD4FA2BE3}" srcOrd="0" destOrd="0" presId="urn:microsoft.com/office/officeart/2005/8/layout/list1"/>
    <dgm:cxn modelId="{C5650648-2C9E-44D8-A63D-92B60E6DDB21}" type="presParOf" srcId="{99A3F9E4-9179-468B-961F-215EE7AE5C81}" destId="{0FA045A1-6953-4E60-BD87-ACE0A14EEA4F}" srcOrd="1" destOrd="0" presId="urn:microsoft.com/office/officeart/2005/8/layout/list1"/>
    <dgm:cxn modelId="{7D5FACC9-D3BE-40A4-80B5-7D65F9BDA412}" type="presParOf" srcId="{D89C6509-8B2F-4C5F-AA99-EC6195239835}" destId="{00716204-C7AB-433E-B0DD-980B4EA82CB4}" srcOrd="17" destOrd="0" presId="urn:microsoft.com/office/officeart/2005/8/layout/list1"/>
    <dgm:cxn modelId="{6FEB212B-2750-489C-B41A-38602C4265ED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1AF79A4F-711F-428F-8F52-7A9BE208D40E}" type="presOf" srcId="{7EA43179-5C54-4E90-9F59-0F58DCC1FC5A}" destId="{884D1FB8-A23E-4EB8-A036-14BEF0BB7993}" srcOrd="0" destOrd="2" presId="urn:microsoft.com/office/officeart/2005/8/layout/list1"/>
    <dgm:cxn modelId="{61B88E1D-F1C8-499E-BD1C-B4DB1360FEC8}" type="presOf" srcId="{96654F84-FD0A-4039-A607-40F88DD5E553}" destId="{802A95F7-58EB-4883-81BB-28AE48F89C62}" srcOrd="0" destOrd="0" presId="urn:microsoft.com/office/officeart/2005/8/layout/list1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004EFDE7-8E04-4DC9-AF06-05AA62F34512}" type="presOf" srcId="{4B68240F-28CF-45DF-868F-069BDBD01AFE}" destId="{0B498F39-AA3F-49B4-B807-32C7FBA504F0}" srcOrd="1" destOrd="0" presId="urn:microsoft.com/office/officeart/2005/8/layout/list1"/>
    <dgm:cxn modelId="{116A7BB3-2606-4DBE-A3DE-2F7CAB9C9483}" type="presOf" srcId="{9A8DBE26-3FC7-4AE0-BD25-1ABBFED82490}" destId="{656D2653-D397-4363-9948-1BF5912F58F6}" srcOrd="0" destOrd="1" presId="urn:microsoft.com/office/officeart/2005/8/layout/list1"/>
    <dgm:cxn modelId="{19EB0845-0318-4CB2-A0FE-3306CA694298}" type="presOf" srcId="{C1CF935D-73DE-4A82-9F6E-549D878A253D}" destId="{D89C6509-8B2F-4C5F-AA99-EC6195239835}" srcOrd="0" destOrd="0" presId="urn:microsoft.com/office/officeart/2005/8/layout/list1"/>
    <dgm:cxn modelId="{643B559A-6F12-4214-9446-B03F81D561CC}" type="presOf" srcId="{3C00D496-1A7F-4877-87BF-1F253335F8B2}" destId="{E8039DC9-3940-4717-9FC2-E0FB2B845D40}" srcOrd="0" destOrd="1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0803B3EA-BBEE-4062-AEA5-3B5CF9AD9DD9}" type="presOf" srcId="{5BDF89B5-3D64-4AD3-B303-F95A1182E5DB}" destId="{1EBB76BD-A9FF-4F59-9B1D-5722402C07C7}" srcOrd="1" destOrd="0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411E5654-3E88-43DE-B87A-E070A0DEB319}" type="presOf" srcId="{B839B059-F427-4348-88DC-D1F808014BB0}" destId="{884D1FB8-A23E-4EB8-A036-14BEF0BB7993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1C424246-8A79-414D-A02F-263B4829814F}" type="presOf" srcId="{B677A647-9531-4E0F-882D-A515FB186F6C}" destId="{45557956-9896-4DCA-9BEE-B0C6FC70B56D}" srcOrd="0" destOrd="0" presId="urn:microsoft.com/office/officeart/2005/8/layout/list1"/>
    <dgm:cxn modelId="{18771E8A-11F2-42FF-AB5A-1462E7AB3168}" type="presOf" srcId="{344D547C-FE2D-404A-A85F-7DAED2816B41}" destId="{64F2B568-1126-40FF-9D9B-0AECD4FA2BE3}" srcOrd="0" destOrd="0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BEF07E63-228E-40EA-B23C-D4BD8657538E}" type="presOf" srcId="{FC7C71AC-DA30-4A93-94BC-F2A67210315B}" destId="{7281E192-0F65-48D7-B735-F7D840E37B27}" srcOrd="0" destOrd="1" presId="urn:microsoft.com/office/officeart/2005/8/layout/list1"/>
    <dgm:cxn modelId="{F52B9B65-05A0-4E59-BD9B-C816898C1FEF}" type="presOf" srcId="{5BDF89B5-3D64-4AD3-B303-F95A1182E5DB}" destId="{C610B5D5-5A71-4970-BA76-956E05E5CC5F}" srcOrd="0" destOrd="0" presId="urn:microsoft.com/office/officeart/2005/8/layout/list1"/>
    <dgm:cxn modelId="{94677A45-9336-48AD-A7E0-2344B9467B43}" type="presOf" srcId="{96654F84-FD0A-4039-A607-40F88DD5E553}" destId="{A85F5C87-DB2E-4CFF-95AA-B002F3C06BCB}" srcOrd="1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2405B9D8-9D94-4D38-BD7B-AD7E6081268F}" type="presOf" srcId="{4B68240F-28CF-45DF-868F-069BDBD01AFE}" destId="{80C938CE-0C3C-48F1-AD7D-829B16080CCA}" srcOrd="0" destOrd="0" presId="urn:microsoft.com/office/officeart/2005/8/layout/list1"/>
    <dgm:cxn modelId="{ACF9BA32-4223-495D-A0B2-9584B5E34347}" type="presOf" srcId="{BF41563D-7B37-4DAD-B273-90FCFEE01D2D}" destId="{E8039DC9-3940-4717-9FC2-E0FB2B845D40}" srcOrd="0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628B43E9-B32D-4F2E-A673-DE92DFD1A3A0}" type="presOf" srcId="{1C7496CE-BFFD-404C-BA10-CA43D7440480}" destId="{7281E192-0F65-48D7-B735-F7D840E37B27}" srcOrd="0" destOrd="0" presId="urn:microsoft.com/office/officeart/2005/8/layout/list1"/>
    <dgm:cxn modelId="{F89C8B7A-B1B5-4955-A6A8-A7454C4B66D0}" type="presOf" srcId="{CDA6CB11-C6CD-4B9A-BC31-DFE4C3BFDDF6}" destId="{656D2653-D397-4363-9948-1BF5912F58F6}" srcOrd="0" destOrd="0" presId="urn:microsoft.com/office/officeart/2005/8/layout/list1"/>
    <dgm:cxn modelId="{337C0645-DB99-46AD-9CAA-EE6A82B3865D}" type="presOf" srcId="{344D547C-FE2D-404A-A85F-7DAED2816B41}" destId="{0FA045A1-6953-4E60-BD87-ACE0A14EEA4F}" srcOrd="1" destOrd="0" presId="urn:microsoft.com/office/officeart/2005/8/layout/list1"/>
    <dgm:cxn modelId="{6C086EA3-4BB1-44AA-86B8-669E9AE87375}" type="presOf" srcId="{B677A647-9531-4E0F-882D-A515FB186F6C}" destId="{3298FBA7-6F48-4FED-885A-86A286FBAF26}" srcOrd="1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0E1C0115-974F-40C8-870B-03017C51AFA2}" type="presOf" srcId="{BAED45A5-77C6-4FA3-80EF-0B7F56E94AD0}" destId="{884D1FB8-A23E-4EB8-A036-14BEF0BB7993}" srcOrd="0" destOrd="1" presId="urn:microsoft.com/office/officeart/2005/8/layout/list1"/>
    <dgm:cxn modelId="{BDAE8E4E-DEC0-4349-9A4B-C89698E9C544}" type="presParOf" srcId="{D89C6509-8B2F-4C5F-AA99-EC6195239835}" destId="{E76D02C9-6A96-4E1D-AEB4-D216374E906C}" srcOrd="0" destOrd="0" presId="urn:microsoft.com/office/officeart/2005/8/layout/list1"/>
    <dgm:cxn modelId="{996C3D81-37E2-4C4A-91BD-C65896DF1C4F}" type="presParOf" srcId="{E76D02C9-6A96-4E1D-AEB4-D216374E906C}" destId="{C610B5D5-5A71-4970-BA76-956E05E5CC5F}" srcOrd="0" destOrd="0" presId="urn:microsoft.com/office/officeart/2005/8/layout/list1"/>
    <dgm:cxn modelId="{5A1380ED-B445-475D-B54A-5E4A4D012D92}" type="presParOf" srcId="{E76D02C9-6A96-4E1D-AEB4-D216374E906C}" destId="{1EBB76BD-A9FF-4F59-9B1D-5722402C07C7}" srcOrd="1" destOrd="0" presId="urn:microsoft.com/office/officeart/2005/8/layout/list1"/>
    <dgm:cxn modelId="{B2ABAE08-41D0-48DE-9096-01F947A86DF8}" type="presParOf" srcId="{D89C6509-8B2F-4C5F-AA99-EC6195239835}" destId="{2B096E8C-069F-4384-A652-376FCC11F1A5}" srcOrd="1" destOrd="0" presId="urn:microsoft.com/office/officeart/2005/8/layout/list1"/>
    <dgm:cxn modelId="{E7D7C892-EED6-4F08-97B6-F158AC4B1930}" type="presParOf" srcId="{D89C6509-8B2F-4C5F-AA99-EC6195239835}" destId="{656D2653-D397-4363-9948-1BF5912F58F6}" srcOrd="2" destOrd="0" presId="urn:microsoft.com/office/officeart/2005/8/layout/list1"/>
    <dgm:cxn modelId="{E732B068-C526-49AF-80E7-32B2ED37118F}" type="presParOf" srcId="{D89C6509-8B2F-4C5F-AA99-EC6195239835}" destId="{425E6B9B-8D2C-43A9-9AD7-E9CEFCB026E0}" srcOrd="3" destOrd="0" presId="urn:microsoft.com/office/officeart/2005/8/layout/list1"/>
    <dgm:cxn modelId="{77F96B1C-CB4F-4DCE-9493-37DB4A2675A3}" type="presParOf" srcId="{D89C6509-8B2F-4C5F-AA99-EC6195239835}" destId="{95757B4E-A614-4586-9CC1-3E74D5B079F0}" srcOrd="4" destOrd="0" presId="urn:microsoft.com/office/officeart/2005/8/layout/list1"/>
    <dgm:cxn modelId="{DC88CEE8-F52C-4908-A9A3-602325F743FD}" type="presParOf" srcId="{95757B4E-A614-4586-9CC1-3E74D5B079F0}" destId="{802A95F7-58EB-4883-81BB-28AE48F89C62}" srcOrd="0" destOrd="0" presId="urn:microsoft.com/office/officeart/2005/8/layout/list1"/>
    <dgm:cxn modelId="{2B195E3F-752D-4753-AAD4-A33912F87FC9}" type="presParOf" srcId="{95757B4E-A614-4586-9CC1-3E74D5B079F0}" destId="{A85F5C87-DB2E-4CFF-95AA-B002F3C06BCB}" srcOrd="1" destOrd="0" presId="urn:microsoft.com/office/officeart/2005/8/layout/list1"/>
    <dgm:cxn modelId="{58B5F9E1-DC64-4FE5-AAF8-BB7B6DD70182}" type="presParOf" srcId="{D89C6509-8B2F-4C5F-AA99-EC6195239835}" destId="{9261C5E6-300D-48E1-B812-D11F61340807}" srcOrd="5" destOrd="0" presId="urn:microsoft.com/office/officeart/2005/8/layout/list1"/>
    <dgm:cxn modelId="{75024970-D930-4731-8CA1-12523BFC2AF0}" type="presParOf" srcId="{D89C6509-8B2F-4C5F-AA99-EC6195239835}" destId="{E8039DC9-3940-4717-9FC2-E0FB2B845D40}" srcOrd="6" destOrd="0" presId="urn:microsoft.com/office/officeart/2005/8/layout/list1"/>
    <dgm:cxn modelId="{F98BA111-5BBE-4FA8-8376-119988EED169}" type="presParOf" srcId="{D89C6509-8B2F-4C5F-AA99-EC6195239835}" destId="{AC3DD5B4-A211-4DB4-B32D-D3155674C6DB}" srcOrd="7" destOrd="0" presId="urn:microsoft.com/office/officeart/2005/8/layout/list1"/>
    <dgm:cxn modelId="{AA822577-2A6A-4ECF-9266-CC9550F38FFC}" type="presParOf" srcId="{D89C6509-8B2F-4C5F-AA99-EC6195239835}" destId="{76E106F5-D9D2-4AE5-A518-E4ECE022029B}" srcOrd="8" destOrd="0" presId="urn:microsoft.com/office/officeart/2005/8/layout/list1"/>
    <dgm:cxn modelId="{9A313825-8A61-406E-ACC2-A0A01B49C293}" type="presParOf" srcId="{76E106F5-D9D2-4AE5-A518-E4ECE022029B}" destId="{80C938CE-0C3C-48F1-AD7D-829B16080CCA}" srcOrd="0" destOrd="0" presId="urn:microsoft.com/office/officeart/2005/8/layout/list1"/>
    <dgm:cxn modelId="{F69DE2C6-FD3A-40E8-A557-E993006FEC9F}" type="presParOf" srcId="{76E106F5-D9D2-4AE5-A518-E4ECE022029B}" destId="{0B498F39-AA3F-49B4-B807-32C7FBA504F0}" srcOrd="1" destOrd="0" presId="urn:microsoft.com/office/officeart/2005/8/layout/list1"/>
    <dgm:cxn modelId="{D49FEE33-29EF-463C-9D03-12117AB9DFE2}" type="presParOf" srcId="{D89C6509-8B2F-4C5F-AA99-EC6195239835}" destId="{EDE2B1F9-F1A9-462D-93F9-83184904C10C}" srcOrd="9" destOrd="0" presId="urn:microsoft.com/office/officeart/2005/8/layout/list1"/>
    <dgm:cxn modelId="{B89B8129-9B47-4E93-8965-1007C5CFA05A}" type="presParOf" srcId="{D89C6509-8B2F-4C5F-AA99-EC6195239835}" destId="{C0834600-8023-4901-945A-106717FD379D}" srcOrd="10" destOrd="0" presId="urn:microsoft.com/office/officeart/2005/8/layout/list1"/>
    <dgm:cxn modelId="{DC3EF80F-7967-4092-850B-06D4A488CF18}" type="presParOf" srcId="{D89C6509-8B2F-4C5F-AA99-EC6195239835}" destId="{245EA319-3F2F-4357-A7D7-DEFA29816A63}" srcOrd="11" destOrd="0" presId="urn:microsoft.com/office/officeart/2005/8/layout/list1"/>
    <dgm:cxn modelId="{614E6043-2377-46DC-8363-F1167EDD8744}" type="presParOf" srcId="{D89C6509-8B2F-4C5F-AA99-EC6195239835}" destId="{2657AC2C-B22E-4C06-82CB-A6C3DDC16AE3}" srcOrd="12" destOrd="0" presId="urn:microsoft.com/office/officeart/2005/8/layout/list1"/>
    <dgm:cxn modelId="{71439918-0670-4BCB-9420-1794123D8258}" type="presParOf" srcId="{2657AC2C-B22E-4C06-82CB-A6C3DDC16AE3}" destId="{45557956-9896-4DCA-9BEE-B0C6FC70B56D}" srcOrd="0" destOrd="0" presId="urn:microsoft.com/office/officeart/2005/8/layout/list1"/>
    <dgm:cxn modelId="{873574E1-62C9-4C1C-9E9E-212C57135BE0}" type="presParOf" srcId="{2657AC2C-B22E-4C06-82CB-A6C3DDC16AE3}" destId="{3298FBA7-6F48-4FED-885A-86A286FBAF26}" srcOrd="1" destOrd="0" presId="urn:microsoft.com/office/officeart/2005/8/layout/list1"/>
    <dgm:cxn modelId="{F357A308-B028-4666-A4F9-FFE891AEB904}" type="presParOf" srcId="{D89C6509-8B2F-4C5F-AA99-EC6195239835}" destId="{3719F7A0-0ABE-4D6F-8AF7-C5219DAF767B}" srcOrd="13" destOrd="0" presId="urn:microsoft.com/office/officeart/2005/8/layout/list1"/>
    <dgm:cxn modelId="{7FA9B4EE-689B-4E91-B17A-0CFD79E30BDF}" type="presParOf" srcId="{D89C6509-8B2F-4C5F-AA99-EC6195239835}" destId="{7281E192-0F65-48D7-B735-F7D840E37B27}" srcOrd="14" destOrd="0" presId="urn:microsoft.com/office/officeart/2005/8/layout/list1"/>
    <dgm:cxn modelId="{C985F53C-A922-48E4-8B18-C9BEDE8C6487}" type="presParOf" srcId="{D89C6509-8B2F-4C5F-AA99-EC6195239835}" destId="{16332E3B-C480-4558-B382-F0503CC2D578}" srcOrd="15" destOrd="0" presId="urn:microsoft.com/office/officeart/2005/8/layout/list1"/>
    <dgm:cxn modelId="{79F161F3-C721-4DEF-9913-03B4F69C387A}" type="presParOf" srcId="{D89C6509-8B2F-4C5F-AA99-EC6195239835}" destId="{99A3F9E4-9179-468B-961F-215EE7AE5C81}" srcOrd="16" destOrd="0" presId="urn:microsoft.com/office/officeart/2005/8/layout/list1"/>
    <dgm:cxn modelId="{269E54D5-C236-4B5C-B47A-F6853702B382}" type="presParOf" srcId="{99A3F9E4-9179-468B-961F-215EE7AE5C81}" destId="{64F2B568-1126-40FF-9D9B-0AECD4FA2BE3}" srcOrd="0" destOrd="0" presId="urn:microsoft.com/office/officeart/2005/8/layout/list1"/>
    <dgm:cxn modelId="{DE374EFA-1AFE-4A68-81F2-7650B7ADDA27}" type="presParOf" srcId="{99A3F9E4-9179-468B-961F-215EE7AE5C81}" destId="{0FA045A1-6953-4E60-BD87-ACE0A14EEA4F}" srcOrd="1" destOrd="0" presId="urn:microsoft.com/office/officeart/2005/8/layout/list1"/>
    <dgm:cxn modelId="{D3852B0D-4AD4-443A-AC4C-C3E178E38895}" type="presParOf" srcId="{D89C6509-8B2F-4C5F-AA99-EC6195239835}" destId="{00716204-C7AB-433E-B0DD-980B4EA82CB4}" srcOrd="17" destOrd="0" presId="urn:microsoft.com/office/officeart/2005/8/layout/list1"/>
    <dgm:cxn modelId="{4884C329-8CF3-44A5-B283-16AD451D7CF0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B3C62834-11E7-4DEF-AFE4-37879F30B5B0}" type="presOf" srcId="{5BDF89B5-3D64-4AD3-B303-F95A1182E5DB}" destId="{1EBB76BD-A9FF-4F59-9B1D-5722402C07C7}" srcOrd="1" destOrd="0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5AEE7D01-EEB7-479F-B79B-D61ED0F3038D}" type="presOf" srcId="{BF41563D-7B37-4DAD-B273-90FCFEE01D2D}" destId="{E8039DC9-3940-4717-9FC2-E0FB2B845D40}" srcOrd="0" destOrd="0" presId="urn:microsoft.com/office/officeart/2005/8/layout/list1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3EF73E3C-BA64-4887-A475-F5BC95128E1E}" type="presOf" srcId="{3C00D496-1A7F-4877-87BF-1F253335F8B2}" destId="{E8039DC9-3940-4717-9FC2-E0FB2B845D40}" srcOrd="0" destOrd="1" presId="urn:microsoft.com/office/officeart/2005/8/layout/list1"/>
    <dgm:cxn modelId="{DAC49142-1672-4FC1-9463-2E73960E4B8C}" type="presOf" srcId="{344D547C-FE2D-404A-A85F-7DAED2816B41}" destId="{64F2B568-1126-40FF-9D9B-0AECD4FA2BE3}" srcOrd="0" destOrd="0" presId="urn:microsoft.com/office/officeart/2005/8/layout/list1"/>
    <dgm:cxn modelId="{CC0DD667-DC71-4BE5-A2D0-B551B13B6466}" type="presOf" srcId="{7EA43179-5C54-4E90-9F59-0F58DCC1FC5A}" destId="{884D1FB8-A23E-4EB8-A036-14BEF0BB7993}" srcOrd="0" destOrd="2" presId="urn:microsoft.com/office/officeart/2005/8/layout/list1"/>
    <dgm:cxn modelId="{1CC1C04D-926F-4CFD-8F1B-42587A03DCE6}" type="presOf" srcId="{4B68240F-28CF-45DF-868F-069BDBD01AFE}" destId="{80C938CE-0C3C-48F1-AD7D-829B16080CCA}" srcOrd="0" destOrd="0" presId="urn:microsoft.com/office/officeart/2005/8/layout/list1"/>
    <dgm:cxn modelId="{ED0036D3-D494-43D5-9A80-304973CC88F3}" type="presOf" srcId="{344D547C-FE2D-404A-A85F-7DAED2816B41}" destId="{0FA045A1-6953-4E60-BD87-ACE0A14EEA4F}" srcOrd="1" destOrd="0" presId="urn:microsoft.com/office/officeart/2005/8/layout/list1"/>
    <dgm:cxn modelId="{A6132862-21C3-473C-8ADD-2D248970649E}" type="presOf" srcId="{CDA6CB11-C6CD-4B9A-BC31-DFE4C3BFDDF6}" destId="{656D2653-D397-4363-9948-1BF5912F58F6}" srcOrd="0" destOrd="0" presId="urn:microsoft.com/office/officeart/2005/8/layout/list1"/>
    <dgm:cxn modelId="{4123CE31-CA9D-440A-B7CB-132445C8308C}" type="presOf" srcId="{4B68240F-28CF-45DF-868F-069BDBD01AFE}" destId="{0B498F39-AA3F-49B4-B807-32C7FBA504F0}" srcOrd="1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B3BF782D-4BAA-44B3-95AF-8C2A7E3BF938}" type="presOf" srcId="{1C7496CE-BFFD-404C-BA10-CA43D7440480}" destId="{7281E192-0F65-48D7-B735-F7D840E37B27}" srcOrd="0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05CD078F-79A6-4331-96FC-A78BD863116C}" type="presOf" srcId="{96654F84-FD0A-4039-A607-40F88DD5E553}" destId="{A85F5C87-DB2E-4CFF-95AA-B002F3C06BCB}" srcOrd="1" destOrd="0" presId="urn:microsoft.com/office/officeart/2005/8/layout/list1"/>
    <dgm:cxn modelId="{1BE49EFC-B19C-4CD5-9DAD-FA551D449A69}" type="presOf" srcId="{9A8DBE26-3FC7-4AE0-BD25-1ABBFED82490}" destId="{656D2653-D397-4363-9948-1BF5912F58F6}" srcOrd="0" destOrd="1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D0F729A9-C688-4910-8FE9-40EEAC4A275E}" type="presOf" srcId="{B839B059-F427-4348-88DC-D1F808014BB0}" destId="{884D1FB8-A23E-4EB8-A036-14BEF0BB7993}" srcOrd="0" destOrd="0" presId="urn:microsoft.com/office/officeart/2005/8/layout/list1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99927294-B5C1-4F88-82CE-471151E94856}" type="presOf" srcId="{FC7C71AC-DA30-4A93-94BC-F2A67210315B}" destId="{7281E192-0F65-48D7-B735-F7D840E37B27}" srcOrd="0" destOrd="1" presId="urn:microsoft.com/office/officeart/2005/8/layout/list1"/>
    <dgm:cxn modelId="{624F9C80-CD38-4E70-A6A8-262A704A8E18}" type="presOf" srcId="{B677A647-9531-4E0F-882D-A515FB186F6C}" destId="{45557956-9896-4DCA-9BEE-B0C6FC70B56D}" srcOrd="0" destOrd="0" presId="urn:microsoft.com/office/officeart/2005/8/layout/list1"/>
    <dgm:cxn modelId="{1C24F6A1-885A-4C73-B4C5-B801579FDA7B}" type="presOf" srcId="{96654F84-FD0A-4039-A607-40F88DD5E553}" destId="{802A95F7-58EB-4883-81BB-28AE48F89C62}" srcOrd="0" destOrd="0" presId="urn:microsoft.com/office/officeart/2005/8/layout/list1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D9DC8908-CDFA-46B3-8D9A-A07EB26C6051}" type="presOf" srcId="{B677A647-9531-4E0F-882D-A515FB186F6C}" destId="{3298FBA7-6F48-4FED-885A-86A286FBAF26}" srcOrd="1" destOrd="0" presId="urn:microsoft.com/office/officeart/2005/8/layout/list1"/>
    <dgm:cxn modelId="{D66132FF-E799-4320-9029-43485543DB0F}" type="presOf" srcId="{5BDF89B5-3D64-4AD3-B303-F95A1182E5DB}" destId="{C610B5D5-5A71-4970-BA76-956E05E5CC5F}" srcOrd="0" destOrd="0" presId="urn:microsoft.com/office/officeart/2005/8/layout/list1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DE878BA8-7A5B-4E25-AE14-4F47909D6597}" type="presOf" srcId="{BAED45A5-77C6-4FA3-80EF-0B7F56E94AD0}" destId="{884D1FB8-A23E-4EB8-A036-14BEF0BB7993}" srcOrd="0" destOrd="1" presId="urn:microsoft.com/office/officeart/2005/8/layout/list1"/>
    <dgm:cxn modelId="{A482546C-B0C7-4936-BC8E-CD8CD5787680}" type="presOf" srcId="{C1CF935D-73DE-4A82-9F6E-549D878A253D}" destId="{D89C6509-8B2F-4C5F-AA99-EC6195239835}" srcOrd="0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87C55160-B967-49EF-85B8-0566F83C1C8F}" type="presParOf" srcId="{D89C6509-8B2F-4C5F-AA99-EC6195239835}" destId="{E76D02C9-6A96-4E1D-AEB4-D216374E906C}" srcOrd="0" destOrd="0" presId="urn:microsoft.com/office/officeart/2005/8/layout/list1"/>
    <dgm:cxn modelId="{88CB5B8E-89B4-42CF-9450-A0D7D8836E80}" type="presParOf" srcId="{E76D02C9-6A96-4E1D-AEB4-D216374E906C}" destId="{C610B5D5-5A71-4970-BA76-956E05E5CC5F}" srcOrd="0" destOrd="0" presId="urn:microsoft.com/office/officeart/2005/8/layout/list1"/>
    <dgm:cxn modelId="{817EEF4E-7CE3-4A3E-A26F-6F55550027BB}" type="presParOf" srcId="{E76D02C9-6A96-4E1D-AEB4-D216374E906C}" destId="{1EBB76BD-A9FF-4F59-9B1D-5722402C07C7}" srcOrd="1" destOrd="0" presId="urn:microsoft.com/office/officeart/2005/8/layout/list1"/>
    <dgm:cxn modelId="{A0DB5399-6506-4BD7-9164-0B649D850A83}" type="presParOf" srcId="{D89C6509-8B2F-4C5F-AA99-EC6195239835}" destId="{2B096E8C-069F-4384-A652-376FCC11F1A5}" srcOrd="1" destOrd="0" presId="urn:microsoft.com/office/officeart/2005/8/layout/list1"/>
    <dgm:cxn modelId="{7FE462ED-5BE6-4D70-960C-BDA1CD873D38}" type="presParOf" srcId="{D89C6509-8B2F-4C5F-AA99-EC6195239835}" destId="{656D2653-D397-4363-9948-1BF5912F58F6}" srcOrd="2" destOrd="0" presId="urn:microsoft.com/office/officeart/2005/8/layout/list1"/>
    <dgm:cxn modelId="{8DAE2250-A05F-4A51-869C-DF2F7E1899CC}" type="presParOf" srcId="{D89C6509-8B2F-4C5F-AA99-EC6195239835}" destId="{425E6B9B-8D2C-43A9-9AD7-E9CEFCB026E0}" srcOrd="3" destOrd="0" presId="urn:microsoft.com/office/officeart/2005/8/layout/list1"/>
    <dgm:cxn modelId="{CA4D7DE3-25C3-440F-906E-E471F41CDC23}" type="presParOf" srcId="{D89C6509-8B2F-4C5F-AA99-EC6195239835}" destId="{95757B4E-A614-4586-9CC1-3E74D5B079F0}" srcOrd="4" destOrd="0" presId="urn:microsoft.com/office/officeart/2005/8/layout/list1"/>
    <dgm:cxn modelId="{7E3047B9-A199-4923-A102-B2853DF09303}" type="presParOf" srcId="{95757B4E-A614-4586-9CC1-3E74D5B079F0}" destId="{802A95F7-58EB-4883-81BB-28AE48F89C62}" srcOrd="0" destOrd="0" presId="urn:microsoft.com/office/officeart/2005/8/layout/list1"/>
    <dgm:cxn modelId="{16D36A3B-50F2-4218-A3A2-20232FDF6901}" type="presParOf" srcId="{95757B4E-A614-4586-9CC1-3E74D5B079F0}" destId="{A85F5C87-DB2E-4CFF-95AA-B002F3C06BCB}" srcOrd="1" destOrd="0" presId="urn:microsoft.com/office/officeart/2005/8/layout/list1"/>
    <dgm:cxn modelId="{52A73D94-B5CB-42F4-B102-F4E55E939F5B}" type="presParOf" srcId="{D89C6509-8B2F-4C5F-AA99-EC6195239835}" destId="{9261C5E6-300D-48E1-B812-D11F61340807}" srcOrd="5" destOrd="0" presId="urn:microsoft.com/office/officeart/2005/8/layout/list1"/>
    <dgm:cxn modelId="{91CFB170-FB6E-4528-9138-0EC16E49BF16}" type="presParOf" srcId="{D89C6509-8B2F-4C5F-AA99-EC6195239835}" destId="{E8039DC9-3940-4717-9FC2-E0FB2B845D40}" srcOrd="6" destOrd="0" presId="urn:microsoft.com/office/officeart/2005/8/layout/list1"/>
    <dgm:cxn modelId="{CAD93450-3C0A-4CCD-ABFF-A01255582F4B}" type="presParOf" srcId="{D89C6509-8B2F-4C5F-AA99-EC6195239835}" destId="{AC3DD5B4-A211-4DB4-B32D-D3155674C6DB}" srcOrd="7" destOrd="0" presId="urn:microsoft.com/office/officeart/2005/8/layout/list1"/>
    <dgm:cxn modelId="{99D2618B-7652-4250-8C5C-158F49490D5D}" type="presParOf" srcId="{D89C6509-8B2F-4C5F-AA99-EC6195239835}" destId="{76E106F5-D9D2-4AE5-A518-E4ECE022029B}" srcOrd="8" destOrd="0" presId="urn:microsoft.com/office/officeart/2005/8/layout/list1"/>
    <dgm:cxn modelId="{47CE6A5F-39D0-4324-827D-756D59423DEB}" type="presParOf" srcId="{76E106F5-D9D2-4AE5-A518-E4ECE022029B}" destId="{80C938CE-0C3C-48F1-AD7D-829B16080CCA}" srcOrd="0" destOrd="0" presId="urn:microsoft.com/office/officeart/2005/8/layout/list1"/>
    <dgm:cxn modelId="{82D76A5C-A0D8-472F-9CCE-05F42C216BD1}" type="presParOf" srcId="{76E106F5-D9D2-4AE5-A518-E4ECE022029B}" destId="{0B498F39-AA3F-49B4-B807-32C7FBA504F0}" srcOrd="1" destOrd="0" presId="urn:microsoft.com/office/officeart/2005/8/layout/list1"/>
    <dgm:cxn modelId="{3FDD9EC4-4752-4013-83CC-16585CC69EB2}" type="presParOf" srcId="{D89C6509-8B2F-4C5F-AA99-EC6195239835}" destId="{EDE2B1F9-F1A9-462D-93F9-83184904C10C}" srcOrd="9" destOrd="0" presId="urn:microsoft.com/office/officeart/2005/8/layout/list1"/>
    <dgm:cxn modelId="{FAA84821-2B76-4A70-B28B-F8D4EAF173BA}" type="presParOf" srcId="{D89C6509-8B2F-4C5F-AA99-EC6195239835}" destId="{C0834600-8023-4901-945A-106717FD379D}" srcOrd="10" destOrd="0" presId="urn:microsoft.com/office/officeart/2005/8/layout/list1"/>
    <dgm:cxn modelId="{AF58C20B-6D95-4C64-9F0A-7FAE36232266}" type="presParOf" srcId="{D89C6509-8B2F-4C5F-AA99-EC6195239835}" destId="{245EA319-3F2F-4357-A7D7-DEFA29816A63}" srcOrd="11" destOrd="0" presId="urn:microsoft.com/office/officeart/2005/8/layout/list1"/>
    <dgm:cxn modelId="{9E5EA15B-130C-4AF7-99B4-AB11F1CBAF23}" type="presParOf" srcId="{D89C6509-8B2F-4C5F-AA99-EC6195239835}" destId="{2657AC2C-B22E-4C06-82CB-A6C3DDC16AE3}" srcOrd="12" destOrd="0" presId="urn:microsoft.com/office/officeart/2005/8/layout/list1"/>
    <dgm:cxn modelId="{74225E90-6E90-47F3-9F5F-A75CC7D6C841}" type="presParOf" srcId="{2657AC2C-B22E-4C06-82CB-A6C3DDC16AE3}" destId="{45557956-9896-4DCA-9BEE-B0C6FC70B56D}" srcOrd="0" destOrd="0" presId="urn:microsoft.com/office/officeart/2005/8/layout/list1"/>
    <dgm:cxn modelId="{E5FE49CC-AB4E-475B-A801-742FAEF33CAD}" type="presParOf" srcId="{2657AC2C-B22E-4C06-82CB-A6C3DDC16AE3}" destId="{3298FBA7-6F48-4FED-885A-86A286FBAF26}" srcOrd="1" destOrd="0" presId="urn:microsoft.com/office/officeart/2005/8/layout/list1"/>
    <dgm:cxn modelId="{0CA8BEBB-364F-4BE5-B8BB-CDA9B6A62FCE}" type="presParOf" srcId="{D89C6509-8B2F-4C5F-AA99-EC6195239835}" destId="{3719F7A0-0ABE-4D6F-8AF7-C5219DAF767B}" srcOrd="13" destOrd="0" presId="urn:microsoft.com/office/officeart/2005/8/layout/list1"/>
    <dgm:cxn modelId="{B9652DA0-C760-4B67-9032-652F435403AE}" type="presParOf" srcId="{D89C6509-8B2F-4C5F-AA99-EC6195239835}" destId="{7281E192-0F65-48D7-B735-F7D840E37B27}" srcOrd="14" destOrd="0" presId="urn:microsoft.com/office/officeart/2005/8/layout/list1"/>
    <dgm:cxn modelId="{54E1E9B9-9B5D-41F8-B238-6AAE222A82B6}" type="presParOf" srcId="{D89C6509-8B2F-4C5F-AA99-EC6195239835}" destId="{16332E3B-C480-4558-B382-F0503CC2D578}" srcOrd="15" destOrd="0" presId="urn:microsoft.com/office/officeart/2005/8/layout/list1"/>
    <dgm:cxn modelId="{8C1C9A14-2521-40F4-A03E-936117EB6EED}" type="presParOf" srcId="{D89C6509-8B2F-4C5F-AA99-EC6195239835}" destId="{99A3F9E4-9179-468B-961F-215EE7AE5C81}" srcOrd="16" destOrd="0" presId="urn:microsoft.com/office/officeart/2005/8/layout/list1"/>
    <dgm:cxn modelId="{4ADE521E-DE62-435E-BFEC-BBCD088221C2}" type="presParOf" srcId="{99A3F9E4-9179-468B-961F-215EE7AE5C81}" destId="{64F2B568-1126-40FF-9D9B-0AECD4FA2BE3}" srcOrd="0" destOrd="0" presId="urn:microsoft.com/office/officeart/2005/8/layout/list1"/>
    <dgm:cxn modelId="{A07A9502-1688-4184-958C-BFB73B6A6A77}" type="presParOf" srcId="{99A3F9E4-9179-468B-961F-215EE7AE5C81}" destId="{0FA045A1-6953-4E60-BD87-ACE0A14EEA4F}" srcOrd="1" destOrd="0" presId="urn:microsoft.com/office/officeart/2005/8/layout/list1"/>
    <dgm:cxn modelId="{0724C6A2-6EB3-4130-A4DC-037900833A9A}" type="presParOf" srcId="{D89C6509-8B2F-4C5F-AA99-EC6195239835}" destId="{00716204-C7AB-433E-B0DD-980B4EA82CB4}" srcOrd="17" destOrd="0" presId="urn:microsoft.com/office/officeart/2005/8/layout/list1"/>
    <dgm:cxn modelId="{03FD9E22-46D4-4A76-B21B-CF579CC03235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CC9855AE-57B0-4E36-8CD7-97EE90AB99DD}" type="presOf" srcId="{C1CF935D-73DE-4A82-9F6E-549D878A253D}" destId="{D89C6509-8B2F-4C5F-AA99-EC6195239835}" srcOrd="0" destOrd="0" presId="urn:microsoft.com/office/officeart/2005/8/layout/list1"/>
    <dgm:cxn modelId="{E2957782-2653-48FE-9C55-353C06D91993}" type="presOf" srcId="{CDA6CB11-C6CD-4B9A-BC31-DFE4C3BFDDF6}" destId="{656D2653-D397-4363-9948-1BF5912F58F6}" srcOrd="0" destOrd="0" presId="urn:microsoft.com/office/officeart/2005/8/layout/list1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9C5AF8A3-993B-4EB0-90C0-1C3F99C47265}" type="presOf" srcId="{B677A647-9531-4E0F-882D-A515FB186F6C}" destId="{45557956-9896-4DCA-9BEE-B0C6FC70B56D}" srcOrd="0" destOrd="0" presId="urn:microsoft.com/office/officeart/2005/8/layout/list1"/>
    <dgm:cxn modelId="{5E9FC6E0-E1D3-4E01-9040-0540942DFF5E}" type="presOf" srcId="{1C7496CE-BFFD-404C-BA10-CA43D7440480}" destId="{7281E192-0F65-48D7-B735-F7D840E37B27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E49B1976-008A-47C5-B903-775B09971C64}" type="presOf" srcId="{BF41563D-7B37-4DAD-B273-90FCFEE01D2D}" destId="{E8039DC9-3940-4717-9FC2-E0FB2B845D40}" srcOrd="0" destOrd="0" presId="urn:microsoft.com/office/officeart/2005/8/layout/list1"/>
    <dgm:cxn modelId="{407B980B-6739-4518-A1D9-20CBE788D8B3}" type="presOf" srcId="{344D547C-FE2D-404A-A85F-7DAED2816B41}" destId="{0FA045A1-6953-4E60-BD87-ACE0A14EEA4F}" srcOrd="1" destOrd="0" presId="urn:microsoft.com/office/officeart/2005/8/layout/list1"/>
    <dgm:cxn modelId="{56EA17E1-1312-4939-A141-9B1CF8FB31D2}" type="presOf" srcId="{9A8DBE26-3FC7-4AE0-BD25-1ABBFED82490}" destId="{656D2653-D397-4363-9948-1BF5912F58F6}" srcOrd="0" destOrd="1" presId="urn:microsoft.com/office/officeart/2005/8/layout/list1"/>
    <dgm:cxn modelId="{C545E94F-A928-4DD0-8179-FB5EB7A42D70}" type="presOf" srcId="{5BDF89B5-3D64-4AD3-B303-F95A1182E5DB}" destId="{C610B5D5-5A71-4970-BA76-956E05E5CC5F}" srcOrd="0" destOrd="0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72FAF39A-CACA-49F3-8BAB-D4FB6C0318E8}" type="presOf" srcId="{4B68240F-28CF-45DF-868F-069BDBD01AFE}" destId="{0B498F39-AA3F-49B4-B807-32C7FBA504F0}" srcOrd="1" destOrd="0" presId="urn:microsoft.com/office/officeart/2005/8/layout/list1"/>
    <dgm:cxn modelId="{D8EC335D-4FBB-4FC4-9F5D-DD7101CD733F}" type="presOf" srcId="{B839B059-F427-4348-88DC-D1F808014BB0}" destId="{884D1FB8-A23E-4EB8-A036-14BEF0BB7993}" srcOrd="0" destOrd="0" presId="urn:microsoft.com/office/officeart/2005/8/layout/list1"/>
    <dgm:cxn modelId="{B313D8CA-8AA9-489E-9C49-7C7CEFD51089}" type="presOf" srcId="{4B68240F-28CF-45DF-868F-069BDBD01AFE}" destId="{80C938CE-0C3C-48F1-AD7D-829B16080CCA}" srcOrd="0" destOrd="0" presId="urn:microsoft.com/office/officeart/2005/8/layout/list1"/>
    <dgm:cxn modelId="{B7887E15-C858-4714-B206-CE75B9F5F2AF}" type="presOf" srcId="{344D547C-FE2D-404A-A85F-7DAED2816B41}" destId="{64F2B568-1126-40FF-9D9B-0AECD4FA2BE3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06CEC0B1-32A5-418B-8EFF-DB0B65A98994}" type="presOf" srcId="{B677A647-9531-4E0F-882D-A515FB186F6C}" destId="{3298FBA7-6F48-4FED-885A-86A286FBAF26}" srcOrd="1" destOrd="0" presId="urn:microsoft.com/office/officeart/2005/8/layout/list1"/>
    <dgm:cxn modelId="{0B0954BC-702C-472B-807C-74B8DE6B0FA9}" type="presOf" srcId="{BAED45A5-77C6-4FA3-80EF-0B7F56E94AD0}" destId="{884D1FB8-A23E-4EB8-A036-14BEF0BB7993}" srcOrd="0" destOrd="1" presId="urn:microsoft.com/office/officeart/2005/8/layout/list1"/>
    <dgm:cxn modelId="{0821ED1F-ECB5-4CE3-9CAB-1945837A169A}" type="presOf" srcId="{96654F84-FD0A-4039-A607-40F88DD5E553}" destId="{A85F5C87-DB2E-4CFF-95AA-B002F3C06BCB}" srcOrd="1" destOrd="0" presId="urn:microsoft.com/office/officeart/2005/8/layout/list1"/>
    <dgm:cxn modelId="{B92921B5-EE7D-4834-AEC7-26F749D4EA00}" type="presOf" srcId="{5BDF89B5-3D64-4AD3-B303-F95A1182E5DB}" destId="{1EBB76BD-A9FF-4F59-9B1D-5722402C07C7}" srcOrd="1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C35C076B-2955-4861-8B48-CC6478D72355}" type="presOf" srcId="{3C00D496-1A7F-4877-87BF-1F253335F8B2}" destId="{E8039DC9-3940-4717-9FC2-E0FB2B845D40}" srcOrd="0" destOrd="1" presId="urn:microsoft.com/office/officeart/2005/8/layout/list1"/>
    <dgm:cxn modelId="{1E72A5CD-76AD-4A8A-BECA-74B2EFA0105A}" type="presOf" srcId="{7EA43179-5C54-4E90-9F59-0F58DCC1FC5A}" destId="{884D1FB8-A23E-4EB8-A036-14BEF0BB7993}" srcOrd="0" destOrd="2" presId="urn:microsoft.com/office/officeart/2005/8/layout/list1"/>
    <dgm:cxn modelId="{8A0CCFD9-B5B9-427C-B13A-2218A35673FE}" type="presOf" srcId="{FC7C71AC-DA30-4A93-94BC-F2A67210315B}" destId="{7281E192-0F65-48D7-B735-F7D840E37B27}" srcOrd="0" destOrd="1" presId="urn:microsoft.com/office/officeart/2005/8/layout/list1"/>
    <dgm:cxn modelId="{551BA686-9AFC-4DD0-B6AC-774E848E434F}" type="presOf" srcId="{96654F84-FD0A-4039-A607-40F88DD5E553}" destId="{802A95F7-58EB-4883-81BB-28AE48F89C62}" srcOrd="0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2930AE75-7A5B-45D2-9EBA-9A065C190A38}" type="presParOf" srcId="{D89C6509-8B2F-4C5F-AA99-EC6195239835}" destId="{E76D02C9-6A96-4E1D-AEB4-D216374E906C}" srcOrd="0" destOrd="0" presId="urn:microsoft.com/office/officeart/2005/8/layout/list1"/>
    <dgm:cxn modelId="{63C5F12E-4C56-4C85-BD00-66676FE4F967}" type="presParOf" srcId="{E76D02C9-6A96-4E1D-AEB4-D216374E906C}" destId="{C610B5D5-5A71-4970-BA76-956E05E5CC5F}" srcOrd="0" destOrd="0" presId="urn:microsoft.com/office/officeart/2005/8/layout/list1"/>
    <dgm:cxn modelId="{E4D49D07-63CA-497B-8D04-5E40D852632B}" type="presParOf" srcId="{E76D02C9-6A96-4E1D-AEB4-D216374E906C}" destId="{1EBB76BD-A9FF-4F59-9B1D-5722402C07C7}" srcOrd="1" destOrd="0" presId="urn:microsoft.com/office/officeart/2005/8/layout/list1"/>
    <dgm:cxn modelId="{5270ACFF-A5CA-414F-9046-F24F6CCA7097}" type="presParOf" srcId="{D89C6509-8B2F-4C5F-AA99-EC6195239835}" destId="{2B096E8C-069F-4384-A652-376FCC11F1A5}" srcOrd="1" destOrd="0" presId="urn:microsoft.com/office/officeart/2005/8/layout/list1"/>
    <dgm:cxn modelId="{D7619426-5228-4145-909F-58F1A3FFEB5E}" type="presParOf" srcId="{D89C6509-8B2F-4C5F-AA99-EC6195239835}" destId="{656D2653-D397-4363-9948-1BF5912F58F6}" srcOrd="2" destOrd="0" presId="urn:microsoft.com/office/officeart/2005/8/layout/list1"/>
    <dgm:cxn modelId="{133B336E-2E1C-4EB0-8403-3EBA76C62076}" type="presParOf" srcId="{D89C6509-8B2F-4C5F-AA99-EC6195239835}" destId="{425E6B9B-8D2C-43A9-9AD7-E9CEFCB026E0}" srcOrd="3" destOrd="0" presId="urn:microsoft.com/office/officeart/2005/8/layout/list1"/>
    <dgm:cxn modelId="{52CF3A07-B243-41AE-9717-CE0F5159245C}" type="presParOf" srcId="{D89C6509-8B2F-4C5F-AA99-EC6195239835}" destId="{95757B4E-A614-4586-9CC1-3E74D5B079F0}" srcOrd="4" destOrd="0" presId="urn:microsoft.com/office/officeart/2005/8/layout/list1"/>
    <dgm:cxn modelId="{28E3455E-FD58-4B86-9609-84AB7F63E193}" type="presParOf" srcId="{95757B4E-A614-4586-9CC1-3E74D5B079F0}" destId="{802A95F7-58EB-4883-81BB-28AE48F89C62}" srcOrd="0" destOrd="0" presId="urn:microsoft.com/office/officeart/2005/8/layout/list1"/>
    <dgm:cxn modelId="{57E87946-1C26-4735-B61C-A3755A0885E2}" type="presParOf" srcId="{95757B4E-A614-4586-9CC1-3E74D5B079F0}" destId="{A85F5C87-DB2E-4CFF-95AA-B002F3C06BCB}" srcOrd="1" destOrd="0" presId="urn:microsoft.com/office/officeart/2005/8/layout/list1"/>
    <dgm:cxn modelId="{E4A84EC8-4913-4F06-A1AF-A2D9BD1A2CFB}" type="presParOf" srcId="{D89C6509-8B2F-4C5F-AA99-EC6195239835}" destId="{9261C5E6-300D-48E1-B812-D11F61340807}" srcOrd="5" destOrd="0" presId="urn:microsoft.com/office/officeart/2005/8/layout/list1"/>
    <dgm:cxn modelId="{F2CC4BD0-8CED-4A68-938B-297A9D184B9E}" type="presParOf" srcId="{D89C6509-8B2F-4C5F-AA99-EC6195239835}" destId="{E8039DC9-3940-4717-9FC2-E0FB2B845D40}" srcOrd="6" destOrd="0" presId="urn:microsoft.com/office/officeart/2005/8/layout/list1"/>
    <dgm:cxn modelId="{89E9950D-A402-4498-B478-DADA6BCFE6D3}" type="presParOf" srcId="{D89C6509-8B2F-4C5F-AA99-EC6195239835}" destId="{AC3DD5B4-A211-4DB4-B32D-D3155674C6DB}" srcOrd="7" destOrd="0" presId="urn:microsoft.com/office/officeart/2005/8/layout/list1"/>
    <dgm:cxn modelId="{70A5EB23-A60A-45CA-8191-AFBA2D727C22}" type="presParOf" srcId="{D89C6509-8B2F-4C5F-AA99-EC6195239835}" destId="{76E106F5-D9D2-4AE5-A518-E4ECE022029B}" srcOrd="8" destOrd="0" presId="urn:microsoft.com/office/officeart/2005/8/layout/list1"/>
    <dgm:cxn modelId="{ADBCC74B-D1E0-4B2D-941C-EB268B367C23}" type="presParOf" srcId="{76E106F5-D9D2-4AE5-A518-E4ECE022029B}" destId="{80C938CE-0C3C-48F1-AD7D-829B16080CCA}" srcOrd="0" destOrd="0" presId="urn:microsoft.com/office/officeart/2005/8/layout/list1"/>
    <dgm:cxn modelId="{0810C312-9A52-479C-B34B-2F78516B8180}" type="presParOf" srcId="{76E106F5-D9D2-4AE5-A518-E4ECE022029B}" destId="{0B498F39-AA3F-49B4-B807-32C7FBA504F0}" srcOrd="1" destOrd="0" presId="urn:microsoft.com/office/officeart/2005/8/layout/list1"/>
    <dgm:cxn modelId="{E434F239-D9F2-42A6-80FD-4E69841AAD2D}" type="presParOf" srcId="{D89C6509-8B2F-4C5F-AA99-EC6195239835}" destId="{EDE2B1F9-F1A9-462D-93F9-83184904C10C}" srcOrd="9" destOrd="0" presId="urn:microsoft.com/office/officeart/2005/8/layout/list1"/>
    <dgm:cxn modelId="{5A289053-96E0-430A-A6EB-450022714139}" type="presParOf" srcId="{D89C6509-8B2F-4C5F-AA99-EC6195239835}" destId="{C0834600-8023-4901-945A-106717FD379D}" srcOrd="10" destOrd="0" presId="urn:microsoft.com/office/officeart/2005/8/layout/list1"/>
    <dgm:cxn modelId="{B6335801-B407-47BA-ADA5-2D560EA70CE5}" type="presParOf" srcId="{D89C6509-8B2F-4C5F-AA99-EC6195239835}" destId="{245EA319-3F2F-4357-A7D7-DEFA29816A63}" srcOrd="11" destOrd="0" presId="urn:microsoft.com/office/officeart/2005/8/layout/list1"/>
    <dgm:cxn modelId="{5D2E2F65-996D-40D7-A6C0-526B02529D28}" type="presParOf" srcId="{D89C6509-8B2F-4C5F-AA99-EC6195239835}" destId="{2657AC2C-B22E-4C06-82CB-A6C3DDC16AE3}" srcOrd="12" destOrd="0" presId="urn:microsoft.com/office/officeart/2005/8/layout/list1"/>
    <dgm:cxn modelId="{443C0352-3122-4D37-98F3-708E7D0BF495}" type="presParOf" srcId="{2657AC2C-B22E-4C06-82CB-A6C3DDC16AE3}" destId="{45557956-9896-4DCA-9BEE-B0C6FC70B56D}" srcOrd="0" destOrd="0" presId="urn:microsoft.com/office/officeart/2005/8/layout/list1"/>
    <dgm:cxn modelId="{EA59C801-750B-4949-8063-C7DD1A4B6FF3}" type="presParOf" srcId="{2657AC2C-B22E-4C06-82CB-A6C3DDC16AE3}" destId="{3298FBA7-6F48-4FED-885A-86A286FBAF26}" srcOrd="1" destOrd="0" presId="urn:microsoft.com/office/officeart/2005/8/layout/list1"/>
    <dgm:cxn modelId="{0A5A6E10-0EE0-40D2-93AA-AC67105CA910}" type="presParOf" srcId="{D89C6509-8B2F-4C5F-AA99-EC6195239835}" destId="{3719F7A0-0ABE-4D6F-8AF7-C5219DAF767B}" srcOrd="13" destOrd="0" presId="urn:microsoft.com/office/officeart/2005/8/layout/list1"/>
    <dgm:cxn modelId="{6166077C-4D30-44C0-B6DA-2509511C4A70}" type="presParOf" srcId="{D89C6509-8B2F-4C5F-AA99-EC6195239835}" destId="{7281E192-0F65-48D7-B735-F7D840E37B27}" srcOrd="14" destOrd="0" presId="urn:microsoft.com/office/officeart/2005/8/layout/list1"/>
    <dgm:cxn modelId="{37B5A85E-9167-41DD-A8DE-456EFC55A0C3}" type="presParOf" srcId="{D89C6509-8B2F-4C5F-AA99-EC6195239835}" destId="{16332E3B-C480-4558-B382-F0503CC2D578}" srcOrd="15" destOrd="0" presId="urn:microsoft.com/office/officeart/2005/8/layout/list1"/>
    <dgm:cxn modelId="{8D67A650-237C-49EF-8229-CC2D858D1053}" type="presParOf" srcId="{D89C6509-8B2F-4C5F-AA99-EC6195239835}" destId="{99A3F9E4-9179-468B-961F-215EE7AE5C81}" srcOrd="16" destOrd="0" presId="urn:microsoft.com/office/officeart/2005/8/layout/list1"/>
    <dgm:cxn modelId="{18329F53-731D-4309-9A39-E720C6D06504}" type="presParOf" srcId="{99A3F9E4-9179-468B-961F-215EE7AE5C81}" destId="{64F2B568-1126-40FF-9D9B-0AECD4FA2BE3}" srcOrd="0" destOrd="0" presId="urn:microsoft.com/office/officeart/2005/8/layout/list1"/>
    <dgm:cxn modelId="{7FCE8D67-DA7A-4E6A-8A05-56599D88AF9E}" type="presParOf" srcId="{99A3F9E4-9179-468B-961F-215EE7AE5C81}" destId="{0FA045A1-6953-4E60-BD87-ACE0A14EEA4F}" srcOrd="1" destOrd="0" presId="urn:microsoft.com/office/officeart/2005/8/layout/list1"/>
    <dgm:cxn modelId="{E3A305C7-096D-4F81-94DD-24FD508EA6D2}" type="presParOf" srcId="{D89C6509-8B2F-4C5F-AA99-EC6195239835}" destId="{00716204-C7AB-433E-B0DD-980B4EA82CB4}" srcOrd="17" destOrd="0" presId="urn:microsoft.com/office/officeart/2005/8/layout/list1"/>
    <dgm:cxn modelId="{CF9A5B7A-B5E1-4E76-A9E3-680C920A072D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2B01BF3D-9D56-47E6-9BEF-CC2C16CEE5BD}" type="presOf" srcId="{B677A647-9531-4E0F-882D-A515FB186F6C}" destId="{45557956-9896-4DCA-9BEE-B0C6FC70B56D}" srcOrd="0" destOrd="0" presId="urn:microsoft.com/office/officeart/2005/8/layout/list1"/>
    <dgm:cxn modelId="{92AF5CE3-4F46-4D59-89D1-F86DA6189A57}" type="presOf" srcId="{344D547C-FE2D-404A-A85F-7DAED2816B41}" destId="{0FA045A1-6953-4E60-BD87-ACE0A14EEA4F}" srcOrd="1" destOrd="0" presId="urn:microsoft.com/office/officeart/2005/8/layout/list1"/>
    <dgm:cxn modelId="{2D2C7BCB-0D98-493F-B7DC-C9B7A8E45576}" type="presOf" srcId="{7EA43179-5C54-4E90-9F59-0F58DCC1FC5A}" destId="{884D1FB8-A23E-4EB8-A036-14BEF0BB7993}" srcOrd="0" destOrd="2" presId="urn:microsoft.com/office/officeart/2005/8/layout/list1"/>
    <dgm:cxn modelId="{160ECAA0-FFA0-47E1-9A4F-9097849F233E}" type="presOf" srcId="{1C7496CE-BFFD-404C-BA10-CA43D7440480}" destId="{7281E192-0F65-48D7-B735-F7D840E37B27}" srcOrd="0" destOrd="0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E429F8E6-C7E2-4AFB-8D02-9A2B1FC31034}" type="presOf" srcId="{FC7C71AC-DA30-4A93-94BC-F2A67210315B}" destId="{7281E192-0F65-48D7-B735-F7D840E37B27}" srcOrd="0" destOrd="1" presId="urn:microsoft.com/office/officeart/2005/8/layout/list1"/>
    <dgm:cxn modelId="{E438111E-5CC2-4EB5-B27A-33874144A9EC}" type="presOf" srcId="{96654F84-FD0A-4039-A607-40F88DD5E553}" destId="{802A95F7-58EB-4883-81BB-28AE48F89C62}" srcOrd="0" destOrd="0" presId="urn:microsoft.com/office/officeart/2005/8/layout/list1"/>
    <dgm:cxn modelId="{5CE73771-147F-4930-92B8-FC9A2581D4B0}" type="presOf" srcId="{B677A647-9531-4E0F-882D-A515FB186F6C}" destId="{3298FBA7-6F48-4FED-885A-86A286FBAF26}" srcOrd="1" destOrd="0" presId="urn:microsoft.com/office/officeart/2005/8/layout/list1"/>
    <dgm:cxn modelId="{26546062-D2C9-4FCB-938A-30F9F473CA81}" type="presOf" srcId="{C1CF935D-73DE-4A82-9F6E-549D878A253D}" destId="{D89C6509-8B2F-4C5F-AA99-EC6195239835}" srcOrd="0" destOrd="0" presId="urn:microsoft.com/office/officeart/2005/8/layout/list1"/>
    <dgm:cxn modelId="{29864A53-3FC6-4D9A-89DF-9FD21FE448E5}" type="presOf" srcId="{344D547C-FE2D-404A-A85F-7DAED2816B41}" destId="{64F2B568-1126-40FF-9D9B-0AECD4FA2BE3}" srcOrd="0" destOrd="0" presId="urn:microsoft.com/office/officeart/2005/8/layout/list1"/>
    <dgm:cxn modelId="{40A8444E-16C9-4473-93A5-AA1B7E7744AA}" type="presOf" srcId="{96654F84-FD0A-4039-A607-40F88DD5E553}" destId="{A85F5C87-DB2E-4CFF-95AA-B002F3C06BCB}" srcOrd="1" destOrd="0" presId="urn:microsoft.com/office/officeart/2005/8/layout/list1"/>
    <dgm:cxn modelId="{F14BE3AE-4983-4EB5-81C7-FD17B926E840}" type="presOf" srcId="{5BDF89B5-3D64-4AD3-B303-F95A1182E5DB}" destId="{C610B5D5-5A71-4970-BA76-956E05E5CC5F}" srcOrd="0" destOrd="0" presId="urn:microsoft.com/office/officeart/2005/8/layout/list1"/>
    <dgm:cxn modelId="{1B304AA6-25A3-43C5-93AB-979CCA4AFE2B}" type="presOf" srcId="{9A8DBE26-3FC7-4AE0-BD25-1ABBFED82490}" destId="{656D2653-D397-4363-9948-1BF5912F58F6}" srcOrd="0" destOrd="1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CB52CEF9-E9B0-426D-9EDF-A8C495F2BB66}" type="presOf" srcId="{BF41563D-7B37-4DAD-B273-90FCFEE01D2D}" destId="{E8039DC9-3940-4717-9FC2-E0FB2B845D40}" srcOrd="0" destOrd="0" presId="urn:microsoft.com/office/officeart/2005/8/layout/list1"/>
    <dgm:cxn modelId="{A5E7CB26-4107-4759-8DE5-EE121F1F928F}" type="presOf" srcId="{B839B059-F427-4348-88DC-D1F808014BB0}" destId="{884D1FB8-A23E-4EB8-A036-14BEF0BB7993}" srcOrd="0" destOrd="0" presId="urn:microsoft.com/office/officeart/2005/8/layout/list1"/>
    <dgm:cxn modelId="{995A2D86-87A5-4A7D-BA79-618F5427AF28}" type="presOf" srcId="{5BDF89B5-3D64-4AD3-B303-F95A1182E5DB}" destId="{1EBB76BD-A9FF-4F59-9B1D-5722402C07C7}" srcOrd="1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FCFDB9B5-482F-4442-A612-6BA6223E5ECF}" type="presOf" srcId="{4B68240F-28CF-45DF-868F-069BDBD01AFE}" destId="{80C938CE-0C3C-48F1-AD7D-829B16080CCA}" srcOrd="0" destOrd="0" presId="urn:microsoft.com/office/officeart/2005/8/layout/list1"/>
    <dgm:cxn modelId="{E3806DBA-46F3-41F3-BC4D-613E2E01A05A}" type="presOf" srcId="{CDA6CB11-C6CD-4B9A-BC31-DFE4C3BFDDF6}" destId="{656D2653-D397-4363-9948-1BF5912F58F6}" srcOrd="0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676741F7-017F-4431-9800-1BF78EF9AAC8}" type="presOf" srcId="{3C00D496-1A7F-4877-87BF-1F253335F8B2}" destId="{E8039DC9-3940-4717-9FC2-E0FB2B845D40}" srcOrd="0" destOrd="1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E8ABA360-B67E-4F16-9302-F276FEBCF0FE}" type="presOf" srcId="{BAED45A5-77C6-4FA3-80EF-0B7F56E94AD0}" destId="{884D1FB8-A23E-4EB8-A036-14BEF0BB7993}" srcOrd="0" destOrd="1" presId="urn:microsoft.com/office/officeart/2005/8/layout/list1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61063F8A-502D-4D42-9F96-4F20B5DB9FFC}" type="presOf" srcId="{4B68240F-28CF-45DF-868F-069BDBD01AFE}" destId="{0B498F39-AA3F-49B4-B807-32C7FBA504F0}" srcOrd="1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A8AE3FA9-2610-4F67-9894-F5EAF018C67F}" type="presParOf" srcId="{D89C6509-8B2F-4C5F-AA99-EC6195239835}" destId="{E76D02C9-6A96-4E1D-AEB4-D216374E906C}" srcOrd="0" destOrd="0" presId="urn:microsoft.com/office/officeart/2005/8/layout/list1"/>
    <dgm:cxn modelId="{53D672F3-7564-45B1-BA82-FFB45E7ADFEE}" type="presParOf" srcId="{E76D02C9-6A96-4E1D-AEB4-D216374E906C}" destId="{C610B5D5-5A71-4970-BA76-956E05E5CC5F}" srcOrd="0" destOrd="0" presId="urn:microsoft.com/office/officeart/2005/8/layout/list1"/>
    <dgm:cxn modelId="{1020E1AB-21B2-487D-B090-37512C97A7C7}" type="presParOf" srcId="{E76D02C9-6A96-4E1D-AEB4-D216374E906C}" destId="{1EBB76BD-A9FF-4F59-9B1D-5722402C07C7}" srcOrd="1" destOrd="0" presId="urn:microsoft.com/office/officeart/2005/8/layout/list1"/>
    <dgm:cxn modelId="{D6514124-4D1B-41BE-BCA2-26F2B8A2F2CA}" type="presParOf" srcId="{D89C6509-8B2F-4C5F-AA99-EC6195239835}" destId="{2B096E8C-069F-4384-A652-376FCC11F1A5}" srcOrd="1" destOrd="0" presId="urn:microsoft.com/office/officeart/2005/8/layout/list1"/>
    <dgm:cxn modelId="{72680634-50F4-4C83-998E-6AD2F7A02F0C}" type="presParOf" srcId="{D89C6509-8B2F-4C5F-AA99-EC6195239835}" destId="{656D2653-D397-4363-9948-1BF5912F58F6}" srcOrd="2" destOrd="0" presId="urn:microsoft.com/office/officeart/2005/8/layout/list1"/>
    <dgm:cxn modelId="{61954C8B-FEFD-41AA-8CC9-CD93AE3BC4BC}" type="presParOf" srcId="{D89C6509-8B2F-4C5F-AA99-EC6195239835}" destId="{425E6B9B-8D2C-43A9-9AD7-E9CEFCB026E0}" srcOrd="3" destOrd="0" presId="urn:microsoft.com/office/officeart/2005/8/layout/list1"/>
    <dgm:cxn modelId="{2C3419DA-145C-45B6-8E7D-136E9B68C07F}" type="presParOf" srcId="{D89C6509-8B2F-4C5F-AA99-EC6195239835}" destId="{95757B4E-A614-4586-9CC1-3E74D5B079F0}" srcOrd="4" destOrd="0" presId="urn:microsoft.com/office/officeart/2005/8/layout/list1"/>
    <dgm:cxn modelId="{ED50CDA2-7A48-4A2D-97DD-136BD45C8A68}" type="presParOf" srcId="{95757B4E-A614-4586-9CC1-3E74D5B079F0}" destId="{802A95F7-58EB-4883-81BB-28AE48F89C62}" srcOrd="0" destOrd="0" presId="urn:microsoft.com/office/officeart/2005/8/layout/list1"/>
    <dgm:cxn modelId="{11D652C7-38C5-4F3F-B272-00356111FD2A}" type="presParOf" srcId="{95757B4E-A614-4586-9CC1-3E74D5B079F0}" destId="{A85F5C87-DB2E-4CFF-95AA-B002F3C06BCB}" srcOrd="1" destOrd="0" presId="urn:microsoft.com/office/officeart/2005/8/layout/list1"/>
    <dgm:cxn modelId="{4790F888-EC0E-441D-BD12-2F23C63F3BE1}" type="presParOf" srcId="{D89C6509-8B2F-4C5F-AA99-EC6195239835}" destId="{9261C5E6-300D-48E1-B812-D11F61340807}" srcOrd="5" destOrd="0" presId="urn:microsoft.com/office/officeart/2005/8/layout/list1"/>
    <dgm:cxn modelId="{45633214-78F9-461F-9715-17249A2D6A4D}" type="presParOf" srcId="{D89C6509-8B2F-4C5F-AA99-EC6195239835}" destId="{E8039DC9-3940-4717-9FC2-E0FB2B845D40}" srcOrd="6" destOrd="0" presId="urn:microsoft.com/office/officeart/2005/8/layout/list1"/>
    <dgm:cxn modelId="{847F5975-E7A9-4F5C-BCDC-C18DDA0416B2}" type="presParOf" srcId="{D89C6509-8B2F-4C5F-AA99-EC6195239835}" destId="{AC3DD5B4-A211-4DB4-B32D-D3155674C6DB}" srcOrd="7" destOrd="0" presId="urn:microsoft.com/office/officeart/2005/8/layout/list1"/>
    <dgm:cxn modelId="{AA21AEEB-5428-478E-98E3-24B514DC8818}" type="presParOf" srcId="{D89C6509-8B2F-4C5F-AA99-EC6195239835}" destId="{76E106F5-D9D2-4AE5-A518-E4ECE022029B}" srcOrd="8" destOrd="0" presId="urn:microsoft.com/office/officeart/2005/8/layout/list1"/>
    <dgm:cxn modelId="{F985B219-BF1B-4AFA-9804-9FA86A37D069}" type="presParOf" srcId="{76E106F5-D9D2-4AE5-A518-E4ECE022029B}" destId="{80C938CE-0C3C-48F1-AD7D-829B16080CCA}" srcOrd="0" destOrd="0" presId="urn:microsoft.com/office/officeart/2005/8/layout/list1"/>
    <dgm:cxn modelId="{663F51A9-8E3E-463F-A8F8-17908E399177}" type="presParOf" srcId="{76E106F5-D9D2-4AE5-A518-E4ECE022029B}" destId="{0B498F39-AA3F-49B4-B807-32C7FBA504F0}" srcOrd="1" destOrd="0" presId="urn:microsoft.com/office/officeart/2005/8/layout/list1"/>
    <dgm:cxn modelId="{496745A5-6E89-473F-A899-7356CEA7C0EC}" type="presParOf" srcId="{D89C6509-8B2F-4C5F-AA99-EC6195239835}" destId="{EDE2B1F9-F1A9-462D-93F9-83184904C10C}" srcOrd="9" destOrd="0" presId="urn:microsoft.com/office/officeart/2005/8/layout/list1"/>
    <dgm:cxn modelId="{8CB36651-F070-4C69-956C-251B4D121302}" type="presParOf" srcId="{D89C6509-8B2F-4C5F-AA99-EC6195239835}" destId="{C0834600-8023-4901-945A-106717FD379D}" srcOrd="10" destOrd="0" presId="urn:microsoft.com/office/officeart/2005/8/layout/list1"/>
    <dgm:cxn modelId="{5E55143B-D237-414B-BCFF-90E380F246F3}" type="presParOf" srcId="{D89C6509-8B2F-4C5F-AA99-EC6195239835}" destId="{245EA319-3F2F-4357-A7D7-DEFA29816A63}" srcOrd="11" destOrd="0" presId="urn:microsoft.com/office/officeart/2005/8/layout/list1"/>
    <dgm:cxn modelId="{EC9420DD-1BB9-4D78-B901-AA7766232CD4}" type="presParOf" srcId="{D89C6509-8B2F-4C5F-AA99-EC6195239835}" destId="{2657AC2C-B22E-4C06-82CB-A6C3DDC16AE3}" srcOrd="12" destOrd="0" presId="urn:microsoft.com/office/officeart/2005/8/layout/list1"/>
    <dgm:cxn modelId="{9E915492-ECC2-4B03-AB1B-C03EECF94D9F}" type="presParOf" srcId="{2657AC2C-B22E-4C06-82CB-A6C3DDC16AE3}" destId="{45557956-9896-4DCA-9BEE-B0C6FC70B56D}" srcOrd="0" destOrd="0" presId="urn:microsoft.com/office/officeart/2005/8/layout/list1"/>
    <dgm:cxn modelId="{F59E2667-C9C9-4B8B-8FCE-E3E4292D3974}" type="presParOf" srcId="{2657AC2C-B22E-4C06-82CB-A6C3DDC16AE3}" destId="{3298FBA7-6F48-4FED-885A-86A286FBAF26}" srcOrd="1" destOrd="0" presId="urn:microsoft.com/office/officeart/2005/8/layout/list1"/>
    <dgm:cxn modelId="{43836C3F-F3DE-4025-ACB9-D40F36420E11}" type="presParOf" srcId="{D89C6509-8B2F-4C5F-AA99-EC6195239835}" destId="{3719F7A0-0ABE-4D6F-8AF7-C5219DAF767B}" srcOrd="13" destOrd="0" presId="urn:microsoft.com/office/officeart/2005/8/layout/list1"/>
    <dgm:cxn modelId="{242EF76C-202C-4B47-A829-0EA1E3D8E7D3}" type="presParOf" srcId="{D89C6509-8B2F-4C5F-AA99-EC6195239835}" destId="{7281E192-0F65-48D7-B735-F7D840E37B27}" srcOrd="14" destOrd="0" presId="urn:microsoft.com/office/officeart/2005/8/layout/list1"/>
    <dgm:cxn modelId="{EA7716AA-FABF-4532-BE19-3CA04D4A133F}" type="presParOf" srcId="{D89C6509-8B2F-4C5F-AA99-EC6195239835}" destId="{16332E3B-C480-4558-B382-F0503CC2D578}" srcOrd="15" destOrd="0" presId="urn:microsoft.com/office/officeart/2005/8/layout/list1"/>
    <dgm:cxn modelId="{436BFD8B-C7F9-489D-AF50-C309C2AA0B66}" type="presParOf" srcId="{D89C6509-8B2F-4C5F-AA99-EC6195239835}" destId="{99A3F9E4-9179-468B-961F-215EE7AE5C81}" srcOrd="16" destOrd="0" presId="urn:microsoft.com/office/officeart/2005/8/layout/list1"/>
    <dgm:cxn modelId="{65402ED9-1384-4D60-8F7B-034BA7C3FA40}" type="presParOf" srcId="{99A3F9E4-9179-468B-961F-215EE7AE5C81}" destId="{64F2B568-1126-40FF-9D9B-0AECD4FA2BE3}" srcOrd="0" destOrd="0" presId="urn:microsoft.com/office/officeart/2005/8/layout/list1"/>
    <dgm:cxn modelId="{7E9090F9-01DB-44D5-A57B-59DAA758A784}" type="presParOf" srcId="{99A3F9E4-9179-468B-961F-215EE7AE5C81}" destId="{0FA045A1-6953-4E60-BD87-ACE0A14EEA4F}" srcOrd="1" destOrd="0" presId="urn:microsoft.com/office/officeart/2005/8/layout/list1"/>
    <dgm:cxn modelId="{EA98AEBF-FD10-4C7E-8724-A4898E49FE81}" type="presParOf" srcId="{D89C6509-8B2F-4C5F-AA99-EC6195239835}" destId="{00716204-C7AB-433E-B0DD-980B4EA82CB4}" srcOrd="17" destOrd="0" presId="urn:microsoft.com/office/officeart/2005/8/layout/list1"/>
    <dgm:cxn modelId="{9885BD02-4EED-488B-80DD-2DCA9C0B223D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C318FFF6-0A25-4FEA-B4D2-561FEFCEBE88}" type="presOf" srcId="{B839B059-F427-4348-88DC-D1F808014BB0}" destId="{884D1FB8-A23E-4EB8-A036-14BEF0BB7993}" srcOrd="0" destOrd="0" presId="urn:microsoft.com/office/officeart/2005/8/layout/list1"/>
    <dgm:cxn modelId="{D571A3C4-62C1-4A4F-ABC8-ECBD19542F09}" type="presOf" srcId="{3C00D496-1A7F-4877-87BF-1F253335F8B2}" destId="{E8039DC9-3940-4717-9FC2-E0FB2B845D40}" srcOrd="0" destOrd="1" presId="urn:microsoft.com/office/officeart/2005/8/layout/list1"/>
    <dgm:cxn modelId="{429329C9-DD5C-40C7-AD78-67C9891AD705}" type="presOf" srcId="{5BDF89B5-3D64-4AD3-B303-F95A1182E5DB}" destId="{1EBB76BD-A9FF-4F59-9B1D-5722402C07C7}" srcOrd="1" destOrd="0" presId="urn:microsoft.com/office/officeart/2005/8/layout/list1"/>
    <dgm:cxn modelId="{AFDE8E40-DD43-44B5-B5F1-599DB3DDC8C7}" type="presOf" srcId="{B677A647-9531-4E0F-882D-A515FB186F6C}" destId="{45557956-9896-4DCA-9BEE-B0C6FC70B56D}" srcOrd="0" destOrd="0" presId="urn:microsoft.com/office/officeart/2005/8/layout/list1"/>
    <dgm:cxn modelId="{02395229-3CBB-415F-970E-C49388B8D342}" type="presOf" srcId="{C1CF935D-73DE-4A82-9F6E-549D878A253D}" destId="{D89C6509-8B2F-4C5F-AA99-EC6195239835}" srcOrd="0" destOrd="0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4C32A282-B501-4DAF-8C8A-8C027A05A646}" type="presOf" srcId="{FC7C71AC-DA30-4A93-94BC-F2A67210315B}" destId="{7281E192-0F65-48D7-B735-F7D840E37B27}" srcOrd="0" destOrd="1" presId="urn:microsoft.com/office/officeart/2005/8/layout/list1"/>
    <dgm:cxn modelId="{3BBB2A81-E32B-464D-84A0-1ED229733CBD}" type="presOf" srcId="{BF41563D-7B37-4DAD-B273-90FCFEE01D2D}" destId="{E8039DC9-3940-4717-9FC2-E0FB2B845D40}" srcOrd="0" destOrd="0" presId="urn:microsoft.com/office/officeart/2005/8/layout/list1"/>
    <dgm:cxn modelId="{F9A5AEE6-BBE3-486C-A668-3B8714E8BF67}" type="presOf" srcId="{96654F84-FD0A-4039-A607-40F88DD5E553}" destId="{802A95F7-58EB-4883-81BB-28AE48F89C62}" srcOrd="0" destOrd="0" presId="urn:microsoft.com/office/officeart/2005/8/layout/list1"/>
    <dgm:cxn modelId="{915AC637-FCF2-4BAB-A904-64873A75A02F}" type="presOf" srcId="{CDA6CB11-C6CD-4B9A-BC31-DFE4C3BFDDF6}" destId="{656D2653-D397-4363-9948-1BF5912F58F6}" srcOrd="0" destOrd="0" presId="urn:microsoft.com/office/officeart/2005/8/layout/list1"/>
    <dgm:cxn modelId="{EF48465F-2996-4FF1-9B28-37E85F137658}" type="presOf" srcId="{4B68240F-28CF-45DF-868F-069BDBD01AFE}" destId="{0B498F39-AA3F-49B4-B807-32C7FBA504F0}" srcOrd="1" destOrd="0" presId="urn:microsoft.com/office/officeart/2005/8/layout/list1"/>
    <dgm:cxn modelId="{9723CF85-C64D-4DCE-A8AB-62256BB7DCA3}" type="presOf" srcId="{344D547C-FE2D-404A-A85F-7DAED2816B41}" destId="{0FA045A1-6953-4E60-BD87-ACE0A14EEA4F}" srcOrd="1" destOrd="0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91494D59-E36C-4748-B4B0-3F2E8167B8A0}" type="presOf" srcId="{7EA43179-5C54-4E90-9F59-0F58DCC1FC5A}" destId="{884D1FB8-A23E-4EB8-A036-14BEF0BB7993}" srcOrd="0" destOrd="2" presId="urn:microsoft.com/office/officeart/2005/8/layout/list1"/>
    <dgm:cxn modelId="{A2B2C7FA-1E4B-4BD1-A136-A2F747793BAE}" type="presOf" srcId="{4B68240F-28CF-45DF-868F-069BDBD01AFE}" destId="{80C938CE-0C3C-48F1-AD7D-829B16080CCA}" srcOrd="0" destOrd="0" presId="urn:microsoft.com/office/officeart/2005/8/layout/list1"/>
    <dgm:cxn modelId="{CCE3AA73-9181-496D-B530-30B285626338}" type="presOf" srcId="{BAED45A5-77C6-4FA3-80EF-0B7F56E94AD0}" destId="{884D1FB8-A23E-4EB8-A036-14BEF0BB7993}" srcOrd="0" destOrd="1" presId="urn:microsoft.com/office/officeart/2005/8/layout/list1"/>
    <dgm:cxn modelId="{8FE2A1AF-51FB-4166-AA17-CA5596DC47C7}" type="presOf" srcId="{B677A647-9531-4E0F-882D-A515FB186F6C}" destId="{3298FBA7-6F48-4FED-885A-86A286FBAF26}" srcOrd="1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290C900A-BB79-4AB4-A47F-F45CB7B67DF9}" type="presOf" srcId="{9A8DBE26-3FC7-4AE0-BD25-1ABBFED82490}" destId="{656D2653-D397-4363-9948-1BF5912F58F6}" srcOrd="0" destOrd="1" presId="urn:microsoft.com/office/officeart/2005/8/layout/list1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B6968779-D2E5-4AF6-8D34-1F425C581AE4}" type="presOf" srcId="{344D547C-FE2D-404A-A85F-7DAED2816B41}" destId="{64F2B568-1126-40FF-9D9B-0AECD4FA2BE3}" srcOrd="0" destOrd="0" presId="urn:microsoft.com/office/officeart/2005/8/layout/list1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5E07C1F7-E77A-49BD-8266-79515EA48B7C}" type="presOf" srcId="{5BDF89B5-3D64-4AD3-B303-F95A1182E5DB}" destId="{C610B5D5-5A71-4970-BA76-956E05E5CC5F}" srcOrd="0" destOrd="0" presId="urn:microsoft.com/office/officeart/2005/8/layout/list1"/>
    <dgm:cxn modelId="{45E28911-E429-4A37-924A-178C6FBAD18D}" type="presOf" srcId="{96654F84-FD0A-4039-A607-40F88DD5E553}" destId="{A85F5C87-DB2E-4CFF-95AA-B002F3C06BCB}" srcOrd="1" destOrd="0" presId="urn:microsoft.com/office/officeart/2005/8/layout/list1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2724E5EF-0F42-4C72-A92B-A87C81AD0F5F}" type="presOf" srcId="{1C7496CE-BFFD-404C-BA10-CA43D7440480}" destId="{7281E192-0F65-48D7-B735-F7D840E37B27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000BFCA3-B0DE-44A0-A551-7E2607B57B70}" type="presParOf" srcId="{D89C6509-8B2F-4C5F-AA99-EC6195239835}" destId="{E76D02C9-6A96-4E1D-AEB4-D216374E906C}" srcOrd="0" destOrd="0" presId="urn:microsoft.com/office/officeart/2005/8/layout/list1"/>
    <dgm:cxn modelId="{9C2B6CA8-6058-4E45-8C47-14454D602B08}" type="presParOf" srcId="{E76D02C9-6A96-4E1D-AEB4-D216374E906C}" destId="{C610B5D5-5A71-4970-BA76-956E05E5CC5F}" srcOrd="0" destOrd="0" presId="urn:microsoft.com/office/officeart/2005/8/layout/list1"/>
    <dgm:cxn modelId="{EA3A378C-95CD-47A4-83EA-C663FD60C583}" type="presParOf" srcId="{E76D02C9-6A96-4E1D-AEB4-D216374E906C}" destId="{1EBB76BD-A9FF-4F59-9B1D-5722402C07C7}" srcOrd="1" destOrd="0" presId="urn:microsoft.com/office/officeart/2005/8/layout/list1"/>
    <dgm:cxn modelId="{72557DE4-C2A1-4BC2-B3DB-D43D4080C8A0}" type="presParOf" srcId="{D89C6509-8B2F-4C5F-AA99-EC6195239835}" destId="{2B096E8C-069F-4384-A652-376FCC11F1A5}" srcOrd="1" destOrd="0" presId="urn:microsoft.com/office/officeart/2005/8/layout/list1"/>
    <dgm:cxn modelId="{CE0FD451-7518-4E3E-A738-55B6F352597D}" type="presParOf" srcId="{D89C6509-8B2F-4C5F-AA99-EC6195239835}" destId="{656D2653-D397-4363-9948-1BF5912F58F6}" srcOrd="2" destOrd="0" presId="urn:microsoft.com/office/officeart/2005/8/layout/list1"/>
    <dgm:cxn modelId="{177AAA7C-FFD6-4F71-A406-8C82DDD3A836}" type="presParOf" srcId="{D89C6509-8B2F-4C5F-AA99-EC6195239835}" destId="{425E6B9B-8D2C-43A9-9AD7-E9CEFCB026E0}" srcOrd="3" destOrd="0" presId="urn:microsoft.com/office/officeart/2005/8/layout/list1"/>
    <dgm:cxn modelId="{6ACE7255-FA40-46DB-9445-7771613921C0}" type="presParOf" srcId="{D89C6509-8B2F-4C5F-AA99-EC6195239835}" destId="{95757B4E-A614-4586-9CC1-3E74D5B079F0}" srcOrd="4" destOrd="0" presId="urn:microsoft.com/office/officeart/2005/8/layout/list1"/>
    <dgm:cxn modelId="{825CA9B3-F5EF-4690-9AFE-A50E39A008D3}" type="presParOf" srcId="{95757B4E-A614-4586-9CC1-3E74D5B079F0}" destId="{802A95F7-58EB-4883-81BB-28AE48F89C62}" srcOrd="0" destOrd="0" presId="urn:microsoft.com/office/officeart/2005/8/layout/list1"/>
    <dgm:cxn modelId="{3C2F0B90-D4BA-41F2-A824-266B7BDAF55A}" type="presParOf" srcId="{95757B4E-A614-4586-9CC1-3E74D5B079F0}" destId="{A85F5C87-DB2E-4CFF-95AA-B002F3C06BCB}" srcOrd="1" destOrd="0" presId="urn:microsoft.com/office/officeart/2005/8/layout/list1"/>
    <dgm:cxn modelId="{8D38C8D4-8A19-46D5-8B5C-217F63518D88}" type="presParOf" srcId="{D89C6509-8B2F-4C5F-AA99-EC6195239835}" destId="{9261C5E6-300D-48E1-B812-D11F61340807}" srcOrd="5" destOrd="0" presId="urn:microsoft.com/office/officeart/2005/8/layout/list1"/>
    <dgm:cxn modelId="{7DA3479E-E76A-4AEA-8BAA-8B27EB502F1F}" type="presParOf" srcId="{D89C6509-8B2F-4C5F-AA99-EC6195239835}" destId="{E8039DC9-3940-4717-9FC2-E0FB2B845D40}" srcOrd="6" destOrd="0" presId="urn:microsoft.com/office/officeart/2005/8/layout/list1"/>
    <dgm:cxn modelId="{3A2D2EB2-8224-4637-AB3D-B10AC7A1FA1D}" type="presParOf" srcId="{D89C6509-8B2F-4C5F-AA99-EC6195239835}" destId="{AC3DD5B4-A211-4DB4-B32D-D3155674C6DB}" srcOrd="7" destOrd="0" presId="urn:microsoft.com/office/officeart/2005/8/layout/list1"/>
    <dgm:cxn modelId="{E9B597C8-F682-4B76-9F8A-9B07ECD345B4}" type="presParOf" srcId="{D89C6509-8B2F-4C5F-AA99-EC6195239835}" destId="{76E106F5-D9D2-4AE5-A518-E4ECE022029B}" srcOrd="8" destOrd="0" presId="urn:microsoft.com/office/officeart/2005/8/layout/list1"/>
    <dgm:cxn modelId="{7EB8308A-D92A-4B25-9355-879789C40A19}" type="presParOf" srcId="{76E106F5-D9D2-4AE5-A518-E4ECE022029B}" destId="{80C938CE-0C3C-48F1-AD7D-829B16080CCA}" srcOrd="0" destOrd="0" presId="urn:microsoft.com/office/officeart/2005/8/layout/list1"/>
    <dgm:cxn modelId="{CB0B8247-5015-4055-8BD7-0621C50B68C8}" type="presParOf" srcId="{76E106F5-D9D2-4AE5-A518-E4ECE022029B}" destId="{0B498F39-AA3F-49B4-B807-32C7FBA504F0}" srcOrd="1" destOrd="0" presId="urn:microsoft.com/office/officeart/2005/8/layout/list1"/>
    <dgm:cxn modelId="{1ED62DF0-E99C-4E8C-AD7E-26CF7D650CF9}" type="presParOf" srcId="{D89C6509-8B2F-4C5F-AA99-EC6195239835}" destId="{EDE2B1F9-F1A9-462D-93F9-83184904C10C}" srcOrd="9" destOrd="0" presId="urn:microsoft.com/office/officeart/2005/8/layout/list1"/>
    <dgm:cxn modelId="{BF4F6C1A-ABDE-40F1-9CAE-8F28F8E55826}" type="presParOf" srcId="{D89C6509-8B2F-4C5F-AA99-EC6195239835}" destId="{C0834600-8023-4901-945A-106717FD379D}" srcOrd="10" destOrd="0" presId="urn:microsoft.com/office/officeart/2005/8/layout/list1"/>
    <dgm:cxn modelId="{537B6372-F1F1-49C3-B91A-2180B0A10A81}" type="presParOf" srcId="{D89C6509-8B2F-4C5F-AA99-EC6195239835}" destId="{245EA319-3F2F-4357-A7D7-DEFA29816A63}" srcOrd="11" destOrd="0" presId="urn:microsoft.com/office/officeart/2005/8/layout/list1"/>
    <dgm:cxn modelId="{F01C57DE-BA4C-4A42-8889-4379BE4C6A2C}" type="presParOf" srcId="{D89C6509-8B2F-4C5F-AA99-EC6195239835}" destId="{2657AC2C-B22E-4C06-82CB-A6C3DDC16AE3}" srcOrd="12" destOrd="0" presId="urn:microsoft.com/office/officeart/2005/8/layout/list1"/>
    <dgm:cxn modelId="{F1D80143-F237-4B37-91B9-DB771B3F2211}" type="presParOf" srcId="{2657AC2C-B22E-4C06-82CB-A6C3DDC16AE3}" destId="{45557956-9896-4DCA-9BEE-B0C6FC70B56D}" srcOrd="0" destOrd="0" presId="urn:microsoft.com/office/officeart/2005/8/layout/list1"/>
    <dgm:cxn modelId="{193DE394-9C4C-43FC-AE8F-A59AFFEDB00B}" type="presParOf" srcId="{2657AC2C-B22E-4C06-82CB-A6C3DDC16AE3}" destId="{3298FBA7-6F48-4FED-885A-86A286FBAF26}" srcOrd="1" destOrd="0" presId="urn:microsoft.com/office/officeart/2005/8/layout/list1"/>
    <dgm:cxn modelId="{62E3D32F-5DB0-431A-8665-A70F3A3F9AD0}" type="presParOf" srcId="{D89C6509-8B2F-4C5F-AA99-EC6195239835}" destId="{3719F7A0-0ABE-4D6F-8AF7-C5219DAF767B}" srcOrd="13" destOrd="0" presId="urn:microsoft.com/office/officeart/2005/8/layout/list1"/>
    <dgm:cxn modelId="{561AB1FB-7423-4A33-93FB-F28A4E5993F7}" type="presParOf" srcId="{D89C6509-8B2F-4C5F-AA99-EC6195239835}" destId="{7281E192-0F65-48D7-B735-F7D840E37B27}" srcOrd="14" destOrd="0" presId="urn:microsoft.com/office/officeart/2005/8/layout/list1"/>
    <dgm:cxn modelId="{4EAF0DA1-8B07-4748-8803-C436A6EE1DB3}" type="presParOf" srcId="{D89C6509-8B2F-4C5F-AA99-EC6195239835}" destId="{16332E3B-C480-4558-B382-F0503CC2D578}" srcOrd="15" destOrd="0" presId="urn:microsoft.com/office/officeart/2005/8/layout/list1"/>
    <dgm:cxn modelId="{BD251B5E-9641-4E44-AA1B-C5A01C975EEA}" type="presParOf" srcId="{D89C6509-8B2F-4C5F-AA99-EC6195239835}" destId="{99A3F9E4-9179-468B-961F-215EE7AE5C81}" srcOrd="16" destOrd="0" presId="urn:microsoft.com/office/officeart/2005/8/layout/list1"/>
    <dgm:cxn modelId="{04994FB9-6B0A-4F70-B0C1-30314E01DDB0}" type="presParOf" srcId="{99A3F9E4-9179-468B-961F-215EE7AE5C81}" destId="{64F2B568-1126-40FF-9D9B-0AECD4FA2BE3}" srcOrd="0" destOrd="0" presId="urn:microsoft.com/office/officeart/2005/8/layout/list1"/>
    <dgm:cxn modelId="{6511F9AB-8BCA-45AB-B89A-99D358DD1DA4}" type="presParOf" srcId="{99A3F9E4-9179-468B-961F-215EE7AE5C81}" destId="{0FA045A1-6953-4E60-BD87-ACE0A14EEA4F}" srcOrd="1" destOrd="0" presId="urn:microsoft.com/office/officeart/2005/8/layout/list1"/>
    <dgm:cxn modelId="{952B7447-1B13-4717-94B6-2AFB6BF27ABA}" type="presParOf" srcId="{D89C6509-8B2F-4C5F-AA99-EC6195239835}" destId="{00716204-C7AB-433E-B0DD-980B4EA82CB4}" srcOrd="17" destOrd="0" presId="urn:microsoft.com/office/officeart/2005/8/layout/list1"/>
    <dgm:cxn modelId="{39511B0C-6875-49B3-BA49-3C50CF10A017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F073916B-1927-4096-A081-59AF82255888}" type="presOf" srcId="{C1CF935D-73DE-4A82-9F6E-549D878A253D}" destId="{D89C6509-8B2F-4C5F-AA99-EC6195239835}" srcOrd="0" destOrd="0" presId="urn:microsoft.com/office/officeart/2005/8/layout/list1"/>
    <dgm:cxn modelId="{2A83A964-C08A-4EBB-BEC0-DDE87F0726ED}" type="presOf" srcId="{B677A647-9531-4E0F-882D-A515FB186F6C}" destId="{45557956-9896-4DCA-9BEE-B0C6FC70B56D}" srcOrd="0" destOrd="0" presId="urn:microsoft.com/office/officeart/2005/8/layout/list1"/>
    <dgm:cxn modelId="{50E7B3E3-ECD3-4DDC-B8B8-221167B367F8}" type="presOf" srcId="{5BDF89B5-3D64-4AD3-B303-F95A1182E5DB}" destId="{1EBB76BD-A9FF-4F59-9B1D-5722402C07C7}" srcOrd="1" destOrd="0" presId="urn:microsoft.com/office/officeart/2005/8/layout/list1"/>
    <dgm:cxn modelId="{2FA7D182-C99A-40D4-9E84-7B60D9FE2ED9}" type="presOf" srcId="{BF41563D-7B37-4DAD-B273-90FCFEE01D2D}" destId="{E8039DC9-3940-4717-9FC2-E0FB2B845D40}" srcOrd="0" destOrd="0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DC8D3056-31EA-4FA8-A94D-5079CAED0C8F}" type="presOf" srcId="{CDA6CB11-C6CD-4B9A-BC31-DFE4C3BFDDF6}" destId="{656D2653-D397-4363-9948-1BF5912F58F6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0E462C53-8FCF-43AD-A658-F47E6C2EDFB4}" type="presOf" srcId="{5BDF89B5-3D64-4AD3-B303-F95A1182E5DB}" destId="{C610B5D5-5A71-4970-BA76-956E05E5CC5F}" srcOrd="0" destOrd="0" presId="urn:microsoft.com/office/officeart/2005/8/layout/list1"/>
    <dgm:cxn modelId="{263F19F0-50D5-482D-98C1-DD5AEC86A797}" type="presOf" srcId="{B677A647-9531-4E0F-882D-A515FB186F6C}" destId="{3298FBA7-6F48-4FED-885A-86A286FBAF26}" srcOrd="1" destOrd="0" presId="urn:microsoft.com/office/officeart/2005/8/layout/list1"/>
    <dgm:cxn modelId="{86DF47A8-CEC5-444D-935A-08F049EB7DEF}" type="presOf" srcId="{4B68240F-28CF-45DF-868F-069BDBD01AFE}" destId="{80C938CE-0C3C-48F1-AD7D-829B16080CCA}" srcOrd="0" destOrd="0" presId="urn:microsoft.com/office/officeart/2005/8/layout/list1"/>
    <dgm:cxn modelId="{16570868-4A11-4F7C-B6CA-2F9D00675D8B}" type="presOf" srcId="{3C00D496-1A7F-4877-87BF-1F253335F8B2}" destId="{E8039DC9-3940-4717-9FC2-E0FB2B845D40}" srcOrd="0" destOrd="1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02120B90-3F83-47A8-9C0A-CED509D0DCE9}" type="presOf" srcId="{B839B059-F427-4348-88DC-D1F808014BB0}" destId="{884D1FB8-A23E-4EB8-A036-14BEF0BB7993}" srcOrd="0" destOrd="0" presId="urn:microsoft.com/office/officeart/2005/8/layout/list1"/>
    <dgm:cxn modelId="{89A79468-CE22-4D01-9533-57B8252060BC}" type="presOf" srcId="{7EA43179-5C54-4E90-9F59-0F58DCC1FC5A}" destId="{884D1FB8-A23E-4EB8-A036-14BEF0BB7993}" srcOrd="0" destOrd="2" presId="urn:microsoft.com/office/officeart/2005/8/layout/list1"/>
    <dgm:cxn modelId="{F2F57931-B7D2-45C3-9DF0-682FE38C5527}" type="presOf" srcId="{96654F84-FD0A-4039-A607-40F88DD5E553}" destId="{A85F5C87-DB2E-4CFF-95AA-B002F3C06BCB}" srcOrd="1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1D8A25C0-0C55-45C0-9B25-39D9ADA8E248}" type="presOf" srcId="{344D547C-FE2D-404A-A85F-7DAED2816B41}" destId="{0FA045A1-6953-4E60-BD87-ACE0A14EEA4F}" srcOrd="1" destOrd="0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9E72A1D2-340C-43EB-A457-6281179C322D}" type="presOf" srcId="{4B68240F-28CF-45DF-868F-069BDBD01AFE}" destId="{0B498F39-AA3F-49B4-B807-32C7FBA504F0}" srcOrd="1" destOrd="0" presId="urn:microsoft.com/office/officeart/2005/8/layout/list1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FB527000-E95A-4EBC-9838-1B6F4597109A}" type="presOf" srcId="{9A8DBE26-3FC7-4AE0-BD25-1ABBFED82490}" destId="{656D2653-D397-4363-9948-1BF5912F58F6}" srcOrd="0" destOrd="1" presId="urn:microsoft.com/office/officeart/2005/8/layout/list1"/>
    <dgm:cxn modelId="{617A0256-1991-4B23-B3E9-C392E6D650D3}" type="presOf" srcId="{1C7496CE-BFFD-404C-BA10-CA43D7440480}" destId="{7281E192-0F65-48D7-B735-F7D840E37B27}" srcOrd="0" destOrd="0" presId="urn:microsoft.com/office/officeart/2005/8/layout/list1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29172CD7-B50D-4623-A057-05C569A26C34}" type="presOf" srcId="{FC7C71AC-DA30-4A93-94BC-F2A67210315B}" destId="{7281E192-0F65-48D7-B735-F7D840E37B27}" srcOrd="0" destOrd="1" presId="urn:microsoft.com/office/officeart/2005/8/layout/list1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1C9C4F6-E7B6-4963-B349-49AEB5986ABD}" type="presOf" srcId="{BAED45A5-77C6-4FA3-80EF-0B7F56E94AD0}" destId="{884D1FB8-A23E-4EB8-A036-14BEF0BB7993}" srcOrd="0" destOrd="1" presId="urn:microsoft.com/office/officeart/2005/8/layout/list1"/>
    <dgm:cxn modelId="{F375B20D-63EF-4B57-B6F5-A2E012A83293}" type="presOf" srcId="{344D547C-FE2D-404A-A85F-7DAED2816B41}" destId="{64F2B568-1126-40FF-9D9B-0AECD4FA2BE3}" srcOrd="0" destOrd="0" presId="urn:microsoft.com/office/officeart/2005/8/layout/list1"/>
    <dgm:cxn modelId="{E01A771C-EE31-48A7-81CC-BA79F7639AD9}" type="presOf" srcId="{96654F84-FD0A-4039-A607-40F88DD5E553}" destId="{802A95F7-58EB-4883-81BB-28AE48F89C62}" srcOrd="0" destOrd="0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097A05A7-6EC5-4718-BCF2-AE08533C6DD6}" type="presParOf" srcId="{D89C6509-8B2F-4C5F-AA99-EC6195239835}" destId="{E76D02C9-6A96-4E1D-AEB4-D216374E906C}" srcOrd="0" destOrd="0" presId="urn:microsoft.com/office/officeart/2005/8/layout/list1"/>
    <dgm:cxn modelId="{0D61A438-0E60-406F-AA41-7CA41D20A4B3}" type="presParOf" srcId="{E76D02C9-6A96-4E1D-AEB4-D216374E906C}" destId="{C610B5D5-5A71-4970-BA76-956E05E5CC5F}" srcOrd="0" destOrd="0" presId="urn:microsoft.com/office/officeart/2005/8/layout/list1"/>
    <dgm:cxn modelId="{1B038AB3-8569-489C-9CA8-28BF97815F35}" type="presParOf" srcId="{E76D02C9-6A96-4E1D-AEB4-D216374E906C}" destId="{1EBB76BD-A9FF-4F59-9B1D-5722402C07C7}" srcOrd="1" destOrd="0" presId="urn:microsoft.com/office/officeart/2005/8/layout/list1"/>
    <dgm:cxn modelId="{F24CADBC-BE20-4C59-80B9-0E5845676E42}" type="presParOf" srcId="{D89C6509-8B2F-4C5F-AA99-EC6195239835}" destId="{2B096E8C-069F-4384-A652-376FCC11F1A5}" srcOrd="1" destOrd="0" presId="urn:microsoft.com/office/officeart/2005/8/layout/list1"/>
    <dgm:cxn modelId="{70D83CAA-D8C1-4B53-87C9-6F63B2E31D78}" type="presParOf" srcId="{D89C6509-8B2F-4C5F-AA99-EC6195239835}" destId="{656D2653-D397-4363-9948-1BF5912F58F6}" srcOrd="2" destOrd="0" presId="urn:microsoft.com/office/officeart/2005/8/layout/list1"/>
    <dgm:cxn modelId="{348D836C-4919-4EC2-BD24-DC62DB1C4457}" type="presParOf" srcId="{D89C6509-8B2F-4C5F-AA99-EC6195239835}" destId="{425E6B9B-8D2C-43A9-9AD7-E9CEFCB026E0}" srcOrd="3" destOrd="0" presId="urn:microsoft.com/office/officeart/2005/8/layout/list1"/>
    <dgm:cxn modelId="{0836FF26-0A2D-488F-86FC-3745B7BABBCA}" type="presParOf" srcId="{D89C6509-8B2F-4C5F-AA99-EC6195239835}" destId="{95757B4E-A614-4586-9CC1-3E74D5B079F0}" srcOrd="4" destOrd="0" presId="urn:microsoft.com/office/officeart/2005/8/layout/list1"/>
    <dgm:cxn modelId="{34E48740-3785-4A8E-AD8C-76F8F1A75DF9}" type="presParOf" srcId="{95757B4E-A614-4586-9CC1-3E74D5B079F0}" destId="{802A95F7-58EB-4883-81BB-28AE48F89C62}" srcOrd="0" destOrd="0" presId="urn:microsoft.com/office/officeart/2005/8/layout/list1"/>
    <dgm:cxn modelId="{E1369A0B-ACB6-427C-BA07-134F6F304028}" type="presParOf" srcId="{95757B4E-A614-4586-9CC1-3E74D5B079F0}" destId="{A85F5C87-DB2E-4CFF-95AA-B002F3C06BCB}" srcOrd="1" destOrd="0" presId="urn:microsoft.com/office/officeart/2005/8/layout/list1"/>
    <dgm:cxn modelId="{5165027A-FC92-4CC0-BB5F-7C94948FBFDF}" type="presParOf" srcId="{D89C6509-8B2F-4C5F-AA99-EC6195239835}" destId="{9261C5E6-300D-48E1-B812-D11F61340807}" srcOrd="5" destOrd="0" presId="urn:microsoft.com/office/officeart/2005/8/layout/list1"/>
    <dgm:cxn modelId="{DABA916B-5C91-4B62-97C1-B0D288B5E8BA}" type="presParOf" srcId="{D89C6509-8B2F-4C5F-AA99-EC6195239835}" destId="{E8039DC9-3940-4717-9FC2-E0FB2B845D40}" srcOrd="6" destOrd="0" presId="urn:microsoft.com/office/officeart/2005/8/layout/list1"/>
    <dgm:cxn modelId="{5376F5DD-00B7-43B4-9BA3-CA6C9AD6F7DD}" type="presParOf" srcId="{D89C6509-8B2F-4C5F-AA99-EC6195239835}" destId="{AC3DD5B4-A211-4DB4-B32D-D3155674C6DB}" srcOrd="7" destOrd="0" presId="urn:microsoft.com/office/officeart/2005/8/layout/list1"/>
    <dgm:cxn modelId="{7B0C4010-9A09-43C6-9DB7-EED419813B35}" type="presParOf" srcId="{D89C6509-8B2F-4C5F-AA99-EC6195239835}" destId="{76E106F5-D9D2-4AE5-A518-E4ECE022029B}" srcOrd="8" destOrd="0" presId="urn:microsoft.com/office/officeart/2005/8/layout/list1"/>
    <dgm:cxn modelId="{34DD4B45-C666-445D-88E5-A99B8E28C664}" type="presParOf" srcId="{76E106F5-D9D2-4AE5-A518-E4ECE022029B}" destId="{80C938CE-0C3C-48F1-AD7D-829B16080CCA}" srcOrd="0" destOrd="0" presId="urn:microsoft.com/office/officeart/2005/8/layout/list1"/>
    <dgm:cxn modelId="{0C57318D-37FF-4076-BAB3-CE2FB3D3B8BA}" type="presParOf" srcId="{76E106F5-D9D2-4AE5-A518-E4ECE022029B}" destId="{0B498F39-AA3F-49B4-B807-32C7FBA504F0}" srcOrd="1" destOrd="0" presId="urn:microsoft.com/office/officeart/2005/8/layout/list1"/>
    <dgm:cxn modelId="{EAC13313-BD08-4085-96A5-FA722B9977AC}" type="presParOf" srcId="{D89C6509-8B2F-4C5F-AA99-EC6195239835}" destId="{EDE2B1F9-F1A9-462D-93F9-83184904C10C}" srcOrd="9" destOrd="0" presId="urn:microsoft.com/office/officeart/2005/8/layout/list1"/>
    <dgm:cxn modelId="{5B460258-DBD4-4BBA-AC68-16B6626F3830}" type="presParOf" srcId="{D89C6509-8B2F-4C5F-AA99-EC6195239835}" destId="{C0834600-8023-4901-945A-106717FD379D}" srcOrd="10" destOrd="0" presId="urn:microsoft.com/office/officeart/2005/8/layout/list1"/>
    <dgm:cxn modelId="{93DDA179-D00B-4133-9555-92B6652099D1}" type="presParOf" srcId="{D89C6509-8B2F-4C5F-AA99-EC6195239835}" destId="{245EA319-3F2F-4357-A7D7-DEFA29816A63}" srcOrd="11" destOrd="0" presId="urn:microsoft.com/office/officeart/2005/8/layout/list1"/>
    <dgm:cxn modelId="{5B9D5F3A-19A1-4335-B0CF-A838C6DB5E5D}" type="presParOf" srcId="{D89C6509-8B2F-4C5F-AA99-EC6195239835}" destId="{2657AC2C-B22E-4C06-82CB-A6C3DDC16AE3}" srcOrd="12" destOrd="0" presId="urn:microsoft.com/office/officeart/2005/8/layout/list1"/>
    <dgm:cxn modelId="{5B9FB07F-3E99-4D8F-BFD0-AA18F066F8EC}" type="presParOf" srcId="{2657AC2C-B22E-4C06-82CB-A6C3DDC16AE3}" destId="{45557956-9896-4DCA-9BEE-B0C6FC70B56D}" srcOrd="0" destOrd="0" presId="urn:microsoft.com/office/officeart/2005/8/layout/list1"/>
    <dgm:cxn modelId="{DAE47852-CF88-4F16-8145-C760DD462423}" type="presParOf" srcId="{2657AC2C-B22E-4C06-82CB-A6C3DDC16AE3}" destId="{3298FBA7-6F48-4FED-885A-86A286FBAF26}" srcOrd="1" destOrd="0" presId="urn:microsoft.com/office/officeart/2005/8/layout/list1"/>
    <dgm:cxn modelId="{FC12789D-8DBE-44B4-80AE-68711900B080}" type="presParOf" srcId="{D89C6509-8B2F-4C5F-AA99-EC6195239835}" destId="{3719F7A0-0ABE-4D6F-8AF7-C5219DAF767B}" srcOrd="13" destOrd="0" presId="urn:microsoft.com/office/officeart/2005/8/layout/list1"/>
    <dgm:cxn modelId="{3DC139AC-22B3-4401-A75B-0BCA276D1E30}" type="presParOf" srcId="{D89C6509-8B2F-4C5F-AA99-EC6195239835}" destId="{7281E192-0F65-48D7-B735-F7D840E37B27}" srcOrd="14" destOrd="0" presId="urn:microsoft.com/office/officeart/2005/8/layout/list1"/>
    <dgm:cxn modelId="{A1A269E0-3640-4029-B550-DE2174EBFC90}" type="presParOf" srcId="{D89C6509-8B2F-4C5F-AA99-EC6195239835}" destId="{16332E3B-C480-4558-B382-F0503CC2D578}" srcOrd="15" destOrd="0" presId="urn:microsoft.com/office/officeart/2005/8/layout/list1"/>
    <dgm:cxn modelId="{DB263AE9-0756-486F-B1BA-4B10B2BF10B0}" type="presParOf" srcId="{D89C6509-8B2F-4C5F-AA99-EC6195239835}" destId="{99A3F9E4-9179-468B-961F-215EE7AE5C81}" srcOrd="16" destOrd="0" presId="urn:microsoft.com/office/officeart/2005/8/layout/list1"/>
    <dgm:cxn modelId="{5D682403-52A0-40F6-8856-7CCD5A148EA2}" type="presParOf" srcId="{99A3F9E4-9179-468B-961F-215EE7AE5C81}" destId="{64F2B568-1126-40FF-9D9B-0AECD4FA2BE3}" srcOrd="0" destOrd="0" presId="urn:microsoft.com/office/officeart/2005/8/layout/list1"/>
    <dgm:cxn modelId="{BB105E06-9232-45F3-8829-6CAB6391D15C}" type="presParOf" srcId="{99A3F9E4-9179-468B-961F-215EE7AE5C81}" destId="{0FA045A1-6953-4E60-BD87-ACE0A14EEA4F}" srcOrd="1" destOrd="0" presId="urn:microsoft.com/office/officeart/2005/8/layout/list1"/>
    <dgm:cxn modelId="{3B6B8C8A-931A-4CB0-BA78-5E6E8A1FD7AF}" type="presParOf" srcId="{D89C6509-8B2F-4C5F-AA99-EC6195239835}" destId="{00716204-C7AB-433E-B0DD-980B4EA82CB4}" srcOrd="17" destOrd="0" presId="urn:microsoft.com/office/officeart/2005/8/layout/list1"/>
    <dgm:cxn modelId="{A2987F50-2BD3-49DF-83E3-8F5DFF2FC644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notchedRightArrow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B4385C8D-E23D-4431-BDBB-887CEA1BF45B}" type="presOf" srcId="{BF41563D-7B37-4DAD-B273-90FCFEE01D2D}" destId="{E8039DC9-3940-4717-9FC2-E0FB2B845D40}" srcOrd="0" destOrd="0" presId="urn:microsoft.com/office/officeart/2005/8/layout/list1"/>
    <dgm:cxn modelId="{39CD5AE7-AB3D-4F48-BCF5-834E1BFC3FB7}" type="presOf" srcId="{96654F84-FD0A-4039-A607-40F88DD5E553}" destId="{A85F5C87-DB2E-4CFF-95AA-B002F3C06BCB}" srcOrd="1" destOrd="0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D5021331-0942-4528-8D8B-732EB9A30F95}" type="presOf" srcId="{C1CF935D-73DE-4A82-9F6E-549D878A253D}" destId="{D89C6509-8B2F-4C5F-AA99-EC6195239835}" srcOrd="0" destOrd="0" presId="urn:microsoft.com/office/officeart/2005/8/layout/list1"/>
    <dgm:cxn modelId="{3CFE1AE0-1FCC-4429-B0C9-C864D9ACFABC}" type="presOf" srcId="{B839B059-F427-4348-88DC-D1F808014BB0}" destId="{884D1FB8-A23E-4EB8-A036-14BEF0BB7993}" srcOrd="0" destOrd="0" presId="urn:microsoft.com/office/officeart/2005/8/layout/list1"/>
    <dgm:cxn modelId="{262C5100-A438-4D44-B873-CE65412B5C06}" type="presOf" srcId="{BAED45A5-77C6-4FA3-80EF-0B7F56E94AD0}" destId="{884D1FB8-A23E-4EB8-A036-14BEF0BB7993}" srcOrd="0" destOrd="1" presId="urn:microsoft.com/office/officeart/2005/8/layout/list1"/>
    <dgm:cxn modelId="{9573C6F6-39F3-483F-9B81-C0B45809C3D6}" type="presOf" srcId="{CDA6CB11-C6CD-4B9A-BC31-DFE4C3BFDDF6}" destId="{656D2653-D397-4363-9948-1BF5912F58F6}" srcOrd="0" destOrd="0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D4E12C11-D476-4FD6-8DD9-3A5DB559B539}" type="presOf" srcId="{3C00D496-1A7F-4877-87BF-1F253335F8B2}" destId="{E8039DC9-3940-4717-9FC2-E0FB2B845D40}" srcOrd="0" destOrd="1" presId="urn:microsoft.com/office/officeart/2005/8/layout/list1"/>
    <dgm:cxn modelId="{C4588D2B-3956-4787-86C6-D137089BFD95}" type="presOf" srcId="{5BDF89B5-3D64-4AD3-B303-F95A1182E5DB}" destId="{C610B5D5-5A71-4970-BA76-956E05E5CC5F}" srcOrd="0" destOrd="0" presId="urn:microsoft.com/office/officeart/2005/8/layout/list1"/>
    <dgm:cxn modelId="{B88243F8-FA9D-40A6-A1E2-724CA41425B5}" type="presOf" srcId="{9A8DBE26-3FC7-4AE0-BD25-1ABBFED82490}" destId="{656D2653-D397-4363-9948-1BF5912F58F6}" srcOrd="0" destOrd="1" presId="urn:microsoft.com/office/officeart/2005/8/layout/list1"/>
    <dgm:cxn modelId="{0BCCF91A-5346-4EE8-A982-D2184BFCEC92}" type="presOf" srcId="{344D547C-FE2D-404A-A85F-7DAED2816B41}" destId="{64F2B568-1126-40FF-9D9B-0AECD4FA2BE3}" srcOrd="0" destOrd="0" presId="urn:microsoft.com/office/officeart/2005/8/layout/list1"/>
    <dgm:cxn modelId="{17A19145-93FF-4A04-A07E-171BE112D788}" type="presOf" srcId="{96654F84-FD0A-4039-A607-40F88DD5E553}" destId="{802A95F7-58EB-4883-81BB-28AE48F89C62}" srcOrd="0" destOrd="0" presId="urn:microsoft.com/office/officeart/2005/8/layout/list1"/>
    <dgm:cxn modelId="{D450CCF9-B67C-4D58-ADB5-FAADF05F5A5F}" type="presOf" srcId="{7EA43179-5C54-4E90-9F59-0F58DCC1FC5A}" destId="{884D1FB8-A23E-4EB8-A036-14BEF0BB7993}" srcOrd="0" destOrd="2" presId="urn:microsoft.com/office/officeart/2005/8/layout/list1"/>
    <dgm:cxn modelId="{57FE9D61-E8CB-4C5D-BB2D-947E67094CFC}" type="presOf" srcId="{344D547C-FE2D-404A-A85F-7DAED2816B41}" destId="{0FA045A1-6953-4E60-BD87-ACE0A14EEA4F}" srcOrd="1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8B6072D3-28B2-4670-80A5-373B3257324E}" type="presOf" srcId="{4B68240F-28CF-45DF-868F-069BDBD01AFE}" destId="{0B498F39-AA3F-49B4-B807-32C7FBA504F0}" srcOrd="1" destOrd="0" presId="urn:microsoft.com/office/officeart/2005/8/layout/list1"/>
    <dgm:cxn modelId="{96E9A2EC-EA42-496A-95E0-E15706130291}" type="presOf" srcId="{B677A647-9531-4E0F-882D-A515FB186F6C}" destId="{45557956-9896-4DCA-9BEE-B0C6FC70B56D}" srcOrd="0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9E95E725-0673-45E4-9726-E279147953AB}" type="presOf" srcId="{4B68240F-28CF-45DF-868F-069BDBD01AFE}" destId="{80C938CE-0C3C-48F1-AD7D-829B16080CCA}" srcOrd="0" destOrd="0" presId="urn:microsoft.com/office/officeart/2005/8/layout/list1"/>
    <dgm:cxn modelId="{AA815088-2793-4E5E-B0E2-73261C463D67}" type="presOf" srcId="{5BDF89B5-3D64-4AD3-B303-F95A1182E5DB}" destId="{1EBB76BD-A9FF-4F59-9B1D-5722402C07C7}" srcOrd="1" destOrd="0" presId="urn:microsoft.com/office/officeart/2005/8/layout/list1"/>
    <dgm:cxn modelId="{597BCE4E-CD28-4143-9087-C6DCD686A2E7}" type="presOf" srcId="{B677A647-9531-4E0F-882D-A515FB186F6C}" destId="{3298FBA7-6F48-4FED-885A-86A286FBAF26}" srcOrd="1" destOrd="0" presId="urn:microsoft.com/office/officeart/2005/8/layout/list1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4667049F-FC66-4B1B-B29D-0E2FD1957211}" type="presOf" srcId="{FC7C71AC-DA30-4A93-94BC-F2A67210315B}" destId="{7281E192-0F65-48D7-B735-F7D840E37B27}" srcOrd="0" destOrd="1" presId="urn:microsoft.com/office/officeart/2005/8/layout/list1"/>
    <dgm:cxn modelId="{5E9D4428-AC19-4728-94B9-75081AA9B080}" type="presOf" srcId="{1C7496CE-BFFD-404C-BA10-CA43D7440480}" destId="{7281E192-0F65-48D7-B735-F7D840E37B27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7BDE7318-CD5D-4794-891A-F17D5B5188A3}" type="presParOf" srcId="{D89C6509-8B2F-4C5F-AA99-EC6195239835}" destId="{E76D02C9-6A96-4E1D-AEB4-D216374E906C}" srcOrd="0" destOrd="0" presId="urn:microsoft.com/office/officeart/2005/8/layout/list1"/>
    <dgm:cxn modelId="{699E5210-7F2E-4CA4-8B77-B48BD674DC56}" type="presParOf" srcId="{E76D02C9-6A96-4E1D-AEB4-D216374E906C}" destId="{C610B5D5-5A71-4970-BA76-956E05E5CC5F}" srcOrd="0" destOrd="0" presId="urn:microsoft.com/office/officeart/2005/8/layout/list1"/>
    <dgm:cxn modelId="{910C212F-7995-4E99-AB48-DC656FD6FB7C}" type="presParOf" srcId="{E76D02C9-6A96-4E1D-AEB4-D216374E906C}" destId="{1EBB76BD-A9FF-4F59-9B1D-5722402C07C7}" srcOrd="1" destOrd="0" presId="urn:microsoft.com/office/officeart/2005/8/layout/list1"/>
    <dgm:cxn modelId="{FB8F4AD3-55A6-4165-924F-91BD7A904E8A}" type="presParOf" srcId="{D89C6509-8B2F-4C5F-AA99-EC6195239835}" destId="{2B096E8C-069F-4384-A652-376FCC11F1A5}" srcOrd="1" destOrd="0" presId="urn:microsoft.com/office/officeart/2005/8/layout/list1"/>
    <dgm:cxn modelId="{06E06674-E241-40E8-801D-F5E9DAC3F539}" type="presParOf" srcId="{D89C6509-8B2F-4C5F-AA99-EC6195239835}" destId="{656D2653-D397-4363-9948-1BF5912F58F6}" srcOrd="2" destOrd="0" presId="urn:microsoft.com/office/officeart/2005/8/layout/list1"/>
    <dgm:cxn modelId="{68203D7F-1DB7-4F31-A673-194DD68EE4E3}" type="presParOf" srcId="{D89C6509-8B2F-4C5F-AA99-EC6195239835}" destId="{425E6B9B-8D2C-43A9-9AD7-E9CEFCB026E0}" srcOrd="3" destOrd="0" presId="urn:microsoft.com/office/officeart/2005/8/layout/list1"/>
    <dgm:cxn modelId="{865433BC-DE38-4E27-8448-70AC18E6734C}" type="presParOf" srcId="{D89C6509-8B2F-4C5F-AA99-EC6195239835}" destId="{95757B4E-A614-4586-9CC1-3E74D5B079F0}" srcOrd="4" destOrd="0" presId="urn:microsoft.com/office/officeart/2005/8/layout/list1"/>
    <dgm:cxn modelId="{51BF254E-DF67-4E13-999D-E51B88B72711}" type="presParOf" srcId="{95757B4E-A614-4586-9CC1-3E74D5B079F0}" destId="{802A95F7-58EB-4883-81BB-28AE48F89C62}" srcOrd="0" destOrd="0" presId="urn:microsoft.com/office/officeart/2005/8/layout/list1"/>
    <dgm:cxn modelId="{B6338168-AF68-416B-B830-CAF81FB4DBF4}" type="presParOf" srcId="{95757B4E-A614-4586-9CC1-3E74D5B079F0}" destId="{A85F5C87-DB2E-4CFF-95AA-B002F3C06BCB}" srcOrd="1" destOrd="0" presId="urn:microsoft.com/office/officeart/2005/8/layout/list1"/>
    <dgm:cxn modelId="{31A1823B-BA06-4BCE-AD7F-0058E3ED1E34}" type="presParOf" srcId="{D89C6509-8B2F-4C5F-AA99-EC6195239835}" destId="{9261C5E6-300D-48E1-B812-D11F61340807}" srcOrd="5" destOrd="0" presId="urn:microsoft.com/office/officeart/2005/8/layout/list1"/>
    <dgm:cxn modelId="{7D3F5A62-0306-474B-A775-8287E5915547}" type="presParOf" srcId="{D89C6509-8B2F-4C5F-AA99-EC6195239835}" destId="{E8039DC9-3940-4717-9FC2-E0FB2B845D40}" srcOrd="6" destOrd="0" presId="urn:microsoft.com/office/officeart/2005/8/layout/list1"/>
    <dgm:cxn modelId="{8109F4EB-1DDB-4DB2-B0FD-32477F46A902}" type="presParOf" srcId="{D89C6509-8B2F-4C5F-AA99-EC6195239835}" destId="{AC3DD5B4-A211-4DB4-B32D-D3155674C6DB}" srcOrd="7" destOrd="0" presId="urn:microsoft.com/office/officeart/2005/8/layout/list1"/>
    <dgm:cxn modelId="{99289649-9561-4E2B-AD52-EFD11343E30D}" type="presParOf" srcId="{D89C6509-8B2F-4C5F-AA99-EC6195239835}" destId="{76E106F5-D9D2-4AE5-A518-E4ECE022029B}" srcOrd="8" destOrd="0" presId="urn:microsoft.com/office/officeart/2005/8/layout/list1"/>
    <dgm:cxn modelId="{D8701848-5F18-4E26-8C6B-5A6A48EBB239}" type="presParOf" srcId="{76E106F5-D9D2-4AE5-A518-E4ECE022029B}" destId="{80C938CE-0C3C-48F1-AD7D-829B16080CCA}" srcOrd="0" destOrd="0" presId="urn:microsoft.com/office/officeart/2005/8/layout/list1"/>
    <dgm:cxn modelId="{0C62B2F4-9D9C-4423-87F0-9CA25BA43B19}" type="presParOf" srcId="{76E106F5-D9D2-4AE5-A518-E4ECE022029B}" destId="{0B498F39-AA3F-49B4-B807-32C7FBA504F0}" srcOrd="1" destOrd="0" presId="urn:microsoft.com/office/officeart/2005/8/layout/list1"/>
    <dgm:cxn modelId="{FCF3B64F-BC3B-456F-BF3D-5C5F073C4B92}" type="presParOf" srcId="{D89C6509-8B2F-4C5F-AA99-EC6195239835}" destId="{EDE2B1F9-F1A9-462D-93F9-83184904C10C}" srcOrd="9" destOrd="0" presId="urn:microsoft.com/office/officeart/2005/8/layout/list1"/>
    <dgm:cxn modelId="{541E2ED5-C35F-4CFE-A67C-7D86A11C0239}" type="presParOf" srcId="{D89C6509-8B2F-4C5F-AA99-EC6195239835}" destId="{C0834600-8023-4901-945A-106717FD379D}" srcOrd="10" destOrd="0" presId="urn:microsoft.com/office/officeart/2005/8/layout/list1"/>
    <dgm:cxn modelId="{A00849F2-5787-49B7-9081-74DDEB92CA34}" type="presParOf" srcId="{D89C6509-8B2F-4C5F-AA99-EC6195239835}" destId="{245EA319-3F2F-4357-A7D7-DEFA29816A63}" srcOrd="11" destOrd="0" presId="urn:microsoft.com/office/officeart/2005/8/layout/list1"/>
    <dgm:cxn modelId="{E551D9A3-A8EE-4892-8CAF-9946F9127F4C}" type="presParOf" srcId="{D89C6509-8B2F-4C5F-AA99-EC6195239835}" destId="{2657AC2C-B22E-4C06-82CB-A6C3DDC16AE3}" srcOrd="12" destOrd="0" presId="urn:microsoft.com/office/officeart/2005/8/layout/list1"/>
    <dgm:cxn modelId="{41F79A0C-2F4D-4D60-88CB-4EC4C8AAB932}" type="presParOf" srcId="{2657AC2C-B22E-4C06-82CB-A6C3DDC16AE3}" destId="{45557956-9896-4DCA-9BEE-B0C6FC70B56D}" srcOrd="0" destOrd="0" presId="urn:microsoft.com/office/officeart/2005/8/layout/list1"/>
    <dgm:cxn modelId="{1D5FFBBA-A0CA-4CEE-9A33-432D8E2BA9E1}" type="presParOf" srcId="{2657AC2C-B22E-4C06-82CB-A6C3DDC16AE3}" destId="{3298FBA7-6F48-4FED-885A-86A286FBAF26}" srcOrd="1" destOrd="0" presId="urn:microsoft.com/office/officeart/2005/8/layout/list1"/>
    <dgm:cxn modelId="{891C92B7-FE96-46FA-9106-AD79A96B1E87}" type="presParOf" srcId="{D89C6509-8B2F-4C5F-AA99-EC6195239835}" destId="{3719F7A0-0ABE-4D6F-8AF7-C5219DAF767B}" srcOrd="13" destOrd="0" presId="urn:microsoft.com/office/officeart/2005/8/layout/list1"/>
    <dgm:cxn modelId="{653C49C4-5E91-47AD-BB28-137CA2C6914F}" type="presParOf" srcId="{D89C6509-8B2F-4C5F-AA99-EC6195239835}" destId="{7281E192-0F65-48D7-B735-F7D840E37B27}" srcOrd="14" destOrd="0" presId="urn:microsoft.com/office/officeart/2005/8/layout/list1"/>
    <dgm:cxn modelId="{250460B7-CFDF-4AF8-9D64-276A128F9713}" type="presParOf" srcId="{D89C6509-8B2F-4C5F-AA99-EC6195239835}" destId="{16332E3B-C480-4558-B382-F0503CC2D578}" srcOrd="15" destOrd="0" presId="urn:microsoft.com/office/officeart/2005/8/layout/list1"/>
    <dgm:cxn modelId="{B87E6185-86C3-42EB-A94E-3789368771ED}" type="presParOf" srcId="{D89C6509-8B2F-4C5F-AA99-EC6195239835}" destId="{99A3F9E4-9179-468B-961F-215EE7AE5C81}" srcOrd="16" destOrd="0" presId="urn:microsoft.com/office/officeart/2005/8/layout/list1"/>
    <dgm:cxn modelId="{76E220B1-E921-4A0A-9ACF-C3D20D7303FB}" type="presParOf" srcId="{99A3F9E4-9179-468B-961F-215EE7AE5C81}" destId="{64F2B568-1126-40FF-9D9B-0AECD4FA2BE3}" srcOrd="0" destOrd="0" presId="urn:microsoft.com/office/officeart/2005/8/layout/list1"/>
    <dgm:cxn modelId="{623BFEEF-DA5A-4A8E-A4BF-AB96F43AD0D1}" type="presParOf" srcId="{99A3F9E4-9179-468B-961F-215EE7AE5C81}" destId="{0FA045A1-6953-4E60-BD87-ACE0A14EEA4F}" srcOrd="1" destOrd="0" presId="urn:microsoft.com/office/officeart/2005/8/layout/list1"/>
    <dgm:cxn modelId="{26FEB01F-2194-4629-A396-4989A45E1CCB}" type="presParOf" srcId="{D89C6509-8B2F-4C5F-AA99-EC6195239835}" destId="{00716204-C7AB-433E-B0DD-980B4EA82CB4}" srcOrd="17" destOrd="0" presId="urn:microsoft.com/office/officeart/2005/8/layout/list1"/>
    <dgm:cxn modelId="{DD7F7094-EFAB-49C7-98AD-D6A365BBED04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4CDEB6BD-5BE7-493A-A002-DCB3309CAA54}" type="presOf" srcId="{C1CF935D-73DE-4A82-9F6E-549D878A253D}" destId="{D89C6509-8B2F-4C5F-AA99-EC6195239835}" srcOrd="0" destOrd="0" presId="urn:microsoft.com/office/officeart/2005/8/layout/list1"/>
    <dgm:cxn modelId="{24A1CBA6-00E1-4D49-83AB-9BACFAF0ED2A}" type="presOf" srcId="{BF41563D-7B37-4DAD-B273-90FCFEE01D2D}" destId="{E8039DC9-3940-4717-9FC2-E0FB2B845D40}" srcOrd="0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E037A326-8CB0-4754-9F4B-D50F6F7BC4BA}" type="presOf" srcId="{3C00D496-1A7F-4877-87BF-1F253335F8B2}" destId="{E8039DC9-3940-4717-9FC2-E0FB2B845D40}" srcOrd="0" destOrd="1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25A609AB-CA61-496A-9C10-1E2E2202E91D}" type="presOf" srcId="{B677A647-9531-4E0F-882D-A515FB186F6C}" destId="{45557956-9896-4DCA-9BEE-B0C6FC70B56D}" srcOrd="0" destOrd="0" presId="urn:microsoft.com/office/officeart/2005/8/layout/list1"/>
    <dgm:cxn modelId="{4379A7F8-AEBF-408A-AA11-67EB893CB19E}" type="presOf" srcId="{344D547C-FE2D-404A-A85F-7DAED2816B41}" destId="{0FA045A1-6953-4E60-BD87-ACE0A14EEA4F}" srcOrd="1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CF0B41B4-270D-4F48-8F79-A5B28A9A56C7}" type="presOf" srcId="{BAED45A5-77C6-4FA3-80EF-0B7F56E94AD0}" destId="{884D1FB8-A23E-4EB8-A036-14BEF0BB7993}" srcOrd="0" destOrd="1" presId="urn:microsoft.com/office/officeart/2005/8/layout/list1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67CB054E-1CD4-4C4E-A9AC-0C99BB878E1D}" type="presOf" srcId="{4B68240F-28CF-45DF-868F-069BDBD01AFE}" destId="{0B498F39-AA3F-49B4-B807-32C7FBA504F0}" srcOrd="1" destOrd="0" presId="urn:microsoft.com/office/officeart/2005/8/layout/list1"/>
    <dgm:cxn modelId="{EEBD0284-CD8D-483C-A2E6-478396941676}" type="presOf" srcId="{B677A647-9531-4E0F-882D-A515FB186F6C}" destId="{3298FBA7-6F48-4FED-885A-86A286FBAF26}" srcOrd="1" destOrd="0" presId="urn:microsoft.com/office/officeart/2005/8/layout/list1"/>
    <dgm:cxn modelId="{83EAE79E-D4CF-4ACC-BDAA-0DE5F5E2BAC3}" type="presOf" srcId="{B839B059-F427-4348-88DC-D1F808014BB0}" destId="{884D1FB8-A23E-4EB8-A036-14BEF0BB7993}" srcOrd="0" destOrd="0" presId="urn:microsoft.com/office/officeart/2005/8/layout/list1"/>
    <dgm:cxn modelId="{CCF30A9C-16BB-41A8-A3AC-307A076ACC6C}" type="presOf" srcId="{5BDF89B5-3D64-4AD3-B303-F95A1182E5DB}" destId="{C610B5D5-5A71-4970-BA76-956E05E5CC5F}" srcOrd="0" destOrd="0" presId="urn:microsoft.com/office/officeart/2005/8/layout/list1"/>
    <dgm:cxn modelId="{3469AA5C-490F-44F1-B543-06D8BAD1912D}" type="presOf" srcId="{5BDF89B5-3D64-4AD3-B303-F95A1182E5DB}" destId="{1EBB76BD-A9FF-4F59-9B1D-5722402C07C7}" srcOrd="1" destOrd="0" presId="urn:microsoft.com/office/officeart/2005/8/layout/list1"/>
    <dgm:cxn modelId="{05018B2A-6BFE-4960-A371-AA54A1737D43}" type="presOf" srcId="{CDA6CB11-C6CD-4B9A-BC31-DFE4C3BFDDF6}" destId="{656D2653-D397-4363-9948-1BF5912F58F6}" srcOrd="0" destOrd="0" presId="urn:microsoft.com/office/officeart/2005/8/layout/list1"/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43B5FF0A-D9C1-4057-8256-AF60AFDDF85E}" type="presOf" srcId="{96654F84-FD0A-4039-A607-40F88DD5E553}" destId="{802A95F7-58EB-4883-81BB-28AE48F89C62}" srcOrd="0" destOrd="0" presId="urn:microsoft.com/office/officeart/2005/8/layout/list1"/>
    <dgm:cxn modelId="{C31D0B55-75A4-4310-99E7-843BE766D624}" type="presOf" srcId="{4B68240F-28CF-45DF-868F-069BDBD01AFE}" destId="{80C938CE-0C3C-48F1-AD7D-829B16080CCA}" srcOrd="0" destOrd="0" presId="urn:microsoft.com/office/officeart/2005/8/layout/list1"/>
    <dgm:cxn modelId="{54B383F6-814F-4A23-918A-8B30B5CBE941}" type="presOf" srcId="{1C7496CE-BFFD-404C-BA10-CA43D7440480}" destId="{7281E192-0F65-48D7-B735-F7D840E37B27}" srcOrd="0" destOrd="0" presId="urn:microsoft.com/office/officeart/2005/8/layout/list1"/>
    <dgm:cxn modelId="{15BF5969-5141-480D-976F-9FF362F33CEB}" type="presOf" srcId="{344D547C-FE2D-404A-A85F-7DAED2816B41}" destId="{64F2B568-1126-40FF-9D9B-0AECD4FA2BE3}" srcOrd="0" destOrd="0" presId="urn:microsoft.com/office/officeart/2005/8/layout/list1"/>
    <dgm:cxn modelId="{2DD3B1A2-46BE-4ED4-9CA0-93AF866F9B93}" type="presOf" srcId="{7EA43179-5C54-4E90-9F59-0F58DCC1FC5A}" destId="{884D1FB8-A23E-4EB8-A036-14BEF0BB7993}" srcOrd="0" destOrd="2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0DDBEFE9-DFAD-41E6-98EF-B38F74C98F5D}" type="presOf" srcId="{FC7C71AC-DA30-4A93-94BC-F2A67210315B}" destId="{7281E192-0F65-48D7-B735-F7D840E37B27}" srcOrd="0" destOrd="1" presId="urn:microsoft.com/office/officeart/2005/8/layout/list1"/>
    <dgm:cxn modelId="{949E59D7-8836-4C58-B08D-20DF78C5F174}" type="presOf" srcId="{96654F84-FD0A-4039-A607-40F88DD5E553}" destId="{A85F5C87-DB2E-4CFF-95AA-B002F3C06BCB}" srcOrd="1" destOrd="0" presId="urn:microsoft.com/office/officeart/2005/8/layout/list1"/>
    <dgm:cxn modelId="{16FB76C5-065D-437E-B551-2D1EA522CEDF}" type="presOf" srcId="{9A8DBE26-3FC7-4AE0-BD25-1ABBFED82490}" destId="{656D2653-D397-4363-9948-1BF5912F58F6}" srcOrd="0" destOrd="1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5EB9B9E8-9860-43E9-B674-E4221129DBF7}" type="presParOf" srcId="{D89C6509-8B2F-4C5F-AA99-EC6195239835}" destId="{E76D02C9-6A96-4E1D-AEB4-D216374E906C}" srcOrd="0" destOrd="0" presId="urn:microsoft.com/office/officeart/2005/8/layout/list1"/>
    <dgm:cxn modelId="{E71EAC0F-B839-442B-ADF5-65F622B3667E}" type="presParOf" srcId="{E76D02C9-6A96-4E1D-AEB4-D216374E906C}" destId="{C610B5D5-5A71-4970-BA76-956E05E5CC5F}" srcOrd="0" destOrd="0" presId="urn:microsoft.com/office/officeart/2005/8/layout/list1"/>
    <dgm:cxn modelId="{629D32E5-1CD1-4732-860B-90F64D8A11AE}" type="presParOf" srcId="{E76D02C9-6A96-4E1D-AEB4-D216374E906C}" destId="{1EBB76BD-A9FF-4F59-9B1D-5722402C07C7}" srcOrd="1" destOrd="0" presId="urn:microsoft.com/office/officeart/2005/8/layout/list1"/>
    <dgm:cxn modelId="{3AADBCA6-68AC-4A2F-AB77-6E90C1D4A604}" type="presParOf" srcId="{D89C6509-8B2F-4C5F-AA99-EC6195239835}" destId="{2B096E8C-069F-4384-A652-376FCC11F1A5}" srcOrd="1" destOrd="0" presId="urn:microsoft.com/office/officeart/2005/8/layout/list1"/>
    <dgm:cxn modelId="{90616503-7C67-4E17-B5A1-7008FCFBB838}" type="presParOf" srcId="{D89C6509-8B2F-4C5F-AA99-EC6195239835}" destId="{656D2653-D397-4363-9948-1BF5912F58F6}" srcOrd="2" destOrd="0" presId="urn:microsoft.com/office/officeart/2005/8/layout/list1"/>
    <dgm:cxn modelId="{5DC1DB41-66E9-4AB6-BCFD-BAEC9A9BB4A2}" type="presParOf" srcId="{D89C6509-8B2F-4C5F-AA99-EC6195239835}" destId="{425E6B9B-8D2C-43A9-9AD7-E9CEFCB026E0}" srcOrd="3" destOrd="0" presId="urn:microsoft.com/office/officeart/2005/8/layout/list1"/>
    <dgm:cxn modelId="{24742B1F-F0EC-4297-8B0B-ADA6802A0A92}" type="presParOf" srcId="{D89C6509-8B2F-4C5F-AA99-EC6195239835}" destId="{95757B4E-A614-4586-9CC1-3E74D5B079F0}" srcOrd="4" destOrd="0" presId="urn:microsoft.com/office/officeart/2005/8/layout/list1"/>
    <dgm:cxn modelId="{869203CF-6895-48E4-8512-F2A52BFCCE8F}" type="presParOf" srcId="{95757B4E-A614-4586-9CC1-3E74D5B079F0}" destId="{802A95F7-58EB-4883-81BB-28AE48F89C62}" srcOrd="0" destOrd="0" presId="urn:microsoft.com/office/officeart/2005/8/layout/list1"/>
    <dgm:cxn modelId="{AEB924A0-9C75-4FE0-801D-774646BE3E3C}" type="presParOf" srcId="{95757B4E-A614-4586-9CC1-3E74D5B079F0}" destId="{A85F5C87-DB2E-4CFF-95AA-B002F3C06BCB}" srcOrd="1" destOrd="0" presId="urn:microsoft.com/office/officeart/2005/8/layout/list1"/>
    <dgm:cxn modelId="{30236298-D385-4989-8A85-DFDF4551A57E}" type="presParOf" srcId="{D89C6509-8B2F-4C5F-AA99-EC6195239835}" destId="{9261C5E6-300D-48E1-B812-D11F61340807}" srcOrd="5" destOrd="0" presId="urn:microsoft.com/office/officeart/2005/8/layout/list1"/>
    <dgm:cxn modelId="{09FC5F95-2F68-450C-8F77-4D56E5A4EDDD}" type="presParOf" srcId="{D89C6509-8B2F-4C5F-AA99-EC6195239835}" destId="{E8039DC9-3940-4717-9FC2-E0FB2B845D40}" srcOrd="6" destOrd="0" presId="urn:microsoft.com/office/officeart/2005/8/layout/list1"/>
    <dgm:cxn modelId="{CFF8999C-9C7E-4FF4-BD5F-2A39F652034E}" type="presParOf" srcId="{D89C6509-8B2F-4C5F-AA99-EC6195239835}" destId="{AC3DD5B4-A211-4DB4-B32D-D3155674C6DB}" srcOrd="7" destOrd="0" presId="urn:microsoft.com/office/officeart/2005/8/layout/list1"/>
    <dgm:cxn modelId="{B069BE5E-4E57-4AC7-BF67-5A1959CEE2CC}" type="presParOf" srcId="{D89C6509-8B2F-4C5F-AA99-EC6195239835}" destId="{76E106F5-D9D2-4AE5-A518-E4ECE022029B}" srcOrd="8" destOrd="0" presId="urn:microsoft.com/office/officeart/2005/8/layout/list1"/>
    <dgm:cxn modelId="{26C9556F-9800-48FD-A143-1AAE926336E8}" type="presParOf" srcId="{76E106F5-D9D2-4AE5-A518-E4ECE022029B}" destId="{80C938CE-0C3C-48F1-AD7D-829B16080CCA}" srcOrd="0" destOrd="0" presId="urn:microsoft.com/office/officeart/2005/8/layout/list1"/>
    <dgm:cxn modelId="{F00400CE-830F-44CF-89A0-61A8412129F3}" type="presParOf" srcId="{76E106F5-D9D2-4AE5-A518-E4ECE022029B}" destId="{0B498F39-AA3F-49B4-B807-32C7FBA504F0}" srcOrd="1" destOrd="0" presId="urn:microsoft.com/office/officeart/2005/8/layout/list1"/>
    <dgm:cxn modelId="{8FC8E194-3835-45ED-A8F9-24A5DCA67B58}" type="presParOf" srcId="{D89C6509-8B2F-4C5F-AA99-EC6195239835}" destId="{EDE2B1F9-F1A9-462D-93F9-83184904C10C}" srcOrd="9" destOrd="0" presId="urn:microsoft.com/office/officeart/2005/8/layout/list1"/>
    <dgm:cxn modelId="{F2D34E8A-F3F7-4C12-8617-2403A469A71B}" type="presParOf" srcId="{D89C6509-8B2F-4C5F-AA99-EC6195239835}" destId="{C0834600-8023-4901-945A-106717FD379D}" srcOrd="10" destOrd="0" presId="urn:microsoft.com/office/officeart/2005/8/layout/list1"/>
    <dgm:cxn modelId="{A00741F3-88C3-4320-8D29-65C8F618DB1A}" type="presParOf" srcId="{D89C6509-8B2F-4C5F-AA99-EC6195239835}" destId="{245EA319-3F2F-4357-A7D7-DEFA29816A63}" srcOrd="11" destOrd="0" presId="urn:microsoft.com/office/officeart/2005/8/layout/list1"/>
    <dgm:cxn modelId="{A9BB9B6C-22E5-46C9-97DE-6AF535D77B1D}" type="presParOf" srcId="{D89C6509-8B2F-4C5F-AA99-EC6195239835}" destId="{2657AC2C-B22E-4C06-82CB-A6C3DDC16AE3}" srcOrd="12" destOrd="0" presId="urn:microsoft.com/office/officeart/2005/8/layout/list1"/>
    <dgm:cxn modelId="{827808BD-576D-47C4-B212-40157B562535}" type="presParOf" srcId="{2657AC2C-B22E-4C06-82CB-A6C3DDC16AE3}" destId="{45557956-9896-4DCA-9BEE-B0C6FC70B56D}" srcOrd="0" destOrd="0" presId="urn:microsoft.com/office/officeart/2005/8/layout/list1"/>
    <dgm:cxn modelId="{EFEE91FF-7908-4D3A-86D5-38CE19D5929D}" type="presParOf" srcId="{2657AC2C-B22E-4C06-82CB-A6C3DDC16AE3}" destId="{3298FBA7-6F48-4FED-885A-86A286FBAF26}" srcOrd="1" destOrd="0" presId="urn:microsoft.com/office/officeart/2005/8/layout/list1"/>
    <dgm:cxn modelId="{96702F8C-5DF0-4962-9D57-CA0940690C8B}" type="presParOf" srcId="{D89C6509-8B2F-4C5F-AA99-EC6195239835}" destId="{3719F7A0-0ABE-4D6F-8AF7-C5219DAF767B}" srcOrd="13" destOrd="0" presId="urn:microsoft.com/office/officeart/2005/8/layout/list1"/>
    <dgm:cxn modelId="{0DE1D72E-C42C-4F6C-B1E5-AB902BC53B8A}" type="presParOf" srcId="{D89C6509-8B2F-4C5F-AA99-EC6195239835}" destId="{7281E192-0F65-48D7-B735-F7D840E37B27}" srcOrd="14" destOrd="0" presId="urn:microsoft.com/office/officeart/2005/8/layout/list1"/>
    <dgm:cxn modelId="{C5DE006D-16BF-4040-BAD8-C1574A7ACDEF}" type="presParOf" srcId="{D89C6509-8B2F-4C5F-AA99-EC6195239835}" destId="{16332E3B-C480-4558-B382-F0503CC2D578}" srcOrd="15" destOrd="0" presId="urn:microsoft.com/office/officeart/2005/8/layout/list1"/>
    <dgm:cxn modelId="{EB5B9CC8-3E32-47A7-8844-ED813D6D6524}" type="presParOf" srcId="{D89C6509-8B2F-4C5F-AA99-EC6195239835}" destId="{99A3F9E4-9179-468B-961F-215EE7AE5C81}" srcOrd="16" destOrd="0" presId="urn:microsoft.com/office/officeart/2005/8/layout/list1"/>
    <dgm:cxn modelId="{3A8D5296-F4EB-404C-A940-BC5826A4F7A9}" type="presParOf" srcId="{99A3F9E4-9179-468B-961F-215EE7AE5C81}" destId="{64F2B568-1126-40FF-9D9B-0AECD4FA2BE3}" srcOrd="0" destOrd="0" presId="urn:microsoft.com/office/officeart/2005/8/layout/list1"/>
    <dgm:cxn modelId="{C0B0CCEF-E196-4EC2-9F87-AABD9D3BA1AC}" type="presParOf" srcId="{99A3F9E4-9179-468B-961F-215EE7AE5C81}" destId="{0FA045A1-6953-4E60-BD87-ACE0A14EEA4F}" srcOrd="1" destOrd="0" presId="urn:microsoft.com/office/officeart/2005/8/layout/list1"/>
    <dgm:cxn modelId="{6B91313D-406C-4937-A06F-FA9A318AD930}" type="presParOf" srcId="{D89C6509-8B2F-4C5F-AA99-EC6195239835}" destId="{00716204-C7AB-433E-B0DD-980B4EA82CB4}" srcOrd="17" destOrd="0" presId="urn:microsoft.com/office/officeart/2005/8/layout/list1"/>
    <dgm:cxn modelId="{88F476C8-01E2-4F8A-9AB0-A7A31E79E9A9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CDEC72DE-F2A6-4DB0-BEF2-3C26CDB1269E}" type="presOf" srcId="{96654F84-FD0A-4039-A607-40F88DD5E553}" destId="{802A95F7-58EB-4883-81BB-28AE48F89C62}" srcOrd="0" destOrd="0" presId="urn:microsoft.com/office/officeart/2005/8/layout/list1"/>
    <dgm:cxn modelId="{A226C60C-C29A-4241-97B9-1FBF6732BB02}" type="presOf" srcId="{344D547C-FE2D-404A-A85F-7DAED2816B41}" destId="{0FA045A1-6953-4E60-BD87-ACE0A14EEA4F}" srcOrd="1" destOrd="0" presId="urn:microsoft.com/office/officeart/2005/8/layout/list1"/>
    <dgm:cxn modelId="{20FB9447-386C-4173-A54D-1704EECC7A34}" type="presOf" srcId="{B677A647-9531-4E0F-882D-A515FB186F6C}" destId="{3298FBA7-6F48-4FED-885A-86A286FBAF26}" srcOrd="1" destOrd="0" presId="urn:microsoft.com/office/officeart/2005/8/layout/list1"/>
    <dgm:cxn modelId="{9A64A991-B14F-43EC-ABD0-E81DCE7E8161}" type="presOf" srcId="{4B68240F-28CF-45DF-868F-069BDBD01AFE}" destId="{80C938CE-0C3C-48F1-AD7D-829B16080CCA}" srcOrd="0" destOrd="0" presId="urn:microsoft.com/office/officeart/2005/8/layout/list1"/>
    <dgm:cxn modelId="{34DA9CCB-CF50-486E-BE34-B5475CC06FC6}" type="presOf" srcId="{5BDF89B5-3D64-4AD3-B303-F95A1182E5DB}" destId="{C610B5D5-5A71-4970-BA76-956E05E5CC5F}" srcOrd="0" destOrd="0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E4E89085-85A9-4D24-A453-15B42FA03805}" type="presOf" srcId="{5BDF89B5-3D64-4AD3-B303-F95A1182E5DB}" destId="{1EBB76BD-A9FF-4F59-9B1D-5722402C07C7}" srcOrd="1" destOrd="0" presId="urn:microsoft.com/office/officeart/2005/8/layout/list1"/>
    <dgm:cxn modelId="{6F56BFD3-5E75-4571-B5DC-9FD1F014BB3C}" type="presOf" srcId="{1C7496CE-BFFD-404C-BA10-CA43D7440480}" destId="{7281E192-0F65-48D7-B735-F7D840E37B27}" srcOrd="0" destOrd="0" presId="urn:microsoft.com/office/officeart/2005/8/layout/list1"/>
    <dgm:cxn modelId="{6EDB02D8-D64F-4888-8EFA-547ECF301B29}" type="presOf" srcId="{BAED45A5-77C6-4FA3-80EF-0B7F56E94AD0}" destId="{884D1FB8-A23E-4EB8-A036-14BEF0BB7993}" srcOrd="0" destOrd="1" presId="urn:microsoft.com/office/officeart/2005/8/layout/list1"/>
    <dgm:cxn modelId="{8F7F974E-0DD0-4BB6-A0A6-E11726B06CF2}" type="presOf" srcId="{FC7C71AC-DA30-4A93-94BC-F2A67210315B}" destId="{7281E192-0F65-48D7-B735-F7D840E37B27}" srcOrd="0" destOrd="1" presId="urn:microsoft.com/office/officeart/2005/8/layout/list1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D9FB0B89-AD49-45CD-B415-A3340F9C900E}" type="presOf" srcId="{BF41563D-7B37-4DAD-B273-90FCFEE01D2D}" destId="{E8039DC9-3940-4717-9FC2-E0FB2B845D40}" srcOrd="0" destOrd="0" presId="urn:microsoft.com/office/officeart/2005/8/layout/list1"/>
    <dgm:cxn modelId="{7C0B743D-8231-4966-BA42-6C80BA555C7C}" type="presOf" srcId="{4B68240F-28CF-45DF-868F-069BDBD01AFE}" destId="{0B498F39-AA3F-49B4-B807-32C7FBA504F0}" srcOrd="1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E841A4A3-AB5C-4CAF-9527-F84FBD329D67}" type="presOf" srcId="{3C00D496-1A7F-4877-87BF-1F253335F8B2}" destId="{E8039DC9-3940-4717-9FC2-E0FB2B845D40}" srcOrd="0" destOrd="1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8751E7BA-1307-47E5-B57F-ECC7A54E0907}" type="presOf" srcId="{CDA6CB11-C6CD-4B9A-BC31-DFE4C3BFDDF6}" destId="{656D2653-D397-4363-9948-1BF5912F58F6}" srcOrd="0" destOrd="0" presId="urn:microsoft.com/office/officeart/2005/8/layout/list1"/>
    <dgm:cxn modelId="{0730B868-AE91-4474-A392-8AD68A580A7A}" type="presOf" srcId="{96654F84-FD0A-4039-A607-40F88DD5E553}" destId="{A85F5C87-DB2E-4CFF-95AA-B002F3C06BCB}" srcOrd="1" destOrd="0" presId="urn:microsoft.com/office/officeart/2005/8/layout/list1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7A177E2B-4ED0-484B-974C-20E19CEEBA12}" type="presOf" srcId="{344D547C-FE2D-404A-A85F-7DAED2816B41}" destId="{64F2B568-1126-40FF-9D9B-0AECD4FA2BE3}" srcOrd="0" destOrd="0" presId="urn:microsoft.com/office/officeart/2005/8/layout/list1"/>
    <dgm:cxn modelId="{EBC1668A-CC8E-42AE-9546-574B6811B85D}" type="presOf" srcId="{B677A647-9531-4E0F-882D-A515FB186F6C}" destId="{45557956-9896-4DCA-9BEE-B0C6FC70B56D}" srcOrd="0" destOrd="0" presId="urn:microsoft.com/office/officeart/2005/8/layout/list1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2A7B3751-BD77-444F-AEC5-3C58452BD0F8}" type="presOf" srcId="{C1CF935D-73DE-4A82-9F6E-549D878A253D}" destId="{D89C6509-8B2F-4C5F-AA99-EC6195239835}" srcOrd="0" destOrd="0" presId="urn:microsoft.com/office/officeart/2005/8/layout/list1"/>
    <dgm:cxn modelId="{441EEC07-FABF-4933-90B6-BAC209ED57C6}" type="presOf" srcId="{9A8DBE26-3FC7-4AE0-BD25-1ABBFED82490}" destId="{656D2653-D397-4363-9948-1BF5912F58F6}" srcOrd="0" destOrd="1" presId="urn:microsoft.com/office/officeart/2005/8/layout/list1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23D4D261-78EA-4AEA-B616-784BC484BED4}" type="presOf" srcId="{7EA43179-5C54-4E90-9F59-0F58DCC1FC5A}" destId="{884D1FB8-A23E-4EB8-A036-14BEF0BB7993}" srcOrd="0" destOrd="2" presId="urn:microsoft.com/office/officeart/2005/8/layout/list1"/>
    <dgm:cxn modelId="{3C797811-5510-47E3-A1B3-DCE2BBE7982B}" type="presOf" srcId="{B839B059-F427-4348-88DC-D1F808014BB0}" destId="{884D1FB8-A23E-4EB8-A036-14BEF0BB7993}" srcOrd="0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0B75DDF7-0468-4B86-B375-25B357C63971}" type="presParOf" srcId="{D89C6509-8B2F-4C5F-AA99-EC6195239835}" destId="{E76D02C9-6A96-4E1D-AEB4-D216374E906C}" srcOrd="0" destOrd="0" presId="urn:microsoft.com/office/officeart/2005/8/layout/list1"/>
    <dgm:cxn modelId="{4B707A95-1EC3-41DF-9513-08EB06F7C513}" type="presParOf" srcId="{E76D02C9-6A96-4E1D-AEB4-D216374E906C}" destId="{C610B5D5-5A71-4970-BA76-956E05E5CC5F}" srcOrd="0" destOrd="0" presId="urn:microsoft.com/office/officeart/2005/8/layout/list1"/>
    <dgm:cxn modelId="{F9F67EE8-1E0A-4CB2-87CC-9DBC7085DAF6}" type="presParOf" srcId="{E76D02C9-6A96-4E1D-AEB4-D216374E906C}" destId="{1EBB76BD-A9FF-4F59-9B1D-5722402C07C7}" srcOrd="1" destOrd="0" presId="urn:microsoft.com/office/officeart/2005/8/layout/list1"/>
    <dgm:cxn modelId="{447BACE4-B866-408C-AA18-B27842F8CF79}" type="presParOf" srcId="{D89C6509-8B2F-4C5F-AA99-EC6195239835}" destId="{2B096E8C-069F-4384-A652-376FCC11F1A5}" srcOrd="1" destOrd="0" presId="urn:microsoft.com/office/officeart/2005/8/layout/list1"/>
    <dgm:cxn modelId="{9F253A94-C91E-40C1-BBD6-488BD14F745F}" type="presParOf" srcId="{D89C6509-8B2F-4C5F-AA99-EC6195239835}" destId="{656D2653-D397-4363-9948-1BF5912F58F6}" srcOrd="2" destOrd="0" presId="urn:microsoft.com/office/officeart/2005/8/layout/list1"/>
    <dgm:cxn modelId="{9D51A9BC-4FDE-4E14-9091-790AA9E40B49}" type="presParOf" srcId="{D89C6509-8B2F-4C5F-AA99-EC6195239835}" destId="{425E6B9B-8D2C-43A9-9AD7-E9CEFCB026E0}" srcOrd="3" destOrd="0" presId="urn:microsoft.com/office/officeart/2005/8/layout/list1"/>
    <dgm:cxn modelId="{20205AD8-C06A-46FF-BCAD-69FDB56823BD}" type="presParOf" srcId="{D89C6509-8B2F-4C5F-AA99-EC6195239835}" destId="{95757B4E-A614-4586-9CC1-3E74D5B079F0}" srcOrd="4" destOrd="0" presId="urn:microsoft.com/office/officeart/2005/8/layout/list1"/>
    <dgm:cxn modelId="{737D0AC4-27D7-41EC-90EB-8626A38D219F}" type="presParOf" srcId="{95757B4E-A614-4586-9CC1-3E74D5B079F0}" destId="{802A95F7-58EB-4883-81BB-28AE48F89C62}" srcOrd="0" destOrd="0" presId="urn:microsoft.com/office/officeart/2005/8/layout/list1"/>
    <dgm:cxn modelId="{D076560E-C69C-4E59-975E-F2A07EF07EAC}" type="presParOf" srcId="{95757B4E-A614-4586-9CC1-3E74D5B079F0}" destId="{A85F5C87-DB2E-4CFF-95AA-B002F3C06BCB}" srcOrd="1" destOrd="0" presId="urn:microsoft.com/office/officeart/2005/8/layout/list1"/>
    <dgm:cxn modelId="{655973A9-0D46-4DAA-82A2-891A8CA9C5FA}" type="presParOf" srcId="{D89C6509-8B2F-4C5F-AA99-EC6195239835}" destId="{9261C5E6-300D-48E1-B812-D11F61340807}" srcOrd="5" destOrd="0" presId="urn:microsoft.com/office/officeart/2005/8/layout/list1"/>
    <dgm:cxn modelId="{B2373BF2-DCEC-4D3F-899B-9108AF7BE698}" type="presParOf" srcId="{D89C6509-8B2F-4C5F-AA99-EC6195239835}" destId="{E8039DC9-3940-4717-9FC2-E0FB2B845D40}" srcOrd="6" destOrd="0" presId="urn:microsoft.com/office/officeart/2005/8/layout/list1"/>
    <dgm:cxn modelId="{FFDC41C5-9CAA-4DBC-84A8-7109B04C6310}" type="presParOf" srcId="{D89C6509-8B2F-4C5F-AA99-EC6195239835}" destId="{AC3DD5B4-A211-4DB4-B32D-D3155674C6DB}" srcOrd="7" destOrd="0" presId="urn:microsoft.com/office/officeart/2005/8/layout/list1"/>
    <dgm:cxn modelId="{97A531D1-0F54-4DA5-87CD-5CE610BF2CB9}" type="presParOf" srcId="{D89C6509-8B2F-4C5F-AA99-EC6195239835}" destId="{76E106F5-D9D2-4AE5-A518-E4ECE022029B}" srcOrd="8" destOrd="0" presId="urn:microsoft.com/office/officeart/2005/8/layout/list1"/>
    <dgm:cxn modelId="{53701BA6-C473-4831-BEA9-43CECB97D84F}" type="presParOf" srcId="{76E106F5-D9D2-4AE5-A518-E4ECE022029B}" destId="{80C938CE-0C3C-48F1-AD7D-829B16080CCA}" srcOrd="0" destOrd="0" presId="urn:microsoft.com/office/officeart/2005/8/layout/list1"/>
    <dgm:cxn modelId="{2C788725-933D-499C-8060-8C002CAEF6CB}" type="presParOf" srcId="{76E106F5-D9D2-4AE5-A518-E4ECE022029B}" destId="{0B498F39-AA3F-49B4-B807-32C7FBA504F0}" srcOrd="1" destOrd="0" presId="urn:microsoft.com/office/officeart/2005/8/layout/list1"/>
    <dgm:cxn modelId="{F8A115E4-E60C-47D9-8FB5-8C3793F6655C}" type="presParOf" srcId="{D89C6509-8B2F-4C5F-AA99-EC6195239835}" destId="{EDE2B1F9-F1A9-462D-93F9-83184904C10C}" srcOrd="9" destOrd="0" presId="urn:microsoft.com/office/officeart/2005/8/layout/list1"/>
    <dgm:cxn modelId="{95E515CD-239A-456A-A156-2632CC07EBB4}" type="presParOf" srcId="{D89C6509-8B2F-4C5F-AA99-EC6195239835}" destId="{C0834600-8023-4901-945A-106717FD379D}" srcOrd="10" destOrd="0" presId="urn:microsoft.com/office/officeart/2005/8/layout/list1"/>
    <dgm:cxn modelId="{251B4009-48CC-4F8F-8219-3588109157F8}" type="presParOf" srcId="{D89C6509-8B2F-4C5F-AA99-EC6195239835}" destId="{245EA319-3F2F-4357-A7D7-DEFA29816A63}" srcOrd="11" destOrd="0" presId="urn:microsoft.com/office/officeart/2005/8/layout/list1"/>
    <dgm:cxn modelId="{ABE16FC6-CFD3-4C82-8028-227CF8DDA2FD}" type="presParOf" srcId="{D89C6509-8B2F-4C5F-AA99-EC6195239835}" destId="{2657AC2C-B22E-4C06-82CB-A6C3DDC16AE3}" srcOrd="12" destOrd="0" presId="urn:microsoft.com/office/officeart/2005/8/layout/list1"/>
    <dgm:cxn modelId="{65DB7CEA-3A3F-420D-8663-6B887D8DFC21}" type="presParOf" srcId="{2657AC2C-B22E-4C06-82CB-A6C3DDC16AE3}" destId="{45557956-9896-4DCA-9BEE-B0C6FC70B56D}" srcOrd="0" destOrd="0" presId="urn:microsoft.com/office/officeart/2005/8/layout/list1"/>
    <dgm:cxn modelId="{C4971A82-46D0-42C2-A575-AAC08C988E09}" type="presParOf" srcId="{2657AC2C-B22E-4C06-82CB-A6C3DDC16AE3}" destId="{3298FBA7-6F48-4FED-885A-86A286FBAF26}" srcOrd="1" destOrd="0" presId="urn:microsoft.com/office/officeart/2005/8/layout/list1"/>
    <dgm:cxn modelId="{000B5C1F-7E1A-4DEB-B77F-E52FD8CC62D8}" type="presParOf" srcId="{D89C6509-8B2F-4C5F-AA99-EC6195239835}" destId="{3719F7A0-0ABE-4D6F-8AF7-C5219DAF767B}" srcOrd="13" destOrd="0" presId="urn:microsoft.com/office/officeart/2005/8/layout/list1"/>
    <dgm:cxn modelId="{5582FFF9-CE5B-4BD0-9729-D9EF5E2224B5}" type="presParOf" srcId="{D89C6509-8B2F-4C5F-AA99-EC6195239835}" destId="{7281E192-0F65-48D7-B735-F7D840E37B27}" srcOrd="14" destOrd="0" presId="urn:microsoft.com/office/officeart/2005/8/layout/list1"/>
    <dgm:cxn modelId="{4406CE13-5F5A-4C17-A69E-C7581FD0D4F0}" type="presParOf" srcId="{D89C6509-8B2F-4C5F-AA99-EC6195239835}" destId="{16332E3B-C480-4558-B382-F0503CC2D578}" srcOrd="15" destOrd="0" presId="urn:microsoft.com/office/officeart/2005/8/layout/list1"/>
    <dgm:cxn modelId="{FF808771-C40C-4B4C-B8B8-884F1D7FCA56}" type="presParOf" srcId="{D89C6509-8B2F-4C5F-AA99-EC6195239835}" destId="{99A3F9E4-9179-468B-961F-215EE7AE5C81}" srcOrd="16" destOrd="0" presId="urn:microsoft.com/office/officeart/2005/8/layout/list1"/>
    <dgm:cxn modelId="{F45F95C7-A61B-4BAE-B6F3-B21A62ACFBC8}" type="presParOf" srcId="{99A3F9E4-9179-468B-961F-215EE7AE5C81}" destId="{64F2B568-1126-40FF-9D9B-0AECD4FA2BE3}" srcOrd="0" destOrd="0" presId="urn:microsoft.com/office/officeart/2005/8/layout/list1"/>
    <dgm:cxn modelId="{35D8471B-11D4-4625-8B0A-7DB3CA55781C}" type="presParOf" srcId="{99A3F9E4-9179-468B-961F-215EE7AE5C81}" destId="{0FA045A1-6953-4E60-BD87-ACE0A14EEA4F}" srcOrd="1" destOrd="0" presId="urn:microsoft.com/office/officeart/2005/8/layout/list1"/>
    <dgm:cxn modelId="{87FCEF91-497F-4DCB-8F3B-B757088D4F8D}" type="presParOf" srcId="{D89C6509-8B2F-4C5F-AA99-EC6195239835}" destId="{00716204-C7AB-433E-B0DD-980B4EA82CB4}" srcOrd="17" destOrd="0" presId="urn:microsoft.com/office/officeart/2005/8/layout/list1"/>
    <dgm:cxn modelId="{98E1BC20-239F-4EB9-B12F-CBE0F8D5191B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6984AE6D-AD9D-40C8-8698-E412FEBB90F8}" type="presOf" srcId="{C1CF935D-73DE-4A82-9F6E-549D878A253D}" destId="{D89C6509-8B2F-4C5F-AA99-EC6195239835}" srcOrd="0" destOrd="0" presId="urn:microsoft.com/office/officeart/2005/8/layout/list1"/>
    <dgm:cxn modelId="{EA27E759-1F7B-457C-B1E4-BD9DA76CE340}" type="presOf" srcId="{B677A647-9531-4E0F-882D-A515FB186F6C}" destId="{3298FBA7-6F48-4FED-885A-86A286FBAF26}" srcOrd="1" destOrd="0" presId="urn:microsoft.com/office/officeart/2005/8/layout/list1"/>
    <dgm:cxn modelId="{2539BA26-BB62-4A0A-89E4-5DD3F2875ACB}" type="presOf" srcId="{3C00D496-1A7F-4877-87BF-1F253335F8B2}" destId="{E8039DC9-3940-4717-9FC2-E0FB2B845D40}" srcOrd="0" destOrd="1" presId="urn:microsoft.com/office/officeart/2005/8/layout/list1"/>
    <dgm:cxn modelId="{DD85D456-F624-46D0-800B-2AF5299173E1}" type="presOf" srcId="{4B68240F-28CF-45DF-868F-069BDBD01AFE}" destId="{0B498F39-AA3F-49B4-B807-32C7FBA504F0}" srcOrd="1" destOrd="0" presId="urn:microsoft.com/office/officeart/2005/8/layout/list1"/>
    <dgm:cxn modelId="{5ABCE1AC-F0AB-4621-A4F6-66F6348C608D}" type="presOf" srcId="{1C7496CE-BFFD-404C-BA10-CA43D7440480}" destId="{7281E192-0F65-48D7-B735-F7D840E37B27}" srcOrd="0" destOrd="0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EEFE997D-4082-45ED-A0FD-335D790829BD}" type="presOf" srcId="{FC7C71AC-DA30-4A93-94BC-F2A67210315B}" destId="{7281E192-0F65-48D7-B735-F7D840E37B27}" srcOrd="0" destOrd="1" presId="urn:microsoft.com/office/officeart/2005/8/layout/list1"/>
    <dgm:cxn modelId="{1AE5A939-30A4-4D61-B26D-80551FFB1081}" type="presOf" srcId="{96654F84-FD0A-4039-A607-40F88DD5E553}" destId="{A85F5C87-DB2E-4CFF-95AA-B002F3C06BCB}" srcOrd="1" destOrd="0" presId="urn:microsoft.com/office/officeart/2005/8/layout/list1"/>
    <dgm:cxn modelId="{9A9A1D76-F344-4F3D-A795-43E887CFEAC6}" type="presOf" srcId="{5BDF89B5-3D64-4AD3-B303-F95A1182E5DB}" destId="{C610B5D5-5A71-4970-BA76-956E05E5CC5F}" srcOrd="0" destOrd="0" presId="urn:microsoft.com/office/officeart/2005/8/layout/list1"/>
    <dgm:cxn modelId="{0622B5A7-B789-482D-B87D-C271B72A560C}" type="presOf" srcId="{344D547C-FE2D-404A-A85F-7DAED2816B41}" destId="{64F2B568-1126-40FF-9D9B-0AECD4FA2BE3}" srcOrd="0" destOrd="0" presId="urn:microsoft.com/office/officeart/2005/8/layout/list1"/>
    <dgm:cxn modelId="{BC5F4DD3-9713-4C08-89A9-157F95550171}" type="presOf" srcId="{4B68240F-28CF-45DF-868F-069BDBD01AFE}" destId="{80C938CE-0C3C-48F1-AD7D-829B16080CCA}" srcOrd="0" destOrd="0" presId="urn:microsoft.com/office/officeart/2005/8/layout/list1"/>
    <dgm:cxn modelId="{FCE691C3-9D3A-4860-AC72-F9AE07E85759}" type="presOf" srcId="{9A8DBE26-3FC7-4AE0-BD25-1ABBFED82490}" destId="{656D2653-D397-4363-9948-1BF5912F58F6}" srcOrd="0" destOrd="1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D08D96C0-9387-4CD2-BBAF-AE21258DCD7B}" type="presOf" srcId="{BF41563D-7B37-4DAD-B273-90FCFEE01D2D}" destId="{E8039DC9-3940-4717-9FC2-E0FB2B845D40}" srcOrd="0" destOrd="0" presId="urn:microsoft.com/office/officeart/2005/8/layout/list1"/>
    <dgm:cxn modelId="{507EBF3D-D048-40FF-BA49-998E89C744BD}" type="presOf" srcId="{B839B059-F427-4348-88DC-D1F808014BB0}" destId="{884D1FB8-A23E-4EB8-A036-14BEF0BB7993}" srcOrd="0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6D93319D-263A-4A7A-AFB8-C057F0BC2AA4}" type="presOf" srcId="{96654F84-FD0A-4039-A607-40F88DD5E553}" destId="{802A95F7-58EB-4883-81BB-28AE48F89C62}" srcOrd="0" destOrd="0" presId="urn:microsoft.com/office/officeart/2005/8/layout/list1"/>
    <dgm:cxn modelId="{BDFAC918-B8CD-4ADB-8E38-4F76D1E31C9E}" type="presOf" srcId="{344D547C-FE2D-404A-A85F-7DAED2816B41}" destId="{0FA045A1-6953-4E60-BD87-ACE0A14EEA4F}" srcOrd="1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F49542C6-FFD4-4D34-A8E4-F409DE1CC678}" type="presOf" srcId="{CDA6CB11-C6CD-4B9A-BC31-DFE4C3BFDDF6}" destId="{656D2653-D397-4363-9948-1BF5912F58F6}" srcOrd="0" destOrd="0" presId="urn:microsoft.com/office/officeart/2005/8/layout/list1"/>
    <dgm:cxn modelId="{79E5560A-8D38-42C0-8288-9979F1E8BD8A}" type="presOf" srcId="{5BDF89B5-3D64-4AD3-B303-F95A1182E5DB}" destId="{1EBB76BD-A9FF-4F59-9B1D-5722402C07C7}" srcOrd="1" destOrd="0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F57461ED-EF9B-4ED7-94F3-BB3AA0DFBEC7}" type="presOf" srcId="{7EA43179-5C54-4E90-9F59-0F58DCC1FC5A}" destId="{884D1FB8-A23E-4EB8-A036-14BEF0BB7993}" srcOrd="0" destOrd="2" presId="urn:microsoft.com/office/officeart/2005/8/layout/list1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77BB6F2F-22BB-4DE2-AA45-E443A38E6A98}" type="presOf" srcId="{B677A647-9531-4E0F-882D-A515FB186F6C}" destId="{45557956-9896-4DCA-9BEE-B0C6FC70B56D}" srcOrd="0" destOrd="0" presId="urn:microsoft.com/office/officeart/2005/8/layout/list1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CE19507E-4A28-45D3-98B4-4BA39D3C15F4}" type="presOf" srcId="{BAED45A5-77C6-4FA3-80EF-0B7F56E94AD0}" destId="{884D1FB8-A23E-4EB8-A036-14BEF0BB7993}" srcOrd="0" destOrd="1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46258DB5-E1A1-45DD-A490-3DD0A8424C7F}" type="presParOf" srcId="{D89C6509-8B2F-4C5F-AA99-EC6195239835}" destId="{E76D02C9-6A96-4E1D-AEB4-D216374E906C}" srcOrd="0" destOrd="0" presId="urn:microsoft.com/office/officeart/2005/8/layout/list1"/>
    <dgm:cxn modelId="{ABF197DE-14D3-453A-A71A-363F682DABBD}" type="presParOf" srcId="{E76D02C9-6A96-4E1D-AEB4-D216374E906C}" destId="{C610B5D5-5A71-4970-BA76-956E05E5CC5F}" srcOrd="0" destOrd="0" presId="urn:microsoft.com/office/officeart/2005/8/layout/list1"/>
    <dgm:cxn modelId="{F36297F5-43CF-4845-B35B-834C761BF597}" type="presParOf" srcId="{E76D02C9-6A96-4E1D-AEB4-D216374E906C}" destId="{1EBB76BD-A9FF-4F59-9B1D-5722402C07C7}" srcOrd="1" destOrd="0" presId="urn:microsoft.com/office/officeart/2005/8/layout/list1"/>
    <dgm:cxn modelId="{ED837415-B473-4DD3-94AA-6E6D9DFE7AAB}" type="presParOf" srcId="{D89C6509-8B2F-4C5F-AA99-EC6195239835}" destId="{2B096E8C-069F-4384-A652-376FCC11F1A5}" srcOrd="1" destOrd="0" presId="urn:microsoft.com/office/officeart/2005/8/layout/list1"/>
    <dgm:cxn modelId="{B18BC35F-E440-4A9E-AB76-96CA1C076E44}" type="presParOf" srcId="{D89C6509-8B2F-4C5F-AA99-EC6195239835}" destId="{656D2653-D397-4363-9948-1BF5912F58F6}" srcOrd="2" destOrd="0" presId="urn:microsoft.com/office/officeart/2005/8/layout/list1"/>
    <dgm:cxn modelId="{D9F69027-2AB2-47AE-9CD0-88FB68B33494}" type="presParOf" srcId="{D89C6509-8B2F-4C5F-AA99-EC6195239835}" destId="{425E6B9B-8D2C-43A9-9AD7-E9CEFCB026E0}" srcOrd="3" destOrd="0" presId="urn:microsoft.com/office/officeart/2005/8/layout/list1"/>
    <dgm:cxn modelId="{652B92F0-71BE-4777-A9E0-4E8E0632F9A4}" type="presParOf" srcId="{D89C6509-8B2F-4C5F-AA99-EC6195239835}" destId="{95757B4E-A614-4586-9CC1-3E74D5B079F0}" srcOrd="4" destOrd="0" presId="urn:microsoft.com/office/officeart/2005/8/layout/list1"/>
    <dgm:cxn modelId="{8D84D068-8C96-48F3-B456-A0C8E6719940}" type="presParOf" srcId="{95757B4E-A614-4586-9CC1-3E74D5B079F0}" destId="{802A95F7-58EB-4883-81BB-28AE48F89C62}" srcOrd="0" destOrd="0" presId="urn:microsoft.com/office/officeart/2005/8/layout/list1"/>
    <dgm:cxn modelId="{138A1E1F-E747-4FCC-80CD-6F5D9B866AC6}" type="presParOf" srcId="{95757B4E-A614-4586-9CC1-3E74D5B079F0}" destId="{A85F5C87-DB2E-4CFF-95AA-B002F3C06BCB}" srcOrd="1" destOrd="0" presId="urn:microsoft.com/office/officeart/2005/8/layout/list1"/>
    <dgm:cxn modelId="{FCA61E73-BCE2-4C16-8276-CA2C1C991E6F}" type="presParOf" srcId="{D89C6509-8B2F-4C5F-AA99-EC6195239835}" destId="{9261C5E6-300D-48E1-B812-D11F61340807}" srcOrd="5" destOrd="0" presId="urn:microsoft.com/office/officeart/2005/8/layout/list1"/>
    <dgm:cxn modelId="{CBC756B6-AC9E-4443-BE60-B1AD79F56B26}" type="presParOf" srcId="{D89C6509-8B2F-4C5F-AA99-EC6195239835}" destId="{E8039DC9-3940-4717-9FC2-E0FB2B845D40}" srcOrd="6" destOrd="0" presId="urn:microsoft.com/office/officeart/2005/8/layout/list1"/>
    <dgm:cxn modelId="{E844B292-0C77-4F03-8F78-B0C77794BB67}" type="presParOf" srcId="{D89C6509-8B2F-4C5F-AA99-EC6195239835}" destId="{AC3DD5B4-A211-4DB4-B32D-D3155674C6DB}" srcOrd="7" destOrd="0" presId="urn:microsoft.com/office/officeart/2005/8/layout/list1"/>
    <dgm:cxn modelId="{5C859F72-E20A-4B5E-B26F-105DD0282B9E}" type="presParOf" srcId="{D89C6509-8B2F-4C5F-AA99-EC6195239835}" destId="{76E106F5-D9D2-4AE5-A518-E4ECE022029B}" srcOrd="8" destOrd="0" presId="urn:microsoft.com/office/officeart/2005/8/layout/list1"/>
    <dgm:cxn modelId="{D881E327-EDD5-4E3F-8449-8B594D0A1019}" type="presParOf" srcId="{76E106F5-D9D2-4AE5-A518-E4ECE022029B}" destId="{80C938CE-0C3C-48F1-AD7D-829B16080CCA}" srcOrd="0" destOrd="0" presId="urn:microsoft.com/office/officeart/2005/8/layout/list1"/>
    <dgm:cxn modelId="{56BE5529-7DC2-43BA-9E70-F42552CBCE26}" type="presParOf" srcId="{76E106F5-D9D2-4AE5-A518-E4ECE022029B}" destId="{0B498F39-AA3F-49B4-B807-32C7FBA504F0}" srcOrd="1" destOrd="0" presId="urn:microsoft.com/office/officeart/2005/8/layout/list1"/>
    <dgm:cxn modelId="{31EF191E-4719-4EDD-8409-3C93B6C71C0F}" type="presParOf" srcId="{D89C6509-8B2F-4C5F-AA99-EC6195239835}" destId="{EDE2B1F9-F1A9-462D-93F9-83184904C10C}" srcOrd="9" destOrd="0" presId="urn:microsoft.com/office/officeart/2005/8/layout/list1"/>
    <dgm:cxn modelId="{9F7B9951-28CA-4991-94D8-333BE608D9FA}" type="presParOf" srcId="{D89C6509-8B2F-4C5F-AA99-EC6195239835}" destId="{C0834600-8023-4901-945A-106717FD379D}" srcOrd="10" destOrd="0" presId="urn:microsoft.com/office/officeart/2005/8/layout/list1"/>
    <dgm:cxn modelId="{3F8C39D4-6646-4C2C-9FAF-3732022D0E29}" type="presParOf" srcId="{D89C6509-8B2F-4C5F-AA99-EC6195239835}" destId="{245EA319-3F2F-4357-A7D7-DEFA29816A63}" srcOrd="11" destOrd="0" presId="urn:microsoft.com/office/officeart/2005/8/layout/list1"/>
    <dgm:cxn modelId="{52923D82-4D65-430D-95F8-F010F9B968C7}" type="presParOf" srcId="{D89C6509-8B2F-4C5F-AA99-EC6195239835}" destId="{2657AC2C-B22E-4C06-82CB-A6C3DDC16AE3}" srcOrd="12" destOrd="0" presId="urn:microsoft.com/office/officeart/2005/8/layout/list1"/>
    <dgm:cxn modelId="{5B36EE99-65FE-4D0C-B14D-60F5C17305CF}" type="presParOf" srcId="{2657AC2C-B22E-4C06-82CB-A6C3DDC16AE3}" destId="{45557956-9896-4DCA-9BEE-B0C6FC70B56D}" srcOrd="0" destOrd="0" presId="urn:microsoft.com/office/officeart/2005/8/layout/list1"/>
    <dgm:cxn modelId="{EB0DCB6E-DB7F-481F-8CC2-9298B59E65C0}" type="presParOf" srcId="{2657AC2C-B22E-4C06-82CB-A6C3DDC16AE3}" destId="{3298FBA7-6F48-4FED-885A-86A286FBAF26}" srcOrd="1" destOrd="0" presId="urn:microsoft.com/office/officeart/2005/8/layout/list1"/>
    <dgm:cxn modelId="{1E1EF5FA-27CF-4051-AC1B-20B987F9F552}" type="presParOf" srcId="{D89C6509-8B2F-4C5F-AA99-EC6195239835}" destId="{3719F7A0-0ABE-4D6F-8AF7-C5219DAF767B}" srcOrd="13" destOrd="0" presId="urn:microsoft.com/office/officeart/2005/8/layout/list1"/>
    <dgm:cxn modelId="{F28D5D13-76C8-4954-86CA-AE43299F7A28}" type="presParOf" srcId="{D89C6509-8B2F-4C5F-AA99-EC6195239835}" destId="{7281E192-0F65-48D7-B735-F7D840E37B27}" srcOrd="14" destOrd="0" presId="urn:microsoft.com/office/officeart/2005/8/layout/list1"/>
    <dgm:cxn modelId="{EEFFCD97-0AFE-45A5-8FA7-6305AA9FBB34}" type="presParOf" srcId="{D89C6509-8B2F-4C5F-AA99-EC6195239835}" destId="{16332E3B-C480-4558-B382-F0503CC2D578}" srcOrd="15" destOrd="0" presId="urn:microsoft.com/office/officeart/2005/8/layout/list1"/>
    <dgm:cxn modelId="{16EE1D12-2415-48FC-A4F2-41BBD564870C}" type="presParOf" srcId="{D89C6509-8B2F-4C5F-AA99-EC6195239835}" destId="{99A3F9E4-9179-468B-961F-215EE7AE5C81}" srcOrd="16" destOrd="0" presId="urn:microsoft.com/office/officeart/2005/8/layout/list1"/>
    <dgm:cxn modelId="{55DAE953-F3ED-4DC1-BE51-8162E02ACC3C}" type="presParOf" srcId="{99A3F9E4-9179-468B-961F-215EE7AE5C81}" destId="{64F2B568-1126-40FF-9D9B-0AECD4FA2BE3}" srcOrd="0" destOrd="0" presId="urn:microsoft.com/office/officeart/2005/8/layout/list1"/>
    <dgm:cxn modelId="{117FBD3F-32C5-48F7-9E0C-4E2A2784AD92}" type="presParOf" srcId="{99A3F9E4-9179-468B-961F-215EE7AE5C81}" destId="{0FA045A1-6953-4E60-BD87-ACE0A14EEA4F}" srcOrd="1" destOrd="0" presId="urn:microsoft.com/office/officeart/2005/8/layout/list1"/>
    <dgm:cxn modelId="{89322579-EB74-42F1-ACF0-4D1F225B35B9}" type="presParOf" srcId="{D89C6509-8B2F-4C5F-AA99-EC6195239835}" destId="{00716204-C7AB-433E-B0DD-980B4EA82CB4}" srcOrd="17" destOrd="0" presId="urn:microsoft.com/office/officeart/2005/8/layout/list1"/>
    <dgm:cxn modelId="{BE490011-C3A6-4559-A47E-274BBFE84357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D816BBC5-C762-4302-B669-7B4ADB5F1BF0}" type="presOf" srcId="{B677A647-9531-4E0F-882D-A515FB186F6C}" destId="{45557956-9896-4DCA-9BEE-B0C6FC70B56D}" srcOrd="0" destOrd="0" presId="urn:microsoft.com/office/officeart/2005/8/layout/list1"/>
    <dgm:cxn modelId="{D656D149-5D6C-46CF-871D-C0D3F4359497}" type="presOf" srcId="{96654F84-FD0A-4039-A607-40F88DD5E553}" destId="{802A95F7-58EB-4883-81BB-28AE48F89C62}" srcOrd="0" destOrd="0" presId="urn:microsoft.com/office/officeart/2005/8/layout/list1"/>
    <dgm:cxn modelId="{FDCC6F13-B13C-4738-8C8D-0F9E6F834EDC}" type="presOf" srcId="{3C00D496-1A7F-4877-87BF-1F253335F8B2}" destId="{E8039DC9-3940-4717-9FC2-E0FB2B845D40}" srcOrd="0" destOrd="1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60F834C0-F474-432B-ACB8-0A94944B8F9A}" type="presOf" srcId="{BAED45A5-77C6-4FA3-80EF-0B7F56E94AD0}" destId="{884D1FB8-A23E-4EB8-A036-14BEF0BB7993}" srcOrd="0" destOrd="1" presId="urn:microsoft.com/office/officeart/2005/8/layout/list1"/>
    <dgm:cxn modelId="{E0018E8D-7B65-45FC-BE73-22E198B17653}" type="presOf" srcId="{344D547C-FE2D-404A-A85F-7DAED2816B41}" destId="{64F2B568-1126-40FF-9D9B-0AECD4FA2BE3}" srcOrd="0" destOrd="0" presId="urn:microsoft.com/office/officeart/2005/8/layout/list1"/>
    <dgm:cxn modelId="{5F32AE6E-1446-492F-A4E6-9983ED8669E3}" type="presOf" srcId="{1C7496CE-BFFD-404C-BA10-CA43D7440480}" destId="{7281E192-0F65-48D7-B735-F7D840E37B27}" srcOrd="0" destOrd="0" presId="urn:microsoft.com/office/officeart/2005/8/layout/list1"/>
    <dgm:cxn modelId="{72441043-04F7-4041-B13B-032768E1D247}" type="presOf" srcId="{FC7C71AC-DA30-4A93-94BC-F2A67210315B}" destId="{7281E192-0F65-48D7-B735-F7D840E37B27}" srcOrd="0" destOrd="1" presId="urn:microsoft.com/office/officeart/2005/8/layout/list1"/>
    <dgm:cxn modelId="{B5BBD270-E725-4DE7-B3A8-0AA625526E36}" type="presOf" srcId="{96654F84-FD0A-4039-A607-40F88DD5E553}" destId="{A85F5C87-DB2E-4CFF-95AA-B002F3C06BCB}" srcOrd="1" destOrd="0" presId="urn:microsoft.com/office/officeart/2005/8/layout/list1"/>
    <dgm:cxn modelId="{6275703A-60E3-459B-BF21-9CEDCE39A90B}" type="presOf" srcId="{BF41563D-7B37-4DAD-B273-90FCFEE01D2D}" destId="{E8039DC9-3940-4717-9FC2-E0FB2B845D40}" srcOrd="0" destOrd="0" presId="urn:microsoft.com/office/officeart/2005/8/layout/list1"/>
    <dgm:cxn modelId="{E473615B-96E2-45C0-9D5F-538C1B5BA743}" type="presOf" srcId="{C1CF935D-73DE-4A82-9F6E-549D878A253D}" destId="{D89C6509-8B2F-4C5F-AA99-EC6195239835}" srcOrd="0" destOrd="0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B215E17E-CBE3-4822-BAEF-39E03F10A15C}" type="presOf" srcId="{4B68240F-28CF-45DF-868F-069BDBD01AFE}" destId="{80C938CE-0C3C-48F1-AD7D-829B16080CCA}" srcOrd="0" destOrd="0" presId="urn:microsoft.com/office/officeart/2005/8/layout/list1"/>
    <dgm:cxn modelId="{B3C87CC0-D32F-4EA8-A07C-4D7DE3F85DDC}" type="presOf" srcId="{CDA6CB11-C6CD-4B9A-BC31-DFE4C3BFDDF6}" destId="{656D2653-D397-4363-9948-1BF5912F58F6}" srcOrd="0" destOrd="0" presId="urn:microsoft.com/office/officeart/2005/8/layout/list1"/>
    <dgm:cxn modelId="{F6C086C6-0D0E-4031-9EA6-C0D4CBDD9BEF}" type="presOf" srcId="{5BDF89B5-3D64-4AD3-B303-F95A1182E5DB}" destId="{C610B5D5-5A71-4970-BA76-956E05E5CC5F}" srcOrd="0" destOrd="0" presId="urn:microsoft.com/office/officeart/2005/8/layout/list1"/>
    <dgm:cxn modelId="{D42E25FD-FC07-48CE-A773-A6F02176EA67}" type="presOf" srcId="{B839B059-F427-4348-88DC-D1F808014BB0}" destId="{884D1FB8-A23E-4EB8-A036-14BEF0BB7993}" srcOrd="0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3C740B2F-E8EF-47D2-AADB-9E084D927EA7}" type="presOf" srcId="{B677A647-9531-4E0F-882D-A515FB186F6C}" destId="{3298FBA7-6F48-4FED-885A-86A286FBAF26}" srcOrd="1" destOrd="0" presId="urn:microsoft.com/office/officeart/2005/8/layout/list1"/>
    <dgm:cxn modelId="{D411005B-97C8-4CE6-B94C-9B8E96149BE8}" type="presOf" srcId="{5BDF89B5-3D64-4AD3-B303-F95A1182E5DB}" destId="{1EBB76BD-A9FF-4F59-9B1D-5722402C07C7}" srcOrd="1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C4967CCB-25E0-49E2-8BB2-85CD4D73BE81}" type="presOf" srcId="{4B68240F-28CF-45DF-868F-069BDBD01AFE}" destId="{0B498F39-AA3F-49B4-B807-32C7FBA504F0}" srcOrd="1" destOrd="0" presId="urn:microsoft.com/office/officeart/2005/8/layout/list1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6831EA1F-FF5B-4E87-A2B8-CFA7A7A17556}" type="presOf" srcId="{7EA43179-5C54-4E90-9F59-0F58DCC1FC5A}" destId="{884D1FB8-A23E-4EB8-A036-14BEF0BB7993}" srcOrd="0" destOrd="2" presId="urn:microsoft.com/office/officeart/2005/8/layout/list1"/>
    <dgm:cxn modelId="{AEBC87BE-6CAB-4F7A-8A96-0BB18857667E}" type="presOf" srcId="{9A8DBE26-3FC7-4AE0-BD25-1ABBFED82490}" destId="{656D2653-D397-4363-9948-1BF5912F58F6}" srcOrd="0" destOrd="1" presId="urn:microsoft.com/office/officeart/2005/8/layout/list1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7C8865B1-7C7E-42BC-8B6C-7861BC11D48C}" type="presOf" srcId="{344D547C-FE2D-404A-A85F-7DAED2816B41}" destId="{0FA045A1-6953-4E60-BD87-ACE0A14EEA4F}" srcOrd="1" destOrd="0" presId="urn:microsoft.com/office/officeart/2005/8/layout/list1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E052F841-7BF1-418E-BBCB-26FCB0775DAC}" type="presParOf" srcId="{D89C6509-8B2F-4C5F-AA99-EC6195239835}" destId="{E76D02C9-6A96-4E1D-AEB4-D216374E906C}" srcOrd="0" destOrd="0" presId="urn:microsoft.com/office/officeart/2005/8/layout/list1"/>
    <dgm:cxn modelId="{9BC72993-A066-4F7A-8298-93704D36A6F5}" type="presParOf" srcId="{E76D02C9-6A96-4E1D-AEB4-D216374E906C}" destId="{C610B5D5-5A71-4970-BA76-956E05E5CC5F}" srcOrd="0" destOrd="0" presId="urn:microsoft.com/office/officeart/2005/8/layout/list1"/>
    <dgm:cxn modelId="{75BBF310-3341-4E40-836A-9D51387696BE}" type="presParOf" srcId="{E76D02C9-6A96-4E1D-AEB4-D216374E906C}" destId="{1EBB76BD-A9FF-4F59-9B1D-5722402C07C7}" srcOrd="1" destOrd="0" presId="urn:microsoft.com/office/officeart/2005/8/layout/list1"/>
    <dgm:cxn modelId="{569EFBBC-6B11-4D35-AE8F-711549B6ACBE}" type="presParOf" srcId="{D89C6509-8B2F-4C5F-AA99-EC6195239835}" destId="{2B096E8C-069F-4384-A652-376FCC11F1A5}" srcOrd="1" destOrd="0" presId="urn:microsoft.com/office/officeart/2005/8/layout/list1"/>
    <dgm:cxn modelId="{ADCC8E04-2131-48B6-8034-8C06F0FF165F}" type="presParOf" srcId="{D89C6509-8B2F-4C5F-AA99-EC6195239835}" destId="{656D2653-D397-4363-9948-1BF5912F58F6}" srcOrd="2" destOrd="0" presId="urn:microsoft.com/office/officeart/2005/8/layout/list1"/>
    <dgm:cxn modelId="{883E9CFD-6BD5-4558-8885-CCDF153A92E2}" type="presParOf" srcId="{D89C6509-8B2F-4C5F-AA99-EC6195239835}" destId="{425E6B9B-8D2C-43A9-9AD7-E9CEFCB026E0}" srcOrd="3" destOrd="0" presId="urn:microsoft.com/office/officeart/2005/8/layout/list1"/>
    <dgm:cxn modelId="{9D33D516-AA18-4EF6-BFDF-BE3E5C4E4EA0}" type="presParOf" srcId="{D89C6509-8B2F-4C5F-AA99-EC6195239835}" destId="{95757B4E-A614-4586-9CC1-3E74D5B079F0}" srcOrd="4" destOrd="0" presId="urn:microsoft.com/office/officeart/2005/8/layout/list1"/>
    <dgm:cxn modelId="{84B4794B-5CA4-4D68-9E28-577D082DCB5B}" type="presParOf" srcId="{95757B4E-A614-4586-9CC1-3E74D5B079F0}" destId="{802A95F7-58EB-4883-81BB-28AE48F89C62}" srcOrd="0" destOrd="0" presId="urn:microsoft.com/office/officeart/2005/8/layout/list1"/>
    <dgm:cxn modelId="{D131B451-6E5F-4947-9019-1EBF9CD39E3A}" type="presParOf" srcId="{95757B4E-A614-4586-9CC1-3E74D5B079F0}" destId="{A85F5C87-DB2E-4CFF-95AA-B002F3C06BCB}" srcOrd="1" destOrd="0" presId="urn:microsoft.com/office/officeart/2005/8/layout/list1"/>
    <dgm:cxn modelId="{C53E2825-5ACC-471F-A67E-63A890029879}" type="presParOf" srcId="{D89C6509-8B2F-4C5F-AA99-EC6195239835}" destId="{9261C5E6-300D-48E1-B812-D11F61340807}" srcOrd="5" destOrd="0" presId="urn:microsoft.com/office/officeart/2005/8/layout/list1"/>
    <dgm:cxn modelId="{48AF4818-0939-4798-93CF-CCE0B5C961C8}" type="presParOf" srcId="{D89C6509-8B2F-4C5F-AA99-EC6195239835}" destId="{E8039DC9-3940-4717-9FC2-E0FB2B845D40}" srcOrd="6" destOrd="0" presId="urn:microsoft.com/office/officeart/2005/8/layout/list1"/>
    <dgm:cxn modelId="{3E1DB0E4-695A-47D7-82DA-266F9178A459}" type="presParOf" srcId="{D89C6509-8B2F-4C5F-AA99-EC6195239835}" destId="{AC3DD5B4-A211-4DB4-B32D-D3155674C6DB}" srcOrd="7" destOrd="0" presId="urn:microsoft.com/office/officeart/2005/8/layout/list1"/>
    <dgm:cxn modelId="{DF6DEFC3-D03E-4FB1-83C0-A5622C1CD102}" type="presParOf" srcId="{D89C6509-8B2F-4C5F-AA99-EC6195239835}" destId="{76E106F5-D9D2-4AE5-A518-E4ECE022029B}" srcOrd="8" destOrd="0" presId="urn:microsoft.com/office/officeart/2005/8/layout/list1"/>
    <dgm:cxn modelId="{FCE9A588-147B-4284-B6B0-75C2273F707E}" type="presParOf" srcId="{76E106F5-D9D2-4AE5-A518-E4ECE022029B}" destId="{80C938CE-0C3C-48F1-AD7D-829B16080CCA}" srcOrd="0" destOrd="0" presId="urn:microsoft.com/office/officeart/2005/8/layout/list1"/>
    <dgm:cxn modelId="{243C4638-C404-4E82-9234-D64473DFF4E0}" type="presParOf" srcId="{76E106F5-D9D2-4AE5-A518-E4ECE022029B}" destId="{0B498F39-AA3F-49B4-B807-32C7FBA504F0}" srcOrd="1" destOrd="0" presId="urn:microsoft.com/office/officeart/2005/8/layout/list1"/>
    <dgm:cxn modelId="{BAD5CB06-EA79-4235-AD1C-D179121F6BA9}" type="presParOf" srcId="{D89C6509-8B2F-4C5F-AA99-EC6195239835}" destId="{EDE2B1F9-F1A9-462D-93F9-83184904C10C}" srcOrd="9" destOrd="0" presId="urn:microsoft.com/office/officeart/2005/8/layout/list1"/>
    <dgm:cxn modelId="{4E760174-25EE-48E0-94C2-A014785D4732}" type="presParOf" srcId="{D89C6509-8B2F-4C5F-AA99-EC6195239835}" destId="{C0834600-8023-4901-945A-106717FD379D}" srcOrd="10" destOrd="0" presId="urn:microsoft.com/office/officeart/2005/8/layout/list1"/>
    <dgm:cxn modelId="{B310C997-9DC7-4EF0-973D-4A65273C7DBE}" type="presParOf" srcId="{D89C6509-8B2F-4C5F-AA99-EC6195239835}" destId="{245EA319-3F2F-4357-A7D7-DEFA29816A63}" srcOrd="11" destOrd="0" presId="urn:microsoft.com/office/officeart/2005/8/layout/list1"/>
    <dgm:cxn modelId="{83124430-6B3D-4A81-8AE9-7298A73AB1E7}" type="presParOf" srcId="{D89C6509-8B2F-4C5F-AA99-EC6195239835}" destId="{2657AC2C-B22E-4C06-82CB-A6C3DDC16AE3}" srcOrd="12" destOrd="0" presId="urn:microsoft.com/office/officeart/2005/8/layout/list1"/>
    <dgm:cxn modelId="{0EF42625-B5F8-4444-BC7C-1775B4B7C646}" type="presParOf" srcId="{2657AC2C-B22E-4C06-82CB-A6C3DDC16AE3}" destId="{45557956-9896-4DCA-9BEE-B0C6FC70B56D}" srcOrd="0" destOrd="0" presId="urn:microsoft.com/office/officeart/2005/8/layout/list1"/>
    <dgm:cxn modelId="{F4E302CC-569A-4027-96B7-D96C2C78DC52}" type="presParOf" srcId="{2657AC2C-B22E-4C06-82CB-A6C3DDC16AE3}" destId="{3298FBA7-6F48-4FED-885A-86A286FBAF26}" srcOrd="1" destOrd="0" presId="urn:microsoft.com/office/officeart/2005/8/layout/list1"/>
    <dgm:cxn modelId="{EF33F252-AD49-4BEB-B111-8ADDBF375644}" type="presParOf" srcId="{D89C6509-8B2F-4C5F-AA99-EC6195239835}" destId="{3719F7A0-0ABE-4D6F-8AF7-C5219DAF767B}" srcOrd="13" destOrd="0" presId="urn:microsoft.com/office/officeart/2005/8/layout/list1"/>
    <dgm:cxn modelId="{715E974C-3711-41BE-83D9-D6875777B840}" type="presParOf" srcId="{D89C6509-8B2F-4C5F-AA99-EC6195239835}" destId="{7281E192-0F65-48D7-B735-F7D840E37B27}" srcOrd="14" destOrd="0" presId="urn:microsoft.com/office/officeart/2005/8/layout/list1"/>
    <dgm:cxn modelId="{12B81BCC-A1B2-4321-BBF6-6D0912D93AA3}" type="presParOf" srcId="{D89C6509-8B2F-4C5F-AA99-EC6195239835}" destId="{16332E3B-C480-4558-B382-F0503CC2D578}" srcOrd="15" destOrd="0" presId="urn:microsoft.com/office/officeart/2005/8/layout/list1"/>
    <dgm:cxn modelId="{27133ECB-ABEC-4BA1-AFC4-C2178070D594}" type="presParOf" srcId="{D89C6509-8B2F-4C5F-AA99-EC6195239835}" destId="{99A3F9E4-9179-468B-961F-215EE7AE5C81}" srcOrd="16" destOrd="0" presId="urn:microsoft.com/office/officeart/2005/8/layout/list1"/>
    <dgm:cxn modelId="{1BE46D8F-ED7B-478E-8BFC-FD61BBBE5F34}" type="presParOf" srcId="{99A3F9E4-9179-468B-961F-215EE7AE5C81}" destId="{64F2B568-1126-40FF-9D9B-0AECD4FA2BE3}" srcOrd="0" destOrd="0" presId="urn:microsoft.com/office/officeart/2005/8/layout/list1"/>
    <dgm:cxn modelId="{BB9C3CE2-CEEF-429C-978D-2F901A3A4FE6}" type="presParOf" srcId="{99A3F9E4-9179-468B-961F-215EE7AE5C81}" destId="{0FA045A1-6953-4E60-BD87-ACE0A14EEA4F}" srcOrd="1" destOrd="0" presId="urn:microsoft.com/office/officeart/2005/8/layout/list1"/>
    <dgm:cxn modelId="{C5D0B674-F28F-4631-AA10-567089EE798E}" type="presParOf" srcId="{D89C6509-8B2F-4C5F-AA99-EC6195239835}" destId="{00716204-C7AB-433E-B0DD-980B4EA82CB4}" srcOrd="17" destOrd="0" presId="urn:microsoft.com/office/officeart/2005/8/layout/list1"/>
    <dgm:cxn modelId="{3722EE95-631A-4606-80DD-D254578B7CAB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2189C5A8-DE59-4A4C-9EAF-F3CB3331AE13}" type="presOf" srcId="{344D547C-FE2D-404A-A85F-7DAED2816B41}" destId="{0FA045A1-6953-4E60-BD87-ACE0A14EEA4F}" srcOrd="1" destOrd="0" presId="urn:microsoft.com/office/officeart/2005/8/layout/list1"/>
    <dgm:cxn modelId="{06C31428-96A0-41DA-BA4B-CFA1CA60CD20}" type="presOf" srcId="{5BDF89B5-3D64-4AD3-B303-F95A1182E5DB}" destId="{1EBB76BD-A9FF-4F59-9B1D-5722402C07C7}" srcOrd="1" destOrd="0" presId="urn:microsoft.com/office/officeart/2005/8/layout/list1"/>
    <dgm:cxn modelId="{74DAF3AC-8B5D-4162-8764-EBD6E31D5F1B}" type="presOf" srcId="{B677A647-9531-4E0F-882D-A515FB186F6C}" destId="{3298FBA7-6F48-4FED-885A-86A286FBAF26}" srcOrd="1" destOrd="0" presId="urn:microsoft.com/office/officeart/2005/8/layout/list1"/>
    <dgm:cxn modelId="{962D9E55-D532-424F-BF62-0BCE486B429B}" type="presOf" srcId="{7EA43179-5C54-4E90-9F59-0F58DCC1FC5A}" destId="{884D1FB8-A23E-4EB8-A036-14BEF0BB7993}" srcOrd="0" destOrd="2" presId="urn:microsoft.com/office/officeart/2005/8/layout/list1"/>
    <dgm:cxn modelId="{55F34BA4-9491-47B0-B7BE-E0C78F310D45}" type="presOf" srcId="{4B68240F-28CF-45DF-868F-069BDBD01AFE}" destId="{80C938CE-0C3C-48F1-AD7D-829B16080CCA}" srcOrd="0" destOrd="0" presId="urn:microsoft.com/office/officeart/2005/8/layout/list1"/>
    <dgm:cxn modelId="{648DE9A9-ECD6-43C5-A75E-65E67288E4CE}" type="presOf" srcId="{BF41563D-7B37-4DAD-B273-90FCFEE01D2D}" destId="{E8039DC9-3940-4717-9FC2-E0FB2B845D40}" srcOrd="0" destOrd="0" presId="urn:microsoft.com/office/officeart/2005/8/layout/list1"/>
    <dgm:cxn modelId="{93FBA0B0-68FD-4D5F-8F09-0F186EB3C47E}" type="presOf" srcId="{BAED45A5-77C6-4FA3-80EF-0B7F56E94AD0}" destId="{884D1FB8-A23E-4EB8-A036-14BEF0BB7993}" srcOrd="0" destOrd="1" presId="urn:microsoft.com/office/officeart/2005/8/layout/list1"/>
    <dgm:cxn modelId="{B0C9E851-51FE-4C3B-BDD1-D116CB8DB138}" type="presOf" srcId="{4B68240F-28CF-45DF-868F-069BDBD01AFE}" destId="{0B498F39-AA3F-49B4-B807-32C7FBA504F0}" srcOrd="1" destOrd="0" presId="urn:microsoft.com/office/officeart/2005/8/layout/list1"/>
    <dgm:cxn modelId="{0DF31EE1-8E96-4E34-A1A6-BD1D1ECC5D58}" type="presOf" srcId="{FC7C71AC-DA30-4A93-94BC-F2A67210315B}" destId="{7281E192-0F65-48D7-B735-F7D840E37B27}" srcOrd="0" destOrd="1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E7EF3394-E8DD-46BB-B873-EBECD5DE3B48}" type="presOf" srcId="{1C7496CE-BFFD-404C-BA10-CA43D7440480}" destId="{7281E192-0F65-48D7-B735-F7D840E37B27}" srcOrd="0" destOrd="0" presId="urn:microsoft.com/office/officeart/2005/8/layout/list1"/>
    <dgm:cxn modelId="{9FE576FE-1693-4A38-9CAF-3F9A7CC38B43}" type="presOf" srcId="{96654F84-FD0A-4039-A607-40F88DD5E553}" destId="{A85F5C87-DB2E-4CFF-95AA-B002F3C06BCB}" srcOrd="1" destOrd="0" presId="urn:microsoft.com/office/officeart/2005/8/layout/list1"/>
    <dgm:cxn modelId="{FC34D061-70C7-4173-870A-BF16E1DF992D}" type="presOf" srcId="{B677A647-9531-4E0F-882D-A515FB186F6C}" destId="{45557956-9896-4DCA-9BEE-B0C6FC70B56D}" srcOrd="0" destOrd="0" presId="urn:microsoft.com/office/officeart/2005/8/layout/list1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02ED0392-BAB1-49C8-89B0-BBC718997D4F}" type="presOf" srcId="{9A8DBE26-3FC7-4AE0-BD25-1ABBFED82490}" destId="{656D2653-D397-4363-9948-1BF5912F58F6}" srcOrd="0" destOrd="1" presId="urn:microsoft.com/office/officeart/2005/8/layout/list1"/>
    <dgm:cxn modelId="{0EB3F7E6-1E59-40D9-B07B-A10DA12C6212}" type="presOf" srcId="{B839B059-F427-4348-88DC-D1F808014BB0}" destId="{884D1FB8-A23E-4EB8-A036-14BEF0BB7993}" srcOrd="0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96D5AF0B-408F-405A-A35F-57BE93828308}" type="presOf" srcId="{C1CF935D-73DE-4A82-9F6E-549D878A253D}" destId="{D89C6509-8B2F-4C5F-AA99-EC6195239835}" srcOrd="0" destOrd="0" presId="urn:microsoft.com/office/officeart/2005/8/layout/list1"/>
    <dgm:cxn modelId="{23FB02CB-2C35-42F8-9B68-62119EA67399}" type="presOf" srcId="{344D547C-FE2D-404A-A85F-7DAED2816B41}" destId="{64F2B568-1126-40FF-9D9B-0AECD4FA2BE3}" srcOrd="0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0FBA3D3E-36AB-428A-8CEA-77E54B424FDA}" type="presOf" srcId="{CDA6CB11-C6CD-4B9A-BC31-DFE4C3BFDDF6}" destId="{656D2653-D397-4363-9948-1BF5912F58F6}" srcOrd="0" destOrd="0" presId="urn:microsoft.com/office/officeart/2005/8/layout/list1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7D2038DB-FEE8-4C47-9AC4-DA36DA83FFC3}" type="presOf" srcId="{5BDF89B5-3D64-4AD3-B303-F95A1182E5DB}" destId="{C610B5D5-5A71-4970-BA76-956E05E5CC5F}" srcOrd="0" destOrd="0" presId="urn:microsoft.com/office/officeart/2005/8/layout/list1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F8222CC5-8E8B-4B81-8B3B-F940C72FDA3D}" type="presOf" srcId="{96654F84-FD0A-4039-A607-40F88DD5E553}" destId="{802A95F7-58EB-4883-81BB-28AE48F89C62}" srcOrd="0" destOrd="0" presId="urn:microsoft.com/office/officeart/2005/8/layout/list1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CD8221A5-B349-4A0E-9277-97BBF65C4DDA}" type="presOf" srcId="{3C00D496-1A7F-4877-87BF-1F253335F8B2}" destId="{E8039DC9-3940-4717-9FC2-E0FB2B845D40}" srcOrd="0" destOrd="1" presId="urn:microsoft.com/office/officeart/2005/8/layout/list1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8739BAF4-79E8-40AE-9284-43C2091DB3D0}" type="presParOf" srcId="{D89C6509-8B2F-4C5F-AA99-EC6195239835}" destId="{E76D02C9-6A96-4E1D-AEB4-D216374E906C}" srcOrd="0" destOrd="0" presId="urn:microsoft.com/office/officeart/2005/8/layout/list1"/>
    <dgm:cxn modelId="{6D672398-8EE1-4B8E-9F1F-973A6B8F45BF}" type="presParOf" srcId="{E76D02C9-6A96-4E1D-AEB4-D216374E906C}" destId="{C610B5D5-5A71-4970-BA76-956E05E5CC5F}" srcOrd="0" destOrd="0" presId="urn:microsoft.com/office/officeart/2005/8/layout/list1"/>
    <dgm:cxn modelId="{C41248E8-702C-4B9D-A553-F40CC6A673DC}" type="presParOf" srcId="{E76D02C9-6A96-4E1D-AEB4-D216374E906C}" destId="{1EBB76BD-A9FF-4F59-9B1D-5722402C07C7}" srcOrd="1" destOrd="0" presId="urn:microsoft.com/office/officeart/2005/8/layout/list1"/>
    <dgm:cxn modelId="{C8F1E8CE-4F44-42A2-845B-224BA73C0428}" type="presParOf" srcId="{D89C6509-8B2F-4C5F-AA99-EC6195239835}" destId="{2B096E8C-069F-4384-A652-376FCC11F1A5}" srcOrd="1" destOrd="0" presId="urn:microsoft.com/office/officeart/2005/8/layout/list1"/>
    <dgm:cxn modelId="{999FD916-0916-4BE9-97C7-FB0407C231BC}" type="presParOf" srcId="{D89C6509-8B2F-4C5F-AA99-EC6195239835}" destId="{656D2653-D397-4363-9948-1BF5912F58F6}" srcOrd="2" destOrd="0" presId="urn:microsoft.com/office/officeart/2005/8/layout/list1"/>
    <dgm:cxn modelId="{3B12B850-8EE0-46DC-8F93-5EA1DB1E6050}" type="presParOf" srcId="{D89C6509-8B2F-4C5F-AA99-EC6195239835}" destId="{425E6B9B-8D2C-43A9-9AD7-E9CEFCB026E0}" srcOrd="3" destOrd="0" presId="urn:microsoft.com/office/officeart/2005/8/layout/list1"/>
    <dgm:cxn modelId="{26179B0C-21AF-4FCB-BA3C-1998625D5985}" type="presParOf" srcId="{D89C6509-8B2F-4C5F-AA99-EC6195239835}" destId="{95757B4E-A614-4586-9CC1-3E74D5B079F0}" srcOrd="4" destOrd="0" presId="urn:microsoft.com/office/officeart/2005/8/layout/list1"/>
    <dgm:cxn modelId="{008B042C-EB19-47BE-8BDE-5F0A1CEBF3DE}" type="presParOf" srcId="{95757B4E-A614-4586-9CC1-3E74D5B079F0}" destId="{802A95F7-58EB-4883-81BB-28AE48F89C62}" srcOrd="0" destOrd="0" presId="urn:microsoft.com/office/officeart/2005/8/layout/list1"/>
    <dgm:cxn modelId="{F6410928-B50A-4713-9ACF-6893B10E350F}" type="presParOf" srcId="{95757B4E-A614-4586-9CC1-3E74D5B079F0}" destId="{A85F5C87-DB2E-4CFF-95AA-B002F3C06BCB}" srcOrd="1" destOrd="0" presId="urn:microsoft.com/office/officeart/2005/8/layout/list1"/>
    <dgm:cxn modelId="{E184B624-3FEB-4396-9C67-279BE9A294A6}" type="presParOf" srcId="{D89C6509-8B2F-4C5F-AA99-EC6195239835}" destId="{9261C5E6-300D-48E1-B812-D11F61340807}" srcOrd="5" destOrd="0" presId="urn:microsoft.com/office/officeart/2005/8/layout/list1"/>
    <dgm:cxn modelId="{6093796D-E3FD-48E9-BF1E-1B50CB4EFE7D}" type="presParOf" srcId="{D89C6509-8B2F-4C5F-AA99-EC6195239835}" destId="{E8039DC9-3940-4717-9FC2-E0FB2B845D40}" srcOrd="6" destOrd="0" presId="urn:microsoft.com/office/officeart/2005/8/layout/list1"/>
    <dgm:cxn modelId="{EB7117BA-39E9-443B-95D5-3D7EDED16BF9}" type="presParOf" srcId="{D89C6509-8B2F-4C5F-AA99-EC6195239835}" destId="{AC3DD5B4-A211-4DB4-B32D-D3155674C6DB}" srcOrd="7" destOrd="0" presId="urn:microsoft.com/office/officeart/2005/8/layout/list1"/>
    <dgm:cxn modelId="{ECF493C6-A693-4E6B-876B-A4FB8C509DE7}" type="presParOf" srcId="{D89C6509-8B2F-4C5F-AA99-EC6195239835}" destId="{76E106F5-D9D2-4AE5-A518-E4ECE022029B}" srcOrd="8" destOrd="0" presId="urn:microsoft.com/office/officeart/2005/8/layout/list1"/>
    <dgm:cxn modelId="{C582A859-0098-4889-B3EA-0E5D07E49F4E}" type="presParOf" srcId="{76E106F5-D9D2-4AE5-A518-E4ECE022029B}" destId="{80C938CE-0C3C-48F1-AD7D-829B16080CCA}" srcOrd="0" destOrd="0" presId="urn:microsoft.com/office/officeart/2005/8/layout/list1"/>
    <dgm:cxn modelId="{BEB85238-7616-4B8C-9638-469A837CF030}" type="presParOf" srcId="{76E106F5-D9D2-4AE5-A518-E4ECE022029B}" destId="{0B498F39-AA3F-49B4-B807-32C7FBA504F0}" srcOrd="1" destOrd="0" presId="urn:microsoft.com/office/officeart/2005/8/layout/list1"/>
    <dgm:cxn modelId="{B5528611-A18D-440D-B489-D35F96DDE219}" type="presParOf" srcId="{D89C6509-8B2F-4C5F-AA99-EC6195239835}" destId="{EDE2B1F9-F1A9-462D-93F9-83184904C10C}" srcOrd="9" destOrd="0" presId="urn:microsoft.com/office/officeart/2005/8/layout/list1"/>
    <dgm:cxn modelId="{AD45E323-2924-4ABC-947B-20F73EDADF69}" type="presParOf" srcId="{D89C6509-8B2F-4C5F-AA99-EC6195239835}" destId="{C0834600-8023-4901-945A-106717FD379D}" srcOrd="10" destOrd="0" presId="urn:microsoft.com/office/officeart/2005/8/layout/list1"/>
    <dgm:cxn modelId="{576B1179-BA36-4A12-AC3C-48E02D6835F3}" type="presParOf" srcId="{D89C6509-8B2F-4C5F-AA99-EC6195239835}" destId="{245EA319-3F2F-4357-A7D7-DEFA29816A63}" srcOrd="11" destOrd="0" presId="urn:microsoft.com/office/officeart/2005/8/layout/list1"/>
    <dgm:cxn modelId="{3EB7668B-C13B-48ED-8C34-A7D64AEFCD81}" type="presParOf" srcId="{D89C6509-8B2F-4C5F-AA99-EC6195239835}" destId="{2657AC2C-B22E-4C06-82CB-A6C3DDC16AE3}" srcOrd="12" destOrd="0" presId="urn:microsoft.com/office/officeart/2005/8/layout/list1"/>
    <dgm:cxn modelId="{C748700A-5190-424B-AF4B-634DE5520FD2}" type="presParOf" srcId="{2657AC2C-B22E-4C06-82CB-A6C3DDC16AE3}" destId="{45557956-9896-4DCA-9BEE-B0C6FC70B56D}" srcOrd="0" destOrd="0" presId="urn:microsoft.com/office/officeart/2005/8/layout/list1"/>
    <dgm:cxn modelId="{CF80E201-DAAC-4463-83BD-653D3FC1D0FE}" type="presParOf" srcId="{2657AC2C-B22E-4C06-82CB-A6C3DDC16AE3}" destId="{3298FBA7-6F48-4FED-885A-86A286FBAF26}" srcOrd="1" destOrd="0" presId="urn:microsoft.com/office/officeart/2005/8/layout/list1"/>
    <dgm:cxn modelId="{19F4EF08-8A22-4C4C-8E6C-72E7E7FE867A}" type="presParOf" srcId="{D89C6509-8B2F-4C5F-AA99-EC6195239835}" destId="{3719F7A0-0ABE-4D6F-8AF7-C5219DAF767B}" srcOrd="13" destOrd="0" presId="urn:microsoft.com/office/officeart/2005/8/layout/list1"/>
    <dgm:cxn modelId="{6C84C0B5-04A2-48E3-B9B6-B7C023B80F52}" type="presParOf" srcId="{D89C6509-8B2F-4C5F-AA99-EC6195239835}" destId="{7281E192-0F65-48D7-B735-F7D840E37B27}" srcOrd="14" destOrd="0" presId="urn:microsoft.com/office/officeart/2005/8/layout/list1"/>
    <dgm:cxn modelId="{656995BB-6485-4530-8214-F89D8B86F876}" type="presParOf" srcId="{D89C6509-8B2F-4C5F-AA99-EC6195239835}" destId="{16332E3B-C480-4558-B382-F0503CC2D578}" srcOrd="15" destOrd="0" presId="urn:microsoft.com/office/officeart/2005/8/layout/list1"/>
    <dgm:cxn modelId="{09A9046A-C7A5-43BF-88AF-55ACB88D568D}" type="presParOf" srcId="{D89C6509-8B2F-4C5F-AA99-EC6195239835}" destId="{99A3F9E4-9179-468B-961F-215EE7AE5C81}" srcOrd="16" destOrd="0" presId="urn:microsoft.com/office/officeart/2005/8/layout/list1"/>
    <dgm:cxn modelId="{91655792-A74A-433D-B544-1395D4583AEF}" type="presParOf" srcId="{99A3F9E4-9179-468B-961F-215EE7AE5C81}" destId="{64F2B568-1126-40FF-9D9B-0AECD4FA2BE3}" srcOrd="0" destOrd="0" presId="urn:microsoft.com/office/officeart/2005/8/layout/list1"/>
    <dgm:cxn modelId="{38B5CB5C-5F76-4A70-945B-A1C253147CA8}" type="presParOf" srcId="{99A3F9E4-9179-468B-961F-215EE7AE5C81}" destId="{0FA045A1-6953-4E60-BD87-ACE0A14EEA4F}" srcOrd="1" destOrd="0" presId="urn:microsoft.com/office/officeart/2005/8/layout/list1"/>
    <dgm:cxn modelId="{2E7BDFBB-AD6C-43A9-A75B-EBEE5D31A642}" type="presParOf" srcId="{D89C6509-8B2F-4C5F-AA99-EC6195239835}" destId="{00716204-C7AB-433E-B0DD-980B4EA82CB4}" srcOrd="17" destOrd="0" presId="urn:microsoft.com/office/officeart/2005/8/layout/list1"/>
    <dgm:cxn modelId="{FB2EAB38-9426-4675-8664-1923A53234E7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1CF935D-73DE-4A82-9F6E-549D878A253D}" type="doc">
      <dgm:prSet loTypeId="urn:microsoft.com/office/officeart/2005/8/layout/list1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L"/>
        </a:p>
      </dgm:t>
    </dgm:pt>
    <dgm:pt modelId="{5BDF89B5-3D64-4AD3-B303-F95A1182E5DB}">
      <dgm:prSet phldrT="[Texto]" custT="1"/>
      <dgm:spPr/>
      <dgm:t>
        <a:bodyPr/>
        <a:lstStyle/>
        <a:p>
          <a:r>
            <a:rPr lang="es-ES" sz="1200" dirty="0" smtClean="0"/>
            <a:t>Introducción</a:t>
          </a:r>
          <a:endParaRPr lang="es-CL" sz="1200" dirty="0"/>
        </a:p>
      </dgm:t>
    </dgm:pt>
    <dgm:pt modelId="{08FEA124-8DDA-43D5-91C8-7724FC44AE48}" type="parTrans" cxnId="{05E9E39A-09DD-4864-8784-454A5FD57D0B}">
      <dgm:prSet/>
      <dgm:spPr/>
      <dgm:t>
        <a:bodyPr/>
        <a:lstStyle/>
        <a:p>
          <a:endParaRPr lang="es-CL" sz="2000"/>
        </a:p>
      </dgm:t>
    </dgm:pt>
    <dgm:pt modelId="{A3B519D5-79CC-4772-854E-EFDDED830519}" type="sibTrans" cxnId="{05E9E39A-09DD-4864-8784-454A5FD57D0B}">
      <dgm:prSet/>
      <dgm:spPr/>
      <dgm:t>
        <a:bodyPr/>
        <a:lstStyle/>
        <a:p>
          <a:endParaRPr lang="es-CL" sz="2000"/>
        </a:p>
      </dgm:t>
    </dgm:pt>
    <dgm:pt modelId="{96654F84-FD0A-4039-A607-40F88DD5E553}">
      <dgm:prSet phldrT="[Texto]" custT="1"/>
      <dgm:spPr/>
      <dgm:t>
        <a:bodyPr/>
        <a:lstStyle/>
        <a:p>
          <a:r>
            <a:rPr lang="es-ES" sz="1200" dirty="0" smtClean="0"/>
            <a:t>Clasificación de </a:t>
          </a:r>
          <a:r>
            <a:rPr lang="es-ES" sz="1200" dirty="0" smtClean="0"/>
            <a:t>las centrales hidroeléctricas</a:t>
          </a:r>
          <a:endParaRPr lang="es-ES" sz="1200" dirty="0" smtClean="0"/>
        </a:p>
      </dgm:t>
    </dgm:pt>
    <dgm:pt modelId="{AB1E9E91-AE73-44A2-A909-5528D0D594F1}" type="parTrans" cxnId="{A07D09D3-CBF5-4B87-93C7-05C6CF58C1F1}">
      <dgm:prSet/>
      <dgm:spPr/>
      <dgm:t>
        <a:bodyPr/>
        <a:lstStyle/>
        <a:p>
          <a:endParaRPr lang="es-CL" sz="2000"/>
        </a:p>
      </dgm:t>
    </dgm:pt>
    <dgm:pt modelId="{9DAFEFA5-3351-43ED-8D03-4BAA30D49488}" type="sibTrans" cxnId="{A07D09D3-CBF5-4B87-93C7-05C6CF58C1F1}">
      <dgm:prSet/>
      <dgm:spPr/>
      <dgm:t>
        <a:bodyPr/>
        <a:lstStyle/>
        <a:p>
          <a:endParaRPr lang="es-CL" sz="2000"/>
        </a:p>
      </dgm:t>
    </dgm:pt>
    <dgm:pt modelId="{4B68240F-28CF-45DF-868F-069BDBD01AFE}">
      <dgm:prSet phldrT="[Texto]" custT="1"/>
      <dgm:spPr/>
      <dgm:t>
        <a:bodyPr/>
        <a:lstStyle/>
        <a:p>
          <a:r>
            <a:rPr lang="es-ES" sz="1200" dirty="0" smtClean="0"/>
            <a:t>Energía Renovable</a:t>
          </a:r>
          <a:endParaRPr lang="es-CL" sz="1200" dirty="0"/>
        </a:p>
      </dgm:t>
    </dgm:pt>
    <dgm:pt modelId="{DBD3EDD6-70A5-4016-B6CB-7472F21F245F}" type="parTrans" cxnId="{E4920BE4-F76C-4CAA-AFDF-7E485F22AB5F}">
      <dgm:prSet/>
      <dgm:spPr/>
      <dgm:t>
        <a:bodyPr/>
        <a:lstStyle/>
        <a:p>
          <a:endParaRPr lang="es-CL" sz="2000"/>
        </a:p>
      </dgm:t>
    </dgm:pt>
    <dgm:pt modelId="{C6AADB89-C024-4946-9D70-C07F60ECEC97}" type="sibTrans" cxnId="{E4920BE4-F76C-4CAA-AFDF-7E485F22AB5F}">
      <dgm:prSet/>
      <dgm:spPr/>
      <dgm:t>
        <a:bodyPr/>
        <a:lstStyle/>
        <a:p>
          <a:endParaRPr lang="es-CL" sz="2000"/>
        </a:p>
      </dgm:t>
    </dgm:pt>
    <dgm:pt modelId="{344D547C-FE2D-404A-A85F-7DAED2816B41}">
      <dgm:prSet phldrT="[Texto]" custT="1"/>
      <dgm:spPr/>
      <dgm:t>
        <a:bodyPr/>
        <a:lstStyle/>
        <a:p>
          <a:r>
            <a:rPr lang="es-ES" sz="1200" dirty="0" smtClean="0"/>
            <a:t>Turbinas</a:t>
          </a:r>
          <a:endParaRPr lang="es-CL" sz="1200" dirty="0"/>
        </a:p>
      </dgm:t>
    </dgm:pt>
    <dgm:pt modelId="{A025BF9F-6AEE-4482-A736-6FF87BA08A96}" type="parTrans" cxnId="{625D7B5D-A90B-4887-BCA0-63DB79BA85DB}">
      <dgm:prSet/>
      <dgm:spPr/>
      <dgm:t>
        <a:bodyPr/>
        <a:lstStyle/>
        <a:p>
          <a:endParaRPr lang="es-CL" sz="2000"/>
        </a:p>
      </dgm:t>
    </dgm:pt>
    <dgm:pt modelId="{AFA31057-03E1-43F6-9423-7996D5825528}" type="sibTrans" cxnId="{625D7B5D-A90B-4887-BCA0-63DB79BA85DB}">
      <dgm:prSet/>
      <dgm:spPr/>
      <dgm:t>
        <a:bodyPr/>
        <a:lstStyle/>
        <a:p>
          <a:endParaRPr lang="es-CL" sz="2000"/>
        </a:p>
      </dgm:t>
    </dgm:pt>
    <dgm:pt modelId="{BF41563D-7B37-4DAD-B273-90FCFEE01D2D}">
      <dgm:prSet phldrT="[Texto]" custT="1"/>
      <dgm:spPr/>
      <dgm:t>
        <a:bodyPr/>
        <a:lstStyle/>
        <a:p>
          <a:r>
            <a:rPr lang="es-ES" sz="1200" dirty="0" smtClean="0"/>
            <a:t>Embalse</a:t>
          </a:r>
          <a:endParaRPr lang="es-ES" sz="1200" dirty="0" smtClean="0"/>
        </a:p>
      </dgm:t>
    </dgm:pt>
    <dgm:pt modelId="{133C8E47-C728-4AE7-84E9-B5D439067515}" type="parTrans" cxnId="{562F1D52-1B9E-4D63-A552-B45381535277}">
      <dgm:prSet/>
      <dgm:spPr/>
      <dgm:t>
        <a:bodyPr/>
        <a:lstStyle/>
        <a:p>
          <a:endParaRPr lang="es-CL"/>
        </a:p>
      </dgm:t>
    </dgm:pt>
    <dgm:pt modelId="{3639A401-EE92-4B22-B042-095CBF0B0065}" type="sibTrans" cxnId="{562F1D52-1B9E-4D63-A552-B45381535277}">
      <dgm:prSet/>
      <dgm:spPr/>
      <dgm:t>
        <a:bodyPr/>
        <a:lstStyle/>
        <a:p>
          <a:endParaRPr lang="es-CL"/>
        </a:p>
      </dgm:t>
    </dgm:pt>
    <dgm:pt modelId="{3C00D496-1A7F-4877-87BF-1F253335F8B2}">
      <dgm:prSet phldrT="[Texto]" custT="1"/>
      <dgm:spPr/>
      <dgm:t>
        <a:bodyPr/>
        <a:lstStyle/>
        <a:p>
          <a:r>
            <a:rPr lang="es-ES" sz="1200" dirty="0" smtClean="0"/>
            <a:t>Pasada</a:t>
          </a:r>
          <a:endParaRPr lang="es-ES" sz="1200" dirty="0" smtClean="0"/>
        </a:p>
      </dgm:t>
    </dgm:pt>
    <dgm:pt modelId="{4A574A9F-4096-40B0-AFD4-81FA8447A54D}" type="parTrans" cxnId="{D1E4B89F-2461-4F21-A9A0-F3930ED81A69}">
      <dgm:prSet/>
      <dgm:spPr/>
      <dgm:t>
        <a:bodyPr/>
        <a:lstStyle/>
        <a:p>
          <a:endParaRPr lang="es-CL"/>
        </a:p>
      </dgm:t>
    </dgm:pt>
    <dgm:pt modelId="{C1C7E39A-3D1A-4187-BB50-6A41416CD501}" type="sibTrans" cxnId="{D1E4B89F-2461-4F21-A9A0-F3930ED81A69}">
      <dgm:prSet/>
      <dgm:spPr/>
      <dgm:t>
        <a:bodyPr/>
        <a:lstStyle/>
        <a:p>
          <a:endParaRPr lang="es-CL"/>
        </a:p>
      </dgm:t>
    </dgm:pt>
    <dgm:pt modelId="{B677A647-9531-4E0F-882D-A515FB186F6C}">
      <dgm:prSet phldrT="[Texto]" custT="1"/>
      <dgm:spPr/>
      <dgm:t>
        <a:bodyPr/>
        <a:lstStyle/>
        <a:p>
          <a:r>
            <a:rPr lang="es-ES" sz="1200" dirty="0" smtClean="0"/>
            <a:t>Centrales de Pasada</a:t>
          </a:r>
          <a:endParaRPr lang="es-CL" sz="1200" dirty="0"/>
        </a:p>
      </dgm:t>
    </dgm:pt>
    <dgm:pt modelId="{7DAB80DE-4531-43B8-96B2-2F20204DED85}" type="parTrans" cxnId="{0F33CAE3-AC06-4EAE-8641-754C6445F9B0}">
      <dgm:prSet/>
      <dgm:spPr/>
      <dgm:t>
        <a:bodyPr/>
        <a:lstStyle/>
        <a:p>
          <a:endParaRPr lang="es-CL"/>
        </a:p>
      </dgm:t>
    </dgm:pt>
    <dgm:pt modelId="{07B804BD-EDF2-4E0E-A324-F7AB992D2587}" type="sibTrans" cxnId="{0F33CAE3-AC06-4EAE-8641-754C6445F9B0}">
      <dgm:prSet/>
      <dgm:spPr/>
      <dgm:t>
        <a:bodyPr/>
        <a:lstStyle/>
        <a:p>
          <a:endParaRPr lang="es-CL"/>
        </a:p>
      </dgm:t>
    </dgm:pt>
    <dgm:pt modelId="{1C7496CE-BFFD-404C-BA10-CA43D7440480}">
      <dgm:prSet phldrT="[Texto]" custT="1"/>
      <dgm:spPr/>
      <dgm:t>
        <a:bodyPr/>
        <a:lstStyle/>
        <a:p>
          <a:r>
            <a:rPr lang="es-ES" sz="1200" dirty="0" smtClean="0"/>
            <a:t>Gran Pendiente</a:t>
          </a:r>
          <a:endParaRPr lang="es-CL" sz="1200" dirty="0"/>
        </a:p>
      </dgm:t>
    </dgm:pt>
    <dgm:pt modelId="{037AFA34-DCF4-4E5D-816E-99ECF40F3649}" type="parTrans" cxnId="{E9A4815C-DB1E-4866-8220-D36B9F3BD8B5}">
      <dgm:prSet/>
      <dgm:spPr/>
      <dgm:t>
        <a:bodyPr/>
        <a:lstStyle/>
        <a:p>
          <a:endParaRPr lang="es-CL"/>
        </a:p>
      </dgm:t>
    </dgm:pt>
    <dgm:pt modelId="{8A1C1780-360B-4A48-9D06-5C3248ECD0A7}" type="sibTrans" cxnId="{E9A4815C-DB1E-4866-8220-D36B9F3BD8B5}">
      <dgm:prSet/>
      <dgm:spPr/>
      <dgm:t>
        <a:bodyPr/>
        <a:lstStyle/>
        <a:p>
          <a:endParaRPr lang="es-CL"/>
        </a:p>
      </dgm:t>
    </dgm:pt>
    <dgm:pt modelId="{FC7C71AC-DA30-4A93-94BC-F2A67210315B}">
      <dgm:prSet phldrT="[Texto]" custT="1"/>
      <dgm:spPr/>
      <dgm:t>
        <a:bodyPr/>
        <a:lstStyle/>
        <a:p>
          <a:r>
            <a:rPr lang="es-ES" sz="1200" dirty="0" smtClean="0"/>
            <a:t>Gran Caudal</a:t>
          </a:r>
          <a:endParaRPr lang="es-CL" sz="1200" dirty="0"/>
        </a:p>
      </dgm:t>
    </dgm:pt>
    <dgm:pt modelId="{FB635606-3524-4053-8701-744C664FB6A4}" type="parTrans" cxnId="{6B9DC73D-BF71-441E-B66C-2A2B2D9E3F69}">
      <dgm:prSet/>
      <dgm:spPr/>
      <dgm:t>
        <a:bodyPr/>
        <a:lstStyle/>
        <a:p>
          <a:endParaRPr lang="es-CL"/>
        </a:p>
      </dgm:t>
    </dgm:pt>
    <dgm:pt modelId="{861F5323-1E9D-43F0-9919-508BF12048A1}" type="sibTrans" cxnId="{6B9DC73D-BF71-441E-B66C-2A2B2D9E3F69}">
      <dgm:prSet/>
      <dgm:spPr/>
      <dgm:t>
        <a:bodyPr/>
        <a:lstStyle/>
        <a:p>
          <a:endParaRPr lang="es-CL"/>
        </a:p>
      </dgm:t>
    </dgm:pt>
    <dgm:pt modelId="{CDA6CB11-C6CD-4B9A-BC31-DFE4C3BFDDF6}">
      <dgm:prSet phldrT="[Texto]" custT="1"/>
      <dgm:spPr/>
      <dgm:t>
        <a:bodyPr/>
        <a:lstStyle/>
        <a:p>
          <a:r>
            <a:rPr lang="es-CL" sz="1200" dirty="0" smtClean="0"/>
            <a:t>Contexto Energético Nacional</a:t>
          </a:r>
          <a:endParaRPr lang="es-CL" sz="1200" dirty="0"/>
        </a:p>
      </dgm:t>
    </dgm:pt>
    <dgm:pt modelId="{1AF7144E-B052-4C44-B9CF-E405DC7DC0CC}" type="parTrans" cxnId="{7F991442-A17B-45B8-9ABB-8F4E85ACC8BD}">
      <dgm:prSet/>
      <dgm:spPr/>
    </dgm:pt>
    <dgm:pt modelId="{967BC953-07CD-463B-8BE2-C77092C413BB}" type="sibTrans" cxnId="{7F991442-A17B-45B8-9ABB-8F4E85ACC8BD}">
      <dgm:prSet/>
      <dgm:spPr/>
    </dgm:pt>
    <dgm:pt modelId="{9A8DBE26-3FC7-4AE0-BD25-1ABBFED82490}">
      <dgm:prSet phldrT="[Texto]" custT="1"/>
      <dgm:spPr/>
      <dgm:t>
        <a:bodyPr/>
        <a:lstStyle/>
        <a:p>
          <a:r>
            <a:rPr lang="es-CL" sz="1200" dirty="0" smtClean="0"/>
            <a:t>Hidroelectricidad</a:t>
          </a:r>
          <a:endParaRPr lang="es-CL" sz="1200" dirty="0"/>
        </a:p>
      </dgm:t>
    </dgm:pt>
    <dgm:pt modelId="{45020DC9-F25A-47EA-AB49-2BA55D2B8DDA}" type="parTrans" cxnId="{09A3CEAC-762D-4253-AC6D-1ED237C3A8BD}">
      <dgm:prSet/>
      <dgm:spPr/>
    </dgm:pt>
    <dgm:pt modelId="{7B22230E-59EE-4194-880C-10C6EE83CBFB}" type="sibTrans" cxnId="{09A3CEAC-762D-4253-AC6D-1ED237C3A8BD}">
      <dgm:prSet/>
      <dgm:spPr/>
    </dgm:pt>
    <dgm:pt modelId="{B839B059-F427-4348-88DC-D1F808014BB0}">
      <dgm:prSet phldrT="[Texto]" custT="1"/>
      <dgm:spPr/>
      <dgm:t>
        <a:bodyPr/>
        <a:lstStyle/>
        <a:p>
          <a:r>
            <a:rPr lang="es-CL" sz="1200" dirty="0" smtClean="0"/>
            <a:t>Francis</a:t>
          </a:r>
          <a:endParaRPr lang="es-CL" sz="1200" dirty="0"/>
        </a:p>
      </dgm:t>
    </dgm:pt>
    <dgm:pt modelId="{942D6A90-E874-4BE8-B2A6-C349BD2BE9D9}" type="parTrans" cxnId="{0A931069-5994-45F4-A50F-ECD504890DEF}">
      <dgm:prSet/>
      <dgm:spPr/>
    </dgm:pt>
    <dgm:pt modelId="{C31EA9E4-BDF1-405C-92C4-5A8A6AF1F9A2}" type="sibTrans" cxnId="{0A931069-5994-45F4-A50F-ECD504890DEF}">
      <dgm:prSet/>
      <dgm:spPr/>
    </dgm:pt>
    <dgm:pt modelId="{BAED45A5-77C6-4FA3-80EF-0B7F56E94AD0}">
      <dgm:prSet phldrT="[Texto]" custT="1"/>
      <dgm:spPr/>
      <dgm:t>
        <a:bodyPr/>
        <a:lstStyle/>
        <a:p>
          <a:r>
            <a:rPr lang="es-CL" sz="1200" dirty="0" err="1" smtClean="0"/>
            <a:t>Kaplan</a:t>
          </a:r>
          <a:endParaRPr lang="es-CL" sz="1200" dirty="0"/>
        </a:p>
      </dgm:t>
    </dgm:pt>
    <dgm:pt modelId="{7900F711-CCA0-4FFE-A9A1-390C80B4401D}" type="parTrans" cxnId="{03C1D6A5-9B75-4A02-90EC-448D064C75CA}">
      <dgm:prSet/>
      <dgm:spPr/>
    </dgm:pt>
    <dgm:pt modelId="{46C87AC7-5C7C-47B7-A595-E1ACB0A74340}" type="sibTrans" cxnId="{03C1D6A5-9B75-4A02-90EC-448D064C75CA}">
      <dgm:prSet/>
      <dgm:spPr/>
    </dgm:pt>
    <dgm:pt modelId="{7EA43179-5C54-4E90-9F59-0F58DCC1FC5A}">
      <dgm:prSet phldrT="[Texto]" custT="1"/>
      <dgm:spPr/>
      <dgm:t>
        <a:bodyPr/>
        <a:lstStyle/>
        <a:p>
          <a:r>
            <a:rPr lang="es-CL" sz="1200" dirty="0" err="1" smtClean="0"/>
            <a:t>Pelton</a:t>
          </a:r>
          <a:endParaRPr lang="es-CL" sz="1200" dirty="0"/>
        </a:p>
      </dgm:t>
    </dgm:pt>
    <dgm:pt modelId="{DF58553F-8244-471A-BB0F-DB5B45260AA1}" type="parTrans" cxnId="{9A0983AA-BFD3-43FA-9F83-D3EC8BA3D666}">
      <dgm:prSet/>
      <dgm:spPr/>
    </dgm:pt>
    <dgm:pt modelId="{B3AC8419-13C4-4694-96BD-BD1819AF89C3}" type="sibTrans" cxnId="{9A0983AA-BFD3-43FA-9F83-D3EC8BA3D666}">
      <dgm:prSet/>
      <dgm:spPr/>
    </dgm:pt>
    <dgm:pt modelId="{D89C6509-8B2F-4C5F-AA99-EC6195239835}" type="pres">
      <dgm:prSet presAssocID="{C1CF935D-73DE-4A82-9F6E-549D878A253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76D02C9-6A96-4E1D-AEB4-D216374E906C}" type="pres">
      <dgm:prSet presAssocID="{5BDF89B5-3D64-4AD3-B303-F95A1182E5DB}" presName="parentLin" presStyleCnt="0"/>
      <dgm:spPr/>
      <dgm:t>
        <a:bodyPr/>
        <a:lstStyle/>
        <a:p>
          <a:endParaRPr lang="es-CL"/>
        </a:p>
      </dgm:t>
    </dgm:pt>
    <dgm:pt modelId="{C610B5D5-5A71-4970-BA76-956E05E5CC5F}" type="pres">
      <dgm:prSet presAssocID="{5BDF89B5-3D64-4AD3-B303-F95A1182E5DB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1EBB76BD-A9FF-4F59-9B1D-5722402C07C7}" type="pres">
      <dgm:prSet presAssocID="{5BDF89B5-3D64-4AD3-B303-F95A1182E5DB}" presName="parentText" presStyleLbl="node1" presStyleIdx="0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2B096E8C-069F-4384-A652-376FCC11F1A5}" type="pres">
      <dgm:prSet presAssocID="{5BDF89B5-3D64-4AD3-B303-F95A1182E5DB}" presName="negativeSpace" presStyleCnt="0"/>
      <dgm:spPr/>
      <dgm:t>
        <a:bodyPr/>
        <a:lstStyle/>
        <a:p>
          <a:endParaRPr lang="es-CL"/>
        </a:p>
      </dgm:t>
    </dgm:pt>
    <dgm:pt modelId="{656D2653-D397-4363-9948-1BF5912F58F6}" type="pres">
      <dgm:prSet presAssocID="{5BDF89B5-3D64-4AD3-B303-F95A1182E5DB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25E6B9B-8D2C-43A9-9AD7-E9CEFCB026E0}" type="pres">
      <dgm:prSet presAssocID="{A3B519D5-79CC-4772-854E-EFDDED830519}" presName="spaceBetweenRectangles" presStyleCnt="0"/>
      <dgm:spPr/>
      <dgm:t>
        <a:bodyPr/>
        <a:lstStyle/>
        <a:p>
          <a:endParaRPr lang="es-CL"/>
        </a:p>
      </dgm:t>
    </dgm:pt>
    <dgm:pt modelId="{95757B4E-A614-4586-9CC1-3E74D5B079F0}" type="pres">
      <dgm:prSet presAssocID="{96654F84-FD0A-4039-A607-40F88DD5E553}" presName="parentLin" presStyleCnt="0"/>
      <dgm:spPr/>
      <dgm:t>
        <a:bodyPr/>
        <a:lstStyle/>
        <a:p>
          <a:endParaRPr lang="es-CL"/>
        </a:p>
      </dgm:t>
    </dgm:pt>
    <dgm:pt modelId="{802A95F7-58EB-4883-81BB-28AE48F89C62}" type="pres">
      <dgm:prSet presAssocID="{96654F84-FD0A-4039-A607-40F88DD5E553}" presName="parentLeftMargin" presStyleLbl="node1" presStyleIdx="0" presStyleCnt="5"/>
      <dgm:spPr/>
      <dgm:t>
        <a:bodyPr/>
        <a:lstStyle/>
        <a:p>
          <a:endParaRPr lang="es-CL"/>
        </a:p>
      </dgm:t>
    </dgm:pt>
    <dgm:pt modelId="{A85F5C87-DB2E-4CFF-95AA-B002F3C06BCB}" type="pres">
      <dgm:prSet presAssocID="{96654F84-FD0A-4039-A607-40F88DD5E553}" presName="parentText" presStyleLbl="node1" presStyleIdx="1" presStyleCnt="5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CL"/>
        </a:p>
      </dgm:t>
    </dgm:pt>
    <dgm:pt modelId="{9261C5E6-300D-48E1-B812-D11F61340807}" type="pres">
      <dgm:prSet presAssocID="{96654F84-FD0A-4039-A607-40F88DD5E553}" presName="negativeSpace" presStyleCnt="0"/>
      <dgm:spPr/>
      <dgm:t>
        <a:bodyPr/>
        <a:lstStyle/>
        <a:p>
          <a:endParaRPr lang="es-CL"/>
        </a:p>
      </dgm:t>
    </dgm:pt>
    <dgm:pt modelId="{E8039DC9-3940-4717-9FC2-E0FB2B845D40}" type="pres">
      <dgm:prSet presAssocID="{96654F84-FD0A-4039-A607-40F88DD5E553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3DD5B4-A211-4DB4-B32D-D3155674C6DB}" type="pres">
      <dgm:prSet presAssocID="{9DAFEFA5-3351-43ED-8D03-4BAA30D49488}" presName="spaceBetweenRectangles" presStyleCnt="0"/>
      <dgm:spPr/>
      <dgm:t>
        <a:bodyPr/>
        <a:lstStyle/>
        <a:p>
          <a:endParaRPr lang="es-CL"/>
        </a:p>
      </dgm:t>
    </dgm:pt>
    <dgm:pt modelId="{76E106F5-D9D2-4AE5-A518-E4ECE022029B}" type="pres">
      <dgm:prSet presAssocID="{4B68240F-28CF-45DF-868F-069BDBD01AFE}" presName="parentLin" presStyleCnt="0"/>
      <dgm:spPr/>
      <dgm:t>
        <a:bodyPr/>
        <a:lstStyle/>
        <a:p>
          <a:endParaRPr lang="es-CL"/>
        </a:p>
      </dgm:t>
    </dgm:pt>
    <dgm:pt modelId="{80C938CE-0C3C-48F1-AD7D-829B16080CCA}" type="pres">
      <dgm:prSet presAssocID="{4B68240F-28CF-45DF-868F-069BDBD01AFE}" presName="parentLeftMargin" presStyleLbl="node1" presStyleIdx="1" presStyleCnt="5"/>
      <dgm:spPr/>
      <dgm:t>
        <a:bodyPr/>
        <a:lstStyle/>
        <a:p>
          <a:endParaRPr lang="es-CL"/>
        </a:p>
      </dgm:t>
    </dgm:pt>
    <dgm:pt modelId="{0B498F39-AA3F-49B4-B807-32C7FBA504F0}" type="pres">
      <dgm:prSet presAssocID="{4B68240F-28CF-45DF-868F-069BDBD01AFE}" presName="parentText" presStyleLbl="node1" presStyleIdx="2" presStyleCnt="5">
        <dgm:presLayoutVars>
          <dgm:chMax val="0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L"/>
        </a:p>
      </dgm:t>
    </dgm:pt>
    <dgm:pt modelId="{EDE2B1F9-F1A9-462D-93F9-83184904C10C}" type="pres">
      <dgm:prSet presAssocID="{4B68240F-28CF-45DF-868F-069BDBD01AFE}" presName="negativeSpace" presStyleCnt="0"/>
      <dgm:spPr/>
      <dgm:t>
        <a:bodyPr/>
        <a:lstStyle/>
        <a:p>
          <a:endParaRPr lang="es-CL"/>
        </a:p>
      </dgm:t>
    </dgm:pt>
    <dgm:pt modelId="{C0834600-8023-4901-945A-106717FD379D}" type="pres">
      <dgm:prSet presAssocID="{4B68240F-28CF-45DF-868F-069BDBD01AFE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5EA319-3F2F-4357-A7D7-DEFA29816A63}" type="pres">
      <dgm:prSet presAssocID="{C6AADB89-C024-4946-9D70-C07F60ECEC97}" presName="spaceBetweenRectangles" presStyleCnt="0"/>
      <dgm:spPr/>
      <dgm:t>
        <a:bodyPr/>
        <a:lstStyle/>
        <a:p>
          <a:endParaRPr lang="es-CL"/>
        </a:p>
      </dgm:t>
    </dgm:pt>
    <dgm:pt modelId="{2657AC2C-B22E-4C06-82CB-A6C3DDC16AE3}" type="pres">
      <dgm:prSet presAssocID="{B677A647-9531-4E0F-882D-A515FB186F6C}" presName="parentLin" presStyleCnt="0"/>
      <dgm:spPr/>
      <dgm:t>
        <a:bodyPr/>
        <a:lstStyle/>
        <a:p>
          <a:endParaRPr lang="es-CL"/>
        </a:p>
      </dgm:t>
    </dgm:pt>
    <dgm:pt modelId="{45557956-9896-4DCA-9BEE-B0C6FC70B56D}" type="pres">
      <dgm:prSet presAssocID="{B677A647-9531-4E0F-882D-A515FB186F6C}" presName="parentLeftMargin" presStyleLbl="node1" presStyleIdx="2" presStyleCnt="5"/>
      <dgm:spPr/>
      <dgm:t>
        <a:bodyPr/>
        <a:lstStyle/>
        <a:p>
          <a:endParaRPr lang="es-CL"/>
        </a:p>
      </dgm:t>
    </dgm:pt>
    <dgm:pt modelId="{3298FBA7-6F48-4FED-885A-86A286FBAF26}" type="pres">
      <dgm:prSet presAssocID="{B677A647-9531-4E0F-882D-A515FB186F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719F7A0-0ABE-4D6F-8AF7-C5219DAF767B}" type="pres">
      <dgm:prSet presAssocID="{B677A647-9531-4E0F-882D-A515FB186F6C}" presName="negativeSpace" presStyleCnt="0"/>
      <dgm:spPr/>
      <dgm:t>
        <a:bodyPr/>
        <a:lstStyle/>
        <a:p>
          <a:endParaRPr lang="es-CL"/>
        </a:p>
      </dgm:t>
    </dgm:pt>
    <dgm:pt modelId="{7281E192-0F65-48D7-B735-F7D840E37B27}" type="pres">
      <dgm:prSet presAssocID="{B677A647-9531-4E0F-882D-A515FB186F6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332E3B-C480-4558-B382-F0503CC2D578}" type="pres">
      <dgm:prSet presAssocID="{07B804BD-EDF2-4E0E-A324-F7AB992D2587}" presName="spaceBetweenRectangles" presStyleCnt="0"/>
      <dgm:spPr/>
      <dgm:t>
        <a:bodyPr/>
        <a:lstStyle/>
        <a:p>
          <a:endParaRPr lang="es-CL"/>
        </a:p>
      </dgm:t>
    </dgm:pt>
    <dgm:pt modelId="{99A3F9E4-9179-468B-961F-215EE7AE5C81}" type="pres">
      <dgm:prSet presAssocID="{344D547C-FE2D-404A-A85F-7DAED2816B41}" presName="parentLin" presStyleCnt="0"/>
      <dgm:spPr/>
      <dgm:t>
        <a:bodyPr/>
        <a:lstStyle/>
        <a:p>
          <a:endParaRPr lang="es-CL"/>
        </a:p>
      </dgm:t>
    </dgm:pt>
    <dgm:pt modelId="{64F2B568-1126-40FF-9D9B-0AECD4FA2BE3}" type="pres">
      <dgm:prSet presAssocID="{344D547C-FE2D-404A-A85F-7DAED2816B41}" presName="parentLeftMargin" presStyleLbl="node1" presStyleIdx="3" presStyleCnt="5"/>
      <dgm:spPr/>
      <dgm:t>
        <a:bodyPr/>
        <a:lstStyle/>
        <a:p>
          <a:endParaRPr lang="es-CL"/>
        </a:p>
      </dgm:t>
    </dgm:pt>
    <dgm:pt modelId="{0FA045A1-6953-4E60-BD87-ACE0A14EEA4F}" type="pres">
      <dgm:prSet presAssocID="{344D547C-FE2D-404A-A85F-7DAED2816B4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716204-C7AB-433E-B0DD-980B4EA82CB4}" type="pres">
      <dgm:prSet presAssocID="{344D547C-FE2D-404A-A85F-7DAED2816B41}" presName="negativeSpace" presStyleCnt="0"/>
      <dgm:spPr/>
      <dgm:t>
        <a:bodyPr/>
        <a:lstStyle/>
        <a:p>
          <a:endParaRPr lang="es-CL"/>
        </a:p>
      </dgm:t>
    </dgm:pt>
    <dgm:pt modelId="{884D1FB8-A23E-4EB8-A036-14BEF0BB7993}" type="pres">
      <dgm:prSet presAssocID="{344D547C-FE2D-404A-A85F-7DAED2816B4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A07D09D3-CBF5-4B87-93C7-05C6CF58C1F1}" srcId="{C1CF935D-73DE-4A82-9F6E-549D878A253D}" destId="{96654F84-FD0A-4039-A607-40F88DD5E553}" srcOrd="1" destOrd="0" parTransId="{AB1E9E91-AE73-44A2-A909-5528D0D594F1}" sibTransId="{9DAFEFA5-3351-43ED-8D03-4BAA30D49488}"/>
    <dgm:cxn modelId="{1F8A11C0-3FB2-4EBA-ABBF-7CF8EE5D6D0D}" type="presOf" srcId="{344D547C-FE2D-404A-A85F-7DAED2816B41}" destId="{64F2B568-1126-40FF-9D9B-0AECD4FA2BE3}" srcOrd="0" destOrd="0" presId="urn:microsoft.com/office/officeart/2005/8/layout/list1"/>
    <dgm:cxn modelId="{80A8DFD0-D8D5-4C39-8981-64774EAF85CF}" type="presOf" srcId="{96654F84-FD0A-4039-A607-40F88DD5E553}" destId="{A85F5C87-DB2E-4CFF-95AA-B002F3C06BCB}" srcOrd="1" destOrd="0" presId="urn:microsoft.com/office/officeart/2005/8/layout/list1"/>
    <dgm:cxn modelId="{24FB2732-D0DC-4502-8C59-0AA4C65D5FAE}" type="presOf" srcId="{B677A647-9531-4E0F-882D-A515FB186F6C}" destId="{45557956-9896-4DCA-9BEE-B0C6FC70B56D}" srcOrd="0" destOrd="0" presId="urn:microsoft.com/office/officeart/2005/8/layout/list1"/>
    <dgm:cxn modelId="{09A3CEAC-762D-4253-AC6D-1ED237C3A8BD}" srcId="{5BDF89B5-3D64-4AD3-B303-F95A1182E5DB}" destId="{9A8DBE26-3FC7-4AE0-BD25-1ABBFED82490}" srcOrd="1" destOrd="0" parTransId="{45020DC9-F25A-47EA-AB49-2BA55D2B8DDA}" sibTransId="{7B22230E-59EE-4194-880C-10C6EE83CBFB}"/>
    <dgm:cxn modelId="{05E9E39A-09DD-4864-8784-454A5FD57D0B}" srcId="{C1CF935D-73DE-4A82-9F6E-549D878A253D}" destId="{5BDF89B5-3D64-4AD3-B303-F95A1182E5DB}" srcOrd="0" destOrd="0" parTransId="{08FEA124-8DDA-43D5-91C8-7724FC44AE48}" sibTransId="{A3B519D5-79CC-4772-854E-EFDDED830519}"/>
    <dgm:cxn modelId="{DD07B49A-1FF9-4FE2-BC76-CEC601D92933}" type="presOf" srcId="{BAED45A5-77C6-4FA3-80EF-0B7F56E94AD0}" destId="{884D1FB8-A23E-4EB8-A036-14BEF0BB7993}" srcOrd="0" destOrd="1" presId="urn:microsoft.com/office/officeart/2005/8/layout/list1"/>
    <dgm:cxn modelId="{9B3E87F5-C4EE-4946-8B5A-FDD3A4AF203A}" type="presOf" srcId="{FC7C71AC-DA30-4A93-94BC-F2A67210315B}" destId="{7281E192-0F65-48D7-B735-F7D840E37B27}" srcOrd="0" destOrd="1" presId="urn:microsoft.com/office/officeart/2005/8/layout/list1"/>
    <dgm:cxn modelId="{3F169D1D-9205-4863-96EF-9D8341DBB06A}" type="presOf" srcId="{1C7496CE-BFFD-404C-BA10-CA43D7440480}" destId="{7281E192-0F65-48D7-B735-F7D840E37B27}" srcOrd="0" destOrd="0" presId="urn:microsoft.com/office/officeart/2005/8/layout/list1"/>
    <dgm:cxn modelId="{362B96A9-C051-4E18-A3EC-0DD69B1A3E06}" type="presOf" srcId="{C1CF935D-73DE-4A82-9F6E-549D878A253D}" destId="{D89C6509-8B2F-4C5F-AA99-EC6195239835}" srcOrd="0" destOrd="0" presId="urn:microsoft.com/office/officeart/2005/8/layout/list1"/>
    <dgm:cxn modelId="{8CE13C59-BCE0-4873-B7EA-1B142B86216E}" type="presOf" srcId="{4B68240F-28CF-45DF-868F-069BDBD01AFE}" destId="{80C938CE-0C3C-48F1-AD7D-829B16080CCA}" srcOrd="0" destOrd="0" presId="urn:microsoft.com/office/officeart/2005/8/layout/list1"/>
    <dgm:cxn modelId="{64C6A018-275F-48AF-B733-3B0F7CD7A420}" type="presOf" srcId="{B677A647-9531-4E0F-882D-A515FB186F6C}" destId="{3298FBA7-6F48-4FED-885A-86A286FBAF26}" srcOrd="1" destOrd="0" presId="urn:microsoft.com/office/officeart/2005/8/layout/list1"/>
    <dgm:cxn modelId="{970AF410-406B-49CB-A16F-9A4DDAB3760A}" type="presOf" srcId="{3C00D496-1A7F-4877-87BF-1F253335F8B2}" destId="{E8039DC9-3940-4717-9FC2-E0FB2B845D40}" srcOrd="0" destOrd="1" presId="urn:microsoft.com/office/officeart/2005/8/layout/list1"/>
    <dgm:cxn modelId="{0C37B53B-EE31-45DE-BA6B-CF4986EEFB33}" type="presOf" srcId="{CDA6CB11-C6CD-4B9A-BC31-DFE4C3BFDDF6}" destId="{656D2653-D397-4363-9948-1BF5912F58F6}" srcOrd="0" destOrd="0" presId="urn:microsoft.com/office/officeart/2005/8/layout/list1"/>
    <dgm:cxn modelId="{E9A4815C-DB1E-4866-8220-D36B9F3BD8B5}" srcId="{B677A647-9531-4E0F-882D-A515FB186F6C}" destId="{1C7496CE-BFFD-404C-BA10-CA43D7440480}" srcOrd="0" destOrd="0" parTransId="{037AFA34-DCF4-4E5D-816E-99ECF40F3649}" sibTransId="{8A1C1780-360B-4A48-9D06-5C3248ECD0A7}"/>
    <dgm:cxn modelId="{6B9DC73D-BF71-441E-B66C-2A2B2D9E3F69}" srcId="{B677A647-9531-4E0F-882D-A515FB186F6C}" destId="{FC7C71AC-DA30-4A93-94BC-F2A67210315B}" srcOrd="1" destOrd="0" parTransId="{FB635606-3524-4053-8701-744C664FB6A4}" sibTransId="{861F5323-1E9D-43F0-9919-508BF12048A1}"/>
    <dgm:cxn modelId="{0AED77C8-9C47-451E-AD2A-87015FD8F699}" type="presOf" srcId="{96654F84-FD0A-4039-A607-40F88DD5E553}" destId="{802A95F7-58EB-4883-81BB-28AE48F89C62}" srcOrd="0" destOrd="0" presId="urn:microsoft.com/office/officeart/2005/8/layout/list1"/>
    <dgm:cxn modelId="{3A938C3A-E824-4E73-AF5A-A386EBA90E4A}" type="presOf" srcId="{5BDF89B5-3D64-4AD3-B303-F95A1182E5DB}" destId="{C610B5D5-5A71-4970-BA76-956E05E5CC5F}" srcOrd="0" destOrd="0" presId="urn:microsoft.com/office/officeart/2005/8/layout/list1"/>
    <dgm:cxn modelId="{A5C23FEC-530F-49A1-A178-A1BE7D5ECC89}" type="presOf" srcId="{7EA43179-5C54-4E90-9F59-0F58DCC1FC5A}" destId="{884D1FB8-A23E-4EB8-A036-14BEF0BB7993}" srcOrd="0" destOrd="2" presId="urn:microsoft.com/office/officeart/2005/8/layout/list1"/>
    <dgm:cxn modelId="{0E79BFF4-D8CD-4DEF-9CE9-8BB94B97185D}" type="presOf" srcId="{5BDF89B5-3D64-4AD3-B303-F95A1182E5DB}" destId="{1EBB76BD-A9FF-4F59-9B1D-5722402C07C7}" srcOrd="1" destOrd="0" presId="urn:microsoft.com/office/officeart/2005/8/layout/list1"/>
    <dgm:cxn modelId="{7F991442-A17B-45B8-9ABB-8F4E85ACC8BD}" srcId="{5BDF89B5-3D64-4AD3-B303-F95A1182E5DB}" destId="{CDA6CB11-C6CD-4B9A-BC31-DFE4C3BFDDF6}" srcOrd="0" destOrd="0" parTransId="{1AF7144E-B052-4C44-B9CF-E405DC7DC0CC}" sibTransId="{967BC953-07CD-463B-8BE2-C77092C413BB}"/>
    <dgm:cxn modelId="{4D477481-7A6C-430A-888D-F83CC52B8954}" type="presOf" srcId="{B839B059-F427-4348-88DC-D1F808014BB0}" destId="{884D1FB8-A23E-4EB8-A036-14BEF0BB7993}" srcOrd="0" destOrd="0" presId="urn:microsoft.com/office/officeart/2005/8/layout/list1"/>
    <dgm:cxn modelId="{03C1D6A5-9B75-4A02-90EC-448D064C75CA}" srcId="{344D547C-FE2D-404A-A85F-7DAED2816B41}" destId="{BAED45A5-77C6-4FA3-80EF-0B7F56E94AD0}" srcOrd="1" destOrd="0" parTransId="{7900F711-CCA0-4FFE-A9A1-390C80B4401D}" sibTransId="{46C87AC7-5C7C-47B7-A595-E1ACB0A74340}"/>
    <dgm:cxn modelId="{9A0983AA-BFD3-43FA-9F83-D3EC8BA3D666}" srcId="{344D547C-FE2D-404A-A85F-7DAED2816B41}" destId="{7EA43179-5C54-4E90-9F59-0F58DCC1FC5A}" srcOrd="2" destOrd="0" parTransId="{DF58553F-8244-471A-BB0F-DB5B45260AA1}" sibTransId="{B3AC8419-13C4-4694-96BD-BD1819AF89C3}"/>
    <dgm:cxn modelId="{A00B1D14-6307-484E-93FE-5A3BD8B91D07}" type="presOf" srcId="{4B68240F-28CF-45DF-868F-069BDBD01AFE}" destId="{0B498F39-AA3F-49B4-B807-32C7FBA504F0}" srcOrd="1" destOrd="0" presId="urn:microsoft.com/office/officeart/2005/8/layout/list1"/>
    <dgm:cxn modelId="{E4920BE4-F76C-4CAA-AFDF-7E485F22AB5F}" srcId="{C1CF935D-73DE-4A82-9F6E-549D878A253D}" destId="{4B68240F-28CF-45DF-868F-069BDBD01AFE}" srcOrd="2" destOrd="0" parTransId="{DBD3EDD6-70A5-4016-B6CB-7472F21F245F}" sibTransId="{C6AADB89-C024-4946-9D70-C07F60ECEC97}"/>
    <dgm:cxn modelId="{2FC12532-17F9-4AD6-971E-3A8F312C3BB1}" type="presOf" srcId="{BF41563D-7B37-4DAD-B273-90FCFEE01D2D}" destId="{E8039DC9-3940-4717-9FC2-E0FB2B845D40}" srcOrd="0" destOrd="0" presId="urn:microsoft.com/office/officeart/2005/8/layout/list1"/>
    <dgm:cxn modelId="{0A931069-5994-45F4-A50F-ECD504890DEF}" srcId="{344D547C-FE2D-404A-A85F-7DAED2816B41}" destId="{B839B059-F427-4348-88DC-D1F808014BB0}" srcOrd="0" destOrd="0" parTransId="{942D6A90-E874-4BE8-B2A6-C349BD2BE9D9}" sibTransId="{C31EA9E4-BDF1-405C-92C4-5A8A6AF1F9A2}"/>
    <dgm:cxn modelId="{D1E4B89F-2461-4F21-A9A0-F3930ED81A69}" srcId="{96654F84-FD0A-4039-A607-40F88DD5E553}" destId="{3C00D496-1A7F-4877-87BF-1F253335F8B2}" srcOrd="1" destOrd="0" parTransId="{4A574A9F-4096-40B0-AFD4-81FA8447A54D}" sibTransId="{C1C7E39A-3D1A-4187-BB50-6A41416CD501}"/>
    <dgm:cxn modelId="{1415A4B1-5748-4963-8DC4-335FA7F92AC5}" type="presOf" srcId="{9A8DBE26-3FC7-4AE0-BD25-1ABBFED82490}" destId="{656D2653-D397-4363-9948-1BF5912F58F6}" srcOrd="0" destOrd="1" presId="urn:microsoft.com/office/officeart/2005/8/layout/list1"/>
    <dgm:cxn modelId="{562F1D52-1B9E-4D63-A552-B45381535277}" srcId="{96654F84-FD0A-4039-A607-40F88DD5E553}" destId="{BF41563D-7B37-4DAD-B273-90FCFEE01D2D}" srcOrd="0" destOrd="0" parTransId="{133C8E47-C728-4AE7-84E9-B5D439067515}" sibTransId="{3639A401-EE92-4B22-B042-095CBF0B0065}"/>
    <dgm:cxn modelId="{607FA5B1-7FCE-4662-8C73-AA90502CB5D7}" type="presOf" srcId="{344D547C-FE2D-404A-A85F-7DAED2816B41}" destId="{0FA045A1-6953-4E60-BD87-ACE0A14EEA4F}" srcOrd="1" destOrd="0" presId="urn:microsoft.com/office/officeart/2005/8/layout/list1"/>
    <dgm:cxn modelId="{625D7B5D-A90B-4887-BCA0-63DB79BA85DB}" srcId="{C1CF935D-73DE-4A82-9F6E-549D878A253D}" destId="{344D547C-FE2D-404A-A85F-7DAED2816B41}" srcOrd="4" destOrd="0" parTransId="{A025BF9F-6AEE-4482-A736-6FF87BA08A96}" sibTransId="{AFA31057-03E1-43F6-9423-7996D5825528}"/>
    <dgm:cxn modelId="{0F33CAE3-AC06-4EAE-8641-754C6445F9B0}" srcId="{C1CF935D-73DE-4A82-9F6E-549D878A253D}" destId="{B677A647-9531-4E0F-882D-A515FB186F6C}" srcOrd="3" destOrd="0" parTransId="{7DAB80DE-4531-43B8-96B2-2F20204DED85}" sibTransId="{07B804BD-EDF2-4E0E-A324-F7AB992D2587}"/>
    <dgm:cxn modelId="{438A91F8-30F5-4898-B740-BF1A5D7B0F15}" type="presParOf" srcId="{D89C6509-8B2F-4C5F-AA99-EC6195239835}" destId="{E76D02C9-6A96-4E1D-AEB4-D216374E906C}" srcOrd="0" destOrd="0" presId="urn:microsoft.com/office/officeart/2005/8/layout/list1"/>
    <dgm:cxn modelId="{82FE5B3F-2A69-49C7-91A5-84AA8FB1660E}" type="presParOf" srcId="{E76D02C9-6A96-4E1D-AEB4-D216374E906C}" destId="{C610B5D5-5A71-4970-BA76-956E05E5CC5F}" srcOrd="0" destOrd="0" presId="urn:microsoft.com/office/officeart/2005/8/layout/list1"/>
    <dgm:cxn modelId="{52E1B60A-C477-456E-80B6-A1A8E30E48E7}" type="presParOf" srcId="{E76D02C9-6A96-4E1D-AEB4-D216374E906C}" destId="{1EBB76BD-A9FF-4F59-9B1D-5722402C07C7}" srcOrd="1" destOrd="0" presId="urn:microsoft.com/office/officeart/2005/8/layout/list1"/>
    <dgm:cxn modelId="{5D2D558A-1161-4559-993B-CF892ACF9F4C}" type="presParOf" srcId="{D89C6509-8B2F-4C5F-AA99-EC6195239835}" destId="{2B096E8C-069F-4384-A652-376FCC11F1A5}" srcOrd="1" destOrd="0" presId="urn:microsoft.com/office/officeart/2005/8/layout/list1"/>
    <dgm:cxn modelId="{F5CB70AE-5AF1-4831-8750-EA2F3FBEC58E}" type="presParOf" srcId="{D89C6509-8B2F-4C5F-AA99-EC6195239835}" destId="{656D2653-D397-4363-9948-1BF5912F58F6}" srcOrd="2" destOrd="0" presId="urn:microsoft.com/office/officeart/2005/8/layout/list1"/>
    <dgm:cxn modelId="{F82CD89F-A74D-4821-AA00-32F5E28130AB}" type="presParOf" srcId="{D89C6509-8B2F-4C5F-AA99-EC6195239835}" destId="{425E6B9B-8D2C-43A9-9AD7-E9CEFCB026E0}" srcOrd="3" destOrd="0" presId="urn:microsoft.com/office/officeart/2005/8/layout/list1"/>
    <dgm:cxn modelId="{08D9D24E-6E86-4D2B-AC23-2D34A224BC60}" type="presParOf" srcId="{D89C6509-8B2F-4C5F-AA99-EC6195239835}" destId="{95757B4E-A614-4586-9CC1-3E74D5B079F0}" srcOrd="4" destOrd="0" presId="urn:microsoft.com/office/officeart/2005/8/layout/list1"/>
    <dgm:cxn modelId="{F063E7BF-2602-429B-A42C-826153800C2E}" type="presParOf" srcId="{95757B4E-A614-4586-9CC1-3E74D5B079F0}" destId="{802A95F7-58EB-4883-81BB-28AE48F89C62}" srcOrd="0" destOrd="0" presId="urn:microsoft.com/office/officeart/2005/8/layout/list1"/>
    <dgm:cxn modelId="{EFBAD0A0-9AE9-48DF-9BC3-E92F1E8E4A1C}" type="presParOf" srcId="{95757B4E-A614-4586-9CC1-3E74D5B079F0}" destId="{A85F5C87-DB2E-4CFF-95AA-B002F3C06BCB}" srcOrd="1" destOrd="0" presId="urn:microsoft.com/office/officeart/2005/8/layout/list1"/>
    <dgm:cxn modelId="{10BA86CF-5000-4ECF-B7A5-9EEF41B90F83}" type="presParOf" srcId="{D89C6509-8B2F-4C5F-AA99-EC6195239835}" destId="{9261C5E6-300D-48E1-B812-D11F61340807}" srcOrd="5" destOrd="0" presId="urn:microsoft.com/office/officeart/2005/8/layout/list1"/>
    <dgm:cxn modelId="{AECF79FB-AA6C-4429-904D-161C417D5E03}" type="presParOf" srcId="{D89C6509-8B2F-4C5F-AA99-EC6195239835}" destId="{E8039DC9-3940-4717-9FC2-E0FB2B845D40}" srcOrd="6" destOrd="0" presId="urn:microsoft.com/office/officeart/2005/8/layout/list1"/>
    <dgm:cxn modelId="{692B2BF9-EB0D-4836-8522-3A7CA35D1A63}" type="presParOf" srcId="{D89C6509-8B2F-4C5F-AA99-EC6195239835}" destId="{AC3DD5B4-A211-4DB4-B32D-D3155674C6DB}" srcOrd="7" destOrd="0" presId="urn:microsoft.com/office/officeart/2005/8/layout/list1"/>
    <dgm:cxn modelId="{B02BB331-B95C-4AAC-A207-DBFD7D73E089}" type="presParOf" srcId="{D89C6509-8B2F-4C5F-AA99-EC6195239835}" destId="{76E106F5-D9D2-4AE5-A518-E4ECE022029B}" srcOrd="8" destOrd="0" presId="urn:microsoft.com/office/officeart/2005/8/layout/list1"/>
    <dgm:cxn modelId="{DC9B89C0-3DF0-4C03-862B-4EE9554D47F4}" type="presParOf" srcId="{76E106F5-D9D2-4AE5-A518-E4ECE022029B}" destId="{80C938CE-0C3C-48F1-AD7D-829B16080CCA}" srcOrd="0" destOrd="0" presId="urn:microsoft.com/office/officeart/2005/8/layout/list1"/>
    <dgm:cxn modelId="{E67359CE-C158-4465-B707-24884EA67BA3}" type="presParOf" srcId="{76E106F5-D9D2-4AE5-A518-E4ECE022029B}" destId="{0B498F39-AA3F-49B4-B807-32C7FBA504F0}" srcOrd="1" destOrd="0" presId="urn:microsoft.com/office/officeart/2005/8/layout/list1"/>
    <dgm:cxn modelId="{3F4F8339-7418-4AD4-9423-386022F64CF5}" type="presParOf" srcId="{D89C6509-8B2F-4C5F-AA99-EC6195239835}" destId="{EDE2B1F9-F1A9-462D-93F9-83184904C10C}" srcOrd="9" destOrd="0" presId="urn:microsoft.com/office/officeart/2005/8/layout/list1"/>
    <dgm:cxn modelId="{ECAB69AF-ABE8-4CBC-A57F-07A45522D097}" type="presParOf" srcId="{D89C6509-8B2F-4C5F-AA99-EC6195239835}" destId="{C0834600-8023-4901-945A-106717FD379D}" srcOrd="10" destOrd="0" presId="urn:microsoft.com/office/officeart/2005/8/layout/list1"/>
    <dgm:cxn modelId="{41DE73C2-CC56-4D87-88A6-6DE49A91745A}" type="presParOf" srcId="{D89C6509-8B2F-4C5F-AA99-EC6195239835}" destId="{245EA319-3F2F-4357-A7D7-DEFA29816A63}" srcOrd="11" destOrd="0" presId="urn:microsoft.com/office/officeart/2005/8/layout/list1"/>
    <dgm:cxn modelId="{67E60762-B992-4C3A-B3D2-B26FAAB619EB}" type="presParOf" srcId="{D89C6509-8B2F-4C5F-AA99-EC6195239835}" destId="{2657AC2C-B22E-4C06-82CB-A6C3DDC16AE3}" srcOrd="12" destOrd="0" presId="urn:microsoft.com/office/officeart/2005/8/layout/list1"/>
    <dgm:cxn modelId="{B9FD3130-2212-435E-AD61-2E60790D655D}" type="presParOf" srcId="{2657AC2C-B22E-4C06-82CB-A6C3DDC16AE3}" destId="{45557956-9896-4DCA-9BEE-B0C6FC70B56D}" srcOrd="0" destOrd="0" presId="urn:microsoft.com/office/officeart/2005/8/layout/list1"/>
    <dgm:cxn modelId="{F9330B23-F525-4097-B8BD-7EC3151F3886}" type="presParOf" srcId="{2657AC2C-B22E-4C06-82CB-A6C3DDC16AE3}" destId="{3298FBA7-6F48-4FED-885A-86A286FBAF26}" srcOrd="1" destOrd="0" presId="urn:microsoft.com/office/officeart/2005/8/layout/list1"/>
    <dgm:cxn modelId="{C39721B1-ACE2-430E-B950-08A7AF717D76}" type="presParOf" srcId="{D89C6509-8B2F-4C5F-AA99-EC6195239835}" destId="{3719F7A0-0ABE-4D6F-8AF7-C5219DAF767B}" srcOrd="13" destOrd="0" presId="urn:microsoft.com/office/officeart/2005/8/layout/list1"/>
    <dgm:cxn modelId="{AB6F0061-4DBA-4E86-B9FF-55D84B1DD1FD}" type="presParOf" srcId="{D89C6509-8B2F-4C5F-AA99-EC6195239835}" destId="{7281E192-0F65-48D7-B735-F7D840E37B27}" srcOrd="14" destOrd="0" presId="urn:microsoft.com/office/officeart/2005/8/layout/list1"/>
    <dgm:cxn modelId="{4DADBE1D-B885-4379-8E70-44787AEFA786}" type="presParOf" srcId="{D89C6509-8B2F-4C5F-AA99-EC6195239835}" destId="{16332E3B-C480-4558-B382-F0503CC2D578}" srcOrd="15" destOrd="0" presId="urn:microsoft.com/office/officeart/2005/8/layout/list1"/>
    <dgm:cxn modelId="{B81F4934-8B1E-43A2-AC3E-1FDE7CBB2FDF}" type="presParOf" srcId="{D89C6509-8B2F-4C5F-AA99-EC6195239835}" destId="{99A3F9E4-9179-468B-961F-215EE7AE5C81}" srcOrd="16" destOrd="0" presId="urn:microsoft.com/office/officeart/2005/8/layout/list1"/>
    <dgm:cxn modelId="{3580B6EC-A0BF-4E5A-AB22-800CCAF9023B}" type="presParOf" srcId="{99A3F9E4-9179-468B-961F-215EE7AE5C81}" destId="{64F2B568-1126-40FF-9D9B-0AECD4FA2BE3}" srcOrd="0" destOrd="0" presId="urn:microsoft.com/office/officeart/2005/8/layout/list1"/>
    <dgm:cxn modelId="{9766F243-D220-4330-88DD-A1A64BB0EAC1}" type="presParOf" srcId="{99A3F9E4-9179-468B-961F-215EE7AE5C81}" destId="{0FA045A1-6953-4E60-BD87-ACE0A14EEA4F}" srcOrd="1" destOrd="0" presId="urn:microsoft.com/office/officeart/2005/8/layout/list1"/>
    <dgm:cxn modelId="{95EE3559-07C3-475B-9C7E-2156592E9943}" type="presParOf" srcId="{D89C6509-8B2F-4C5F-AA99-EC6195239835}" destId="{00716204-C7AB-433E-B0DD-980B4EA82CB4}" srcOrd="17" destOrd="0" presId="urn:microsoft.com/office/officeart/2005/8/layout/list1"/>
    <dgm:cxn modelId="{77D6DD38-D51B-422C-9E37-EC26A389115F}" type="presParOf" srcId="{D89C6509-8B2F-4C5F-AA99-EC6195239835}" destId="{884D1FB8-A23E-4EB8-A036-14BEF0BB7993}" srcOrd="18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1CB4C-A0B0-41EF-93CA-3EEF18DBFDD8}" type="datetimeFigureOut">
              <a:rPr lang="es-CL" smtClean="0"/>
              <a:pPr/>
              <a:t>10-01-2011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D36D7-6529-4F41-BDE1-B2497B933CA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17.gif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19.jpe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19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254001"/>
          </a:xfrm>
        </p:spPr>
        <p:txBody>
          <a:bodyPr>
            <a:normAutofit fontScale="90000"/>
          </a:bodyPr>
          <a:lstStyle/>
          <a:p>
            <a:r>
              <a:rPr lang="es-CL" sz="5300" b="1" dirty="0" smtClean="0">
                <a:latin typeface="+mn-lt"/>
              </a:rPr>
              <a:t>Escuela de Verano 2011</a:t>
            </a:r>
            <a:r>
              <a:rPr lang="es-CL" sz="4800" b="1" dirty="0" smtClean="0">
                <a:latin typeface="+mn-lt"/>
              </a:rPr>
              <a:t/>
            </a:r>
            <a:br>
              <a:rPr lang="es-CL" sz="4800" b="1" dirty="0" smtClean="0">
                <a:latin typeface="+mn-lt"/>
              </a:rPr>
            </a:br>
            <a:r>
              <a:rPr lang="es-CL" sz="3500" b="1" dirty="0" smtClean="0">
                <a:latin typeface="+mn-lt"/>
              </a:rPr>
              <a:t>Energías Renovables I</a:t>
            </a:r>
            <a:endParaRPr lang="es-CL" sz="48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3090122"/>
            <a:ext cx="6400800" cy="838944"/>
          </a:xfrm>
        </p:spPr>
        <p:txBody>
          <a:bodyPr>
            <a:normAutofit fontScale="92500" lnSpcReduction="20000"/>
          </a:bodyPr>
          <a:lstStyle/>
          <a:p>
            <a:r>
              <a:rPr lang="es-CL" dirty="0" smtClean="0"/>
              <a:t>Hidroelectricidad – Centrales “Renovables”</a:t>
            </a:r>
            <a:endParaRPr lang="es-CL" dirty="0"/>
          </a:p>
        </p:txBody>
      </p:sp>
      <p:sp>
        <p:nvSpPr>
          <p:cNvPr id="7" name="6 CuadroTexto"/>
          <p:cNvSpPr txBox="1"/>
          <p:nvPr/>
        </p:nvSpPr>
        <p:spPr>
          <a:xfrm>
            <a:off x="6973108" y="242064"/>
            <a:ext cx="191937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b="1" dirty="0" smtClean="0">
                <a:solidFill>
                  <a:srgbClr val="C00000"/>
                </a:solidFill>
              </a:rPr>
              <a:t>Universidad de Chile</a:t>
            </a:r>
          </a:p>
          <a:p>
            <a:r>
              <a:rPr lang="es-CL" sz="1400" dirty="0" smtClean="0">
                <a:solidFill>
                  <a:srgbClr val="C00000"/>
                </a:solidFill>
              </a:rPr>
              <a:t>Escuela de Verano 2011</a:t>
            </a:r>
          </a:p>
          <a:p>
            <a:r>
              <a:rPr lang="es-CL" sz="1400" i="1" dirty="0" smtClean="0">
                <a:solidFill>
                  <a:srgbClr val="C00000"/>
                </a:solidFill>
              </a:rPr>
              <a:t>Energías Renovables I</a:t>
            </a:r>
          </a:p>
        </p:txBody>
      </p:sp>
      <p:pic>
        <p:nvPicPr>
          <p:cNvPr id="8" name="Picture 4" descr="C:\Documents and Settings\Administrador\Application Data\SSH\temp\Logo1_Transparente.gif"/>
          <p:cNvPicPr>
            <a:picLocks noChangeAspect="1" noChangeArrowheads="1"/>
          </p:cNvPicPr>
          <p:nvPr/>
        </p:nvPicPr>
        <p:blipFill>
          <a:blip r:embed="rId2" cstate="print"/>
          <a:srcRect r="42500"/>
          <a:stretch>
            <a:fillRect/>
          </a:stretch>
        </p:blipFill>
        <p:spPr bwMode="auto">
          <a:xfrm>
            <a:off x="5448066" y="95768"/>
            <a:ext cx="1572206" cy="884960"/>
          </a:xfrm>
          <a:prstGeom prst="rect">
            <a:avLst/>
          </a:prstGeom>
          <a:noFill/>
        </p:spPr>
      </p:pic>
      <p:pic>
        <p:nvPicPr>
          <p:cNvPr id="9" name="Picture 8" descr="Logo EdV.jpg"/>
          <p:cNvPicPr>
            <a:picLocks noChangeAspect="1"/>
          </p:cNvPicPr>
          <p:nvPr/>
        </p:nvPicPr>
        <p:blipFill>
          <a:blip r:embed="rId3" cstate="print"/>
          <a:srcRect l="5812"/>
          <a:stretch>
            <a:fillRect/>
          </a:stretch>
        </p:blipFill>
        <p:spPr>
          <a:xfrm>
            <a:off x="214282" y="71661"/>
            <a:ext cx="2897789" cy="981075"/>
          </a:xfrm>
          <a:prstGeom prst="rect">
            <a:avLst/>
          </a:prstGeom>
        </p:spPr>
      </p:pic>
      <p:pic>
        <p:nvPicPr>
          <p:cNvPr id="21506" name="Picture 2" descr="http://mw2.google.com/mw-panoramio/photos/medium/112463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214819"/>
            <a:ext cx="3500430" cy="2643182"/>
          </a:xfrm>
          <a:prstGeom prst="rect">
            <a:avLst/>
          </a:prstGeom>
          <a:noFill/>
        </p:spPr>
      </p:pic>
      <p:pic>
        <p:nvPicPr>
          <p:cNvPr id="21510" name="Picture 6" descr="http://greenpeaceblong.files.wordpress.com/2007/10/patagonia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4214809"/>
            <a:ext cx="3524255" cy="2643191"/>
          </a:xfrm>
          <a:prstGeom prst="rect">
            <a:avLst/>
          </a:prstGeom>
          <a:noFill/>
        </p:spPr>
      </p:pic>
      <p:pic>
        <p:nvPicPr>
          <p:cNvPr id="21512" name="Picture 8" descr="http://www.endesa.cl/ralco/imagenes/fotos/enbalse-desde-arriba.jpg"/>
          <p:cNvPicPr>
            <a:picLocks noChangeAspect="1" noChangeArrowheads="1"/>
          </p:cNvPicPr>
          <p:nvPr/>
        </p:nvPicPr>
        <p:blipFill>
          <a:blip r:embed="rId6"/>
          <a:srcRect l="19946"/>
          <a:stretch>
            <a:fillRect/>
          </a:stretch>
        </p:blipFill>
        <p:spPr bwMode="auto">
          <a:xfrm>
            <a:off x="0" y="4214818"/>
            <a:ext cx="3247367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803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Energía Renovable</a:t>
            </a:r>
          </a:p>
          <a:p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    </a:t>
            </a:r>
          </a:p>
          <a:p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  Ciclo del Agua:</a:t>
            </a:r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6" name="Picture 2" descr="http://4.bp.blogspot.com/_YPSjacdj2sE/S-HL_QCbbGI/AAAAAAAAFnk/F7b7rOvZh-I/s1600/el+ciclo+del+agua.jpg"/>
          <p:cNvPicPr>
            <a:picLocks noChangeAspect="1" noChangeArrowheads="1"/>
          </p:cNvPicPr>
          <p:nvPr/>
        </p:nvPicPr>
        <p:blipFill>
          <a:blip r:embed="rId6"/>
          <a:srcRect l="1553" r="620" b="1832"/>
          <a:stretch>
            <a:fillRect/>
          </a:stretch>
        </p:blipFill>
        <p:spPr bwMode="auto">
          <a:xfrm>
            <a:off x="1142976" y="1785926"/>
            <a:ext cx="4500594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1148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Energía Renovable</a:t>
            </a:r>
          </a:p>
          <a:p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    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  Centrales Hidroeléctricas: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Se clasifican según criterio de impacto medioambiental.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En Chile una central hidroeléctrica se clasifica como ERNC cuando su potencia instalada es menor a 20 MW.</a:t>
            </a: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Dentro de este criterio sólo se hayan centrales hidroeléctricas de pasada.</a:t>
            </a:r>
          </a:p>
          <a:p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Centrales de Pasada</a:t>
            </a:r>
          </a:p>
          <a:p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    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Emplazamiento con gran 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p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endiente:</a:t>
            </a: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Cualquiera sea la ruta que siga el río se disipará la misma cantidad de energía. </a:t>
            </a: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Cauce natural -&gt; pérdidas por roce.</a:t>
            </a: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Cauce artificial (ductos) -&gt; reducción de pérdidas.</a:t>
            </a:r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7 Imagen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1571612"/>
            <a:ext cx="471490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877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Centrales de Pasada</a:t>
            </a:r>
          </a:p>
          <a:p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    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Emplazamiento con gran pendiente:</a:t>
            </a:r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8 Imagen"/>
          <p:cNvPicPr/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28596" y="1928802"/>
            <a:ext cx="6434957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877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Centrales de Pasada</a:t>
            </a:r>
          </a:p>
          <a:p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    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Emplazamiento con gran pendiente:</a:t>
            </a:r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9 Imagen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785926"/>
            <a:ext cx="6487615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1071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Centrales de Pasada</a:t>
            </a:r>
          </a:p>
          <a:p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    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Emplazamiento con gran pendiente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: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Ejemplos:</a:t>
            </a:r>
          </a:p>
          <a:p>
            <a:pPr algn="just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Central Los Molles con una </a:t>
            </a:r>
          </a:p>
          <a:p>
            <a:pPr algn="just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caída de 1.153 metros.</a:t>
            </a:r>
          </a:p>
          <a:p>
            <a:pPr algn="just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Potencia instalada= 18 MW</a:t>
            </a:r>
          </a:p>
          <a:p>
            <a:pPr algn="just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8 Imagen" descr="http://static3.bareka.com/photos/medium/1525338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1643050"/>
            <a:ext cx="279463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10864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Centrales de Pasada</a:t>
            </a:r>
          </a:p>
          <a:p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    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Emplazamiento con gran 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caudal: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Frecuentes en valles donde no hay grandes pendientes de caída, pero sí ríos con grandes caudales.</a:t>
            </a:r>
          </a:p>
          <a:p>
            <a:pPr algn="just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400" i="1" dirty="0" smtClean="0">
                <a:solidFill>
                  <a:schemeClr val="tx1">
                    <a:lumMod val="75000"/>
                  </a:schemeClr>
                </a:solidFill>
              </a:rPr>
              <a:t> Esquema:</a:t>
            </a:r>
          </a:p>
          <a:p>
            <a:pPr algn="just"/>
            <a:r>
              <a:rPr lang="es-ES" sz="20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8 Imagen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2928934"/>
            <a:ext cx="601630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1240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Centrales de Pasada</a:t>
            </a:r>
          </a:p>
          <a:p>
            <a:r>
              <a:rPr lang="es-ES" sz="2800" dirty="0" smtClean="0">
                <a:solidFill>
                  <a:schemeClr val="tx1">
                    <a:lumMod val="75000"/>
                  </a:schemeClr>
                </a:solidFill>
              </a:rPr>
              <a:t>    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Emplazamiento con gran </a:t>
            </a:r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caudal:</a:t>
            </a: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Ejemplo:</a:t>
            </a:r>
          </a:p>
          <a:p>
            <a:pPr algn="just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Central </a:t>
            </a:r>
            <a:r>
              <a:rPr lang="es-ES" sz="2400" dirty="0" err="1" smtClean="0">
                <a:solidFill>
                  <a:schemeClr val="tx1">
                    <a:lumMod val="75000"/>
                  </a:schemeClr>
                </a:solidFill>
              </a:rPr>
              <a:t>Sauzalito</a:t>
            </a:r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  Rancagua, VI región</a:t>
            </a:r>
          </a:p>
          <a:p>
            <a:pPr algn="just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es-ES" sz="2400" dirty="0" err="1" smtClean="0">
                <a:solidFill>
                  <a:schemeClr val="tx1">
                    <a:lumMod val="75000"/>
                  </a:schemeClr>
                </a:solidFill>
              </a:rPr>
              <a:t>Pot</a:t>
            </a:r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. </a:t>
            </a:r>
            <a:r>
              <a:rPr lang="es-ES" sz="2400" dirty="0" err="1" smtClean="0">
                <a:solidFill>
                  <a:schemeClr val="tx1">
                    <a:lumMod val="75000"/>
                  </a:schemeClr>
                </a:solidFill>
              </a:rPr>
              <a:t>Inst</a:t>
            </a:r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 : 12 MW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4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  <a:p>
            <a:pPr algn="just"/>
            <a:r>
              <a:rPr lang="es-ES" sz="20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0" name="Picture 2" descr="http://www.cdec-sic.cl/centrales/hidroelectricas/imagenes/sauzalito_0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1643050"/>
            <a:ext cx="4043354" cy="3596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1271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Tecnologías en Turbinas</a:t>
            </a:r>
          </a:p>
          <a:p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Turbina Francis</a:t>
            </a:r>
          </a:p>
          <a:p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4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  <a:p>
            <a:pPr algn="just"/>
            <a:r>
              <a:rPr lang="es-ES" sz="20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Uso de rango intermedio.</a:t>
            </a:r>
          </a:p>
          <a:p>
            <a:pPr algn="just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Ejemplos: Embalse Rapel, Embalse </a:t>
            </a:r>
            <a:r>
              <a:rPr lang="es-ES" sz="2000" dirty="0" err="1" smtClean="0">
                <a:solidFill>
                  <a:schemeClr val="tx1">
                    <a:lumMod val="75000"/>
                  </a:schemeClr>
                </a:solidFill>
              </a:rPr>
              <a:t>Ralco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, Pasada Maitenes.</a:t>
            </a:r>
            <a:endParaRPr lang="es-ES" sz="28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8 Imagen" descr="http://www.balino.com/imagenes/francis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2071678"/>
            <a:ext cx="191452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9 Imagen" descr="http://iestamar.educa.aragon.es/tecnologia/bachillerato/energia%20mada/Image41%5B1%5D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1714488"/>
            <a:ext cx="34199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1271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Tecnologías en Turbinas</a:t>
            </a:r>
          </a:p>
          <a:p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Turbina </a:t>
            </a:r>
            <a:r>
              <a:rPr lang="es-ES" sz="2800" b="1" i="1" dirty="0" err="1" smtClean="0">
                <a:solidFill>
                  <a:schemeClr val="tx1">
                    <a:lumMod val="75000"/>
                  </a:schemeClr>
                </a:solidFill>
              </a:rPr>
              <a:t>Kaplan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4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  <a:p>
            <a:pPr algn="just"/>
            <a:r>
              <a:rPr lang="es-ES" sz="20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Uso en caídas pequeñas y caudales variados.</a:t>
            </a:r>
          </a:p>
          <a:p>
            <a:pPr algn="just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Ejemplos: Embalse </a:t>
            </a:r>
            <a:r>
              <a:rPr lang="es-ES" sz="2000" dirty="0" err="1" smtClean="0">
                <a:solidFill>
                  <a:schemeClr val="tx1">
                    <a:lumMod val="75000"/>
                  </a:schemeClr>
                </a:solidFill>
              </a:rPr>
              <a:t>Machicura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 y Pasada </a:t>
            </a:r>
            <a:r>
              <a:rPr lang="es-ES" sz="2000" dirty="0" err="1" smtClean="0">
                <a:solidFill>
                  <a:schemeClr val="tx1">
                    <a:lumMod val="75000"/>
                  </a:schemeClr>
                </a:solidFill>
              </a:rPr>
              <a:t>Sauzalito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endParaRPr lang="es-ES" sz="28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10 Imagen" descr="TurbinaKaplan02-Rotor.jpeg (300×269)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928802"/>
            <a:ext cx="28575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Imagen" descr="http://fluidos.eia.edu.co/hidraulica/articuloses/maquinashidraulicas/sel_turbinas/imagenes/Pelton-Francis.jpg"/>
          <p:cNvPicPr/>
          <p:nvPr/>
        </p:nvPicPr>
        <p:blipFill>
          <a:blip r:embed="rId7" cstate="print"/>
          <a:srcRect l="-371" r="49536" b="5060"/>
          <a:stretch>
            <a:fillRect/>
          </a:stretch>
        </p:blipFill>
        <p:spPr bwMode="auto">
          <a:xfrm>
            <a:off x="4000496" y="1500174"/>
            <a:ext cx="26098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Contexto Energético Nacional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Demanda Neta Anual 1985-2010</a:t>
            </a:r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 algn="r"/>
            <a:r>
              <a:rPr lang="es-ES" sz="1400" dirty="0" smtClean="0">
                <a:solidFill>
                  <a:schemeClr val="tx1">
                    <a:lumMod val="75000"/>
                  </a:schemeClr>
                </a:solidFill>
              </a:rPr>
              <a:t>CDEC-SIC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82" name="Picture 2" descr="http://www.cdec-sic.cl/datos/imagenes_demanda/dda3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857364"/>
            <a:ext cx="629668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1271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Tecnologías en Turbinas</a:t>
            </a:r>
          </a:p>
          <a:p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Turbina </a:t>
            </a:r>
            <a:r>
              <a:rPr lang="es-ES" sz="2800" b="1" i="1" dirty="0" err="1" smtClean="0">
                <a:solidFill>
                  <a:schemeClr val="tx1">
                    <a:lumMod val="75000"/>
                  </a:schemeClr>
                </a:solidFill>
              </a:rPr>
              <a:t>Pelton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400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  <a:p>
            <a:pPr algn="just"/>
            <a:r>
              <a:rPr lang="es-ES" sz="20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endParaRPr lang="es-ES" sz="2800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Uso en grandes caídas y rangos de caudales pequeños.</a:t>
            </a:r>
          </a:p>
          <a:p>
            <a:pPr algn="just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Ejemplos: Central de Pasada Los Molles.</a:t>
            </a:r>
            <a:endParaRPr lang="es-ES" sz="2800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s-ES" sz="2800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10 Imagen" descr="http://t0.gstatic.com/images?q=tbn:ANd9GcTFFLFqGui5Cc-TvxzeiFlxRY70nxzuTdYni2MEpfU3PZYpbTCj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785926"/>
            <a:ext cx="409361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Imagen" descr="http://fluidos.eia.edu.co/hidraulica/articuloses/maquinashidraulicas/sel_turbinas/imagenes/Pelton-Francis.jpg"/>
          <p:cNvPicPr/>
          <p:nvPr/>
        </p:nvPicPr>
        <p:blipFill>
          <a:blip r:embed="rId7" cstate="print"/>
          <a:srcRect l="51020"/>
          <a:stretch>
            <a:fillRect/>
          </a:stretch>
        </p:blipFill>
        <p:spPr bwMode="auto">
          <a:xfrm>
            <a:off x="4500562" y="1357298"/>
            <a:ext cx="2514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8340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Tecnologías en Turbinas</a:t>
            </a:r>
          </a:p>
          <a:p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000" b="1" i="1" dirty="0" smtClean="0">
                <a:solidFill>
                  <a:schemeClr val="tx1">
                    <a:lumMod val="75000"/>
                  </a:schemeClr>
                </a:solidFill>
              </a:rPr>
              <a:t>Rangos de Uso de Turbinas</a:t>
            </a:r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8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s-ES" sz="28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78" name="AutoShape 2" descr="https://mail.google.com/mail/u/0/?ui=2&amp;ik=70d119ef63&amp;view=att&amp;th=12d6858472570fe7&amp;attid=0.1&amp;disp=inline&amp;realattid=f_gip8vime0&amp;z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50180" name="AutoShape 4" descr="https://mail.google.com/mail/u/0/?ui=2&amp;ik=70d119ef63&amp;view=att&amp;th=12d6858472570fe7&amp;attid=0.1&amp;disp=inline&amp;realattid=f_gip8vime0&amp;z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50182" name="AutoShape 6" descr="https://mail.google.com/mail/u/0/?ui=2&amp;ik=70d119ef63&amp;view=att&amp;th=12d6858472570fe7&amp;attid=0.1&amp;disp=inline&amp;realattid=f_gip8vime0&amp;z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50184" name="AutoShape 8" descr="https://mail.google.com/mail/u/0/?ui=2&amp;ik=70d119ef63&amp;view=att&amp;th=12d6858472570fe7&amp;attid=0.1&amp;disp=inline&amp;realattid=f_gip8vime0&amp;z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5" name="14 Imagen" descr="Dibuj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100" y="1500174"/>
            <a:ext cx="4981575" cy="4676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3167390"/>
            <a:ext cx="685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Fin de la Presentación</a:t>
            </a:r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Contexto Energético Nacional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CNE: (2008) Consumo Eléctrico Nacional: 47.969 </a:t>
            </a:r>
            <a:r>
              <a:rPr lang="es-ES" sz="2000" dirty="0" err="1" smtClean="0">
                <a:solidFill>
                  <a:schemeClr val="tx1">
                    <a:lumMod val="75000"/>
                  </a:schemeClr>
                </a:solidFill>
              </a:rPr>
              <a:t>TeraCal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Equivalente a 6.400 MW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Nota: Consumo </a:t>
            </a:r>
            <a:r>
              <a:rPr lang="es-ES" sz="2000" dirty="0" err="1" smtClean="0">
                <a:solidFill>
                  <a:schemeClr val="tx1">
                    <a:lumMod val="75000"/>
                  </a:schemeClr>
                </a:solidFill>
              </a:rPr>
              <a:t>Stgo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. (aprox.) 2.200 </a:t>
            </a:r>
            <a:r>
              <a:rPr lang="es-ES" sz="2000" dirty="0" err="1" smtClean="0">
                <a:solidFill>
                  <a:schemeClr val="tx1">
                    <a:lumMod val="75000"/>
                  </a:schemeClr>
                </a:solidFill>
              </a:rPr>
              <a:t>MWh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  <a:sym typeface="Wingdings" pitchFamily="2" charset="2"/>
              </a:rPr>
              <a:t> 91 MW.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 algn="r"/>
            <a:r>
              <a:rPr lang="es-ES" sz="1400" dirty="0" smtClean="0">
                <a:solidFill>
                  <a:schemeClr val="tx1">
                    <a:lumMod val="75000"/>
                  </a:schemeClr>
                </a:solidFill>
              </a:rPr>
              <a:t>CDEC-SIC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7 Gráfico"/>
          <p:cNvGraphicFramePr/>
          <p:nvPr/>
        </p:nvGraphicFramePr>
        <p:xfrm>
          <a:off x="357158" y="2357430"/>
          <a:ext cx="6429420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b="1" i="1" dirty="0" err="1" smtClean="0">
                <a:solidFill>
                  <a:schemeClr val="tx1">
                    <a:lumMod val="75000"/>
                  </a:schemeClr>
                </a:solidFill>
              </a:rPr>
              <a:t>HidroElectricidad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b="1" dirty="0" smtClean="0">
                <a:solidFill>
                  <a:schemeClr val="tx1">
                    <a:lumMod val="75000"/>
                  </a:schemeClr>
                </a:solidFill>
              </a:rPr>
              <a:t>Energía en Agua -&gt; Energía Eléctrica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1º Ley de Termodinámica.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E. Potencial + E. Cinética + Pérdidas = Constante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Energía en un río:</a:t>
            </a:r>
          </a:p>
          <a:p>
            <a:pPr lvl="1"/>
            <a:r>
              <a:rPr lang="es-ES" sz="2000" b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b="1" i="1" dirty="0" smtClean="0">
                <a:solidFill>
                  <a:schemeClr val="tx1">
                    <a:lumMod val="75000"/>
                  </a:schemeClr>
                </a:solidFill>
              </a:rPr>
              <a:t>P=</a:t>
            </a:r>
            <a:r>
              <a:rPr lang="es-ES" sz="2000" b="1" i="1" dirty="0" err="1" smtClean="0">
                <a:solidFill>
                  <a:schemeClr val="tx1">
                    <a:lumMod val="75000"/>
                  </a:schemeClr>
                </a:solidFill>
              </a:rPr>
              <a:t>p·g·h·Q</a:t>
            </a:r>
            <a:endParaRPr lang="es-ES" sz="20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4818" name="Picture 2" descr="http://3.bp.blogspot.com/_gNm6QVwACtI/SXWY3_y4bOI/AAAAAAAAAAs/W7kJ9_1wXrQ/s400/ope_rueda04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3429000"/>
            <a:ext cx="3935434" cy="2928958"/>
          </a:xfrm>
          <a:prstGeom prst="rect">
            <a:avLst/>
          </a:prstGeom>
          <a:noFill/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1037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Centrales </a:t>
            </a:r>
            <a:r>
              <a:rPr lang="es-ES" sz="2800" b="1" dirty="0" err="1" smtClean="0">
                <a:solidFill>
                  <a:schemeClr val="tx1">
                    <a:lumMod val="75000"/>
                  </a:schemeClr>
                </a:solidFill>
              </a:rPr>
              <a:t>Hidroelectricas</a:t>
            </a:r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Centrales de Embalse y Centrales de Pasada</a:t>
            </a:r>
          </a:p>
          <a:p>
            <a:pPr lvl="1"/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			</a:t>
            </a:r>
          </a:p>
          <a:p>
            <a:pPr lvl="1"/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			</a:t>
            </a:r>
            <a:r>
              <a:rPr lang="es-ES" sz="2000" b="1" dirty="0" smtClean="0">
                <a:solidFill>
                  <a:schemeClr val="tx1">
                    <a:lumMod val="75000"/>
                  </a:schemeClr>
                </a:solidFill>
              </a:rPr>
              <a:t>Central Rapel:</a:t>
            </a:r>
          </a:p>
          <a:p>
            <a:pPr lvl="1"/>
            <a:r>
              <a:rPr lang="es-ES" sz="2000" b="1" dirty="0" smtClean="0">
                <a:solidFill>
                  <a:schemeClr val="tx1">
                    <a:lumMod val="75000"/>
                  </a:schemeClr>
                </a:solidFill>
              </a:rPr>
              <a:t>			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Las Cabras, VI región.</a:t>
            </a:r>
            <a:endParaRPr lang="es-ES" sz="20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b="1" i="1" dirty="0" smtClean="0">
                <a:solidFill>
                  <a:schemeClr val="tx1">
                    <a:lumMod val="75000"/>
                  </a:schemeClr>
                </a:solidFill>
              </a:rPr>
              <a:t>		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Potencia Instalada: 378 MW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		Potencia Entregada 2009: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			83 MW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b="1" dirty="0" smtClean="0">
                <a:solidFill>
                  <a:schemeClr val="tx1">
                    <a:lumMod val="75000"/>
                  </a:schemeClr>
                </a:solidFill>
              </a:rPr>
              <a:t>Central Los Molles: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Ovalle, IV 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región.</a:t>
            </a:r>
            <a:endParaRPr lang="es-ES" sz="20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Potencia 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Instalada: 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18 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MW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Potencia 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Entregada 2009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:</a:t>
            </a: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5,5 MW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83 MW</a:t>
            </a:r>
          </a:p>
          <a:p>
            <a:pPr lvl="1"/>
            <a:endParaRPr lang="es-ES" sz="24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http://mw2.google.com/mw-panoramio/photos/medium/1124634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1643050"/>
            <a:ext cx="2857520" cy="2157720"/>
          </a:xfrm>
          <a:prstGeom prst="rect">
            <a:avLst/>
          </a:prstGeom>
          <a:noFill/>
        </p:spPr>
      </p:pic>
      <p:pic>
        <p:nvPicPr>
          <p:cNvPr id="10" name="9 Imagen" descr="http://static3.bareka.com/photos/medium/1525338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5" y="4000504"/>
            <a:ext cx="2571768" cy="250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Centrales </a:t>
            </a:r>
            <a:r>
              <a:rPr lang="es-ES" sz="2800" b="1" dirty="0" err="1" smtClean="0">
                <a:solidFill>
                  <a:schemeClr val="tx1">
                    <a:lumMod val="75000"/>
                  </a:schemeClr>
                </a:solidFill>
              </a:rPr>
              <a:t>Hidroelectricas</a:t>
            </a:r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Centrales de Embalse</a:t>
            </a: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10 Imagen" descr="esquema-central-hidroelectrica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071678"/>
            <a:ext cx="669553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Centrales </a:t>
            </a:r>
            <a:r>
              <a:rPr lang="es-ES" sz="2800" b="1" dirty="0" err="1" smtClean="0">
                <a:solidFill>
                  <a:schemeClr val="tx1">
                    <a:lumMod val="75000"/>
                  </a:schemeClr>
                </a:solidFill>
              </a:rPr>
              <a:t>Hidroelectricas</a:t>
            </a:r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Centrales de Embalse</a:t>
            </a: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500034" y="2500306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 b="1" dirty="0">
                          <a:latin typeface="Calibri"/>
                          <a:ea typeface="Calibri"/>
                          <a:cs typeface="Times New Roman"/>
                        </a:rPr>
                        <a:t>Ventajas</a:t>
                      </a:r>
                      <a:endParaRPr lang="es-C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 b="1" dirty="0">
                          <a:latin typeface="Calibri"/>
                          <a:ea typeface="Calibri"/>
                          <a:cs typeface="Times New Roman"/>
                        </a:rPr>
                        <a:t>Des-ventajas</a:t>
                      </a:r>
                      <a:endParaRPr lang="es-C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No emiten contaminantes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Incerteza hidrológica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Turbina eficiente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latin typeface="Calibri"/>
                          <a:ea typeface="Calibri"/>
                          <a:cs typeface="Times New Roman"/>
                        </a:rPr>
                        <a:t>Gran tiempo de construcción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Bajo mantenimiento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Lejano a centros de consumo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Bajo costo de operación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Gran impacto en eco-sistema.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latin typeface="Calibri"/>
                          <a:ea typeface="Calibri"/>
                          <a:cs typeface="Times New Roman"/>
                        </a:rPr>
                        <a:t>Permite reserva energética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Centrales </a:t>
            </a:r>
            <a:r>
              <a:rPr lang="es-ES" sz="2800" b="1" dirty="0" err="1" smtClean="0">
                <a:solidFill>
                  <a:schemeClr val="tx1">
                    <a:lumMod val="75000"/>
                  </a:schemeClr>
                </a:solidFill>
              </a:rPr>
              <a:t>Hidroelectricas</a:t>
            </a:r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Centrales de Pasada</a:t>
            </a: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9 Imagen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785926"/>
            <a:ext cx="657226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282" y="214290"/>
            <a:ext cx="6858048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tx1">
                    <a:lumMod val="75000"/>
                  </a:schemeClr>
                </a:solidFill>
              </a:rPr>
              <a:t>Centrales </a:t>
            </a:r>
            <a:r>
              <a:rPr lang="es-ES" sz="2800" b="1" dirty="0" err="1" smtClean="0">
                <a:solidFill>
                  <a:schemeClr val="tx1">
                    <a:lumMod val="75000"/>
                  </a:schemeClr>
                </a:solidFill>
              </a:rPr>
              <a:t>Hidroelectricas</a:t>
            </a:r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b="1" i="1" dirty="0" smtClean="0">
                <a:solidFill>
                  <a:schemeClr val="tx1">
                    <a:lumMod val="75000"/>
                  </a:schemeClr>
                </a:solidFill>
              </a:rPr>
              <a:t>Centrales de Pasada</a:t>
            </a: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400" dirty="0" smtClean="0">
                <a:solidFill>
                  <a:schemeClr val="tx1">
                    <a:lumMod val="75000"/>
                  </a:schemeClr>
                </a:solidFill>
              </a:rPr>
              <a:t>					</a:t>
            </a:r>
            <a:endParaRPr lang="es-ES" sz="2400" b="1" i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r>
              <a:rPr lang="es-ES" sz="2000" dirty="0" smtClean="0">
                <a:solidFill>
                  <a:schemeClr val="tx1">
                    <a:lumMod val="75000"/>
                  </a:schemeClr>
                </a:solidFill>
              </a:rPr>
              <a:t>	</a:t>
            </a:r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000" dirty="0" smtClean="0">
              <a:solidFill>
                <a:schemeClr val="tx1">
                  <a:lumMod val="75000"/>
                </a:schemeClr>
              </a:solidFill>
            </a:endParaRPr>
          </a:p>
          <a:p>
            <a:pPr lvl="1"/>
            <a:endParaRPr lang="es-ES" sz="2400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6 Rectángulo"/>
          <p:cNvSpPr/>
          <p:nvPr/>
        </p:nvSpPr>
        <p:spPr>
          <a:xfrm>
            <a:off x="0" y="6597352"/>
            <a:ext cx="9144000" cy="26064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81025"/>
            <a:ext cx="914400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Universidad de Chile				        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Energías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Renovables </a:t>
            </a:r>
            <a:r>
              <a:rPr lang="es-CL" sz="1200" b="1" dirty="0" smtClean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I – Hidroelectricidad</a:t>
            </a:r>
          </a:p>
          <a:p>
            <a:endParaRPr lang="es-CL" sz="1200" b="1" dirty="0">
              <a:solidFill>
                <a:schemeClr val="bg1"/>
              </a:solidFill>
              <a:latin typeface="Arial" pitchFamily="34" charset="0"/>
              <a:ea typeface="Linux Libertine" pitchFamily="2" charset="0"/>
              <a:cs typeface="Arial" pitchFamily="34" charset="0"/>
            </a:endParaRPr>
          </a:p>
        </p:txBody>
      </p:sp>
      <p:graphicFrame>
        <p:nvGraphicFramePr>
          <p:cNvPr id="7" name="6 Diagrama"/>
          <p:cNvGraphicFramePr/>
          <p:nvPr/>
        </p:nvGraphicFramePr>
        <p:xfrm>
          <a:off x="7143768" y="0"/>
          <a:ext cx="200023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500034" y="2500306"/>
          <a:ext cx="6096000" cy="2466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 b="1">
                          <a:latin typeface="Calibri"/>
                          <a:ea typeface="Calibri"/>
                          <a:cs typeface="Times New Roman"/>
                        </a:rPr>
                        <a:t>Ventajas </a:t>
                      </a:r>
                      <a:endParaRPr lang="es-CL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 b="1">
                          <a:latin typeface="Calibri"/>
                          <a:ea typeface="Calibri"/>
                          <a:cs typeface="Times New Roman"/>
                        </a:rPr>
                        <a:t>Des-ventajas</a:t>
                      </a:r>
                      <a:endParaRPr lang="es-CL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No emiten contaminantes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Potencias relativamente bajas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Turbina eficiente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No almacena energía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Bajo mantenimiento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Lejano a los centros de consumo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Bajo costo de operación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Inversión alta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>
                          <a:latin typeface="Calibri"/>
                          <a:ea typeface="Calibri"/>
                          <a:cs typeface="Times New Roman"/>
                        </a:rPr>
                        <a:t>Bajo impacto ambiental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1800" dirty="0">
                          <a:latin typeface="Calibri"/>
                          <a:ea typeface="Calibri"/>
                          <a:cs typeface="Times New Roman"/>
                        </a:rPr>
                        <a:t>Incertidumbre en hidrología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</TotalTime>
  <Words>875</Words>
  <Application>Microsoft Office PowerPoint</Application>
  <PresentationFormat>Presentación en pantalla (4:3)</PresentationFormat>
  <Paragraphs>809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Escuela de Verano 2011 Energías Renovables I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de Verano 2011 Energías Renovables I</dc:title>
  <dc:creator>Cami</dc:creator>
  <cp:lastModifiedBy>Pablo</cp:lastModifiedBy>
  <cp:revision>54</cp:revision>
  <dcterms:created xsi:type="dcterms:W3CDTF">2011-01-03T15:23:32Z</dcterms:created>
  <dcterms:modified xsi:type="dcterms:W3CDTF">2011-01-11T09:22:43Z</dcterms:modified>
</cp:coreProperties>
</file>