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4.bin"/><Relationship Id="rId2" Type="http://schemas.microsoft.com/office/2006/relationships/legacyDiagramText" Target="legacyDiagramText13.bin"/><Relationship Id="rId1" Type="http://schemas.microsoft.com/office/2006/relationships/legacyDiagramText" Target="legacyDiagramText12.bin"/><Relationship Id="rId4" Type="http://schemas.microsoft.com/office/2006/relationships/legacyDiagramText" Target="legacyDiagramText15.bin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8.bin"/><Relationship Id="rId2" Type="http://schemas.microsoft.com/office/2006/relationships/legacyDiagramText" Target="legacyDiagramText17.bin"/><Relationship Id="rId1" Type="http://schemas.microsoft.com/office/2006/relationships/legacyDiagramText" Target="legacyDiagramText16.bin"/><Relationship Id="rId4" Type="http://schemas.microsoft.com/office/2006/relationships/legacyDiagramText" Target="legacyDiagramText19.bin"/></Relationships>
</file>

<file path=ppt/drawings/_rels/vmlDrawing4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22.bin"/><Relationship Id="rId2" Type="http://schemas.microsoft.com/office/2006/relationships/legacyDiagramText" Target="legacyDiagramText21.bin"/><Relationship Id="rId1" Type="http://schemas.microsoft.com/office/2006/relationships/legacyDiagramText" Target="legacyDiagramText20.bin"/><Relationship Id="rId4" Type="http://schemas.microsoft.com/office/2006/relationships/legacyDiagramText" Target="legacyDiagramText23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73562A-CED1-45A4-B4C7-659AF0163A7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578B43-BDC3-4E34-B332-D977E4D945FF}" type="slidenum">
              <a:rPr lang="es-ES"/>
              <a:pPr/>
              <a:t>1</a:t>
            </a:fld>
            <a:endParaRPr lang="es-ES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5E1D1F-7FCF-4CEC-A1AE-9CF8C196B52F}" type="slidenum">
              <a:rPr lang="es-ES"/>
              <a:pPr/>
              <a:t>10</a:t>
            </a:fld>
            <a:endParaRPr lang="es-ES"/>
          </a:p>
        </p:txBody>
      </p:sp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6E6D59-2742-4C7A-9765-2DA65483A322}" type="slidenum">
              <a:rPr lang="es-ES"/>
              <a:pPr/>
              <a:t>2</a:t>
            </a:fld>
            <a:endParaRPr lang="es-ES"/>
          </a:p>
        </p:txBody>
      </p:sp>
      <p:sp>
        <p:nvSpPr>
          <p:cNvPr id="14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CB12D3-0F8C-4DD0-932E-8EBC7ABB32B1}" type="slidenum">
              <a:rPr lang="es-ES"/>
              <a:pPr/>
              <a:t>3</a:t>
            </a:fld>
            <a:endParaRPr lang="es-ES"/>
          </a:p>
        </p:txBody>
      </p:sp>
      <p:sp>
        <p:nvSpPr>
          <p:cNvPr id="15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806894-1148-429C-922C-36DD0D6116D6}" type="slidenum">
              <a:rPr lang="es-ES"/>
              <a:pPr/>
              <a:t>4</a:t>
            </a:fld>
            <a:endParaRPr lang="es-ES"/>
          </a:p>
        </p:txBody>
      </p:sp>
      <p:sp>
        <p:nvSpPr>
          <p:cNvPr id="16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38AF01-EE44-4773-9E80-D7873B363ECE}" type="slidenum">
              <a:rPr lang="es-ES"/>
              <a:pPr/>
              <a:t>5</a:t>
            </a:fld>
            <a:endParaRPr lang="es-ES"/>
          </a:p>
        </p:txBody>
      </p:sp>
      <p:sp>
        <p:nvSpPr>
          <p:cNvPr id="17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D4408D-5C28-4E71-BBFB-202B8A9EB3C5}" type="slidenum">
              <a:rPr lang="es-ES"/>
              <a:pPr/>
              <a:t>6</a:t>
            </a:fld>
            <a:endParaRPr lang="es-ES"/>
          </a:p>
        </p:txBody>
      </p:sp>
      <p:sp>
        <p:nvSpPr>
          <p:cNvPr id="1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A86E3D-D1A9-453C-9F33-E4047DB63875}" type="slidenum">
              <a:rPr lang="es-ES"/>
              <a:pPr/>
              <a:t>7</a:t>
            </a:fld>
            <a:endParaRPr lang="es-ES"/>
          </a:p>
        </p:txBody>
      </p:sp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323492-526B-4B4D-88A8-D0D30CF842C4}" type="slidenum">
              <a:rPr lang="es-ES"/>
              <a:pPr/>
              <a:t>8</a:t>
            </a:fld>
            <a:endParaRPr lang="es-ES"/>
          </a:p>
        </p:txBody>
      </p:sp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83B99B-2D8A-443D-B98C-B148C4C211EE}" type="slidenum">
              <a:rPr lang="es-ES"/>
              <a:pPr/>
              <a:t>9</a:t>
            </a:fld>
            <a:endParaRPr lang="es-ES"/>
          </a:p>
        </p:txBody>
      </p:sp>
      <p:sp>
        <p:nvSpPr>
          <p:cNvPr id="2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DE55E-221E-4131-90C3-902A101A4C9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02A26-01AD-4061-8CAF-185C69D97B1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1E63F-D46E-4ABF-BD59-642C7265146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AE10FB-C12E-443D-9623-B0B135FAD94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C499D-F33E-4DD8-8119-E99B09A6600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2CDE1-1AC7-482C-A8A9-F777E85C8AC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24B1B5-71CB-4B7A-A0E2-56F366D2E60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7CF91-8755-4E80-8C9E-E0CC29EF164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71E91-E86B-44F6-A793-25CEC351FCE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7B01E-F20B-4C03-A3DF-6060504B6EE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1AC8A-60EF-47F8-AF1E-AECFB2EE80B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BDB11-2649-4E5A-A96C-BA7682DEE0B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4AD053C-FAE6-4A2E-B048-D582979CC0A7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hyperlink" Target="http://es.wikipedia.org/wiki/Carlos_II_de_Espa%C3%B1a" TargetMode="External"/><Relationship Id="rId18" Type="http://schemas.openxmlformats.org/officeDocument/2006/relationships/hyperlink" Target="http://es.wikipedia.org/wiki/1746" TargetMode="External"/><Relationship Id="rId26" Type="http://schemas.openxmlformats.org/officeDocument/2006/relationships/hyperlink" Target="http://es.wikipedia.org/wiki/1813" TargetMode="External"/><Relationship Id="rId39" Type="http://schemas.openxmlformats.org/officeDocument/2006/relationships/hyperlink" Target="http://es.wikipedia.org/wiki/Nicol%C3%A1s_Salmer%C3%B3n" TargetMode="External"/><Relationship Id="rId3" Type="http://schemas.openxmlformats.org/officeDocument/2006/relationships/image" Target="../media/image4.jpeg"/><Relationship Id="rId21" Type="http://schemas.openxmlformats.org/officeDocument/2006/relationships/hyperlink" Target="http://es.wikipedia.org/wiki/Carlos_III_de_Espa%C3%B1a" TargetMode="External"/><Relationship Id="rId34" Type="http://schemas.openxmlformats.org/officeDocument/2006/relationships/hyperlink" Target="http://es.wikipedia.org/wiki/1873" TargetMode="External"/><Relationship Id="rId42" Type="http://schemas.openxmlformats.org/officeDocument/2006/relationships/hyperlink" Target="http://es.wikipedia.org/wiki/Alfonso_XII_de_Espa%C3%B1a" TargetMode="External"/><Relationship Id="rId47" Type="http://schemas.openxmlformats.org/officeDocument/2006/relationships/hyperlink" Target="http://es.wikipedia.org/wiki/Segunda_Rep%C3%BAblica_Espa%C3%B1ola" TargetMode="External"/><Relationship Id="rId50" Type="http://schemas.openxmlformats.org/officeDocument/2006/relationships/hyperlink" Target="http://es.wikipedia.org/wiki/Manuel_Aza%C3%B1a" TargetMode="External"/><Relationship Id="rId7" Type="http://schemas.openxmlformats.org/officeDocument/2006/relationships/hyperlink" Target="http://es.wikipedia.org/wiki/Felipe_II_de_Espa%C3%B1a" TargetMode="External"/><Relationship Id="rId12" Type="http://schemas.openxmlformats.org/officeDocument/2006/relationships/hyperlink" Target="http://es.wikipedia.org/wiki/1665" TargetMode="External"/><Relationship Id="rId17" Type="http://schemas.openxmlformats.org/officeDocument/2006/relationships/hyperlink" Target="http://es.wikipedia.org/wiki/Luis_I_de_Espa%C3%B1a" TargetMode="External"/><Relationship Id="rId25" Type="http://schemas.openxmlformats.org/officeDocument/2006/relationships/hyperlink" Target="http://es.wikipedia.org/wiki/Jos%C3%A9_I_de_Espa%C3%B1a" TargetMode="External"/><Relationship Id="rId33" Type="http://schemas.openxmlformats.org/officeDocument/2006/relationships/hyperlink" Target="http://es.wikipedia.org/wiki/Amadeo_I_de_Espa%C3%B1a" TargetMode="External"/><Relationship Id="rId38" Type="http://schemas.openxmlformats.org/officeDocument/2006/relationships/hyperlink" Target="http://es.wikipedia.org/wiki/Francisco_Pi_y_Margall" TargetMode="External"/><Relationship Id="rId46" Type="http://schemas.openxmlformats.org/officeDocument/2006/relationships/hyperlink" Target="http://es.wikipedia.org/wiki/1931" TargetMode="External"/><Relationship Id="rId2" Type="http://schemas.openxmlformats.org/officeDocument/2006/relationships/notesSlide" Target="../notesSlides/notesSlide5.xml"/><Relationship Id="rId16" Type="http://schemas.openxmlformats.org/officeDocument/2006/relationships/hyperlink" Target="http://es.wikipedia.org/wiki/1724" TargetMode="External"/><Relationship Id="rId20" Type="http://schemas.openxmlformats.org/officeDocument/2006/relationships/hyperlink" Target="http://es.wikipedia.org/wiki/1759" TargetMode="External"/><Relationship Id="rId29" Type="http://schemas.openxmlformats.org/officeDocument/2006/relationships/hyperlink" Target="http://es.wikipedia.org/wiki/Isabel_II_de_Espa%C3%B1a" TargetMode="External"/><Relationship Id="rId41" Type="http://schemas.openxmlformats.org/officeDocument/2006/relationships/hyperlink" Target="http://es.wikipedia.org/wiki/Francisco_Serrano_y_Dom%C3%ADnguez" TargetMode="External"/><Relationship Id="rId54" Type="http://schemas.openxmlformats.org/officeDocument/2006/relationships/hyperlink" Target="http://es.wikipedia.org/wiki/Juan_Carlos_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1556" TargetMode="External"/><Relationship Id="rId11" Type="http://schemas.openxmlformats.org/officeDocument/2006/relationships/hyperlink" Target="http://es.wikipedia.org/wiki/Felipe_IV_de_Espa%C3%B1a" TargetMode="External"/><Relationship Id="rId24" Type="http://schemas.openxmlformats.org/officeDocument/2006/relationships/hyperlink" Target="http://es.wikipedia.org/wiki/1808" TargetMode="External"/><Relationship Id="rId32" Type="http://schemas.openxmlformats.org/officeDocument/2006/relationships/hyperlink" Target="http://es.wikipedia.org/wiki/1871" TargetMode="External"/><Relationship Id="rId37" Type="http://schemas.openxmlformats.org/officeDocument/2006/relationships/hyperlink" Target="http://es.wikipedia.org/wiki/Estanislao_Figueras" TargetMode="External"/><Relationship Id="rId40" Type="http://schemas.openxmlformats.org/officeDocument/2006/relationships/hyperlink" Target="http://es.wikipedia.org/wiki/Emilio_Castelar" TargetMode="External"/><Relationship Id="rId45" Type="http://schemas.openxmlformats.org/officeDocument/2006/relationships/hyperlink" Target="http://es.wikipedia.org/wiki/1886" TargetMode="External"/><Relationship Id="rId53" Type="http://schemas.openxmlformats.org/officeDocument/2006/relationships/hyperlink" Target="http://es.wikipedia.org/wiki/1975" TargetMode="External"/><Relationship Id="rId5" Type="http://schemas.openxmlformats.org/officeDocument/2006/relationships/hyperlink" Target="http://es.wikipedia.org/wiki/1516" TargetMode="External"/><Relationship Id="rId15" Type="http://schemas.openxmlformats.org/officeDocument/2006/relationships/hyperlink" Target="http://es.wikipedia.org/wiki/Felipe_V_de_Espa%C3%B1a" TargetMode="External"/><Relationship Id="rId23" Type="http://schemas.openxmlformats.org/officeDocument/2006/relationships/hyperlink" Target="http://es.wikipedia.org/wiki/Carlos_IV_de_Espa%C3%B1a" TargetMode="External"/><Relationship Id="rId28" Type="http://schemas.openxmlformats.org/officeDocument/2006/relationships/hyperlink" Target="http://es.wikipedia.org/wiki/1833" TargetMode="External"/><Relationship Id="rId36" Type="http://schemas.openxmlformats.org/officeDocument/2006/relationships/hyperlink" Target="http://es.wikipedia.org/wiki/1874" TargetMode="External"/><Relationship Id="rId49" Type="http://schemas.openxmlformats.org/officeDocument/2006/relationships/hyperlink" Target="http://es.wikipedia.org/wiki/Niceto_Alcal%C3%A1-Zamora" TargetMode="External"/><Relationship Id="rId10" Type="http://schemas.openxmlformats.org/officeDocument/2006/relationships/hyperlink" Target="http://es.wikipedia.org/wiki/1621" TargetMode="External"/><Relationship Id="rId19" Type="http://schemas.openxmlformats.org/officeDocument/2006/relationships/hyperlink" Target="http://es.wikipedia.org/wiki/Fernando_VI_de_Espa%C3%B1a" TargetMode="External"/><Relationship Id="rId31" Type="http://schemas.openxmlformats.org/officeDocument/2006/relationships/hyperlink" Target="http://es.wikipedia.org/wiki/Francisco_Serrano_Dom%C3%ADnguez" TargetMode="External"/><Relationship Id="rId44" Type="http://schemas.openxmlformats.org/officeDocument/2006/relationships/hyperlink" Target="http://es.wikipedia.org/wiki/Alfonso_XIII_de_Espa%C3%B1a" TargetMode="External"/><Relationship Id="rId52" Type="http://schemas.openxmlformats.org/officeDocument/2006/relationships/hyperlink" Target="http://es.wikipedia.org/wiki/Francisco_Franco" TargetMode="External"/><Relationship Id="rId4" Type="http://schemas.openxmlformats.org/officeDocument/2006/relationships/hyperlink" Target="http://es.wikipedia.org/wiki/Carlos_I_de_Espa%C3%B1a" TargetMode="External"/><Relationship Id="rId9" Type="http://schemas.openxmlformats.org/officeDocument/2006/relationships/hyperlink" Target="http://es.wikipedia.org/wiki/Felipe_III_de_Espa%C3%B1a" TargetMode="External"/><Relationship Id="rId14" Type="http://schemas.openxmlformats.org/officeDocument/2006/relationships/hyperlink" Target="http://es.wikipedia.org/wiki/1700" TargetMode="External"/><Relationship Id="rId22" Type="http://schemas.openxmlformats.org/officeDocument/2006/relationships/hyperlink" Target="http://es.wikipedia.org/wiki/1788" TargetMode="External"/><Relationship Id="rId27" Type="http://schemas.openxmlformats.org/officeDocument/2006/relationships/hyperlink" Target="http://es.wikipedia.org/wiki/Fernando_VII_de_Espa%C3%B1a" TargetMode="External"/><Relationship Id="rId30" Type="http://schemas.openxmlformats.org/officeDocument/2006/relationships/hyperlink" Target="http://es.wikipedia.org/wiki/1868" TargetMode="External"/><Relationship Id="rId35" Type="http://schemas.openxmlformats.org/officeDocument/2006/relationships/hyperlink" Target="http://es.wikipedia.org/wiki/Primera_Rep%C3%BAblica_Espa%C3%B1ola" TargetMode="External"/><Relationship Id="rId43" Type="http://schemas.openxmlformats.org/officeDocument/2006/relationships/hyperlink" Target="http://es.wikipedia.org/wiki/1885" TargetMode="External"/><Relationship Id="rId48" Type="http://schemas.openxmlformats.org/officeDocument/2006/relationships/hyperlink" Target="http://es.wikipedia.org/wiki/1939" TargetMode="External"/><Relationship Id="rId8" Type="http://schemas.openxmlformats.org/officeDocument/2006/relationships/hyperlink" Target="http://es.wikipedia.org/wiki/1598" TargetMode="External"/><Relationship Id="rId51" Type="http://schemas.openxmlformats.org/officeDocument/2006/relationships/hyperlink" Target="http://es.wikipedia.org/wiki/Dictadur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4000" u="sng"/>
              <a:t>HISTORIA DEL PREDOMINIO EUROPEO EN EL ORBE.</a:t>
            </a:r>
            <a:endParaRPr lang="es-ES" sz="4000" u="sng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MX" sz="2000"/>
              <a:t>POR GONZALO VIDUEIRA</a:t>
            </a:r>
            <a:endParaRPr lang="es-ES" sz="2000"/>
          </a:p>
          <a:p>
            <a:pPr>
              <a:lnSpc>
                <a:spcPct val="80000"/>
              </a:lnSpc>
            </a:pPr>
            <a:r>
              <a:rPr lang="es-ES" sz="2000"/>
              <a:t>PARA</a:t>
            </a:r>
            <a:endParaRPr lang="es-MX" sz="2000"/>
          </a:p>
          <a:p>
            <a:pPr>
              <a:lnSpc>
                <a:spcPct val="80000"/>
              </a:lnSpc>
            </a:pPr>
            <a:r>
              <a:rPr lang="es-MX" sz="2000"/>
              <a:t>DEPATAMENTO DE HISTORIA IAE</a:t>
            </a:r>
          </a:p>
          <a:p>
            <a:pPr>
              <a:lnSpc>
                <a:spcPct val="80000"/>
              </a:lnSpc>
            </a:pPr>
            <a:r>
              <a:rPr lang="es-MX" sz="2000"/>
              <a:t>RAMO DE LA MEMORIA HISTÓRICA SOCIAL</a:t>
            </a:r>
            <a:endParaRPr lang="es-ES" sz="2000"/>
          </a:p>
        </p:txBody>
      </p:sp>
      <p:pic>
        <p:nvPicPr>
          <p:cNvPr id="2052" name="Picture 4" descr="logo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6938" y="106363"/>
            <a:ext cx="3714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27088" y="188913"/>
            <a:ext cx="24193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/>
              <a:t>         </a:t>
            </a:r>
            <a:r>
              <a:rPr lang="es-ES" sz="1400"/>
              <a:t>Universidad de Chile</a:t>
            </a:r>
          </a:p>
          <a:p>
            <a:pPr algn="ctr"/>
            <a:r>
              <a:rPr lang="es-ES" sz="1400"/>
              <a:t>           Facultad de Derecho </a:t>
            </a:r>
          </a:p>
          <a:p>
            <a:pPr algn="ctr"/>
            <a:r>
              <a:rPr lang="es-ES" sz="1400"/>
              <a:t>          Escuela de Derecho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147050" cy="777875"/>
          </a:xfrm>
        </p:spPr>
        <p:txBody>
          <a:bodyPr/>
          <a:lstStyle/>
          <a:p>
            <a:r>
              <a:rPr lang="es-MX"/>
              <a:t>Conclusiones</a:t>
            </a:r>
            <a:endParaRPr lang="es-ES"/>
          </a:p>
        </p:txBody>
      </p:sp>
      <p:graphicFrame>
        <p:nvGraphicFramePr>
          <p:cNvPr id="13323" name="Organization Chart 11"/>
          <p:cNvGraphicFramePr>
            <a:graphicFrameLocks/>
          </p:cNvGraphicFramePr>
          <p:nvPr>
            <p:ph idx="1"/>
          </p:nvPr>
        </p:nvGraphicFramePr>
        <p:xfrm>
          <a:off x="2627313" y="1484313"/>
          <a:ext cx="6130925" cy="3371850"/>
        </p:xfrm>
        <a:graphic>
          <a:graphicData uri="http://schemas.openxmlformats.org/drawingml/2006/compatibility">
            <com:legacyDrawing xmlns:com="http://schemas.openxmlformats.org/drawingml/2006/compatibility" spid="_x0000_s13323"/>
          </a:graphicData>
        </a:graphic>
      </p:graphicFrame>
      <p:sp>
        <p:nvSpPr>
          <p:cNvPr id="13332" name="Line 20"/>
          <p:cNvSpPr>
            <a:spLocks noChangeShapeType="1"/>
          </p:cNvSpPr>
          <p:nvPr/>
        </p:nvSpPr>
        <p:spPr bwMode="auto">
          <a:xfrm>
            <a:off x="3419475" y="4868863"/>
            <a:ext cx="12239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 flipH="1">
            <a:off x="6732588" y="4868863"/>
            <a:ext cx="13684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4859338" y="5661025"/>
            <a:ext cx="15843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Guerra Fría</a:t>
            </a:r>
            <a:endParaRPr lang="es-ES"/>
          </a:p>
        </p:txBody>
      </p:sp>
      <p:pic>
        <p:nvPicPr>
          <p:cNvPr id="13336" name="Picture 24" descr="Meeting%20at%20Yalta%2019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052513"/>
            <a:ext cx="4032250" cy="2011362"/>
          </a:xfrm>
          <a:prstGeom prst="rect">
            <a:avLst/>
          </a:prstGeom>
          <a:noFill/>
        </p:spPr>
      </p:pic>
      <p:pic>
        <p:nvPicPr>
          <p:cNvPr id="13338" name="Picture 26" descr="Besatzungszonen_ohne_tex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4538"/>
            <a:ext cx="2625725" cy="321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8229600" cy="1143000"/>
          </a:xfrm>
        </p:spPr>
        <p:txBody>
          <a:bodyPr/>
          <a:lstStyle/>
          <a:p>
            <a:r>
              <a:rPr lang="es-ES" sz="2800"/>
              <a:t>ÍNDICE</a:t>
            </a:r>
            <a:r>
              <a:rPr lang="es-ES" sz="1400"/>
              <a:t/>
            </a:r>
            <a:br>
              <a:rPr lang="es-ES" sz="1400"/>
            </a:br>
            <a:endParaRPr lang="es-ES" sz="14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r>
              <a:rPr lang="es-MX" sz="2400"/>
              <a:t>Introducción</a:t>
            </a:r>
          </a:p>
          <a:p>
            <a:r>
              <a:rPr lang="es-MX" sz="2400"/>
              <a:t>Antecedentes Históricos: ROMA</a:t>
            </a:r>
          </a:p>
          <a:p>
            <a:r>
              <a:rPr lang="es-MX" sz="2400"/>
              <a:t>Análisis del Medioevo: Caso Ibérico</a:t>
            </a:r>
          </a:p>
          <a:p>
            <a:r>
              <a:rPr lang="es-MX" sz="2400"/>
              <a:t>Primer Período: Misional</a:t>
            </a:r>
          </a:p>
          <a:p>
            <a:r>
              <a:rPr lang="es-MX" sz="2400"/>
              <a:t>Segundo Período: Colonial</a:t>
            </a:r>
          </a:p>
          <a:p>
            <a:r>
              <a:rPr lang="es-MX" sz="2400"/>
              <a:t>Tercer Período: Imperial</a:t>
            </a:r>
          </a:p>
          <a:p>
            <a:r>
              <a:rPr lang="es-MX" sz="2400"/>
              <a:t>Fin del Predominio Europeo en el mundo</a:t>
            </a:r>
          </a:p>
          <a:p>
            <a:r>
              <a:rPr lang="es-MX" sz="2400"/>
              <a:t>Conclusión</a:t>
            </a: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INTRODUCCIÓN</a:t>
            </a:r>
            <a:endParaRPr lang="es-E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68313" y="2565400"/>
            <a:ext cx="1511300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EXPLICAR</a:t>
            </a:r>
            <a:endParaRPr lang="es-ES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771775" y="2565400"/>
            <a:ext cx="15843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¿POR QUÉ?</a:t>
            </a:r>
            <a:endParaRPr lang="es-ES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3563938" y="314166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771775" y="4221163"/>
            <a:ext cx="15843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PREDOMINIO</a:t>
            </a:r>
            <a:endParaRPr lang="es-E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1979613" y="27813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V="1">
            <a:off x="4356100" y="1700213"/>
            <a:ext cx="1944688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V="1">
            <a:off x="4356100" y="3141663"/>
            <a:ext cx="1944688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V="1">
            <a:off x="4356100" y="4221163"/>
            <a:ext cx="18716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4356100" y="4437063"/>
            <a:ext cx="1800225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6516688" y="1412875"/>
            <a:ext cx="2087562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POLÍTICO</a:t>
            </a:r>
            <a:endParaRPr lang="es-ES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6516688" y="2997200"/>
            <a:ext cx="2159000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CULTURAL</a:t>
            </a:r>
            <a:endParaRPr lang="es-E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6443663" y="4005263"/>
            <a:ext cx="2305050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ECONÓMICO</a:t>
            </a:r>
            <a:endParaRPr lang="es-ES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6372225" y="5589588"/>
            <a:ext cx="24479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RELIGIOSO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ROMA</a:t>
            </a:r>
            <a:endParaRPr lang="es-ES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435600" y="2492375"/>
            <a:ext cx="3384550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000"/>
              <a:t>"Tú, romano, recuerda tu misión: </a:t>
            </a:r>
          </a:p>
          <a:p>
            <a:pPr algn="ctr"/>
            <a:r>
              <a:rPr lang="es-ES" sz="1000"/>
              <a:t>ir rigiendo los pueblos con tu mando.</a:t>
            </a:r>
          </a:p>
          <a:p>
            <a:pPr algn="ctr"/>
            <a:r>
              <a:rPr lang="es-ES" sz="1000"/>
              <a:t> Estas serán tus artes:</a:t>
            </a:r>
          </a:p>
          <a:p>
            <a:pPr algn="ctr"/>
            <a:r>
              <a:rPr lang="es-ES" sz="1000"/>
              <a:t> imponer leyes de paz, conceder tu favor a los humildes</a:t>
            </a:r>
          </a:p>
          <a:p>
            <a:pPr algn="ctr"/>
            <a:r>
              <a:rPr lang="es-ES" sz="1000"/>
              <a:t> y abatir combatiendo a los soberbios". 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11188" y="1341438"/>
            <a:ext cx="1800225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Éxitos</a:t>
            </a:r>
            <a:endParaRPr lang="es-ES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203575" y="1341438"/>
            <a:ext cx="2447925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Tratados de Paz </a:t>
            </a:r>
            <a:endParaRPr lang="es-E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563938" y="2636838"/>
            <a:ext cx="12969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Virgilio</a:t>
            </a:r>
          </a:p>
          <a:p>
            <a:pPr algn="ctr"/>
            <a:r>
              <a:rPr lang="es-MX" i="1"/>
              <a:t>“Eneida”</a:t>
            </a:r>
            <a:endParaRPr lang="es-ES" i="1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6156325" y="1341438"/>
            <a:ext cx="266541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i="1"/>
              <a:t>Maiestas populi Romani</a:t>
            </a:r>
            <a:r>
              <a:rPr lang="es-ES"/>
              <a:t> 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2411413" y="15573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5651500" y="1557338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1476375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755650" y="2565400"/>
            <a:ext cx="1728788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Idiosincrasia </a:t>
            </a:r>
            <a:endParaRPr lang="es-ES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2484438" y="2852738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4859338" y="2924175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684213" y="4005263"/>
            <a:ext cx="2735262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Si vis pacem, para bellum</a:t>
            </a:r>
            <a:endParaRPr lang="es-ES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4500563" y="5157788"/>
            <a:ext cx="1944687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Bellum iustum</a:t>
            </a:r>
            <a:endParaRPr lang="es-ES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1547813" y="32131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4356100" y="4005263"/>
            <a:ext cx="15113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Cicerón</a:t>
            </a:r>
            <a:endParaRPr lang="es-E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3419475" y="4221163"/>
            <a:ext cx="865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5076825" y="443706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7191" name="Picture 23" descr="CiceroBu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3789363"/>
            <a:ext cx="1087438" cy="1604962"/>
          </a:xfrm>
          <a:prstGeom prst="rect">
            <a:avLst/>
          </a:prstGeom>
          <a:noFill/>
        </p:spPr>
      </p:pic>
      <p:pic>
        <p:nvPicPr>
          <p:cNvPr id="7192" name="Picture 24" descr="Imperio-Roman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4581525"/>
            <a:ext cx="3970337" cy="1990725"/>
          </a:xfrm>
          <a:prstGeom prst="rect">
            <a:avLst/>
          </a:prstGeom>
          <a:noFill/>
        </p:spPr>
      </p:pic>
      <p:sp>
        <p:nvSpPr>
          <p:cNvPr id="7193" name="Line 25"/>
          <p:cNvSpPr>
            <a:spLocks noChangeShapeType="1"/>
          </p:cNvSpPr>
          <p:nvPr/>
        </p:nvSpPr>
        <p:spPr bwMode="auto">
          <a:xfrm>
            <a:off x="1763713" y="5589588"/>
            <a:ext cx="21590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 flipV="1">
            <a:off x="1476375" y="53006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 flipH="1">
            <a:off x="1042988" y="5373688"/>
            <a:ext cx="360362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 flipH="1">
            <a:off x="684213" y="5445125"/>
            <a:ext cx="28733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684213" y="594995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>
            <a:off x="1692275" y="5300663"/>
            <a:ext cx="35877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2195513" y="5589588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2700338" y="5589588"/>
            <a:ext cx="50323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2627313" y="5805488"/>
            <a:ext cx="3603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02" name="Line 34"/>
          <p:cNvSpPr>
            <a:spLocks noChangeShapeType="1"/>
          </p:cNvSpPr>
          <p:nvPr/>
        </p:nvSpPr>
        <p:spPr bwMode="auto">
          <a:xfrm flipH="1" flipV="1">
            <a:off x="1116013" y="5084763"/>
            <a:ext cx="7143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03" name="Line 35"/>
          <p:cNvSpPr>
            <a:spLocks noChangeShapeType="1"/>
          </p:cNvSpPr>
          <p:nvPr/>
        </p:nvSpPr>
        <p:spPr bwMode="auto">
          <a:xfrm flipV="1">
            <a:off x="971550" y="47974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solidFill>
                  <a:schemeClr val="bg1"/>
                </a:solidFill>
              </a:rPr>
              <a:t>CASO IBÉRICO</a:t>
            </a:r>
            <a:endParaRPr lang="es-ES">
              <a:solidFill>
                <a:schemeClr val="bg1"/>
              </a:solidFill>
            </a:endParaRPr>
          </a:p>
        </p:txBody>
      </p:sp>
      <p:pic>
        <p:nvPicPr>
          <p:cNvPr id="8198" name="Picture 6" descr="mapa%20espa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2708275"/>
            <a:ext cx="3987800" cy="3171825"/>
          </a:xfrm>
          <a:prstGeom prst="rect">
            <a:avLst/>
          </a:prstGeom>
          <a:noFill/>
        </p:spPr>
      </p:pic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4787900" y="981075"/>
            <a:ext cx="2089150" cy="28797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948488" y="692150"/>
            <a:ext cx="2016125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/>
              <a:t>Conquista Romana</a:t>
            </a:r>
          </a:p>
          <a:p>
            <a:pPr algn="ctr"/>
            <a:r>
              <a:rPr lang="es-MX" sz="1400"/>
              <a:t> por parte </a:t>
            </a:r>
          </a:p>
          <a:p>
            <a:pPr algn="ctr"/>
            <a:r>
              <a:rPr lang="es-MX" sz="1400"/>
              <a:t>de Escipión (211 ac)</a:t>
            </a:r>
            <a:endParaRPr lang="es-ES" sz="1400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V="1">
            <a:off x="3779838" y="2205038"/>
            <a:ext cx="3024187" cy="15843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948488" y="1989138"/>
            <a:ext cx="20161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1200"/>
          </a:p>
          <a:p>
            <a:pPr algn="ctr"/>
            <a:r>
              <a:rPr lang="es-MX" sz="1200"/>
              <a:t>Toledano: Reino Visigodo</a:t>
            </a:r>
          </a:p>
          <a:p>
            <a:pPr algn="ctr"/>
            <a:r>
              <a:rPr lang="es-MX" sz="1200"/>
              <a:t>410 dc</a:t>
            </a:r>
          </a:p>
          <a:p>
            <a:pPr algn="ctr"/>
            <a:endParaRPr lang="es-ES" sz="1200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V="1">
            <a:off x="3348038" y="3141663"/>
            <a:ext cx="3455987" cy="2159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6948488" y="2852738"/>
            <a:ext cx="15843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/>
              <a:t>Invasión Árabe</a:t>
            </a:r>
          </a:p>
          <a:p>
            <a:pPr algn="ctr"/>
            <a:r>
              <a:rPr lang="es-MX" sz="1400"/>
              <a:t>711dc</a:t>
            </a:r>
            <a:endParaRPr lang="es-ES" sz="1400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V="1">
            <a:off x="3851275" y="4292600"/>
            <a:ext cx="2808288" cy="8651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6877050" y="4149725"/>
            <a:ext cx="2087563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/>
              <a:t>Reconquista de Granada</a:t>
            </a:r>
          </a:p>
          <a:p>
            <a:pPr algn="ctr"/>
            <a:r>
              <a:rPr lang="es-MX" sz="1400"/>
              <a:t>1492 dc</a:t>
            </a:r>
            <a:endParaRPr lang="es-ES" sz="1400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 flipV="1">
            <a:off x="2627313" y="2276475"/>
            <a:ext cx="0" cy="11525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1908175" y="1700213"/>
            <a:ext cx="2519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Nace Portugal: siglo XI</a:t>
            </a:r>
            <a:endParaRPr lang="es-E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5148263" y="2924175"/>
            <a:ext cx="1511300" cy="25923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6732588" y="5445125"/>
            <a:ext cx="2087562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/>
              <a:t>Comedia de Bayona</a:t>
            </a:r>
          </a:p>
          <a:p>
            <a:pPr algn="ctr"/>
            <a:r>
              <a:rPr lang="es-MX" sz="1400"/>
              <a:t>1808 dc</a:t>
            </a:r>
            <a:endParaRPr lang="es-ES" sz="1400"/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0" y="333375"/>
            <a:ext cx="18351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Reinos Visigodos</a:t>
            </a:r>
            <a:endParaRPr lang="es-ES"/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0" y="1052513"/>
            <a:ext cx="18351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Reinos Cristianos</a:t>
            </a:r>
            <a:endParaRPr lang="es-E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>
            <a:off x="900113" y="1484313"/>
            <a:ext cx="0" cy="431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0" y="1916113"/>
            <a:ext cx="1908175" cy="4752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>
              <a:buFontTx/>
              <a:buChar char="•"/>
            </a:pPr>
            <a:r>
              <a:rPr lang="es-ES" sz="800">
                <a:hlinkClick r:id="rId4" tooltip="Carlos I de España"/>
              </a:rPr>
              <a:t>Carlos I</a:t>
            </a:r>
            <a:r>
              <a:rPr lang="es-ES" sz="800"/>
              <a:t> (</a:t>
            </a:r>
            <a:r>
              <a:rPr lang="es-ES" sz="800">
                <a:hlinkClick r:id="rId5" tooltip="1516"/>
              </a:rPr>
              <a:t>1516</a:t>
            </a:r>
            <a:r>
              <a:rPr lang="es-ES" sz="800"/>
              <a:t>-</a:t>
            </a:r>
            <a:r>
              <a:rPr lang="es-ES" sz="800">
                <a:hlinkClick r:id="rId6" tooltip="1556"/>
              </a:rPr>
              <a:t>1556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7" tooltip="Felipe II de España"/>
              </a:rPr>
              <a:t>Felipe II</a:t>
            </a:r>
            <a:r>
              <a:rPr lang="es-ES" sz="800"/>
              <a:t> (</a:t>
            </a:r>
            <a:r>
              <a:rPr lang="es-ES" sz="800">
                <a:hlinkClick r:id="rId6" tooltip="1556"/>
              </a:rPr>
              <a:t>1556</a:t>
            </a:r>
            <a:r>
              <a:rPr lang="es-ES" sz="800"/>
              <a:t>-</a:t>
            </a:r>
            <a:r>
              <a:rPr lang="es-ES" sz="800">
                <a:hlinkClick r:id="rId8" tooltip="1598"/>
              </a:rPr>
              <a:t>1598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9" tooltip="Felipe III de España"/>
              </a:rPr>
              <a:t>Felipe III</a:t>
            </a:r>
            <a:r>
              <a:rPr lang="es-ES" sz="800"/>
              <a:t> (</a:t>
            </a:r>
            <a:r>
              <a:rPr lang="es-ES" sz="800">
                <a:hlinkClick r:id="rId8" tooltip="1598"/>
              </a:rPr>
              <a:t>1598</a:t>
            </a:r>
            <a:r>
              <a:rPr lang="es-ES" sz="800"/>
              <a:t>-</a:t>
            </a:r>
            <a:r>
              <a:rPr lang="es-ES" sz="800">
                <a:hlinkClick r:id="rId10" tooltip="1621"/>
              </a:rPr>
              <a:t>1621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11" tooltip="Felipe IV de España"/>
              </a:rPr>
              <a:t>Felipe IV</a:t>
            </a:r>
            <a:r>
              <a:rPr lang="es-ES" sz="800"/>
              <a:t> (</a:t>
            </a:r>
            <a:r>
              <a:rPr lang="es-ES" sz="800">
                <a:hlinkClick r:id="rId10" tooltip="1621"/>
              </a:rPr>
              <a:t>1621</a:t>
            </a:r>
            <a:r>
              <a:rPr lang="es-ES" sz="800"/>
              <a:t>-</a:t>
            </a:r>
            <a:r>
              <a:rPr lang="es-ES" sz="800">
                <a:hlinkClick r:id="rId12" tooltip="1665"/>
              </a:rPr>
              <a:t>1665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13" tooltip="Carlos II de España"/>
              </a:rPr>
              <a:t>Carlos II</a:t>
            </a:r>
            <a:r>
              <a:rPr lang="es-ES" sz="800"/>
              <a:t> (</a:t>
            </a:r>
            <a:r>
              <a:rPr lang="es-ES" sz="800">
                <a:hlinkClick r:id="rId12" tooltip="1665"/>
              </a:rPr>
              <a:t>1665</a:t>
            </a:r>
            <a:r>
              <a:rPr lang="es-ES" sz="800"/>
              <a:t>-</a:t>
            </a:r>
            <a:r>
              <a:rPr lang="es-ES" sz="800">
                <a:hlinkClick r:id="rId14" tooltip="1700"/>
              </a:rPr>
              <a:t>1700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endParaRPr lang="es-ES" sz="800"/>
          </a:p>
          <a:p>
            <a:pPr marL="342900" indent="-342900">
              <a:buFontTx/>
              <a:buChar char="•"/>
            </a:pPr>
            <a:endParaRPr lang="es-ES" sz="800"/>
          </a:p>
          <a:p>
            <a:pPr marL="342900" indent="-342900">
              <a:buFontTx/>
              <a:buChar char="•"/>
            </a:pPr>
            <a:r>
              <a:rPr lang="es-ES" sz="800">
                <a:hlinkClick r:id="rId15" tooltip="Felipe V de España"/>
              </a:rPr>
              <a:t>Felipe V</a:t>
            </a:r>
            <a:r>
              <a:rPr lang="es-ES" sz="800"/>
              <a:t>(</a:t>
            </a:r>
            <a:r>
              <a:rPr lang="es-ES" sz="800">
                <a:hlinkClick r:id="rId14" tooltip="1700"/>
              </a:rPr>
              <a:t>1700</a:t>
            </a:r>
            <a:r>
              <a:rPr lang="es-ES" sz="800"/>
              <a:t>-</a:t>
            </a:r>
            <a:r>
              <a:rPr lang="es-ES" sz="800">
                <a:hlinkClick r:id="rId16" tooltip="1724"/>
              </a:rPr>
              <a:t>1724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17" tooltip="Luis I de España"/>
              </a:rPr>
              <a:t>Luis I</a:t>
            </a:r>
            <a:r>
              <a:rPr lang="es-ES" sz="800"/>
              <a:t> (</a:t>
            </a:r>
            <a:r>
              <a:rPr lang="es-ES" sz="800">
                <a:hlinkClick r:id="rId16" tooltip="1724"/>
              </a:rPr>
              <a:t>1724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15" tooltip="Felipe V de España"/>
              </a:rPr>
              <a:t>Felipe V</a:t>
            </a:r>
            <a:r>
              <a:rPr lang="es-ES" sz="800"/>
              <a:t> (</a:t>
            </a:r>
            <a:r>
              <a:rPr lang="es-ES" sz="800">
                <a:hlinkClick r:id="rId16" tooltip="1724"/>
              </a:rPr>
              <a:t>1724</a:t>
            </a:r>
            <a:r>
              <a:rPr lang="es-ES" sz="800"/>
              <a:t>-</a:t>
            </a:r>
            <a:r>
              <a:rPr lang="es-ES" sz="800">
                <a:hlinkClick r:id="rId18" tooltip="1746"/>
              </a:rPr>
              <a:t>1746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19" tooltip="Fernando VI de España"/>
              </a:rPr>
              <a:t>Fernando VI</a:t>
            </a:r>
            <a:r>
              <a:rPr lang="es-ES" sz="800"/>
              <a:t> (</a:t>
            </a:r>
            <a:r>
              <a:rPr lang="es-ES" sz="800">
                <a:hlinkClick r:id="rId18" tooltip="1746"/>
              </a:rPr>
              <a:t>1746</a:t>
            </a:r>
            <a:r>
              <a:rPr lang="es-ES" sz="800"/>
              <a:t>-</a:t>
            </a:r>
            <a:r>
              <a:rPr lang="es-ES" sz="800">
                <a:hlinkClick r:id="rId20" tooltip="1759"/>
              </a:rPr>
              <a:t>1759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21" tooltip="Carlos III de España"/>
              </a:rPr>
              <a:t>Carlos III</a:t>
            </a:r>
            <a:r>
              <a:rPr lang="es-ES" sz="800"/>
              <a:t> (</a:t>
            </a:r>
            <a:r>
              <a:rPr lang="es-ES" sz="800">
                <a:hlinkClick r:id="rId20" tooltip="1759"/>
              </a:rPr>
              <a:t>1759</a:t>
            </a:r>
            <a:r>
              <a:rPr lang="es-ES" sz="800"/>
              <a:t>-</a:t>
            </a:r>
            <a:r>
              <a:rPr lang="es-ES" sz="800">
                <a:hlinkClick r:id="rId22" tooltip="1788"/>
              </a:rPr>
              <a:t>1788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23" tooltip="Carlos IV de España"/>
              </a:rPr>
              <a:t>Carlos IV</a:t>
            </a:r>
            <a:r>
              <a:rPr lang="es-ES" sz="800"/>
              <a:t> (</a:t>
            </a:r>
            <a:r>
              <a:rPr lang="es-ES" sz="800">
                <a:hlinkClick r:id="rId22" tooltip="1788"/>
              </a:rPr>
              <a:t>1788</a:t>
            </a:r>
            <a:r>
              <a:rPr lang="es-ES" sz="800"/>
              <a:t>-</a:t>
            </a:r>
            <a:r>
              <a:rPr lang="es-ES" sz="800">
                <a:hlinkClick r:id="rId24" tooltip="1808"/>
              </a:rPr>
              <a:t>1808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25" tooltip="José I de España"/>
              </a:rPr>
              <a:t>José I</a:t>
            </a:r>
            <a:r>
              <a:rPr lang="es-ES" sz="800"/>
              <a:t> (</a:t>
            </a:r>
            <a:r>
              <a:rPr lang="es-ES" sz="800">
                <a:hlinkClick r:id="rId24" tooltip="1808"/>
              </a:rPr>
              <a:t>1808</a:t>
            </a:r>
            <a:r>
              <a:rPr lang="es-ES" sz="800"/>
              <a:t>-</a:t>
            </a:r>
            <a:r>
              <a:rPr lang="es-ES" sz="800">
                <a:hlinkClick r:id="rId26" tooltip="1813"/>
              </a:rPr>
              <a:t>1813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27" tooltip="Fernando VII de España"/>
              </a:rPr>
              <a:t>Fernando VII</a:t>
            </a:r>
            <a:r>
              <a:rPr lang="es-ES" sz="800"/>
              <a:t> (</a:t>
            </a:r>
            <a:r>
              <a:rPr lang="es-ES" sz="800">
                <a:hlinkClick r:id="rId26" tooltip="1813"/>
              </a:rPr>
              <a:t>1813</a:t>
            </a:r>
            <a:r>
              <a:rPr lang="es-ES" sz="800"/>
              <a:t>-</a:t>
            </a:r>
            <a:r>
              <a:rPr lang="es-ES" sz="800">
                <a:hlinkClick r:id="rId28" tooltip="1833"/>
              </a:rPr>
              <a:t>1833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29" tooltip="Isabel II de España"/>
              </a:rPr>
              <a:t>Isabel II</a:t>
            </a:r>
            <a:r>
              <a:rPr lang="es-ES" sz="800"/>
              <a:t> (</a:t>
            </a:r>
            <a:r>
              <a:rPr lang="es-ES" sz="800">
                <a:hlinkClick r:id="rId28" tooltip="1833"/>
              </a:rPr>
              <a:t>1833</a:t>
            </a:r>
            <a:r>
              <a:rPr lang="es-ES" sz="800"/>
              <a:t>-</a:t>
            </a:r>
            <a:r>
              <a:rPr lang="es-ES" sz="800">
                <a:hlinkClick r:id="rId30" tooltip="1868"/>
              </a:rPr>
              <a:t>1868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31" tooltip="Francisco Serrano Domínguez"/>
              </a:rPr>
              <a:t>Francisco Serrano</a:t>
            </a:r>
            <a:r>
              <a:rPr lang="es-ES" sz="800"/>
              <a:t> (</a:t>
            </a:r>
            <a:r>
              <a:rPr lang="es-ES" sz="800">
                <a:hlinkClick r:id="rId30" tooltip="1868"/>
              </a:rPr>
              <a:t>1868</a:t>
            </a:r>
            <a:r>
              <a:rPr lang="es-ES" sz="800"/>
              <a:t>-</a:t>
            </a:r>
            <a:r>
              <a:rPr lang="es-ES" sz="800">
                <a:hlinkClick r:id="rId32" tooltip="1871"/>
              </a:rPr>
              <a:t>1871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33" tooltip="Amadeo I de España"/>
              </a:rPr>
              <a:t>Amadeo I</a:t>
            </a:r>
            <a:r>
              <a:rPr lang="es-ES" sz="800"/>
              <a:t> (</a:t>
            </a:r>
            <a:r>
              <a:rPr lang="es-ES" sz="800">
                <a:hlinkClick r:id="rId32" tooltip="1871"/>
              </a:rPr>
              <a:t>1871</a:t>
            </a:r>
            <a:r>
              <a:rPr lang="es-ES" sz="800"/>
              <a:t>-</a:t>
            </a:r>
            <a:r>
              <a:rPr lang="es-ES" sz="800">
                <a:hlinkClick r:id="rId34" tooltip="1873"/>
              </a:rPr>
              <a:t>1873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35" tooltip="Primera República Española"/>
              </a:rPr>
              <a:t>1ª república</a:t>
            </a:r>
            <a:r>
              <a:rPr lang="es-ES" sz="800"/>
              <a:t> (</a:t>
            </a:r>
            <a:r>
              <a:rPr lang="es-ES" sz="800">
                <a:hlinkClick r:id="rId34" tooltip="1873"/>
              </a:rPr>
              <a:t>1873</a:t>
            </a:r>
            <a:r>
              <a:rPr lang="es-ES" sz="800"/>
              <a:t>-</a:t>
            </a:r>
            <a:r>
              <a:rPr lang="es-ES" sz="800">
                <a:hlinkClick r:id="rId36" tooltip="1874"/>
              </a:rPr>
              <a:t>1874</a:t>
            </a:r>
            <a:r>
              <a:rPr lang="es-ES" sz="800"/>
              <a:t>)</a:t>
            </a:r>
            <a:br>
              <a:rPr lang="es-ES" sz="800"/>
            </a:br>
            <a:r>
              <a:rPr lang="es-ES" sz="800">
                <a:hlinkClick r:id="rId37" tooltip="Estanislao Figueras"/>
              </a:rPr>
              <a:t>Estanislao Figueras</a:t>
            </a:r>
            <a:r>
              <a:rPr lang="es-ES" sz="800"/>
              <a:t/>
            </a:r>
            <a:br>
              <a:rPr lang="es-ES" sz="800"/>
            </a:br>
            <a:r>
              <a:rPr lang="es-ES" sz="800">
                <a:hlinkClick r:id="rId38" tooltip="Francisco Pi y Margall"/>
              </a:rPr>
              <a:t>Francisco Pi y Margall</a:t>
            </a:r>
            <a:r>
              <a:rPr lang="es-ES" sz="800"/>
              <a:t/>
            </a:r>
            <a:br>
              <a:rPr lang="es-ES" sz="800"/>
            </a:br>
            <a:r>
              <a:rPr lang="es-ES" sz="800">
                <a:hlinkClick r:id="rId39" tooltip="Nicolás Salmerón"/>
              </a:rPr>
              <a:t>Nicolás Salmerón</a:t>
            </a:r>
            <a:r>
              <a:rPr lang="es-ES" sz="800"/>
              <a:t/>
            </a:r>
            <a:br>
              <a:rPr lang="es-ES" sz="800"/>
            </a:br>
            <a:r>
              <a:rPr lang="es-ES" sz="800">
                <a:hlinkClick r:id="rId40" tooltip="Emilio Castelar"/>
              </a:rPr>
              <a:t>Emilio Castelar</a:t>
            </a:r>
            <a:r>
              <a:rPr lang="es-ES" sz="800"/>
              <a:t/>
            </a:r>
            <a:br>
              <a:rPr lang="es-ES" sz="800"/>
            </a:br>
            <a:r>
              <a:rPr lang="es-ES" sz="800">
                <a:hlinkClick r:id="rId41" tooltip="Francisco Serrano y Domínguez"/>
              </a:rPr>
              <a:t>Francisco Serrano y Domínguez</a:t>
            </a:r>
            <a:r>
              <a:rPr lang="es-ES" sz="800"/>
              <a:t/>
            </a:r>
            <a:br>
              <a:rPr lang="es-ES" sz="800"/>
            </a:br>
            <a:endParaRPr lang="es-ES" sz="800"/>
          </a:p>
          <a:p>
            <a:pPr marL="342900" indent="-342900">
              <a:buFontTx/>
              <a:buChar char="•"/>
            </a:pPr>
            <a:r>
              <a:rPr lang="es-ES" sz="800">
                <a:hlinkClick r:id="rId42" tooltip="Alfonso XII de España"/>
              </a:rPr>
              <a:t>Alfonso XII</a:t>
            </a:r>
            <a:r>
              <a:rPr lang="es-ES" sz="800"/>
              <a:t> (</a:t>
            </a:r>
            <a:r>
              <a:rPr lang="es-ES" sz="800">
                <a:hlinkClick r:id="rId36" tooltip="1874"/>
              </a:rPr>
              <a:t>1874</a:t>
            </a:r>
            <a:r>
              <a:rPr lang="es-ES" sz="800"/>
              <a:t>-</a:t>
            </a:r>
            <a:r>
              <a:rPr lang="es-ES" sz="800">
                <a:hlinkClick r:id="rId43" tooltip="1885"/>
              </a:rPr>
              <a:t>1885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r>
              <a:rPr lang="es-ES" sz="800">
                <a:hlinkClick r:id="rId44" tooltip="Alfonso XIII de España"/>
              </a:rPr>
              <a:t>Alfonso XIII</a:t>
            </a:r>
            <a:r>
              <a:rPr lang="es-ES" sz="800"/>
              <a:t> (</a:t>
            </a:r>
            <a:r>
              <a:rPr lang="es-ES" sz="800">
                <a:hlinkClick r:id="rId45" tooltip="1886"/>
              </a:rPr>
              <a:t>1886</a:t>
            </a:r>
            <a:r>
              <a:rPr lang="es-ES" sz="800"/>
              <a:t>-</a:t>
            </a:r>
            <a:r>
              <a:rPr lang="es-ES" sz="800">
                <a:hlinkClick r:id="rId46" tooltip="1931"/>
              </a:rPr>
              <a:t>1931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endParaRPr lang="es-ES" sz="800"/>
          </a:p>
          <a:p>
            <a:pPr marL="342900" indent="-342900">
              <a:buFontTx/>
              <a:buChar char="•"/>
            </a:pPr>
            <a:r>
              <a:rPr lang="es-ES" sz="800">
                <a:hlinkClick r:id="rId47" tooltip="Segunda República Española"/>
              </a:rPr>
              <a:t>2ª república</a:t>
            </a:r>
            <a:r>
              <a:rPr lang="es-ES" sz="800"/>
              <a:t> (</a:t>
            </a:r>
            <a:r>
              <a:rPr lang="es-ES" sz="800">
                <a:hlinkClick r:id="rId46" tooltip="1931"/>
              </a:rPr>
              <a:t>1931</a:t>
            </a:r>
            <a:r>
              <a:rPr lang="es-ES" sz="800"/>
              <a:t>-</a:t>
            </a:r>
            <a:r>
              <a:rPr lang="es-ES" sz="800">
                <a:hlinkClick r:id="rId48" tooltip="1939"/>
              </a:rPr>
              <a:t>1939</a:t>
            </a:r>
            <a:r>
              <a:rPr lang="es-ES" sz="800"/>
              <a:t>)</a:t>
            </a:r>
            <a:br>
              <a:rPr lang="es-ES" sz="800"/>
            </a:br>
            <a:r>
              <a:rPr lang="es-ES" sz="800">
                <a:hlinkClick r:id="rId49" tooltip="Niceto Alcalá-Zamora"/>
              </a:rPr>
              <a:t>Niceto Alcalá-Zamora</a:t>
            </a:r>
            <a:r>
              <a:rPr lang="es-ES" sz="800"/>
              <a:t/>
            </a:r>
            <a:br>
              <a:rPr lang="es-ES" sz="800"/>
            </a:br>
            <a:r>
              <a:rPr lang="es-ES" sz="800">
                <a:hlinkClick r:id="rId50" tooltip="Manuel Azaña"/>
              </a:rPr>
              <a:t>Manuel Azaña</a:t>
            </a:r>
            <a:r>
              <a:rPr lang="es-ES" sz="800"/>
              <a:t/>
            </a:r>
            <a:br>
              <a:rPr lang="es-ES" sz="800"/>
            </a:br>
            <a:endParaRPr lang="es-ES" sz="800"/>
          </a:p>
          <a:p>
            <a:pPr marL="342900" indent="-342900">
              <a:buFontTx/>
              <a:buChar char="•"/>
            </a:pPr>
            <a:r>
              <a:rPr lang="es-ES" sz="800">
                <a:hlinkClick r:id="rId51" tooltip="Dictadura"/>
              </a:rPr>
              <a:t>Dictadura</a:t>
            </a:r>
            <a:endParaRPr lang="es-ES" sz="800"/>
          </a:p>
          <a:p>
            <a:pPr marL="342900" indent="-342900">
              <a:buFontTx/>
              <a:buChar char="•"/>
            </a:pPr>
            <a:r>
              <a:rPr lang="es-ES" sz="800">
                <a:hlinkClick r:id="rId52" tooltip="Francisco Franco"/>
              </a:rPr>
              <a:t>Francisco Franco Bahamonde</a:t>
            </a:r>
            <a:r>
              <a:rPr lang="es-ES" sz="800"/>
              <a:t/>
            </a:r>
            <a:br>
              <a:rPr lang="es-ES" sz="800"/>
            </a:br>
            <a:r>
              <a:rPr lang="es-ES" sz="800"/>
              <a:t>(</a:t>
            </a:r>
            <a:r>
              <a:rPr lang="es-ES" sz="800">
                <a:hlinkClick r:id="rId48" tooltip="1939"/>
              </a:rPr>
              <a:t>1939</a:t>
            </a:r>
            <a:r>
              <a:rPr lang="es-ES" sz="800"/>
              <a:t>-</a:t>
            </a:r>
            <a:r>
              <a:rPr lang="es-ES" sz="800">
                <a:hlinkClick r:id="rId53" tooltip="1975"/>
              </a:rPr>
              <a:t>1975</a:t>
            </a:r>
            <a:r>
              <a:rPr lang="es-ES" sz="800"/>
              <a:t>)</a:t>
            </a:r>
          </a:p>
          <a:p>
            <a:pPr marL="342900" indent="-342900">
              <a:buFontTx/>
              <a:buChar char="•"/>
            </a:pPr>
            <a:endParaRPr lang="es-ES" sz="800"/>
          </a:p>
          <a:p>
            <a:pPr marL="342900" indent="-342900">
              <a:buFontTx/>
              <a:buChar char="•"/>
            </a:pPr>
            <a:r>
              <a:rPr lang="es-ES" sz="800">
                <a:hlinkClick r:id="rId54" tooltip="Juan Carlos I"/>
              </a:rPr>
              <a:t>Juan Carlos I</a:t>
            </a:r>
            <a:r>
              <a:rPr lang="es-ES" sz="800"/>
              <a:t> (</a:t>
            </a:r>
            <a:r>
              <a:rPr lang="es-ES" sz="800">
                <a:hlinkClick r:id="rId53" tooltip="1975"/>
              </a:rPr>
              <a:t>1975</a:t>
            </a:r>
            <a:r>
              <a:rPr lang="es-ES" sz="800"/>
              <a:t>-)</a:t>
            </a:r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>
            <a:off x="2700338" y="5589588"/>
            <a:ext cx="0" cy="5762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2484438" y="6237288"/>
            <a:ext cx="21590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/>
              <a:t>Guerra Civil</a:t>
            </a:r>
          </a:p>
          <a:p>
            <a:pPr algn="ctr"/>
            <a:r>
              <a:rPr lang="es-MX" sz="1400"/>
              <a:t>1936-1939</a:t>
            </a:r>
            <a:endParaRPr lang="es-ES" sz="1400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>
            <a:off x="4643438" y="6381750"/>
            <a:ext cx="576262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5219700" y="6237288"/>
            <a:ext cx="1944688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Franco 1939-1975</a:t>
            </a:r>
            <a:endParaRPr lang="es-ES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>
            <a:off x="7164388" y="6453188"/>
            <a:ext cx="28733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7486650" y="6165850"/>
            <a:ext cx="16573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Democracia </a:t>
            </a:r>
          </a:p>
          <a:p>
            <a:pPr algn="ctr"/>
            <a:r>
              <a:rPr lang="es-MX"/>
              <a:t>desde 1978</a:t>
            </a:r>
            <a:endParaRPr lang="es-ES"/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 rot="10800000">
            <a:off x="1476375" y="1989138"/>
            <a:ext cx="458788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 wrap="none">
            <a:spAutoFit/>
          </a:bodyPr>
          <a:lstStyle/>
          <a:p>
            <a:r>
              <a:rPr lang="es-MX"/>
              <a:t>Austrias</a:t>
            </a:r>
            <a:endParaRPr lang="es-ES"/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 rot="10800000">
            <a:off x="1588" y="4292600"/>
            <a:ext cx="458787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 wrap="none">
            <a:spAutoFit/>
          </a:bodyPr>
          <a:lstStyle/>
          <a:p>
            <a:r>
              <a:rPr lang="es-MX"/>
              <a:t>Borbones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2" dur="80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3" dur="80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80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9" dur="80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0" dur="80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80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nimBg="1"/>
      <p:bldP spid="8200" grpId="0" animBg="1"/>
      <p:bldP spid="8201" grpId="0" animBg="1"/>
      <p:bldP spid="8202" grpId="0" animBg="1"/>
      <p:bldP spid="8203" grpId="0" animBg="1"/>
      <p:bldP spid="8204" grpId="0" animBg="1"/>
      <p:bldP spid="8206" grpId="0" animBg="1"/>
      <p:bldP spid="8207" grpId="0" animBg="1"/>
      <p:bldP spid="8208" grpId="0" animBg="1"/>
      <p:bldP spid="8209" grpId="0" animBg="1"/>
      <p:bldP spid="8210" grpId="0" animBg="1"/>
      <p:bldP spid="8211" grpId="0" animBg="1"/>
      <p:bldP spid="8212" grpId="0" animBg="1"/>
      <p:bldP spid="8213" grpId="0" animBg="1"/>
      <p:bldP spid="8214" grpId="0" animBg="1"/>
      <p:bldP spid="8215" grpId="0" animBg="1"/>
      <p:bldP spid="8216" grpId="0" animBg="1"/>
      <p:bldP spid="8217" grpId="0" animBg="1"/>
      <p:bldP spid="8218" grpId="0" animBg="1"/>
      <p:bldP spid="8219" grpId="0" animBg="1"/>
      <p:bldP spid="8220" grpId="0" animBg="1"/>
      <p:bldP spid="8221" grpId="0" animBg="1"/>
      <p:bldP spid="8222" grpId="0"/>
      <p:bldP spid="82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Primer Período: Misional</a:t>
            </a:r>
            <a:endParaRPr lang="es-ES"/>
          </a:p>
        </p:txBody>
      </p:sp>
      <p:graphicFrame>
        <p:nvGraphicFramePr>
          <p:cNvPr id="9263" name="Diagram 47"/>
          <p:cNvGraphicFramePr>
            <a:graphicFrameLocks/>
          </p:cNvGraphicFramePr>
          <p:nvPr>
            <p:ph sz="half" idx="1"/>
          </p:nvPr>
        </p:nvGraphicFramePr>
        <p:xfrm>
          <a:off x="-541338" y="1844675"/>
          <a:ext cx="4038601" cy="4525963"/>
        </p:xfrm>
        <a:graphic>
          <a:graphicData uri="http://schemas.openxmlformats.org/drawingml/2006/compatibility">
            <com:legacyDrawing xmlns:com="http://schemas.openxmlformats.org/drawingml/2006/compatibility" spid="_x0000_s9263"/>
          </a:graphicData>
        </a:graphic>
      </p:graphicFrame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539750" y="1341438"/>
            <a:ext cx="10080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000"/>
              <a:t>España</a:t>
            </a:r>
            <a:endParaRPr lang="es-ES" sz="1000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908175" y="1341438"/>
            <a:ext cx="10080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000"/>
              <a:t>Portugal</a:t>
            </a:r>
            <a:endParaRPr lang="es-ES" sz="1000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6948488" y="1412875"/>
            <a:ext cx="100806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000"/>
              <a:t>Utrumque Ius</a:t>
            </a:r>
            <a:endParaRPr lang="es-ES" sz="1000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5940425" y="1989138"/>
            <a:ext cx="10080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000"/>
              <a:t>Emperador</a:t>
            </a:r>
            <a:endParaRPr lang="es-ES" sz="1000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7451725" y="1989138"/>
            <a:ext cx="10080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000"/>
              <a:t>Papa</a:t>
            </a:r>
            <a:endParaRPr lang="es-ES" sz="1000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5940425" y="2565400"/>
            <a:ext cx="10080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000"/>
              <a:t>D° Romano</a:t>
            </a:r>
            <a:endParaRPr lang="es-ES" sz="1000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7451725" y="2565400"/>
            <a:ext cx="10080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000"/>
              <a:t>D° Canónico</a:t>
            </a:r>
            <a:endParaRPr lang="es-ES" sz="1000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1187450" y="2060575"/>
            <a:ext cx="1296988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000"/>
              <a:t>Principales Potencias</a:t>
            </a:r>
            <a:endParaRPr lang="es-ES" sz="1000"/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684213" y="6092825"/>
            <a:ext cx="100806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000"/>
              <a:t>Fines</a:t>
            </a:r>
            <a:endParaRPr lang="es-ES" sz="1000"/>
          </a:p>
        </p:txBody>
      </p:sp>
      <p:sp>
        <p:nvSpPr>
          <p:cNvPr id="9244" name="Rectangle 28"/>
          <p:cNvSpPr>
            <a:spLocks noChangeArrowheads="1"/>
          </p:cNvSpPr>
          <p:nvPr/>
        </p:nvSpPr>
        <p:spPr bwMode="auto">
          <a:xfrm>
            <a:off x="2484438" y="6021388"/>
            <a:ext cx="26638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000"/>
              <a:t>Tierras para la corona y almas para Dios</a:t>
            </a:r>
            <a:endParaRPr lang="es-ES" sz="1000"/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5651500" y="6092825"/>
            <a:ext cx="266541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/>
              <a:t>Estado Misional Indiano</a:t>
            </a:r>
            <a:endParaRPr lang="es-ES" sz="1400"/>
          </a:p>
        </p:txBody>
      </p:sp>
      <p:sp>
        <p:nvSpPr>
          <p:cNvPr id="9246" name="Line 30"/>
          <p:cNvSpPr>
            <a:spLocks noChangeShapeType="1"/>
          </p:cNvSpPr>
          <p:nvPr/>
        </p:nvSpPr>
        <p:spPr bwMode="auto">
          <a:xfrm flipH="1">
            <a:off x="6732588" y="1628775"/>
            <a:ext cx="719137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47" name="Line 31"/>
          <p:cNvSpPr>
            <a:spLocks noChangeShapeType="1"/>
          </p:cNvSpPr>
          <p:nvPr/>
        </p:nvSpPr>
        <p:spPr bwMode="auto">
          <a:xfrm>
            <a:off x="7451725" y="1628775"/>
            <a:ext cx="50482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>
            <a:off x="6443663" y="22050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49" name="Line 33"/>
          <p:cNvSpPr>
            <a:spLocks noChangeShapeType="1"/>
          </p:cNvSpPr>
          <p:nvPr/>
        </p:nvSpPr>
        <p:spPr bwMode="auto">
          <a:xfrm>
            <a:off x="7956550" y="22050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50" name="Line 34"/>
          <p:cNvSpPr>
            <a:spLocks noChangeShapeType="1"/>
          </p:cNvSpPr>
          <p:nvPr/>
        </p:nvSpPr>
        <p:spPr bwMode="auto">
          <a:xfrm>
            <a:off x="1692275" y="148431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51" name="Line 35"/>
          <p:cNvSpPr>
            <a:spLocks noChangeShapeType="1"/>
          </p:cNvSpPr>
          <p:nvPr/>
        </p:nvSpPr>
        <p:spPr bwMode="auto">
          <a:xfrm>
            <a:off x="1547813" y="148431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52" name="Line 36"/>
          <p:cNvSpPr>
            <a:spLocks noChangeShapeType="1"/>
          </p:cNvSpPr>
          <p:nvPr/>
        </p:nvSpPr>
        <p:spPr bwMode="auto">
          <a:xfrm flipH="1">
            <a:off x="7092950" y="2781300"/>
            <a:ext cx="574675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53" name="Line 37"/>
          <p:cNvSpPr>
            <a:spLocks noChangeShapeType="1"/>
          </p:cNvSpPr>
          <p:nvPr/>
        </p:nvSpPr>
        <p:spPr bwMode="auto">
          <a:xfrm flipH="1" flipV="1">
            <a:off x="2987675" y="1484313"/>
            <a:ext cx="2808288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 flipH="1">
            <a:off x="1547813" y="22050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55" name="AutoShape 39"/>
          <p:cNvSpPr>
            <a:spLocks/>
          </p:cNvSpPr>
          <p:nvPr/>
        </p:nvSpPr>
        <p:spPr bwMode="auto">
          <a:xfrm rot="5400000">
            <a:off x="3852070" y="1485106"/>
            <a:ext cx="1008062" cy="7921625"/>
          </a:xfrm>
          <a:prstGeom prst="leftBrace">
            <a:avLst>
              <a:gd name="adj1" fmla="val 9913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256" name="Line 40"/>
          <p:cNvSpPr>
            <a:spLocks noChangeShapeType="1"/>
          </p:cNvSpPr>
          <p:nvPr/>
        </p:nvSpPr>
        <p:spPr bwMode="auto">
          <a:xfrm>
            <a:off x="1692275" y="616585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57" name="Line 41"/>
          <p:cNvSpPr>
            <a:spLocks noChangeShapeType="1"/>
          </p:cNvSpPr>
          <p:nvPr/>
        </p:nvSpPr>
        <p:spPr bwMode="auto">
          <a:xfrm>
            <a:off x="5148263" y="616585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258" name="Oval 42"/>
          <p:cNvSpPr>
            <a:spLocks noChangeArrowheads="1"/>
          </p:cNvSpPr>
          <p:nvPr/>
        </p:nvSpPr>
        <p:spPr bwMode="auto">
          <a:xfrm>
            <a:off x="1979613" y="2420938"/>
            <a:ext cx="1296987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Corona</a:t>
            </a:r>
            <a:endParaRPr lang="es-ES"/>
          </a:p>
        </p:txBody>
      </p:sp>
      <p:sp>
        <p:nvSpPr>
          <p:cNvPr id="9259" name="Oval 43"/>
          <p:cNvSpPr>
            <a:spLocks noChangeArrowheads="1"/>
          </p:cNvSpPr>
          <p:nvPr/>
        </p:nvSpPr>
        <p:spPr bwMode="auto">
          <a:xfrm>
            <a:off x="7812088" y="3141663"/>
            <a:ext cx="1008062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iglesia</a:t>
            </a:r>
            <a:endParaRPr lang="es-ES"/>
          </a:p>
        </p:txBody>
      </p:sp>
      <p:sp>
        <p:nvSpPr>
          <p:cNvPr id="9260" name="Oval 44"/>
          <p:cNvSpPr>
            <a:spLocks noChangeArrowheads="1"/>
          </p:cNvSpPr>
          <p:nvPr/>
        </p:nvSpPr>
        <p:spPr bwMode="auto">
          <a:xfrm>
            <a:off x="2555875" y="3284538"/>
            <a:ext cx="1296988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Poder</a:t>
            </a:r>
            <a:endParaRPr lang="es-ES"/>
          </a:p>
        </p:txBody>
      </p:sp>
      <p:sp>
        <p:nvSpPr>
          <p:cNvPr id="9261" name="Oval 45"/>
          <p:cNvSpPr>
            <a:spLocks noChangeArrowheads="1"/>
          </p:cNvSpPr>
          <p:nvPr/>
        </p:nvSpPr>
        <p:spPr bwMode="auto">
          <a:xfrm>
            <a:off x="7885113" y="4149725"/>
            <a:ext cx="1008062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Autoridad</a:t>
            </a:r>
            <a:endParaRPr lang="es-ES"/>
          </a:p>
        </p:txBody>
      </p:sp>
      <p:graphicFrame>
        <p:nvGraphicFramePr>
          <p:cNvPr id="9273" name="Diagram 57"/>
          <p:cNvGraphicFramePr>
            <a:graphicFrameLocks/>
          </p:cNvGraphicFramePr>
          <p:nvPr>
            <p:ph sz="half" idx="2"/>
          </p:nvPr>
        </p:nvGraphicFramePr>
        <p:xfrm>
          <a:off x="3779838" y="2852738"/>
          <a:ext cx="3457575" cy="2365375"/>
        </p:xfrm>
        <a:graphic>
          <a:graphicData uri="http://schemas.openxmlformats.org/drawingml/2006/compatibility">
            <com:legacyDrawing xmlns:com="http://schemas.openxmlformats.org/drawingml/2006/compatibility" spid="_x0000_s9273"/>
          </a:graphicData>
        </a:graphic>
      </p:graphicFrame>
      <p:pic>
        <p:nvPicPr>
          <p:cNvPr id="9289" name="Picture 73" descr="escudoespan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1100" cy="1244600"/>
          </a:xfrm>
          <a:prstGeom prst="rect">
            <a:avLst/>
          </a:prstGeom>
          <a:noFill/>
        </p:spPr>
      </p:pic>
      <p:pic>
        <p:nvPicPr>
          <p:cNvPr id="9291" name="Picture 75" descr="portugal__556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27988" y="188913"/>
            <a:ext cx="925512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Segundo Período: Cultural</a:t>
            </a:r>
            <a:endParaRPr lang="es-ES"/>
          </a:p>
        </p:txBody>
      </p:sp>
      <p:graphicFrame>
        <p:nvGraphicFramePr>
          <p:cNvPr id="10245" name="Organization Chart 5"/>
          <p:cNvGraphicFramePr>
            <a:graphicFrameLocks/>
          </p:cNvGraphicFramePr>
          <p:nvPr>
            <p:ph idx="1"/>
          </p:nvPr>
        </p:nvGraphicFramePr>
        <p:xfrm>
          <a:off x="2627313" y="1341438"/>
          <a:ext cx="4978400" cy="2738437"/>
        </p:xfrm>
        <a:graphic>
          <a:graphicData uri="http://schemas.openxmlformats.org/drawingml/2006/compatibility">
            <com:legacyDrawing xmlns:com="http://schemas.openxmlformats.org/drawingml/2006/compatibility" spid="_x0000_s10245"/>
          </a:graphicData>
        </a:graphic>
      </p:graphicFrame>
      <p:sp>
        <p:nvSpPr>
          <p:cNvPr id="10254" name="AutoShape 14"/>
          <p:cNvSpPr>
            <a:spLocks/>
          </p:cNvSpPr>
          <p:nvPr/>
        </p:nvSpPr>
        <p:spPr bwMode="auto">
          <a:xfrm rot="5400000">
            <a:off x="4139407" y="405606"/>
            <a:ext cx="433388" cy="7921625"/>
          </a:xfrm>
          <a:prstGeom prst="leftBrace">
            <a:avLst>
              <a:gd name="adj1" fmla="val 23059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s-ES"/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539750" y="4581525"/>
            <a:ext cx="1296988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Colonias</a:t>
            </a:r>
            <a:endParaRPr lang="es-ES"/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1763713" y="5589588"/>
            <a:ext cx="1296987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Metrópolis</a:t>
            </a:r>
            <a:endParaRPr lang="es-ES"/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4356100" y="5734050"/>
            <a:ext cx="223361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Hombres Superiores</a:t>
            </a:r>
            <a:endParaRPr lang="es-ES"/>
          </a:p>
        </p:txBody>
      </p:sp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6443663" y="4797425"/>
            <a:ext cx="1296987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Riquezas</a:t>
            </a:r>
            <a:endParaRPr lang="es-ES"/>
          </a:p>
        </p:txBody>
      </p:sp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2627313" y="4868863"/>
            <a:ext cx="1655762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Protestantismo</a:t>
            </a:r>
            <a:endParaRPr lang="es-ES"/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4572000" y="4652963"/>
            <a:ext cx="1296988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Bárbaros</a:t>
            </a:r>
            <a:endParaRPr lang="es-ES"/>
          </a:p>
        </p:txBody>
      </p:sp>
      <p:pic>
        <p:nvPicPr>
          <p:cNvPr id="10274" name="Picture 34" descr="Carte-commonwealt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68413"/>
            <a:ext cx="2592388" cy="2808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Tercer Período: Técnico</a:t>
            </a:r>
            <a:endParaRPr lang="es-ES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95288" y="1125538"/>
            <a:ext cx="1296987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Revolución</a:t>
            </a:r>
          </a:p>
          <a:p>
            <a:pPr algn="ctr"/>
            <a:r>
              <a:rPr lang="es-MX"/>
              <a:t> Industrial</a:t>
            </a:r>
            <a:endParaRPr lang="es-E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1692275" y="148431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484438" y="1268413"/>
            <a:ext cx="25923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Hacer Producir, Explotar</a:t>
            </a:r>
            <a:endParaRPr lang="es-ES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5076825" y="1484313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6084888" y="1341438"/>
            <a:ext cx="2303462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Tercer mundo</a:t>
            </a:r>
            <a:endParaRPr lang="es-ES"/>
          </a:p>
        </p:txBody>
      </p:sp>
      <p:graphicFrame>
        <p:nvGraphicFramePr>
          <p:cNvPr id="11273" name="Organization Chart 9"/>
          <p:cNvGraphicFramePr>
            <a:graphicFrameLocks/>
          </p:cNvGraphicFramePr>
          <p:nvPr>
            <p:ph idx="1"/>
          </p:nvPr>
        </p:nvGraphicFramePr>
        <p:xfrm>
          <a:off x="395288" y="2276475"/>
          <a:ext cx="4249737" cy="2336800"/>
        </p:xfrm>
        <a:graphic>
          <a:graphicData uri="http://schemas.openxmlformats.org/drawingml/2006/compatibility">
            <com:legacyDrawing xmlns:com="http://schemas.openxmlformats.org/drawingml/2006/compatibility" spid="_x0000_s11273"/>
          </a:graphicData>
        </a:graphic>
      </p:graphicFrame>
      <p:sp>
        <p:nvSpPr>
          <p:cNvPr id="11283" name="Line 19"/>
          <p:cNvSpPr>
            <a:spLocks noChangeShapeType="1"/>
          </p:cNvSpPr>
          <p:nvPr/>
        </p:nvSpPr>
        <p:spPr bwMode="auto">
          <a:xfrm flipH="1">
            <a:off x="1979613" y="4652963"/>
            <a:ext cx="144462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468313" y="5445125"/>
            <a:ext cx="2735262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Llegan Tarde</a:t>
            </a:r>
            <a:endParaRPr lang="es-ES"/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>
            <a:off x="3203575" y="5849938"/>
            <a:ext cx="647700" cy="2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3995738" y="5516563"/>
            <a:ext cx="18716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Problema</a:t>
            </a:r>
            <a:endParaRPr lang="es-ES"/>
          </a:p>
        </p:txBody>
      </p:sp>
      <p:pic>
        <p:nvPicPr>
          <p:cNvPr id="11288" name="Picture 24" descr="disgregaciondelimperioalem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1989138"/>
            <a:ext cx="2867025" cy="4321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s-MX"/>
              <a:t>Fin del Predominio Europeo</a:t>
            </a:r>
            <a:endParaRPr lang="es-E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971550" y="1412875"/>
            <a:ext cx="18716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Caída de España </a:t>
            </a:r>
            <a:endParaRPr lang="es-E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V="1">
            <a:off x="2843213" y="1628775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3419475" y="1341438"/>
            <a:ext cx="2305050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Guerra de Cuba 1.898</a:t>
            </a:r>
            <a:endParaRPr lang="es-ES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5724525" y="162877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6156325" y="1341438"/>
            <a:ext cx="22320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Doctrina Monroe</a:t>
            </a:r>
            <a:endParaRPr lang="es-ES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971550" y="2492375"/>
            <a:ext cx="18716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Primera Guerra</a:t>
            </a:r>
            <a:endParaRPr lang="es-ES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1692275" y="29972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900113" y="3500438"/>
            <a:ext cx="19431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Surge EEUU</a:t>
            </a:r>
            <a:endParaRPr lang="es-ES"/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3203575" y="2420938"/>
            <a:ext cx="2159000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Entreguerras</a:t>
            </a:r>
            <a:endParaRPr lang="es-ES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4284663" y="2997200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3203575" y="3573463"/>
            <a:ext cx="2303463" cy="1655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es-MX"/>
              <a:t>Tratado de Versalles</a:t>
            </a:r>
          </a:p>
          <a:p>
            <a:pPr>
              <a:buFontTx/>
              <a:buChar char="•"/>
            </a:pPr>
            <a:r>
              <a:rPr lang="es-MX"/>
              <a:t>Caída de La bolsa</a:t>
            </a:r>
          </a:p>
          <a:p>
            <a:pPr>
              <a:buFontTx/>
              <a:buChar char="•"/>
            </a:pPr>
            <a:r>
              <a:rPr lang="es-MX"/>
              <a:t>Nacionalismos</a:t>
            </a:r>
          </a:p>
          <a:p>
            <a:pPr>
              <a:buFontTx/>
              <a:buChar char="•"/>
            </a:pPr>
            <a:r>
              <a:rPr lang="es-MX"/>
              <a:t>Revolución Rusa</a:t>
            </a:r>
          </a:p>
          <a:p>
            <a:pPr>
              <a:buFontTx/>
              <a:buChar char="•"/>
            </a:pPr>
            <a:r>
              <a:rPr lang="es-MX"/>
              <a:t>URSS</a:t>
            </a:r>
          </a:p>
          <a:p>
            <a:pPr>
              <a:buFontTx/>
              <a:buChar char="•"/>
            </a:pPr>
            <a:endParaRPr lang="es-ES"/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6084888" y="2349500"/>
            <a:ext cx="2735262" cy="627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Segunda Guerra Mundial</a:t>
            </a:r>
            <a:endParaRPr lang="es-ES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7524750" y="299720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5580063" y="3644900"/>
            <a:ext cx="341947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Destrucción completa de Europa</a:t>
            </a:r>
            <a:endParaRPr lang="es-ES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7524750" y="4149725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5867400" y="4797425"/>
            <a:ext cx="3025775" cy="7191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/>
              <a:t>Tratado de Yalta</a:t>
            </a:r>
            <a:endParaRPr lang="es-ES"/>
          </a:p>
        </p:txBody>
      </p:sp>
      <p:pic>
        <p:nvPicPr>
          <p:cNvPr id="12309" name="Picture 21" descr="HongoAtomic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4005263"/>
            <a:ext cx="1905000" cy="2590800"/>
          </a:xfrm>
          <a:prstGeom prst="rect">
            <a:avLst/>
          </a:prstGeom>
          <a:noFill/>
        </p:spPr>
      </p:pic>
      <p:pic>
        <p:nvPicPr>
          <p:cNvPr id="12311" name="Picture 23" descr="Kunst%20Hitl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5300663"/>
            <a:ext cx="1122362" cy="1412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425</Words>
  <Application>Microsoft Office PowerPoint</Application>
  <PresentationFormat>Presentación en pantalla (4:3)</PresentationFormat>
  <Paragraphs>175</Paragraphs>
  <Slides>10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2" baseType="lpstr">
      <vt:lpstr>Arial</vt:lpstr>
      <vt:lpstr>Diseño predeterminado</vt:lpstr>
      <vt:lpstr>HISTORIA DEL PREDOMINIO EUROPEO EN EL ORBE.</vt:lpstr>
      <vt:lpstr>ÍNDICE </vt:lpstr>
      <vt:lpstr>INTRODUCCIÓN</vt:lpstr>
      <vt:lpstr>ROMA</vt:lpstr>
      <vt:lpstr>CASO IBÉRICO</vt:lpstr>
      <vt:lpstr>Primer Período: Misional</vt:lpstr>
      <vt:lpstr>Segundo Período: Cultural</vt:lpstr>
      <vt:lpstr>Tercer Período: Técnico</vt:lpstr>
      <vt:lpstr>Fin del Predominio Europeo</vt:lpstr>
      <vt:lpstr>Conclusiones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HISTORIA DEL PREDOMINIO EUROPEO EN EL ORBE.</dc:title>
  <dc:creator>Gonzalo Vidueira</dc:creator>
  <cp:lastModifiedBy>Gonzalo Vidueira</cp:lastModifiedBy>
  <cp:revision>8</cp:revision>
  <dcterms:created xsi:type="dcterms:W3CDTF">2006-11-27T21:37:44Z</dcterms:created>
  <dcterms:modified xsi:type="dcterms:W3CDTF">2011-01-18T23:28:05Z</dcterms:modified>
</cp:coreProperties>
</file>