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diagrams/layout6.xml" ContentType="application/vnd.openxmlformats-officedocument.drawingml.diagramLayout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vml" ContentType="application/vnd.openxmlformats-officedocument.vmlDrawing"/>
  <Default Extension="gif" ContentType="image/gif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handoutMasters/handoutMaster1.xml" ContentType="application/vnd.openxmlformats-officedocument.presentationml.handoutMaster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Default Extension="wmf" ContentType="image/x-wmf"/>
  <Override PartName="/ppt/notesSlides/notesSlide18.xml" ContentType="application/vnd.openxmlformats-officedocument.presentationml.notesSlide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1" r:id="rId1"/>
  </p:sldMasterIdLst>
  <p:notesMasterIdLst>
    <p:notesMasterId r:id="rId91"/>
  </p:notesMasterIdLst>
  <p:handoutMasterIdLst>
    <p:handoutMasterId r:id="rId92"/>
  </p:handoutMasterIdLst>
  <p:sldIdLst>
    <p:sldId id="555" r:id="rId2"/>
    <p:sldId id="349" r:id="rId3"/>
    <p:sldId id="608" r:id="rId4"/>
    <p:sldId id="458" r:id="rId5"/>
    <p:sldId id="715" r:id="rId6"/>
    <p:sldId id="361" r:id="rId7"/>
    <p:sldId id="362" r:id="rId8"/>
    <p:sldId id="472" r:id="rId9"/>
    <p:sldId id="478" r:id="rId10"/>
    <p:sldId id="370" r:id="rId11"/>
    <p:sldId id="551" r:id="rId12"/>
    <p:sldId id="609" r:id="rId13"/>
    <p:sldId id="455" r:id="rId14"/>
    <p:sldId id="475" r:id="rId15"/>
    <p:sldId id="701" r:id="rId16"/>
    <p:sldId id="505" r:id="rId17"/>
    <p:sldId id="504" r:id="rId18"/>
    <p:sldId id="604" r:id="rId19"/>
    <p:sldId id="554" r:id="rId20"/>
    <p:sldId id="477" r:id="rId21"/>
    <p:sldId id="711" r:id="rId22"/>
    <p:sldId id="704" r:id="rId23"/>
    <p:sldId id="705" r:id="rId24"/>
    <p:sldId id="706" r:id="rId25"/>
    <p:sldId id="707" r:id="rId26"/>
    <p:sldId id="708" r:id="rId27"/>
    <p:sldId id="717" r:id="rId28"/>
    <p:sldId id="718" r:id="rId29"/>
    <p:sldId id="719" r:id="rId30"/>
    <p:sldId id="720" r:id="rId31"/>
    <p:sldId id="721" r:id="rId32"/>
    <p:sldId id="709" r:id="rId33"/>
    <p:sldId id="710" r:id="rId34"/>
    <p:sldId id="620" r:id="rId35"/>
    <p:sldId id="658" r:id="rId36"/>
    <p:sldId id="687" r:id="rId37"/>
    <p:sldId id="688" r:id="rId38"/>
    <p:sldId id="690" r:id="rId39"/>
    <p:sldId id="691" r:id="rId40"/>
    <p:sldId id="692" r:id="rId41"/>
    <p:sldId id="693" r:id="rId42"/>
    <p:sldId id="694" r:id="rId43"/>
    <p:sldId id="722" r:id="rId44"/>
    <p:sldId id="723" r:id="rId45"/>
    <p:sldId id="646" r:id="rId46"/>
    <p:sldId id="672" r:id="rId47"/>
    <p:sldId id="716" r:id="rId48"/>
    <p:sldId id="647" r:id="rId49"/>
    <p:sldId id="648" r:id="rId50"/>
    <p:sldId id="673" r:id="rId51"/>
    <p:sldId id="675" r:id="rId52"/>
    <p:sldId id="676" r:id="rId53"/>
    <p:sldId id="677" r:id="rId54"/>
    <p:sldId id="702" r:id="rId55"/>
    <p:sldId id="668" r:id="rId56"/>
    <p:sldId id="665" r:id="rId57"/>
    <p:sldId id="666" r:id="rId58"/>
    <p:sldId id="667" r:id="rId59"/>
    <p:sldId id="671" r:id="rId60"/>
    <p:sldId id="659" r:id="rId61"/>
    <p:sldId id="641" r:id="rId62"/>
    <p:sldId id="642" r:id="rId63"/>
    <p:sldId id="643" r:id="rId64"/>
    <p:sldId id="669" r:id="rId65"/>
    <p:sldId id="670" r:id="rId66"/>
    <p:sldId id="639" r:id="rId67"/>
    <p:sldId id="640" r:id="rId68"/>
    <p:sldId id="703" r:id="rId69"/>
    <p:sldId id="698" r:id="rId70"/>
    <p:sldId id="699" r:id="rId71"/>
    <p:sldId id="627" r:id="rId72"/>
    <p:sldId id="700" r:id="rId73"/>
    <p:sldId id="697" r:id="rId74"/>
    <p:sldId id="724" r:id="rId75"/>
    <p:sldId id="725" r:id="rId76"/>
    <p:sldId id="726" r:id="rId77"/>
    <p:sldId id="727" r:id="rId78"/>
    <p:sldId id="728" r:id="rId79"/>
    <p:sldId id="729" r:id="rId80"/>
    <p:sldId id="730" r:id="rId81"/>
    <p:sldId id="731" r:id="rId82"/>
    <p:sldId id="732" r:id="rId83"/>
    <p:sldId id="733" r:id="rId84"/>
    <p:sldId id="626" r:id="rId85"/>
    <p:sldId id="678" r:id="rId86"/>
    <p:sldId id="679" r:id="rId87"/>
    <p:sldId id="712" r:id="rId88"/>
    <p:sldId id="713" r:id="rId89"/>
    <p:sldId id="714" r:id="rId90"/>
  </p:sldIdLst>
  <p:sldSz cx="9144000" cy="6858000" type="screen4x3"/>
  <p:notesSz cx="7315200" cy="96012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2DFD"/>
    <a:srgbClr val="FFFF99"/>
    <a:srgbClr val="FF0000"/>
    <a:srgbClr val="FFFFCC"/>
    <a:srgbClr val="8000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9074" autoAdjust="0"/>
    <p:restoredTop sz="94746" autoAdjust="0"/>
  </p:normalViewPr>
  <p:slideViewPr>
    <p:cSldViewPr>
      <p:cViewPr varScale="1">
        <p:scale>
          <a:sx n="99" d="100"/>
          <a:sy n="99" d="100"/>
        </p:scale>
        <p:origin x="-10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notesMaster" Target="notesMasters/notesMaster1.xml"/><Relationship Id="rId9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30DFB50-2A1D-4D51-BE46-DE818E4EF8A6}" type="doc">
      <dgm:prSet loTypeId="urn:microsoft.com/office/officeart/2005/8/layout/arrow2" loCatId="process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0009B3B3-7397-4A61-BA93-E8F3914498DA}">
      <dgm:prSet phldrT="[Texto]"/>
      <dgm:spPr/>
      <dgm:t>
        <a:bodyPr/>
        <a:lstStyle/>
        <a:p>
          <a:pPr algn="ctr"/>
          <a:r>
            <a:rPr lang="es-CL" dirty="0" smtClean="0"/>
            <a:t>Existencia del recurso</a:t>
          </a:r>
          <a:endParaRPr lang="es-CL" dirty="0"/>
        </a:p>
      </dgm:t>
    </dgm:pt>
    <dgm:pt modelId="{1219A93A-89DF-4424-BD27-B1194E095A20}" type="parTrans" cxnId="{33CAE2D4-E6EC-4912-B8CB-9F30B583D60B}">
      <dgm:prSet/>
      <dgm:spPr/>
      <dgm:t>
        <a:bodyPr/>
        <a:lstStyle/>
        <a:p>
          <a:endParaRPr lang="es-CL"/>
        </a:p>
      </dgm:t>
    </dgm:pt>
    <dgm:pt modelId="{E281F429-1C25-45CF-BC81-38B2D9499680}" type="sibTrans" cxnId="{33CAE2D4-E6EC-4912-B8CB-9F30B583D60B}">
      <dgm:prSet/>
      <dgm:spPr/>
      <dgm:t>
        <a:bodyPr/>
        <a:lstStyle/>
        <a:p>
          <a:endParaRPr lang="es-CL"/>
        </a:p>
      </dgm:t>
    </dgm:pt>
    <dgm:pt modelId="{1344096F-0EB2-48B0-818D-2FBE0C84D449}">
      <dgm:prSet phldrT="[Texto]"/>
      <dgm:spPr/>
      <dgm:t>
        <a:bodyPr/>
        <a:lstStyle/>
        <a:p>
          <a:pPr algn="ctr"/>
          <a:r>
            <a:rPr lang="es-CL" dirty="0" smtClean="0"/>
            <a:t>Selección de la tecnología</a:t>
          </a:r>
          <a:endParaRPr lang="es-CL" dirty="0"/>
        </a:p>
      </dgm:t>
    </dgm:pt>
    <dgm:pt modelId="{0318B24C-6913-4629-8CE9-D5C66E04A546}" type="parTrans" cxnId="{523C7597-4699-4B7F-A1EF-A16E8FC81ECD}">
      <dgm:prSet/>
      <dgm:spPr/>
      <dgm:t>
        <a:bodyPr/>
        <a:lstStyle/>
        <a:p>
          <a:endParaRPr lang="es-CL"/>
        </a:p>
      </dgm:t>
    </dgm:pt>
    <dgm:pt modelId="{83CD1770-D260-485F-979A-5FE7AC0F76BC}" type="sibTrans" cxnId="{523C7597-4699-4B7F-A1EF-A16E8FC81ECD}">
      <dgm:prSet/>
      <dgm:spPr/>
      <dgm:t>
        <a:bodyPr/>
        <a:lstStyle/>
        <a:p>
          <a:endParaRPr lang="es-CL"/>
        </a:p>
      </dgm:t>
    </dgm:pt>
    <dgm:pt modelId="{17D5139F-B8CE-4DDD-A7A3-49E96CF63CAD}">
      <dgm:prSet phldrT="[Texto]"/>
      <dgm:spPr/>
      <dgm:t>
        <a:bodyPr/>
        <a:lstStyle/>
        <a:p>
          <a:pPr algn="ctr"/>
          <a:r>
            <a:rPr lang="es-CL" dirty="0" smtClean="0"/>
            <a:t>Financiamiento</a:t>
          </a:r>
          <a:endParaRPr lang="es-CL" dirty="0"/>
        </a:p>
      </dgm:t>
    </dgm:pt>
    <dgm:pt modelId="{46D82350-1059-4EE5-B198-EA5320DE0964}" type="parTrans" cxnId="{80072F21-6AAC-472C-9791-663D6F5AF093}">
      <dgm:prSet/>
      <dgm:spPr/>
      <dgm:t>
        <a:bodyPr/>
        <a:lstStyle/>
        <a:p>
          <a:endParaRPr lang="es-CL"/>
        </a:p>
      </dgm:t>
    </dgm:pt>
    <dgm:pt modelId="{536EEAA7-B759-4C18-B76E-3634F9695CF7}" type="sibTrans" cxnId="{80072F21-6AAC-472C-9791-663D6F5AF093}">
      <dgm:prSet/>
      <dgm:spPr/>
      <dgm:t>
        <a:bodyPr/>
        <a:lstStyle/>
        <a:p>
          <a:endParaRPr lang="es-CL"/>
        </a:p>
      </dgm:t>
    </dgm:pt>
    <dgm:pt modelId="{39CD6F82-3AB2-44AD-A4A9-3CA4E826CFC6}">
      <dgm:prSet phldrT="[Texto]"/>
      <dgm:spPr/>
      <dgm:t>
        <a:bodyPr/>
        <a:lstStyle/>
        <a:p>
          <a:pPr algn="ctr"/>
          <a:r>
            <a:rPr lang="es-CL" dirty="0" smtClean="0"/>
            <a:t>Integración de mercado</a:t>
          </a:r>
          <a:endParaRPr lang="es-CL" dirty="0"/>
        </a:p>
      </dgm:t>
    </dgm:pt>
    <dgm:pt modelId="{D1F5758F-6ADA-44E7-AABC-84380ABED039}" type="parTrans" cxnId="{679160C1-D509-4301-B681-55AD51D18AF1}">
      <dgm:prSet/>
      <dgm:spPr/>
      <dgm:t>
        <a:bodyPr/>
        <a:lstStyle/>
        <a:p>
          <a:endParaRPr lang="es-CL"/>
        </a:p>
      </dgm:t>
    </dgm:pt>
    <dgm:pt modelId="{6CB27B43-E8DF-4517-8753-2FFC900D0B11}" type="sibTrans" cxnId="{679160C1-D509-4301-B681-55AD51D18AF1}">
      <dgm:prSet/>
      <dgm:spPr/>
      <dgm:t>
        <a:bodyPr/>
        <a:lstStyle/>
        <a:p>
          <a:endParaRPr lang="es-CL"/>
        </a:p>
      </dgm:t>
    </dgm:pt>
    <dgm:pt modelId="{A95538C0-E87E-429B-B57A-55DF856019B1}">
      <dgm:prSet phldrT="[Texto]"/>
      <dgm:spPr/>
      <dgm:t>
        <a:bodyPr/>
        <a:lstStyle/>
        <a:p>
          <a:pPr algn="ctr"/>
          <a:r>
            <a:rPr lang="es-CL" dirty="0" smtClean="0"/>
            <a:t>Operación de mercado</a:t>
          </a:r>
          <a:endParaRPr lang="es-CL" dirty="0"/>
        </a:p>
      </dgm:t>
    </dgm:pt>
    <dgm:pt modelId="{392AC51B-BF38-4334-A2D0-6621D815600C}" type="parTrans" cxnId="{2F94202D-E300-4121-A695-72E1AB0B697C}">
      <dgm:prSet/>
      <dgm:spPr/>
      <dgm:t>
        <a:bodyPr/>
        <a:lstStyle/>
        <a:p>
          <a:endParaRPr lang="es-CL"/>
        </a:p>
      </dgm:t>
    </dgm:pt>
    <dgm:pt modelId="{8554F2CA-559F-4CE1-AF98-C12385F7C953}" type="sibTrans" cxnId="{2F94202D-E300-4121-A695-72E1AB0B697C}">
      <dgm:prSet/>
      <dgm:spPr/>
      <dgm:t>
        <a:bodyPr/>
        <a:lstStyle/>
        <a:p>
          <a:endParaRPr lang="es-CL"/>
        </a:p>
      </dgm:t>
    </dgm:pt>
    <dgm:pt modelId="{5C83C4FD-BCF8-4A3B-9551-72F1AE85AAF9}">
      <dgm:prSet phldrT="[Texto]" custScaleY="55798" custLinFactX="-8333" custLinFactNeighborX="-100000" custLinFactNeighborY="1"/>
      <dgm:spPr/>
      <dgm:t>
        <a:bodyPr/>
        <a:lstStyle/>
        <a:p>
          <a:endParaRPr lang="es-CL"/>
        </a:p>
      </dgm:t>
    </dgm:pt>
    <dgm:pt modelId="{21EC004D-5869-40E4-B7AD-73B03C7AAB65}" type="parTrans" cxnId="{69F138C8-D89E-42C3-9347-2CD47E407D33}">
      <dgm:prSet/>
      <dgm:spPr/>
      <dgm:t>
        <a:bodyPr/>
        <a:lstStyle/>
        <a:p>
          <a:endParaRPr lang="es-CL"/>
        </a:p>
      </dgm:t>
    </dgm:pt>
    <dgm:pt modelId="{410B406B-89C9-4B34-9F72-B31F2D900841}" type="sibTrans" cxnId="{69F138C8-D89E-42C3-9347-2CD47E407D33}">
      <dgm:prSet/>
      <dgm:spPr/>
      <dgm:t>
        <a:bodyPr/>
        <a:lstStyle/>
        <a:p>
          <a:endParaRPr lang="es-CL"/>
        </a:p>
      </dgm:t>
    </dgm:pt>
    <dgm:pt modelId="{8D0AB5B5-493E-4963-B998-425C483B429D}">
      <dgm:prSet phldrT="[Texto]" custScaleY="55798" custLinFactX="-8333" custLinFactNeighborX="-100000" custLinFactNeighborY="1"/>
      <dgm:spPr/>
      <dgm:t>
        <a:bodyPr/>
        <a:lstStyle/>
        <a:p>
          <a:endParaRPr lang="es-CL"/>
        </a:p>
      </dgm:t>
    </dgm:pt>
    <dgm:pt modelId="{804DA609-A6DF-4178-AD81-072B9075197D}" type="parTrans" cxnId="{08B3A8CA-377C-4EB0-83A0-78FAEAC409A9}">
      <dgm:prSet/>
      <dgm:spPr/>
      <dgm:t>
        <a:bodyPr/>
        <a:lstStyle/>
        <a:p>
          <a:endParaRPr lang="es-CL"/>
        </a:p>
      </dgm:t>
    </dgm:pt>
    <dgm:pt modelId="{258B4393-AF2F-4C05-B43C-B3A6EF34FB73}" type="sibTrans" cxnId="{08B3A8CA-377C-4EB0-83A0-78FAEAC409A9}">
      <dgm:prSet/>
      <dgm:spPr/>
      <dgm:t>
        <a:bodyPr/>
        <a:lstStyle/>
        <a:p>
          <a:endParaRPr lang="es-CL"/>
        </a:p>
      </dgm:t>
    </dgm:pt>
    <dgm:pt modelId="{33A341B9-2024-4949-8439-756254F8DC0F}">
      <dgm:prSet phldrT="[Texto]" custScaleY="55798" custLinFactX="-8333" custLinFactNeighborX="-100000" custLinFactNeighborY="1"/>
      <dgm:spPr/>
      <dgm:t>
        <a:bodyPr/>
        <a:lstStyle/>
        <a:p>
          <a:endParaRPr lang="es-CL"/>
        </a:p>
      </dgm:t>
    </dgm:pt>
    <dgm:pt modelId="{05722A05-6323-413B-8364-8A26E783D42A}" type="parTrans" cxnId="{CC859EBD-845C-4C1E-9BE7-7F6BF88C0671}">
      <dgm:prSet/>
      <dgm:spPr/>
      <dgm:t>
        <a:bodyPr/>
        <a:lstStyle/>
        <a:p>
          <a:endParaRPr lang="es-CL"/>
        </a:p>
      </dgm:t>
    </dgm:pt>
    <dgm:pt modelId="{A937FAC8-F8D9-496A-96BC-9F9DF7CB8499}" type="sibTrans" cxnId="{CC859EBD-845C-4C1E-9BE7-7F6BF88C0671}">
      <dgm:prSet/>
      <dgm:spPr/>
      <dgm:t>
        <a:bodyPr/>
        <a:lstStyle/>
        <a:p>
          <a:endParaRPr lang="es-CL"/>
        </a:p>
      </dgm:t>
    </dgm:pt>
    <dgm:pt modelId="{F7037A29-EC17-456E-B60F-183E045E698E}" type="pres">
      <dgm:prSet presAssocID="{230DFB50-2A1D-4D51-BE46-DE818E4EF8A6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s-CL"/>
        </a:p>
      </dgm:t>
    </dgm:pt>
    <dgm:pt modelId="{7AD691DC-46D8-4275-BCDA-5ACEBC371DD3}" type="pres">
      <dgm:prSet presAssocID="{230DFB50-2A1D-4D51-BE46-DE818E4EF8A6}" presName="arrow" presStyleLbl="bgShp" presStyleIdx="0" presStyleCnt="1"/>
      <dgm:spPr/>
      <dgm:t>
        <a:bodyPr/>
        <a:lstStyle/>
        <a:p>
          <a:endParaRPr lang="es-CL"/>
        </a:p>
      </dgm:t>
    </dgm:pt>
    <dgm:pt modelId="{AF091962-4522-40B5-8E62-8F0778336C4E}" type="pres">
      <dgm:prSet presAssocID="{230DFB50-2A1D-4D51-BE46-DE818E4EF8A6}" presName="arrowDiagram5" presStyleCnt="0"/>
      <dgm:spPr/>
      <dgm:t>
        <a:bodyPr/>
        <a:lstStyle/>
        <a:p>
          <a:endParaRPr lang="es-CL"/>
        </a:p>
      </dgm:t>
    </dgm:pt>
    <dgm:pt modelId="{B14B1DE8-B2ED-47AE-B86E-8757364471B4}" type="pres">
      <dgm:prSet presAssocID="{0009B3B3-7397-4A61-BA93-E8F3914498DA}" presName="bullet5a" presStyleLbl="node1" presStyleIdx="0" presStyleCnt="5" custLinFactX="-2174" custLinFactNeighborX="-100000" custLinFactNeighborY="89499"/>
      <dgm:spPr/>
      <dgm:t>
        <a:bodyPr/>
        <a:lstStyle/>
        <a:p>
          <a:endParaRPr lang="es-CL"/>
        </a:p>
      </dgm:t>
    </dgm:pt>
    <dgm:pt modelId="{6B5B63D7-3EB7-4E8B-8AFA-FC7FBE5497CC}" type="pres">
      <dgm:prSet presAssocID="{0009B3B3-7397-4A61-BA93-E8F3914498DA}" presName="textBox5a" presStyleLbl="revTx" presStyleIdx="0" presStyleCnt="5" custScaleY="43981" custLinFactNeighborX="-33079" custLinFactNeighborY="560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9A6A05B6-0770-49BD-9B04-C4CA8D783322}" type="pres">
      <dgm:prSet presAssocID="{1344096F-0EB2-48B0-818D-2FBE0C84D449}" presName="bullet5b" presStyleLbl="node1" presStyleIdx="1" presStyleCnt="5" custLinFactX="-100000" custLinFactY="66723" custLinFactNeighborX="-131476" custLinFactNeighborY="100000"/>
      <dgm:spPr/>
      <dgm:t>
        <a:bodyPr/>
        <a:lstStyle/>
        <a:p>
          <a:endParaRPr lang="es-CL"/>
        </a:p>
      </dgm:t>
    </dgm:pt>
    <dgm:pt modelId="{DC75B82B-3CBC-48EB-9759-BAFECF2810E9}" type="pres">
      <dgm:prSet presAssocID="{1344096F-0EB2-48B0-818D-2FBE0C84D449}" presName="textBox5b" presStyleLbl="revTx" presStyleIdx="1" presStyleCnt="5" custScaleY="35084" custLinFactNeighborX="-54819" custLinFactNeighborY="-2465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700C0CA-6F5F-4A48-A813-E87E6684D4F7}" type="pres">
      <dgm:prSet presAssocID="{17D5139F-B8CE-4DDD-A7A3-49E96CF63CAD}" presName="bullet5c" presStyleLbl="node1" presStyleIdx="2" presStyleCnt="5" custLinFactX="-100000" custLinFactY="25043" custLinFactNeighborX="-125000" custLinFactNeighborY="100000"/>
      <dgm:spPr/>
      <dgm:t>
        <a:bodyPr/>
        <a:lstStyle/>
        <a:p>
          <a:endParaRPr lang="es-CL"/>
        </a:p>
      </dgm:t>
    </dgm:pt>
    <dgm:pt modelId="{613C1042-492D-4CA5-A520-DD451BBE1C55}" type="pres">
      <dgm:prSet presAssocID="{17D5139F-B8CE-4DDD-A7A3-49E96CF63CAD}" presName="textBox5c" presStyleLbl="revTx" presStyleIdx="2" presStyleCnt="5" custScaleY="33807" custLinFactNeighborX="-72712" custLinFactNeighborY="-2490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2A847031-4EE8-473B-B61D-CEAE09035742}" type="pres">
      <dgm:prSet presAssocID="{39CD6F82-3AB2-44AD-A4A9-3CA4E826CFC6}" presName="bullet5d" presStyleLbl="node1" presStyleIdx="3" presStyleCnt="5" custLinFactX="-100000" custLinFactNeighborX="-145699" custLinFactNeighborY="80244"/>
      <dgm:spPr/>
      <dgm:t>
        <a:bodyPr/>
        <a:lstStyle/>
        <a:p>
          <a:endParaRPr lang="es-CL"/>
        </a:p>
      </dgm:t>
    </dgm:pt>
    <dgm:pt modelId="{032DD5EC-14B1-4E58-9A91-5516E78AA5BF}" type="pres">
      <dgm:prSet presAssocID="{39CD6F82-3AB2-44AD-A4A9-3CA4E826CFC6}" presName="textBox5d" presStyleLbl="revTx" presStyleIdx="3" presStyleCnt="5" custScaleY="55424" custLinFactNeighborX="-100000" custLinFactNeighborY="4378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  <dgm:pt modelId="{3787116E-4EC0-4821-B8F2-C811D3AC6077}" type="pres">
      <dgm:prSet presAssocID="{A95538C0-E87E-429B-B57A-55DF856019B1}" presName="bullet5e" presStyleLbl="node1" presStyleIdx="4" presStyleCnt="5" custLinFactX="-100000" custLinFactNeighborX="-139873" custLinFactNeighborY="41563"/>
      <dgm:spPr/>
      <dgm:t>
        <a:bodyPr/>
        <a:lstStyle/>
        <a:p>
          <a:endParaRPr lang="es-CL"/>
        </a:p>
      </dgm:t>
    </dgm:pt>
    <dgm:pt modelId="{69A86F85-17A4-4772-A199-E0902C99AB31}" type="pres">
      <dgm:prSet presAssocID="{A95538C0-E87E-429B-B57A-55DF856019B1}" presName="textBox5e" presStyleLbl="revTx" presStyleIdx="4" presStyleCnt="5" custScaleY="55798" custLinFactX="-25000" custLinFactNeighborX="-100000" custLinFactNeighborY="1812">
        <dgm:presLayoutVars>
          <dgm:bulletEnabled val="1"/>
        </dgm:presLayoutVars>
      </dgm:prSet>
      <dgm:spPr/>
      <dgm:t>
        <a:bodyPr/>
        <a:lstStyle/>
        <a:p>
          <a:endParaRPr lang="es-CL"/>
        </a:p>
      </dgm:t>
    </dgm:pt>
  </dgm:ptLst>
  <dgm:cxnLst>
    <dgm:cxn modelId="{07C18C76-00AA-4A4E-820F-466B9D1ED4CF}" type="presOf" srcId="{1344096F-0EB2-48B0-818D-2FBE0C84D449}" destId="{DC75B82B-3CBC-48EB-9759-BAFECF2810E9}" srcOrd="0" destOrd="0" presId="urn:microsoft.com/office/officeart/2005/8/layout/arrow2"/>
    <dgm:cxn modelId="{08B3A8CA-377C-4EB0-83A0-78FAEAC409A9}" srcId="{230DFB50-2A1D-4D51-BE46-DE818E4EF8A6}" destId="{8D0AB5B5-493E-4963-B998-425C483B429D}" srcOrd="6" destOrd="0" parTransId="{804DA609-A6DF-4178-AD81-072B9075197D}" sibTransId="{258B4393-AF2F-4C05-B43C-B3A6EF34FB73}"/>
    <dgm:cxn modelId="{7265BB7D-AC76-440F-AF1A-D7A73575457A}" type="presOf" srcId="{17D5139F-B8CE-4DDD-A7A3-49E96CF63CAD}" destId="{613C1042-492D-4CA5-A520-DD451BBE1C55}" srcOrd="0" destOrd="0" presId="urn:microsoft.com/office/officeart/2005/8/layout/arrow2"/>
    <dgm:cxn modelId="{2F94202D-E300-4121-A695-72E1AB0B697C}" srcId="{230DFB50-2A1D-4D51-BE46-DE818E4EF8A6}" destId="{A95538C0-E87E-429B-B57A-55DF856019B1}" srcOrd="4" destOrd="0" parTransId="{392AC51B-BF38-4334-A2D0-6621D815600C}" sibTransId="{8554F2CA-559F-4CE1-AF98-C12385F7C953}"/>
    <dgm:cxn modelId="{CC859EBD-845C-4C1E-9BE7-7F6BF88C0671}" srcId="{230DFB50-2A1D-4D51-BE46-DE818E4EF8A6}" destId="{33A341B9-2024-4949-8439-756254F8DC0F}" srcOrd="7" destOrd="0" parTransId="{05722A05-6323-413B-8364-8A26E783D42A}" sibTransId="{A937FAC8-F8D9-496A-96BC-9F9DF7CB8499}"/>
    <dgm:cxn modelId="{19AA5B3D-AF26-472E-82F2-7FA040D752B7}" type="presOf" srcId="{230DFB50-2A1D-4D51-BE46-DE818E4EF8A6}" destId="{F7037A29-EC17-456E-B60F-183E045E698E}" srcOrd="0" destOrd="0" presId="urn:microsoft.com/office/officeart/2005/8/layout/arrow2"/>
    <dgm:cxn modelId="{523C7597-4699-4B7F-A1EF-A16E8FC81ECD}" srcId="{230DFB50-2A1D-4D51-BE46-DE818E4EF8A6}" destId="{1344096F-0EB2-48B0-818D-2FBE0C84D449}" srcOrd="1" destOrd="0" parTransId="{0318B24C-6913-4629-8CE9-D5C66E04A546}" sibTransId="{83CD1770-D260-485F-979A-5FE7AC0F76BC}"/>
    <dgm:cxn modelId="{80072F21-6AAC-472C-9791-663D6F5AF093}" srcId="{230DFB50-2A1D-4D51-BE46-DE818E4EF8A6}" destId="{17D5139F-B8CE-4DDD-A7A3-49E96CF63CAD}" srcOrd="2" destOrd="0" parTransId="{46D82350-1059-4EE5-B198-EA5320DE0964}" sibTransId="{536EEAA7-B759-4C18-B76E-3634F9695CF7}"/>
    <dgm:cxn modelId="{679160C1-D509-4301-B681-55AD51D18AF1}" srcId="{230DFB50-2A1D-4D51-BE46-DE818E4EF8A6}" destId="{39CD6F82-3AB2-44AD-A4A9-3CA4E826CFC6}" srcOrd="3" destOrd="0" parTransId="{D1F5758F-6ADA-44E7-AABC-84380ABED039}" sibTransId="{6CB27B43-E8DF-4517-8753-2FFC900D0B11}"/>
    <dgm:cxn modelId="{69F138C8-D89E-42C3-9347-2CD47E407D33}" srcId="{230DFB50-2A1D-4D51-BE46-DE818E4EF8A6}" destId="{5C83C4FD-BCF8-4A3B-9551-72F1AE85AAF9}" srcOrd="5" destOrd="0" parTransId="{21EC004D-5869-40E4-B7AD-73B03C7AAB65}" sibTransId="{410B406B-89C9-4B34-9F72-B31F2D900841}"/>
    <dgm:cxn modelId="{33CAE2D4-E6EC-4912-B8CB-9F30B583D60B}" srcId="{230DFB50-2A1D-4D51-BE46-DE818E4EF8A6}" destId="{0009B3B3-7397-4A61-BA93-E8F3914498DA}" srcOrd="0" destOrd="0" parTransId="{1219A93A-89DF-4424-BD27-B1194E095A20}" sibTransId="{E281F429-1C25-45CF-BC81-38B2D9499680}"/>
    <dgm:cxn modelId="{023CD7CC-49EE-45AC-8445-5ED6EB2D75DA}" type="presOf" srcId="{A95538C0-E87E-429B-B57A-55DF856019B1}" destId="{69A86F85-17A4-4772-A199-E0902C99AB31}" srcOrd="0" destOrd="0" presId="urn:microsoft.com/office/officeart/2005/8/layout/arrow2"/>
    <dgm:cxn modelId="{95605674-8E42-41CD-BFB2-F0EDA951568F}" type="presOf" srcId="{39CD6F82-3AB2-44AD-A4A9-3CA4E826CFC6}" destId="{032DD5EC-14B1-4E58-9A91-5516E78AA5BF}" srcOrd="0" destOrd="0" presId="urn:microsoft.com/office/officeart/2005/8/layout/arrow2"/>
    <dgm:cxn modelId="{E97260EB-F489-4BC4-8ECE-A2A78A65856B}" type="presOf" srcId="{0009B3B3-7397-4A61-BA93-E8F3914498DA}" destId="{6B5B63D7-3EB7-4E8B-8AFA-FC7FBE5497CC}" srcOrd="0" destOrd="0" presId="urn:microsoft.com/office/officeart/2005/8/layout/arrow2"/>
    <dgm:cxn modelId="{B0D5FCB4-26BC-4C6C-AC82-A9B58E512DEA}" type="presParOf" srcId="{F7037A29-EC17-456E-B60F-183E045E698E}" destId="{7AD691DC-46D8-4275-BCDA-5ACEBC371DD3}" srcOrd="0" destOrd="0" presId="urn:microsoft.com/office/officeart/2005/8/layout/arrow2"/>
    <dgm:cxn modelId="{285C2D1C-BAB1-46E3-A332-20D4C91990BD}" type="presParOf" srcId="{F7037A29-EC17-456E-B60F-183E045E698E}" destId="{AF091962-4522-40B5-8E62-8F0778336C4E}" srcOrd="1" destOrd="0" presId="urn:microsoft.com/office/officeart/2005/8/layout/arrow2"/>
    <dgm:cxn modelId="{51F546B0-AE31-43FE-BC29-7CE3C09FD027}" type="presParOf" srcId="{AF091962-4522-40B5-8E62-8F0778336C4E}" destId="{B14B1DE8-B2ED-47AE-B86E-8757364471B4}" srcOrd="0" destOrd="0" presId="urn:microsoft.com/office/officeart/2005/8/layout/arrow2"/>
    <dgm:cxn modelId="{FFE5BAD4-81D0-4CC7-BEC4-68040C11A321}" type="presParOf" srcId="{AF091962-4522-40B5-8E62-8F0778336C4E}" destId="{6B5B63D7-3EB7-4E8B-8AFA-FC7FBE5497CC}" srcOrd="1" destOrd="0" presId="urn:microsoft.com/office/officeart/2005/8/layout/arrow2"/>
    <dgm:cxn modelId="{46135B78-0D5E-4C64-9F4D-B4CF22F231F3}" type="presParOf" srcId="{AF091962-4522-40B5-8E62-8F0778336C4E}" destId="{9A6A05B6-0770-49BD-9B04-C4CA8D783322}" srcOrd="2" destOrd="0" presId="urn:microsoft.com/office/officeart/2005/8/layout/arrow2"/>
    <dgm:cxn modelId="{DE811CA5-A777-4A88-AB69-B905F5B6FBCE}" type="presParOf" srcId="{AF091962-4522-40B5-8E62-8F0778336C4E}" destId="{DC75B82B-3CBC-48EB-9759-BAFECF2810E9}" srcOrd="3" destOrd="0" presId="urn:microsoft.com/office/officeart/2005/8/layout/arrow2"/>
    <dgm:cxn modelId="{FE834E39-8D75-4845-81E0-8C5FA39A8783}" type="presParOf" srcId="{AF091962-4522-40B5-8E62-8F0778336C4E}" destId="{3700C0CA-6F5F-4A48-A813-E87E6684D4F7}" srcOrd="4" destOrd="0" presId="urn:microsoft.com/office/officeart/2005/8/layout/arrow2"/>
    <dgm:cxn modelId="{B37F495B-13FB-4FF2-8B65-F212BDE6D022}" type="presParOf" srcId="{AF091962-4522-40B5-8E62-8F0778336C4E}" destId="{613C1042-492D-4CA5-A520-DD451BBE1C55}" srcOrd="5" destOrd="0" presId="urn:microsoft.com/office/officeart/2005/8/layout/arrow2"/>
    <dgm:cxn modelId="{A6F4E517-7A3A-41F2-9EDB-F7B98C016660}" type="presParOf" srcId="{AF091962-4522-40B5-8E62-8F0778336C4E}" destId="{2A847031-4EE8-473B-B61D-CEAE09035742}" srcOrd="6" destOrd="0" presId="urn:microsoft.com/office/officeart/2005/8/layout/arrow2"/>
    <dgm:cxn modelId="{416EDE0C-EBC0-48E4-A8B9-759EBFAA55DC}" type="presParOf" srcId="{AF091962-4522-40B5-8E62-8F0778336C4E}" destId="{032DD5EC-14B1-4E58-9A91-5516E78AA5BF}" srcOrd="7" destOrd="0" presId="urn:microsoft.com/office/officeart/2005/8/layout/arrow2"/>
    <dgm:cxn modelId="{9FE74D04-842A-46AF-A90D-CA813EB0C1CC}" type="presParOf" srcId="{AF091962-4522-40B5-8E62-8F0778336C4E}" destId="{3787116E-4EC0-4821-B8F2-C811D3AC6077}" srcOrd="8" destOrd="0" presId="urn:microsoft.com/office/officeart/2005/8/layout/arrow2"/>
    <dgm:cxn modelId="{D9FFF113-0353-40B7-AB59-225E094CEE25}" type="presParOf" srcId="{AF091962-4522-40B5-8E62-8F0778336C4E}" destId="{69A86F85-17A4-4772-A199-E0902C99AB31}" srcOrd="9" destOrd="0" presId="urn:microsoft.com/office/officeart/2005/8/layout/arrow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/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/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/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2F970CBF-041F-45BF-B492-9CE9D8F9F297}" type="presOf" srcId="{47BE0949-DDD2-48DD-8D54-05CD7CBF314B}" destId="{049CFBC0-7AF7-4925-876E-8BF13A385BB3}" srcOrd="0" destOrd="0" presId="urn:microsoft.com/office/officeart/2005/8/layout/process4"/>
    <dgm:cxn modelId="{E6FF3DF0-75AE-459A-8F9E-519E8E92107D}" type="presOf" srcId="{71CFD67A-E139-4D6A-A71E-F7420F894E81}" destId="{915D98C5-F801-4D4F-89A1-3AE4C44B9684}" srcOrd="0" destOrd="0" presId="urn:microsoft.com/office/officeart/2005/8/layout/process4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49222623-903F-4ACB-AD34-C92070894EA8}" type="presOf" srcId="{B9F5CB8A-5CD2-42B3-91C3-7983B863215B}" destId="{EFC81864-98BD-457F-922F-05E0789B88B4}" srcOrd="0" destOrd="0" presId="urn:microsoft.com/office/officeart/2005/8/layout/process4"/>
    <dgm:cxn modelId="{673314A9-1C0D-4EDA-A4CF-DE8C12E36808}" type="presOf" srcId="{F1BE3C3B-F27D-4E87-B4C8-7804C5AA6FEF}" destId="{31B03D11-9EDB-42FC-8D2D-CAF02A86445D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49AE5DDA-010C-4D90-AE30-42F8E99425B3}" type="presOf" srcId="{F5B10812-3252-4746-8C88-C20578BABBE9}" destId="{2F3C1B2F-3087-445F-A85C-61D44234B73E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8CBF6293-0A38-4DAD-90EE-C312A2FE8A37}" type="presOf" srcId="{D1E38AE9-6672-4A8C-AC86-CC2A2FB83EA5}" destId="{BFA0FC84-CB8B-42BA-B4CE-E76ABACCB7C1}" srcOrd="0" destOrd="0" presId="urn:microsoft.com/office/officeart/2005/8/layout/process4"/>
    <dgm:cxn modelId="{82C48C6C-B97E-4DF4-8CAC-085DD7D36773}" type="presParOf" srcId="{2F3C1B2F-3087-445F-A85C-61D44234B73E}" destId="{4C534D8C-9FBB-4210-BF84-5FFF3CC8223E}" srcOrd="0" destOrd="0" presId="urn:microsoft.com/office/officeart/2005/8/layout/process4"/>
    <dgm:cxn modelId="{D7D08877-A678-4515-9261-77C9E981B74C}" type="presParOf" srcId="{4C534D8C-9FBB-4210-BF84-5FFF3CC8223E}" destId="{049CFBC0-7AF7-4925-876E-8BF13A385BB3}" srcOrd="0" destOrd="0" presId="urn:microsoft.com/office/officeart/2005/8/layout/process4"/>
    <dgm:cxn modelId="{790E4D4A-F2AB-4049-9D5E-D6B3F9F660B8}" type="presParOf" srcId="{2F3C1B2F-3087-445F-A85C-61D44234B73E}" destId="{8E42BCEA-B8E1-4C2E-B423-1BA8D0A5B348}" srcOrd="1" destOrd="0" presId="urn:microsoft.com/office/officeart/2005/8/layout/process4"/>
    <dgm:cxn modelId="{DC80D44D-AE5C-4E09-ADBA-AC89030D1831}" type="presParOf" srcId="{2F3C1B2F-3087-445F-A85C-61D44234B73E}" destId="{14CDC415-81FE-49A5-B8F2-4E3281359174}" srcOrd="2" destOrd="0" presId="urn:microsoft.com/office/officeart/2005/8/layout/process4"/>
    <dgm:cxn modelId="{0367C0CB-FFC1-408E-90EA-17F31B70F6C0}" type="presParOf" srcId="{14CDC415-81FE-49A5-B8F2-4E3281359174}" destId="{EFC81864-98BD-457F-922F-05E0789B88B4}" srcOrd="0" destOrd="0" presId="urn:microsoft.com/office/officeart/2005/8/layout/process4"/>
    <dgm:cxn modelId="{B5B2C9FE-E249-4154-BD35-D8C85C138613}" type="presParOf" srcId="{2F3C1B2F-3087-445F-A85C-61D44234B73E}" destId="{400A8CEB-C8FF-41C0-BAC8-8723F2EAE279}" srcOrd="3" destOrd="0" presId="urn:microsoft.com/office/officeart/2005/8/layout/process4"/>
    <dgm:cxn modelId="{2B3230A6-5A23-4342-9481-78EBC9A81651}" type="presParOf" srcId="{2F3C1B2F-3087-445F-A85C-61D44234B73E}" destId="{0B9A09DB-3D41-4AE0-9E71-7E729F15D23C}" srcOrd="4" destOrd="0" presId="urn:microsoft.com/office/officeart/2005/8/layout/process4"/>
    <dgm:cxn modelId="{9FBE076C-0A0A-4A67-80D0-A37004E6A4F6}" type="presParOf" srcId="{0B9A09DB-3D41-4AE0-9E71-7E729F15D23C}" destId="{31B03D11-9EDB-42FC-8D2D-CAF02A86445D}" srcOrd="0" destOrd="0" presId="urn:microsoft.com/office/officeart/2005/8/layout/process4"/>
    <dgm:cxn modelId="{1970F662-54E0-4585-B55A-29B9BA2492A7}" type="presParOf" srcId="{2F3C1B2F-3087-445F-A85C-61D44234B73E}" destId="{F1B3DAA0-5212-4347-8B6E-36FBA1A6D3FF}" srcOrd="5" destOrd="0" presId="urn:microsoft.com/office/officeart/2005/8/layout/process4"/>
    <dgm:cxn modelId="{99982EAA-F757-4F35-98EC-0DDB026D1843}" type="presParOf" srcId="{2F3C1B2F-3087-445F-A85C-61D44234B73E}" destId="{08BD29B4-619B-4F4D-9442-823419ACF93C}" srcOrd="6" destOrd="0" presId="urn:microsoft.com/office/officeart/2005/8/layout/process4"/>
    <dgm:cxn modelId="{815BAC7A-F157-4D16-8862-23177A3306E2}" type="presParOf" srcId="{08BD29B4-619B-4F4D-9442-823419ACF93C}" destId="{BFA0FC84-CB8B-42BA-B4CE-E76ABACCB7C1}" srcOrd="0" destOrd="0" presId="urn:microsoft.com/office/officeart/2005/8/layout/process4"/>
    <dgm:cxn modelId="{9354722D-4EFE-47AD-9520-335192DCA04D}" type="presParOf" srcId="{2F3C1B2F-3087-445F-A85C-61D44234B73E}" destId="{1C95B000-19D9-4A8C-B359-C537D51E3550}" srcOrd="7" destOrd="0" presId="urn:microsoft.com/office/officeart/2005/8/layout/process4"/>
    <dgm:cxn modelId="{6B80ABAD-F1E3-418F-9030-9A019ED28AE7}" type="presParOf" srcId="{2F3C1B2F-3087-445F-A85C-61D44234B73E}" destId="{B889B12C-8D73-4D8C-B904-BB8A67AF485D}" srcOrd="8" destOrd="0" presId="urn:microsoft.com/office/officeart/2005/8/layout/process4"/>
    <dgm:cxn modelId="{F1960795-9DDE-4804-B387-83D87E54A1EE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/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/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/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2F028BFC-4E9B-47D4-89B7-3A64F0676B25}" type="presOf" srcId="{B9F5CB8A-5CD2-42B3-91C3-7983B863215B}" destId="{EFC81864-98BD-457F-922F-05E0789B88B4}" srcOrd="0" destOrd="0" presId="urn:microsoft.com/office/officeart/2005/8/layout/process4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45B6213E-9FE0-4686-B2D5-609E132BA3D0}" type="presOf" srcId="{F5B10812-3252-4746-8C88-C20578BABBE9}" destId="{2F3C1B2F-3087-445F-A85C-61D44234B73E}" srcOrd="0" destOrd="0" presId="urn:microsoft.com/office/officeart/2005/8/layout/process4"/>
    <dgm:cxn modelId="{FAB5067B-70AD-4976-B852-5CDFF8D781D1}" type="presOf" srcId="{71CFD67A-E139-4D6A-A71E-F7420F894E81}" destId="{915D98C5-F801-4D4F-89A1-3AE4C44B9684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542C2587-05B8-4B27-8944-46A0ED65E54D}" type="presOf" srcId="{F1BE3C3B-F27D-4E87-B4C8-7804C5AA6FEF}" destId="{31B03D11-9EDB-42FC-8D2D-CAF02A86445D}" srcOrd="0" destOrd="0" presId="urn:microsoft.com/office/officeart/2005/8/layout/process4"/>
    <dgm:cxn modelId="{C8E2F971-651B-47E2-86A3-55038AFF8A01}" type="presOf" srcId="{47BE0949-DDD2-48DD-8D54-05CD7CBF314B}" destId="{049CFBC0-7AF7-4925-876E-8BF13A385BB3}" srcOrd="0" destOrd="0" presId="urn:microsoft.com/office/officeart/2005/8/layout/process4"/>
    <dgm:cxn modelId="{C6619D9B-B6D9-495D-BC1D-AA1D6B8A4757}" type="presOf" srcId="{D1E38AE9-6672-4A8C-AC86-CC2A2FB83EA5}" destId="{BFA0FC84-CB8B-42BA-B4CE-E76ABACCB7C1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8E0AE0C9-CC86-4B66-B04B-BC24C5F8C837}" type="presParOf" srcId="{2F3C1B2F-3087-445F-A85C-61D44234B73E}" destId="{4C534D8C-9FBB-4210-BF84-5FFF3CC8223E}" srcOrd="0" destOrd="0" presId="urn:microsoft.com/office/officeart/2005/8/layout/process4"/>
    <dgm:cxn modelId="{BA914105-1FC4-406A-BC4F-041EA9EDA1E4}" type="presParOf" srcId="{4C534D8C-9FBB-4210-BF84-5FFF3CC8223E}" destId="{049CFBC0-7AF7-4925-876E-8BF13A385BB3}" srcOrd="0" destOrd="0" presId="urn:microsoft.com/office/officeart/2005/8/layout/process4"/>
    <dgm:cxn modelId="{56CA7106-977D-4303-B0CF-A1C5085675AB}" type="presParOf" srcId="{2F3C1B2F-3087-445F-A85C-61D44234B73E}" destId="{8E42BCEA-B8E1-4C2E-B423-1BA8D0A5B348}" srcOrd="1" destOrd="0" presId="urn:microsoft.com/office/officeart/2005/8/layout/process4"/>
    <dgm:cxn modelId="{4FD63E98-A731-4144-A447-E0B5AFD80649}" type="presParOf" srcId="{2F3C1B2F-3087-445F-A85C-61D44234B73E}" destId="{14CDC415-81FE-49A5-B8F2-4E3281359174}" srcOrd="2" destOrd="0" presId="urn:microsoft.com/office/officeart/2005/8/layout/process4"/>
    <dgm:cxn modelId="{041A716C-8B3C-4FFA-9B01-23EAA2E5A4BA}" type="presParOf" srcId="{14CDC415-81FE-49A5-B8F2-4E3281359174}" destId="{EFC81864-98BD-457F-922F-05E0789B88B4}" srcOrd="0" destOrd="0" presId="urn:microsoft.com/office/officeart/2005/8/layout/process4"/>
    <dgm:cxn modelId="{EB27DA3E-1550-4D64-8C30-11DA1C7D6854}" type="presParOf" srcId="{2F3C1B2F-3087-445F-A85C-61D44234B73E}" destId="{400A8CEB-C8FF-41C0-BAC8-8723F2EAE279}" srcOrd="3" destOrd="0" presId="urn:microsoft.com/office/officeart/2005/8/layout/process4"/>
    <dgm:cxn modelId="{E5168F62-29C9-48CD-9C28-04B29A01DEA0}" type="presParOf" srcId="{2F3C1B2F-3087-445F-A85C-61D44234B73E}" destId="{0B9A09DB-3D41-4AE0-9E71-7E729F15D23C}" srcOrd="4" destOrd="0" presId="urn:microsoft.com/office/officeart/2005/8/layout/process4"/>
    <dgm:cxn modelId="{20D65FF0-EE96-4623-BC44-54BFBD4657C4}" type="presParOf" srcId="{0B9A09DB-3D41-4AE0-9E71-7E729F15D23C}" destId="{31B03D11-9EDB-42FC-8D2D-CAF02A86445D}" srcOrd="0" destOrd="0" presId="urn:microsoft.com/office/officeart/2005/8/layout/process4"/>
    <dgm:cxn modelId="{95FB4844-A3B1-4A2A-ADF5-21952648D362}" type="presParOf" srcId="{2F3C1B2F-3087-445F-A85C-61D44234B73E}" destId="{F1B3DAA0-5212-4347-8B6E-36FBA1A6D3FF}" srcOrd="5" destOrd="0" presId="urn:microsoft.com/office/officeart/2005/8/layout/process4"/>
    <dgm:cxn modelId="{D6C5E436-883D-4D69-A12C-C0F32167BE3F}" type="presParOf" srcId="{2F3C1B2F-3087-445F-A85C-61D44234B73E}" destId="{08BD29B4-619B-4F4D-9442-823419ACF93C}" srcOrd="6" destOrd="0" presId="urn:microsoft.com/office/officeart/2005/8/layout/process4"/>
    <dgm:cxn modelId="{FCBFA468-C98A-477E-B82F-D3435ADF1FCC}" type="presParOf" srcId="{08BD29B4-619B-4F4D-9442-823419ACF93C}" destId="{BFA0FC84-CB8B-42BA-B4CE-E76ABACCB7C1}" srcOrd="0" destOrd="0" presId="urn:microsoft.com/office/officeart/2005/8/layout/process4"/>
    <dgm:cxn modelId="{1A73822E-6580-4D29-987F-CDDBB005D686}" type="presParOf" srcId="{2F3C1B2F-3087-445F-A85C-61D44234B73E}" destId="{1C95B000-19D9-4A8C-B359-C537D51E3550}" srcOrd="7" destOrd="0" presId="urn:microsoft.com/office/officeart/2005/8/layout/process4"/>
    <dgm:cxn modelId="{9C68E01F-A5C6-424A-8497-7D89F10D0499}" type="presParOf" srcId="{2F3C1B2F-3087-445F-A85C-61D44234B73E}" destId="{B889B12C-8D73-4D8C-B904-BB8A67AF485D}" srcOrd="8" destOrd="0" presId="urn:microsoft.com/office/officeart/2005/8/layout/process4"/>
    <dgm:cxn modelId="{DC121B97-BAEB-4E07-A789-1026989E255A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/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/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/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CBBF189E-F88F-4522-B4A3-ADECF7EF7AB2}" type="presOf" srcId="{47BE0949-DDD2-48DD-8D54-05CD7CBF314B}" destId="{049CFBC0-7AF7-4925-876E-8BF13A385BB3}" srcOrd="0" destOrd="0" presId="urn:microsoft.com/office/officeart/2005/8/layout/process4"/>
    <dgm:cxn modelId="{A850E932-45A0-42D3-8894-EBB1EB3A606E}" type="presOf" srcId="{F5B10812-3252-4746-8C88-C20578BABBE9}" destId="{2F3C1B2F-3087-445F-A85C-61D44234B73E}" srcOrd="0" destOrd="0" presId="urn:microsoft.com/office/officeart/2005/8/layout/process4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7703DCE0-4A2E-4474-A96E-E9D81FD98049}" type="presOf" srcId="{F1BE3C3B-F27D-4E87-B4C8-7804C5AA6FEF}" destId="{31B03D11-9EDB-42FC-8D2D-CAF02A86445D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B2C15640-DDA5-43F3-8ABA-1F9EE7FDAA0E}" type="presOf" srcId="{D1E38AE9-6672-4A8C-AC86-CC2A2FB83EA5}" destId="{BFA0FC84-CB8B-42BA-B4CE-E76ABACCB7C1}" srcOrd="0" destOrd="0" presId="urn:microsoft.com/office/officeart/2005/8/layout/process4"/>
    <dgm:cxn modelId="{F130CD60-35CA-40F2-BDDF-B58CE98F1F76}" type="presOf" srcId="{B9F5CB8A-5CD2-42B3-91C3-7983B863215B}" destId="{EFC81864-98BD-457F-922F-05E0789B88B4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140CC2BF-E934-4B30-8D0E-B5CDF07470B6}" type="presOf" srcId="{71CFD67A-E139-4D6A-A71E-F7420F894E81}" destId="{915D98C5-F801-4D4F-89A1-3AE4C44B9684}" srcOrd="0" destOrd="0" presId="urn:microsoft.com/office/officeart/2005/8/layout/process4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DD5C07F4-DC4F-4301-B95D-7CA1041C1129}" type="presParOf" srcId="{2F3C1B2F-3087-445F-A85C-61D44234B73E}" destId="{4C534D8C-9FBB-4210-BF84-5FFF3CC8223E}" srcOrd="0" destOrd="0" presId="urn:microsoft.com/office/officeart/2005/8/layout/process4"/>
    <dgm:cxn modelId="{EDAE15EF-DCBE-4F7B-91D7-8C87DE4A8075}" type="presParOf" srcId="{4C534D8C-9FBB-4210-BF84-5FFF3CC8223E}" destId="{049CFBC0-7AF7-4925-876E-8BF13A385BB3}" srcOrd="0" destOrd="0" presId="urn:microsoft.com/office/officeart/2005/8/layout/process4"/>
    <dgm:cxn modelId="{3040721F-86BA-42B6-8E74-7AC89D542B86}" type="presParOf" srcId="{2F3C1B2F-3087-445F-A85C-61D44234B73E}" destId="{8E42BCEA-B8E1-4C2E-B423-1BA8D0A5B348}" srcOrd="1" destOrd="0" presId="urn:microsoft.com/office/officeart/2005/8/layout/process4"/>
    <dgm:cxn modelId="{9DC75D81-D636-4C71-A844-4DD781118FB0}" type="presParOf" srcId="{2F3C1B2F-3087-445F-A85C-61D44234B73E}" destId="{14CDC415-81FE-49A5-B8F2-4E3281359174}" srcOrd="2" destOrd="0" presId="urn:microsoft.com/office/officeart/2005/8/layout/process4"/>
    <dgm:cxn modelId="{24FF9A76-D634-44AF-8E24-D13E67A6F974}" type="presParOf" srcId="{14CDC415-81FE-49A5-B8F2-4E3281359174}" destId="{EFC81864-98BD-457F-922F-05E0789B88B4}" srcOrd="0" destOrd="0" presId="urn:microsoft.com/office/officeart/2005/8/layout/process4"/>
    <dgm:cxn modelId="{92F77405-8490-403E-BA90-626C05E5D128}" type="presParOf" srcId="{2F3C1B2F-3087-445F-A85C-61D44234B73E}" destId="{400A8CEB-C8FF-41C0-BAC8-8723F2EAE279}" srcOrd="3" destOrd="0" presId="urn:microsoft.com/office/officeart/2005/8/layout/process4"/>
    <dgm:cxn modelId="{9435EEEF-9E30-4EB6-8F2F-ED38285BD67A}" type="presParOf" srcId="{2F3C1B2F-3087-445F-A85C-61D44234B73E}" destId="{0B9A09DB-3D41-4AE0-9E71-7E729F15D23C}" srcOrd="4" destOrd="0" presId="urn:microsoft.com/office/officeart/2005/8/layout/process4"/>
    <dgm:cxn modelId="{D98B424B-B25A-4226-93AA-E7B740B01247}" type="presParOf" srcId="{0B9A09DB-3D41-4AE0-9E71-7E729F15D23C}" destId="{31B03D11-9EDB-42FC-8D2D-CAF02A86445D}" srcOrd="0" destOrd="0" presId="urn:microsoft.com/office/officeart/2005/8/layout/process4"/>
    <dgm:cxn modelId="{E680C40C-F568-4557-B00E-30567E054C5C}" type="presParOf" srcId="{2F3C1B2F-3087-445F-A85C-61D44234B73E}" destId="{F1B3DAA0-5212-4347-8B6E-36FBA1A6D3FF}" srcOrd="5" destOrd="0" presId="urn:microsoft.com/office/officeart/2005/8/layout/process4"/>
    <dgm:cxn modelId="{3848F08B-EC25-4F5A-8F44-A439E15EC311}" type="presParOf" srcId="{2F3C1B2F-3087-445F-A85C-61D44234B73E}" destId="{08BD29B4-619B-4F4D-9442-823419ACF93C}" srcOrd="6" destOrd="0" presId="urn:microsoft.com/office/officeart/2005/8/layout/process4"/>
    <dgm:cxn modelId="{ED69E04A-F596-4E0B-919F-65F7A3A2E21A}" type="presParOf" srcId="{08BD29B4-619B-4F4D-9442-823419ACF93C}" destId="{BFA0FC84-CB8B-42BA-B4CE-E76ABACCB7C1}" srcOrd="0" destOrd="0" presId="urn:microsoft.com/office/officeart/2005/8/layout/process4"/>
    <dgm:cxn modelId="{AF2288B2-2A90-4EF2-9ACD-1B78CADB59F8}" type="presParOf" srcId="{2F3C1B2F-3087-445F-A85C-61D44234B73E}" destId="{1C95B000-19D9-4A8C-B359-C537D51E3550}" srcOrd="7" destOrd="0" presId="urn:microsoft.com/office/officeart/2005/8/layout/process4"/>
    <dgm:cxn modelId="{10954C9E-1DBC-43E2-9528-6EFF9485B6F2}" type="presParOf" srcId="{2F3C1B2F-3087-445F-A85C-61D44234B73E}" destId="{B889B12C-8D73-4D8C-B904-BB8A67AF485D}" srcOrd="8" destOrd="0" presId="urn:microsoft.com/office/officeart/2005/8/layout/process4"/>
    <dgm:cxn modelId="{8B8F7EAC-799C-4BBC-ABBC-FA49C889E890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/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</dgm:spPr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/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/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AA3271E9-062C-42DF-9173-97BEAB7EF67B}" type="presOf" srcId="{F5B10812-3252-4746-8C88-C20578BABBE9}" destId="{2F3C1B2F-3087-445F-A85C-61D44234B73E}" srcOrd="0" destOrd="0" presId="urn:microsoft.com/office/officeart/2005/8/layout/process4"/>
    <dgm:cxn modelId="{9AAF2A4B-42C4-4E81-B6CF-E1608F9E43DD}" type="presOf" srcId="{D1E38AE9-6672-4A8C-AC86-CC2A2FB83EA5}" destId="{BFA0FC84-CB8B-42BA-B4CE-E76ABACCB7C1}" srcOrd="0" destOrd="0" presId="urn:microsoft.com/office/officeart/2005/8/layout/process4"/>
    <dgm:cxn modelId="{A64A63D6-FB02-4303-874E-AA2FE916BC32}" type="presOf" srcId="{47BE0949-DDD2-48DD-8D54-05CD7CBF314B}" destId="{049CFBC0-7AF7-4925-876E-8BF13A385BB3}" srcOrd="0" destOrd="0" presId="urn:microsoft.com/office/officeart/2005/8/layout/process4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6D38405E-575F-4D55-AE9F-0E55CBFE2DC0}" type="presOf" srcId="{71CFD67A-E139-4D6A-A71E-F7420F894E81}" destId="{915D98C5-F801-4D4F-89A1-3AE4C44B9684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238EB5A8-C795-438E-9ABA-00C027DBABA4}" type="presOf" srcId="{B9F5CB8A-5CD2-42B3-91C3-7983B863215B}" destId="{EFC81864-98BD-457F-922F-05E0789B88B4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B5F83310-F8B0-4932-8938-47049B4B3B6C}" type="presOf" srcId="{F1BE3C3B-F27D-4E87-B4C8-7804C5AA6FEF}" destId="{31B03D11-9EDB-42FC-8D2D-CAF02A86445D}" srcOrd="0" destOrd="0" presId="urn:microsoft.com/office/officeart/2005/8/layout/process4"/>
    <dgm:cxn modelId="{570AFFAB-4B40-40DC-B159-BD7ACDA7A121}" type="presParOf" srcId="{2F3C1B2F-3087-445F-A85C-61D44234B73E}" destId="{4C534D8C-9FBB-4210-BF84-5FFF3CC8223E}" srcOrd="0" destOrd="0" presId="urn:microsoft.com/office/officeart/2005/8/layout/process4"/>
    <dgm:cxn modelId="{D1633A56-F69D-4204-A5E5-4753020869F4}" type="presParOf" srcId="{4C534D8C-9FBB-4210-BF84-5FFF3CC8223E}" destId="{049CFBC0-7AF7-4925-876E-8BF13A385BB3}" srcOrd="0" destOrd="0" presId="urn:microsoft.com/office/officeart/2005/8/layout/process4"/>
    <dgm:cxn modelId="{09D92AD6-F9C5-44AF-A598-1CAF66D7AEAE}" type="presParOf" srcId="{2F3C1B2F-3087-445F-A85C-61D44234B73E}" destId="{8E42BCEA-B8E1-4C2E-B423-1BA8D0A5B348}" srcOrd="1" destOrd="0" presId="urn:microsoft.com/office/officeart/2005/8/layout/process4"/>
    <dgm:cxn modelId="{CB5AF773-66D9-4C1B-BC0F-9D8277256CDE}" type="presParOf" srcId="{2F3C1B2F-3087-445F-A85C-61D44234B73E}" destId="{14CDC415-81FE-49A5-B8F2-4E3281359174}" srcOrd="2" destOrd="0" presId="urn:microsoft.com/office/officeart/2005/8/layout/process4"/>
    <dgm:cxn modelId="{F2626391-CD8E-4208-B845-ECF51AE51FFC}" type="presParOf" srcId="{14CDC415-81FE-49A5-B8F2-4E3281359174}" destId="{EFC81864-98BD-457F-922F-05E0789B88B4}" srcOrd="0" destOrd="0" presId="urn:microsoft.com/office/officeart/2005/8/layout/process4"/>
    <dgm:cxn modelId="{C3D8AC95-AE3D-4E02-A709-AD7561837C47}" type="presParOf" srcId="{2F3C1B2F-3087-445F-A85C-61D44234B73E}" destId="{400A8CEB-C8FF-41C0-BAC8-8723F2EAE279}" srcOrd="3" destOrd="0" presId="urn:microsoft.com/office/officeart/2005/8/layout/process4"/>
    <dgm:cxn modelId="{BEAE1A51-FF56-4E9C-8D63-6A5DC05AE90E}" type="presParOf" srcId="{2F3C1B2F-3087-445F-A85C-61D44234B73E}" destId="{0B9A09DB-3D41-4AE0-9E71-7E729F15D23C}" srcOrd="4" destOrd="0" presId="urn:microsoft.com/office/officeart/2005/8/layout/process4"/>
    <dgm:cxn modelId="{684A8580-2A96-4341-94E0-2F1F80F72A39}" type="presParOf" srcId="{0B9A09DB-3D41-4AE0-9E71-7E729F15D23C}" destId="{31B03D11-9EDB-42FC-8D2D-CAF02A86445D}" srcOrd="0" destOrd="0" presId="urn:microsoft.com/office/officeart/2005/8/layout/process4"/>
    <dgm:cxn modelId="{A1A78644-DD28-4C5B-8BAA-66B0BB0574C8}" type="presParOf" srcId="{2F3C1B2F-3087-445F-A85C-61D44234B73E}" destId="{F1B3DAA0-5212-4347-8B6E-36FBA1A6D3FF}" srcOrd="5" destOrd="0" presId="urn:microsoft.com/office/officeart/2005/8/layout/process4"/>
    <dgm:cxn modelId="{BF8C6E19-A398-4F0D-B2F0-442F527C30B0}" type="presParOf" srcId="{2F3C1B2F-3087-445F-A85C-61D44234B73E}" destId="{08BD29B4-619B-4F4D-9442-823419ACF93C}" srcOrd="6" destOrd="0" presId="urn:microsoft.com/office/officeart/2005/8/layout/process4"/>
    <dgm:cxn modelId="{2DA122CE-50BB-45E9-91C1-1C868DCF5437}" type="presParOf" srcId="{08BD29B4-619B-4F4D-9442-823419ACF93C}" destId="{BFA0FC84-CB8B-42BA-B4CE-E76ABACCB7C1}" srcOrd="0" destOrd="0" presId="urn:microsoft.com/office/officeart/2005/8/layout/process4"/>
    <dgm:cxn modelId="{9838929F-2FE7-4D8A-BF01-5EB8EE119658}" type="presParOf" srcId="{2F3C1B2F-3087-445F-A85C-61D44234B73E}" destId="{1C95B000-19D9-4A8C-B359-C537D51E3550}" srcOrd="7" destOrd="0" presId="urn:microsoft.com/office/officeart/2005/8/layout/process4"/>
    <dgm:cxn modelId="{A7E2F04F-F5C2-4C13-8B05-044F4F6F7E18}" type="presParOf" srcId="{2F3C1B2F-3087-445F-A85C-61D44234B73E}" destId="{B889B12C-8D73-4D8C-B904-BB8A67AF485D}" srcOrd="8" destOrd="0" presId="urn:microsoft.com/office/officeart/2005/8/layout/process4"/>
    <dgm:cxn modelId="{9967E65F-174B-4AD2-BDAF-9E7776A069AF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99C1180-27D4-4DB1-81AF-7314A5ED9095}" type="doc">
      <dgm:prSet loTypeId="urn:microsoft.com/office/officeart/2005/8/layout/orgChart1" loCatId="hierarchy" qsTypeId="urn:microsoft.com/office/officeart/2005/8/quickstyle/3d1" qsCatId="3D" csTypeId="urn:microsoft.com/office/officeart/2005/8/colors/colorful1" csCatId="colorful" phldr="1"/>
      <dgm:spPr/>
      <dgm:t>
        <a:bodyPr/>
        <a:lstStyle/>
        <a:p>
          <a:endParaRPr lang="es-CL"/>
        </a:p>
      </dgm:t>
    </dgm:pt>
    <dgm:pt modelId="{63AB0BC0-E6B3-4D71-81BC-A0EE2285CD57}">
      <dgm:prSet phldrT="[Texto]"/>
      <dgm:spPr/>
      <dgm:t>
        <a:bodyPr/>
        <a:lstStyle/>
        <a:p>
          <a:r>
            <a:rPr lang="es-CL" dirty="0" smtClean="0"/>
            <a:t>Generación eléctrica</a:t>
          </a:r>
          <a:endParaRPr lang="es-CL" dirty="0"/>
        </a:p>
      </dgm:t>
    </dgm:pt>
    <dgm:pt modelId="{057131A8-04A9-44D5-A587-69E041937476}" type="parTrans" cxnId="{4FE67D91-4DB3-4503-9732-09C413F74141}">
      <dgm:prSet/>
      <dgm:spPr/>
      <dgm:t>
        <a:bodyPr/>
        <a:lstStyle/>
        <a:p>
          <a:endParaRPr lang="es-CL"/>
        </a:p>
      </dgm:t>
    </dgm:pt>
    <dgm:pt modelId="{C0B80A73-B7D2-4AC9-BA69-901CF2F74708}" type="sibTrans" cxnId="{4FE67D91-4DB3-4503-9732-09C413F74141}">
      <dgm:prSet/>
      <dgm:spPr/>
      <dgm:t>
        <a:bodyPr/>
        <a:lstStyle/>
        <a:p>
          <a:endParaRPr lang="es-CL"/>
        </a:p>
      </dgm:t>
    </dgm:pt>
    <dgm:pt modelId="{EA7FC204-5923-41B3-BBAB-76C626D658E3}">
      <dgm:prSet phldrT="[Texto]"/>
      <dgm:spPr/>
      <dgm:t>
        <a:bodyPr/>
        <a:lstStyle/>
        <a:p>
          <a:r>
            <a:rPr lang="es-CL" dirty="0" smtClean="0"/>
            <a:t>Escala de aplicación</a:t>
          </a:r>
          <a:endParaRPr lang="es-CL" dirty="0"/>
        </a:p>
      </dgm:t>
    </dgm:pt>
    <dgm:pt modelId="{B33106B0-30EF-40EA-B28F-C512A635509F}" type="parTrans" cxnId="{2F78EC24-B2A3-4851-BDC8-857AD905325A}">
      <dgm:prSet/>
      <dgm:spPr/>
      <dgm:t>
        <a:bodyPr/>
        <a:lstStyle/>
        <a:p>
          <a:endParaRPr lang="es-CL"/>
        </a:p>
      </dgm:t>
    </dgm:pt>
    <dgm:pt modelId="{B8F39079-EA9E-4C75-9D21-8573EDB5AA56}" type="sibTrans" cxnId="{2F78EC24-B2A3-4851-BDC8-857AD905325A}">
      <dgm:prSet/>
      <dgm:spPr/>
      <dgm:t>
        <a:bodyPr/>
        <a:lstStyle/>
        <a:p>
          <a:endParaRPr lang="es-CL"/>
        </a:p>
      </dgm:t>
    </dgm:pt>
    <dgm:pt modelId="{29F44143-F00C-4DFB-8C03-74A5044B69D6}">
      <dgm:prSet phldrT="[Texto]"/>
      <dgm:spPr/>
      <dgm:t>
        <a:bodyPr/>
        <a:lstStyle/>
        <a:p>
          <a:r>
            <a:rPr lang="es-CL" dirty="0" smtClean="0"/>
            <a:t>Tipo de eje</a:t>
          </a:r>
          <a:endParaRPr lang="es-CL" dirty="0"/>
        </a:p>
      </dgm:t>
    </dgm:pt>
    <dgm:pt modelId="{7399ED8A-8CFC-47FD-87D6-C75FBD157BAD}" type="parTrans" cxnId="{4980E8F9-5E3D-4F7A-A3E0-73D96858154F}">
      <dgm:prSet/>
      <dgm:spPr/>
      <dgm:t>
        <a:bodyPr/>
        <a:lstStyle/>
        <a:p>
          <a:endParaRPr lang="es-CL"/>
        </a:p>
      </dgm:t>
    </dgm:pt>
    <dgm:pt modelId="{D9FED1AA-6BE6-408A-9174-69A4C3C57BFC}" type="sibTrans" cxnId="{4980E8F9-5E3D-4F7A-A3E0-73D96858154F}">
      <dgm:prSet/>
      <dgm:spPr/>
      <dgm:t>
        <a:bodyPr/>
        <a:lstStyle/>
        <a:p>
          <a:endParaRPr lang="es-CL"/>
        </a:p>
      </dgm:t>
    </dgm:pt>
    <dgm:pt modelId="{94797F13-FAE2-4911-A4B6-3678F9E3104A}">
      <dgm:prSet phldrT="[Texto]"/>
      <dgm:spPr/>
      <dgm:t>
        <a:bodyPr/>
        <a:lstStyle/>
        <a:p>
          <a:r>
            <a:rPr lang="es-CL" dirty="0" smtClean="0"/>
            <a:t>Generador conectado a una red</a:t>
          </a:r>
          <a:endParaRPr lang="es-CL" dirty="0"/>
        </a:p>
      </dgm:t>
    </dgm:pt>
    <dgm:pt modelId="{A5AB770B-E9B0-41D3-9FAC-21A0AD9007DD}" type="parTrans" cxnId="{A30CB474-47CD-4263-B21B-23B1E55E9CC7}">
      <dgm:prSet/>
      <dgm:spPr/>
      <dgm:t>
        <a:bodyPr/>
        <a:lstStyle/>
        <a:p>
          <a:endParaRPr lang="es-CL"/>
        </a:p>
      </dgm:t>
    </dgm:pt>
    <dgm:pt modelId="{8CAA3DB2-0FD6-4EF6-B231-3AD0AF6EE516}" type="sibTrans" cxnId="{A30CB474-47CD-4263-B21B-23B1E55E9CC7}">
      <dgm:prSet/>
      <dgm:spPr/>
      <dgm:t>
        <a:bodyPr/>
        <a:lstStyle/>
        <a:p>
          <a:endParaRPr lang="es-CL"/>
        </a:p>
      </dgm:t>
    </dgm:pt>
    <dgm:pt modelId="{373E372B-6AB9-4A33-A656-2CB592909D1E}">
      <dgm:prSet phldrT="[Texto]"/>
      <dgm:spPr/>
      <dgm:t>
        <a:bodyPr/>
        <a:lstStyle/>
        <a:p>
          <a:r>
            <a:rPr lang="es-CL" dirty="0" smtClean="0"/>
            <a:t>Generador aislado</a:t>
          </a:r>
          <a:endParaRPr lang="es-CL" dirty="0"/>
        </a:p>
      </dgm:t>
    </dgm:pt>
    <dgm:pt modelId="{B2FBFC8F-D676-44A1-9E60-5894D59CE518}" type="parTrans" cxnId="{4C6A4A85-5A3A-477B-A305-8ED716899C9C}">
      <dgm:prSet/>
      <dgm:spPr/>
      <dgm:t>
        <a:bodyPr/>
        <a:lstStyle/>
        <a:p>
          <a:endParaRPr lang="es-CL"/>
        </a:p>
      </dgm:t>
    </dgm:pt>
    <dgm:pt modelId="{CB5FFE52-6367-4FE2-8F09-12E6000BD37A}" type="sibTrans" cxnId="{4C6A4A85-5A3A-477B-A305-8ED716899C9C}">
      <dgm:prSet/>
      <dgm:spPr/>
      <dgm:t>
        <a:bodyPr/>
        <a:lstStyle/>
        <a:p>
          <a:endParaRPr lang="es-CL"/>
        </a:p>
      </dgm:t>
    </dgm:pt>
    <dgm:pt modelId="{25775DCE-CBEF-421B-8782-8086ADDA62ED}">
      <dgm:prSet phldrT="[Texto]"/>
      <dgm:spPr/>
      <dgm:t>
        <a:bodyPr/>
        <a:lstStyle/>
        <a:p>
          <a:r>
            <a:rPr lang="es-CL" dirty="0" smtClean="0"/>
            <a:t>Tipo de generador</a:t>
          </a:r>
          <a:endParaRPr lang="es-CL" dirty="0"/>
        </a:p>
      </dgm:t>
    </dgm:pt>
    <dgm:pt modelId="{54EA32A8-7DA4-4AB2-A59B-DFE1AD9611FF}" type="parTrans" cxnId="{11718804-A1A8-428F-BF17-A6618F81BFF1}">
      <dgm:prSet/>
      <dgm:spPr/>
      <dgm:t>
        <a:bodyPr/>
        <a:lstStyle/>
        <a:p>
          <a:endParaRPr lang="es-CL"/>
        </a:p>
      </dgm:t>
    </dgm:pt>
    <dgm:pt modelId="{D0BA1498-B6D7-4B82-99FD-5B07591D2EFE}" type="sibTrans" cxnId="{11718804-A1A8-428F-BF17-A6618F81BFF1}">
      <dgm:prSet/>
      <dgm:spPr/>
      <dgm:t>
        <a:bodyPr/>
        <a:lstStyle/>
        <a:p>
          <a:endParaRPr lang="es-CL"/>
        </a:p>
      </dgm:t>
    </dgm:pt>
    <dgm:pt modelId="{F21FA56A-E213-486F-8FCF-FFE35ED6D8E9}">
      <dgm:prSet phldrT="[Texto]"/>
      <dgm:spPr/>
      <dgm:t>
        <a:bodyPr/>
        <a:lstStyle/>
        <a:p>
          <a:r>
            <a:rPr lang="es-CL" dirty="0" smtClean="0"/>
            <a:t>Tipo de control</a:t>
          </a:r>
          <a:endParaRPr lang="es-CL" dirty="0"/>
        </a:p>
      </dgm:t>
    </dgm:pt>
    <dgm:pt modelId="{76C6BCFD-EC22-443B-AC05-01E98463AF41}" type="parTrans" cxnId="{CF7FA0A8-9DA7-40FB-B5AB-76C3D119AF3B}">
      <dgm:prSet/>
      <dgm:spPr/>
      <dgm:t>
        <a:bodyPr/>
        <a:lstStyle/>
        <a:p>
          <a:endParaRPr lang="es-CL"/>
        </a:p>
      </dgm:t>
    </dgm:pt>
    <dgm:pt modelId="{26D95AB7-1425-4AF4-B0E1-A66702F1D16E}" type="sibTrans" cxnId="{CF7FA0A8-9DA7-40FB-B5AB-76C3D119AF3B}">
      <dgm:prSet/>
      <dgm:spPr/>
      <dgm:t>
        <a:bodyPr/>
        <a:lstStyle/>
        <a:p>
          <a:endParaRPr lang="es-CL"/>
        </a:p>
      </dgm:t>
    </dgm:pt>
    <dgm:pt modelId="{2F27696D-2444-47E6-A9AF-4401B7C92F96}">
      <dgm:prSet phldrT="[Texto]"/>
      <dgm:spPr/>
      <dgm:t>
        <a:bodyPr/>
        <a:lstStyle/>
        <a:p>
          <a:r>
            <a:rPr lang="es-CL" dirty="0" smtClean="0"/>
            <a:t>Eje horizontal</a:t>
          </a:r>
          <a:endParaRPr lang="es-CL" dirty="0"/>
        </a:p>
      </dgm:t>
    </dgm:pt>
    <dgm:pt modelId="{310CC3EF-F203-472C-9A04-AAC639ECBF7F}" type="parTrans" cxnId="{1CADAA0B-CF56-42ED-8A80-06C38AC6E801}">
      <dgm:prSet/>
      <dgm:spPr/>
      <dgm:t>
        <a:bodyPr/>
        <a:lstStyle/>
        <a:p>
          <a:endParaRPr lang="es-CL"/>
        </a:p>
      </dgm:t>
    </dgm:pt>
    <dgm:pt modelId="{D237C360-F26C-4191-B221-AF688CC88761}" type="sibTrans" cxnId="{1CADAA0B-CF56-42ED-8A80-06C38AC6E801}">
      <dgm:prSet/>
      <dgm:spPr/>
      <dgm:t>
        <a:bodyPr/>
        <a:lstStyle/>
        <a:p>
          <a:endParaRPr lang="es-CL"/>
        </a:p>
      </dgm:t>
    </dgm:pt>
    <dgm:pt modelId="{36501575-B56E-4C26-AB10-DAB3CED13250}">
      <dgm:prSet phldrT="[Texto]"/>
      <dgm:spPr/>
      <dgm:t>
        <a:bodyPr/>
        <a:lstStyle/>
        <a:p>
          <a:r>
            <a:rPr lang="es-CL" dirty="0" smtClean="0"/>
            <a:t>Eje vertical</a:t>
          </a:r>
          <a:endParaRPr lang="es-CL" dirty="0"/>
        </a:p>
      </dgm:t>
    </dgm:pt>
    <dgm:pt modelId="{689AAFB4-FF9A-4976-8EE7-7B50B2AA88AD}" type="parTrans" cxnId="{89A9D669-9166-481B-91FD-8A3CEA7BD216}">
      <dgm:prSet/>
      <dgm:spPr/>
      <dgm:t>
        <a:bodyPr/>
        <a:lstStyle/>
        <a:p>
          <a:endParaRPr lang="es-CL"/>
        </a:p>
      </dgm:t>
    </dgm:pt>
    <dgm:pt modelId="{608275F1-1128-4C9F-BFFF-C54789BCBFC2}" type="sibTrans" cxnId="{89A9D669-9166-481B-91FD-8A3CEA7BD216}">
      <dgm:prSet/>
      <dgm:spPr/>
      <dgm:t>
        <a:bodyPr/>
        <a:lstStyle/>
        <a:p>
          <a:endParaRPr lang="es-CL"/>
        </a:p>
      </dgm:t>
    </dgm:pt>
    <dgm:pt modelId="{06E5E4FE-1972-43A0-AD8D-4A0B9131E9D2}">
      <dgm:prSet phldrT="[Texto]"/>
      <dgm:spPr/>
      <dgm:t>
        <a:bodyPr/>
        <a:lstStyle/>
        <a:p>
          <a:r>
            <a:rPr lang="es-CL" dirty="0" smtClean="0"/>
            <a:t>Velocidad fija</a:t>
          </a:r>
          <a:endParaRPr lang="es-CL" dirty="0"/>
        </a:p>
      </dgm:t>
    </dgm:pt>
    <dgm:pt modelId="{42C8D2F6-0C06-4703-9120-D9388FFBEB60}" type="parTrans" cxnId="{D6F14C8D-5311-4A06-BED3-9BE2B992F612}">
      <dgm:prSet/>
      <dgm:spPr/>
      <dgm:t>
        <a:bodyPr/>
        <a:lstStyle/>
        <a:p>
          <a:endParaRPr lang="es-CL"/>
        </a:p>
      </dgm:t>
    </dgm:pt>
    <dgm:pt modelId="{FAA7D788-C603-47EC-9797-406CCF3764A1}" type="sibTrans" cxnId="{D6F14C8D-5311-4A06-BED3-9BE2B992F612}">
      <dgm:prSet/>
      <dgm:spPr/>
      <dgm:t>
        <a:bodyPr/>
        <a:lstStyle/>
        <a:p>
          <a:endParaRPr lang="es-CL"/>
        </a:p>
      </dgm:t>
    </dgm:pt>
    <dgm:pt modelId="{C40F578F-7BCD-4894-99B9-A2C1E1A951EA}">
      <dgm:prSet phldrT="[Texto]"/>
      <dgm:spPr/>
      <dgm:t>
        <a:bodyPr/>
        <a:lstStyle/>
        <a:p>
          <a:r>
            <a:rPr lang="es-CL" dirty="0" smtClean="0"/>
            <a:t>Doblemente alimentado</a:t>
          </a:r>
          <a:endParaRPr lang="es-CL" dirty="0"/>
        </a:p>
      </dgm:t>
    </dgm:pt>
    <dgm:pt modelId="{5B551730-BFF6-4CBD-A242-75549A445157}" type="parTrans" cxnId="{9941A336-CFFA-4D80-B5BD-143EBACD8B3A}">
      <dgm:prSet/>
      <dgm:spPr/>
      <dgm:t>
        <a:bodyPr/>
        <a:lstStyle/>
        <a:p>
          <a:endParaRPr lang="es-CL"/>
        </a:p>
      </dgm:t>
    </dgm:pt>
    <dgm:pt modelId="{0DAB3E63-C78E-4BE9-9C82-1C529A90CFDA}" type="sibTrans" cxnId="{9941A336-CFFA-4D80-B5BD-143EBACD8B3A}">
      <dgm:prSet/>
      <dgm:spPr/>
      <dgm:t>
        <a:bodyPr/>
        <a:lstStyle/>
        <a:p>
          <a:endParaRPr lang="es-CL"/>
        </a:p>
      </dgm:t>
    </dgm:pt>
    <dgm:pt modelId="{679EAEC9-55C8-47F4-99B1-033F1E46A992}">
      <dgm:prSet phldrT="[Texto]"/>
      <dgm:spPr/>
      <dgm:t>
        <a:bodyPr/>
        <a:lstStyle/>
        <a:p>
          <a:r>
            <a:rPr lang="es-CL" dirty="0" smtClean="0"/>
            <a:t>Generador sincrónico</a:t>
          </a:r>
          <a:endParaRPr lang="es-CL" dirty="0"/>
        </a:p>
      </dgm:t>
    </dgm:pt>
    <dgm:pt modelId="{77E0A989-8AC7-46DC-9660-8EB2F8E09AC3}" type="parTrans" cxnId="{8B1007C6-4489-42D4-8D69-ECB19F8F2EF5}">
      <dgm:prSet/>
      <dgm:spPr/>
      <dgm:t>
        <a:bodyPr/>
        <a:lstStyle/>
        <a:p>
          <a:endParaRPr lang="es-CL"/>
        </a:p>
      </dgm:t>
    </dgm:pt>
    <dgm:pt modelId="{4756C060-6C5D-4875-8ADA-DBC7A703F55C}" type="sibTrans" cxnId="{8B1007C6-4489-42D4-8D69-ECB19F8F2EF5}">
      <dgm:prSet/>
      <dgm:spPr/>
      <dgm:t>
        <a:bodyPr/>
        <a:lstStyle/>
        <a:p>
          <a:endParaRPr lang="es-CL"/>
        </a:p>
      </dgm:t>
    </dgm:pt>
    <dgm:pt modelId="{68AA3D8E-90CB-4BF8-A784-010248C4C668}">
      <dgm:prSet phldrT="[Texto]"/>
      <dgm:spPr/>
      <dgm:t>
        <a:bodyPr/>
        <a:lstStyle/>
        <a:p>
          <a:r>
            <a:rPr lang="es-CL" dirty="0" err="1" smtClean="0"/>
            <a:t>Stall</a:t>
          </a:r>
          <a:endParaRPr lang="es-CL" dirty="0"/>
        </a:p>
      </dgm:t>
    </dgm:pt>
    <dgm:pt modelId="{FEC7B3DA-82D3-492B-BB03-2291205CC586}" type="parTrans" cxnId="{87C6C409-4982-45D7-A208-09175F901A38}">
      <dgm:prSet/>
      <dgm:spPr/>
      <dgm:t>
        <a:bodyPr/>
        <a:lstStyle/>
        <a:p>
          <a:endParaRPr lang="es-CL"/>
        </a:p>
      </dgm:t>
    </dgm:pt>
    <dgm:pt modelId="{20E73DF0-1C0C-4974-B2D5-094028E2B9B2}" type="sibTrans" cxnId="{87C6C409-4982-45D7-A208-09175F901A38}">
      <dgm:prSet/>
      <dgm:spPr/>
      <dgm:t>
        <a:bodyPr/>
        <a:lstStyle/>
        <a:p>
          <a:endParaRPr lang="es-CL"/>
        </a:p>
      </dgm:t>
    </dgm:pt>
    <dgm:pt modelId="{12B1CADB-D23B-41A6-9926-8189A49A9497}">
      <dgm:prSet phldrT="[Texto]"/>
      <dgm:spPr/>
      <dgm:t>
        <a:bodyPr/>
        <a:lstStyle/>
        <a:p>
          <a:r>
            <a:rPr lang="es-CL" dirty="0" smtClean="0"/>
            <a:t>Pitch</a:t>
          </a:r>
          <a:endParaRPr lang="es-CL" dirty="0"/>
        </a:p>
      </dgm:t>
    </dgm:pt>
    <dgm:pt modelId="{F6DBE5B8-154D-471C-96E3-6F7DBCD0B9A0}" type="parTrans" cxnId="{CE1176EA-05CB-46B7-829F-1BA6AE01A684}">
      <dgm:prSet/>
      <dgm:spPr/>
      <dgm:t>
        <a:bodyPr/>
        <a:lstStyle/>
        <a:p>
          <a:endParaRPr lang="es-CL"/>
        </a:p>
      </dgm:t>
    </dgm:pt>
    <dgm:pt modelId="{B2778721-8BCB-460E-A92A-1D6DDB955CC0}" type="sibTrans" cxnId="{CE1176EA-05CB-46B7-829F-1BA6AE01A684}">
      <dgm:prSet/>
      <dgm:spPr/>
      <dgm:t>
        <a:bodyPr/>
        <a:lstStyle/>
        <a:p>
          <a:endParaRPr lang="es-CL"/>
        </a:p>
      </dgm:t>
    </dgm:pt>
    <dgm:pt modelId="{DDEF8FD1-DCD0-40A7-99A4-1230544FF29E}">
      <dgm:prSet phldrT="[Texto]"/>
      <dgm:spPr/>
      <dgm:t>
        <a:bodyPr/>
        <a:lstStyle/>
        <a:p>
          <a:r>
            <a:rPr lang="es-CL" dirty="0" smtClean="0"/>
            <a:t>Molienda</a:t>
          </a:r>
          <a:endParaRPr lang="es-CL" dirty="0"/>
        </a:p>
      </dgm:t>
    </dgm:pt>
    <dgm:pt modelId="{8818C6F5-DEAF-4362-9EBB-10BA6892234A}" type="parTrans" cxnId="{54CA64B2-99FF-42D5-80E0-1CD917CAD048}">
      <dgm:prSet/>
      <dgm:spPr/>
      <dgm:t>
        <a:bodyPr/>
        <a:lstStyle/>
        <a:p>
          <a:endParaRPr lang="es-CL"/>
        </a:p>
      </dgm:t>
    </dgm:pt>
    <dgm:pt modelId="{384EA66F-40A2-420D-B3AC-070630A830FA}" type="sibTrans" cxnId="{54CA64B2-99FF-42D5-80E0-1CD917CAD048}">
      <dgm:prSet/>
      <dgm:spPr/>
      <dgm:t>
        <a:bodyPr/>
        <a:lstStyle/>
        <a:p>
          <a:endParaRPr lang="es-CL"/>
        </a:p>
      </dgm:t>
    </dgm:pt>
    <dgm:pt modelId="{BCE85F72-48BF-4124-B212-DB29D0FFED5E}">
      <dgm:prSet phldrT="[Texto]"/>
      <dgm:spPr/>
      <dgm:t>
        <a:bodyPr/>
        <a:lstStyle/>
        <a:p>
          <a:r>
            <a:rPr lang="es-CL" dirty="0" smtClean="0"/>
            <a:t>Bombeo</a:t>
          </a:r>
          <a:endParaRPr lang="es-CL" dirty="0"/>
        </a:p>
      </dgm:t>
    </dgm:pt>
    <dgm:pt modelId="{472C2094-7EF2-469C-AAB0-C58521400983}" type="parTrans" cxnId="{9C92ACB9-9A96-40D4-93B5-D0B4B2875539}">
      <dgm:prSet/>
      <dgm:spPr/>
      <dgm:t>
        <a:bodyPr/>
        <a:lstStyle/>
        <a:p>
          <a:endParaRPr lang="es-CL"/>
        </a:p>
      </dgm:t>
    </dgm:pt>
    <dgm:pt modelId="{C03E8DBF-E819-4494-94DB-CAE293A6D584}" type="sibTrans" cxnId="{9C92ACB9-9A96-40D4-93B5-D0B4B2875539}">
      <dgm:prSet/>
      <dgm:spPr/>
      <dgm:t>
        <a:bodyPr/>
        <a:lstStyle/>
        <a:p>
          <a:endParaRPr lang="es-CL"/>
        </a:p>
      </dgm:t>
    </dgm:pt>
    <dgm:pt modelId="{B8BB7046-F26A-4D61-8101-38A28461ACD4}">
      <dgm:prSet phldrT="[Texto]"/>
      <dgm:spPr/>
      <dgm:t>
        <a:bodyPr/>
        <a:lstStyle/>
        <a:p>
          <a:r>
            <a:rPr lang="es-CL" dirty="0" smtClean="0"/>
            <a:t>Otro</a:t>
          </a:r>
          <a:endParaRPr lang="es-CL" dirty="0"/>
        </a:p>
      </dgm:t>
    </dgm:pt>
    <dgm:pt modelId="{FA038FF7-9A38-4F8D-B11F-97C6849360F2}" type="parTrans" cxnId="{F91C70C6-B0E4-47BF-9470-4A7277ED432F}">
      <dgm:prSet/>
      <dgm:spPr/>
      <dgm:t>
        <a:bodyPr/>
        <a:lstStyle/>
        <a:p>
          <a:endParaRPr lang="es-CL"/>
        </a:p>
      </dgm:t>
    </dgm:pt>
    <dgm:pt modelId="{29E14177-AB17-48F2-83B5-3B1C83052715}" type="sibTrans" cxnId="{F91C70C6-B0E4-47BF-9470-4A7277ED432F}">
      <dgm:prSet/>
      <dgm:spPr/>
      <dgm:t>
        <a:bodyPr/>
        <a:lstStyle/>
        <a:p>
          <a:endParaRPr lang="es-CL"/>
        </a:p>
      </dgm:t>
    </dgm:pt>
    <dgm:pt modelId="{0BD492AC-730A-4743-BFE9-9F067D10D233}" type="pres">
      <dgm:prSet presAssocID="{399C1180-27D4-4DB1-81AF-7314A5ED9095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s-CL"/>
        </a:p>
      </dgm:t>
    </dgm:pt>
    <dgm:pt modelId="{BFBE7522-7532-49B9-9C4C-2D7794A17B29}" type="pres">
      <dgm:prSet presAssocID="{DDEF8FD1-DCD0-40A7-99A4-1230544FF29E}" presName="hierRoot1" presStyleCnt="0">
        <dgm:presLayoutVars>
          <dgm:hierBranch val="init"/>
        </dgm:presLayoutVars>
      </dgm:prSet>
      <dgm:spPr/>
    </dgm:pt>
    <dgm:pt modelId="{2972FFD8-2374-459D-8E65-8D6C98461FE0}" type="pres">
      <dgm:prSet presAssocID="{DDEF8FD1-DCD0-40A7-99A4-1230544FF29E}" presName="rootComposite1" presStyleCnt="0"/>
      <dgm:spPr/>
    </dgm:pt>
    <dgm:pt modelId="{E4553574-083F-4BFD-A6D0-D9DA73C8F366}" type="pres">
      <dgm:prSet presAssocID="{DDEF8FD1-DCD0-40A7-99A4-1230544FF29E}" presName="rootText1" presStyleLbl="node0" presStyleIdx="0" presStyleCnt="3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89BDE207-9FDE-45C6-B54F-15E848FECC0F}" type="pres">
      <dgm:prSet presAssocID="{DDEF8FD1-DCD0-40A7-99A4-1230544FF29E}" presName="rootConnector1" presStyleLbl="node1" presStyleIdx="0" presStyleCnt="0"/>
      <dgm:spPr/>
      <dgm:t>
        <a:bodyPr/>
        <a:lstStyle/>
        <a:p>
          <a:endParaRPr lang="es-CL"/>
        </a:p>
      </dgm:t>
    </dgm:pt>
    <dgm:pt modelId="{61B54125-BC12-4377-A4B5-24BE900DCE46}" type="pres">
      <dgm:prSet presAssocID="{DDEF8FD1-DCD0-40A7-99A4-1230544FF29E}" presName="hierChild2" presStyleCnt="0"/>
      <dgm:spPr/>
    </dgm:pt>
    <dgm:pt modelId="{81D604B3-DE3B-49FC-AF4E-8FF89AC3E712}" type="pres">
      <dgm:prSet presAssocID="{DDEF8FD1-DCD0-40A7-99A4-1230544FF29E}" presName="hierChild3" presStyleCnt="0"/>
      <dgm:spPr/>
    </dgm:pt>
    <dgm:pt modelId="{345CD18F-4199-4EF1-9F2C-F2E5F574763D}" type="pres">
      <dgm:prSet presAssocID="{63AB0BC0-E6B3-4D71-81BC-A0EE2285CD57}" presName="hierRoot1" presStyleCnt="0">
        <dgm:presLayoutVars>
          <dgm:hierBranch val="init"/>
        </dgm:presLayoutVars>
      </dgm:prSet>
      <dgm:spPr/>
    </dgm:pt>
    <dgm:pt modelId="{409461E7-18C3-4267-9902-7E4F0C3DFDAB}" type="pres">
      <dgm:prSet presAssocID="{63AB0BC0-E6B3-4D71-81BC-A0EE2285CD57}" presName="rootComposite1" presStyleCnt="0"/>
      <dgm:spPr/>
    </dgm:pt>
    <dgm:pt modelId="{7C4F905B-985B-4151-AD37-6B2C2A61B306}" type="pres">
      <dgm:prSet presAssocID="{63AB0BC0-E6B3-4D71-81BC-A0EE2285CD57}" presName="rootText1" presStyleLbl="node0" presStyleIdx="1" presStyleCnt="3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145D8552-8829-4CF8-AD54-475FFF8D19CF}" type="pres">
      <dgm:prSet presAssocID="{63AB0BC0-E6B3-4D71-81BC-A0EE2285CD57}" presName="rootConnector1" presStyleLbl="node1" presStyleIdx="0" presStyleCnt="0"/>
      <dgm:spPr/>
      <dgm:t>
        <a:bodyPr/>
        <a:lstStyle/>
        <a:p>
          <a:endParaRPr lang="es-CL"/>
        </a:p>
      </dgm:t>
    </dgm:pt>
    <dgm:pt modelId="{11763DCB-0CBA-401B-AA3E-0DBD31899DEE}" type="pres">
      <dgm:prSet presAssocID="{63AB0BC0-E6B3-4D71-81BC-A0EE2285CD57}" presName="hierChild2" presStyleCnt="0"/>
      <dgm:spPr/>
    </dgm:pt>
    <dgm:pt modelId="{5A2165AF-3D5D-4E2D-85FC-DADF22DDDC9C}" type="pres">
      <dgm:prSet presAssocID="{B33106B0-30EF-40EA-B28F-C512A635509F}" presName="Name37" presStyleLbl="parChTrans1D2" presStyleIdx="0" presStyleCnt="4"/>
      <dgm:spPr/>
      <dgm:t>
        <a:bodyPr/>
        <a:lstStyle/>
        <a:p>
          <a:endParaRPr lang="es-CL"/>
        </a:p>
      </dgm:t>
    </dgm:pt>
    <dgm:pt modelId="{4716C552-0683-4B4A-BF25-6C1C1D2A2DA0}" type="pres">
      <dgm:prSet presAssocID="{EA7FC204-5923-41B3-BBAB-76C626D658E3}" presName="hierRoot2" presStyleCnt="0">
        <dgm:presLayoutVars>
          <dgm:hierBranch val="init"/>
        </dgm:presLayoutVars>
      </dgm:prSet>
      <dgm:spPr/>
    </dgm:pt>
    <dgm:pt modelId="{09AA1AD4-CBB3-4797-A03D-7924F26DD32D}" type="pres">
      <dgm:prSet presAssocID="{EA7FC204-5923-41B3-BBAB-76C626D658E3}" presName="rootComposite" presStyleCnt="0"/>
      <dgm:spPr/>
    </dgm:pt>
    <dgm:pt modelId="{5D009082-5F36-4D6C-90D6-11C85BC3E254}" type="pres">
      <dgm:prSet presAssocID="{EA7FC204-5923-41B3-BBAB-76C626D658E3}" presName="rootText" presStyleLbl="node2" presStyleIdx="0" presStyleCnt="4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B4010E15-816A-4B51-A403-203BFA09E117}" type="pres">
      <dgm:prSet presAssocID="{EA7FC204-5923-41B3-BBAB-76C626D658E3}" presName="rootConnector" presStyleLbl="node2" presStyleIdx="0" presStyleCnt="4"/>
      <dgm:spPr/>
      <dgm:t>
        <a:bodyPr/>
        <a:lstStyle/>
        <a:p>
          <a:endParaRPr lang="es-CL"/>
        </a:p>
      </dgm:t>
    </dgm:pt>
    <dgm:pt modelId="{3D466767-6D59-463C-BE1D-FA08D9B8638A}" type="pres">
      <dgm:prSet presAssocID="{EA7FC204-5923-41B3-BBAB-76C626D658E3}" presName="hierChild4" presStyleCnt="0"/>
      <dgm:spPr/>
    </dgm:pt>
    <dgm:pt modelId="{01A0CCEC-A47B-4AE7-802F-A96408ED60E8}" type="pres">
      <dgm:prSet presAssocID="{B2FBFC8F-D676-44A1-9E60-5894D59CE518}" presName="Name37" presStyleLbl="parChTrans1D3" presStyleIdx="0" presStyleCnt="10"/>
      <dgm:spPr/>
      <dgm:t>
        <a:bodyPr/>
        <a:lstStyle/>
        <a:p>
          <a:endParaRPr lang="es-CL"/>
        </a:p>
      </dgm:t>
    </dgm:pt>
    <dgm:pt modelId="{D3A20CB2-1D8E-46BD-B141-C0543C3D1B45}" type="pres">
      <dgm:prSet presAssocID="{373E372B-6AB9-4A33-A656-2CB592909D1E}" presName="hierRoot2" presStyleCnt="0">
        <dgm:presLayoutVars>
          <dgm:hierBranch val="init"/>
        </dgm:presLayoutVars>
      </dgm:prSet>
      <dgm:spPr/>
    </dgm:pt>
    <dgm:pt modelId="{DC5538E6-0A28-4BD9-B645-C07113B115E9}" type="pres">
      <dgm:prSet presAssocID="{373E372B-6AB9-4A33-A656-2CB592909D1E}" presName="rootComposite" presStyleCnt="0"/>
      <dgm:spPr/>
    </dgm:pt>
    <dgm:pt modelId="{E000F48D-4B83-413B-AA21-E18E275E0ED0}" type="pres">
      <dgm:prSet presAssocID="{373E372B-6AB9-4A33-A656-2CB592909D1E}" presName="rootText" presStyleLbl="node3" presStyleIdx="0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FA91FF49-7B07-46B4-B3EE-69D122F88AA5}" type="pres">
      <dgm:prSet presAssocID="{373E372B-6AB9-4A33-A656-2CB592909D1E}" presName="rootConnector" presStyleLbl="node3" presStyleIdx="0" presStyleCnt="10"/>
      <dgm:spPr/>
      <dgm:t>
        <a:bodyPr/>
        <a:lstStyle/>
        <a:p>
          <a:endParaRPr lang="es-CL"/>
        </a:p>
      </dgm:t>
    </dgm:pt>
    <dgm:pt modelId="{DF1A8575-6D98-4C0A-BB26-F725FEE446C9}" type="pres">
      <dgm:prSet presAssocID="{373E372B-6AB9-4A33-A656-2CB592909D1E}" presName="hierChild4" presStyleCnt="0"/>
      <dgm:spPr/>
    </dgm:pt>
    <dgm:pt modelId="{A71AF5B6-A1D6-45C4-8BB3-998716043C99}" type="pres">
      <dgm:prSet presAssocID="{373E372B-6AB9-4A33-A656-2CB592909D1E}" presName="hierChild5" presStyleCnt="0"/>
      <dgm:spPr/>
    </dgm:pt>
    <dgm:pt modelId="{288C6FC8-064B-466C-BB7F-2D0D2FACE87E}" type="pres">
      <dgm:prSet presAssocID="{A5AB770B-E9B0-41D3-9FAC-21A0AD9007DD}" presName="Name37" presStyleLbl="parChTrans1D3" presStyleIdx="1" presStyleCnt="10"/>
      <dgm:spPr/>
      <dgm:t>
        <a:bodyPr/>
        <a:lstStyle/>
        <a:p>
          <a:endParaRPr lang="es-CL"/>
        </a:p>
      </dgm:t>
    </dgm:pt>
    <dgm:pt modelId="{1333FF8E-7FA9-4951-9DC0-15290C3047BE}" type="pres">
      <dgm:prSet presAssocID="{94797F13-FAE2-4911-A4B6-3678F9E3104A}" presName="hierRoot2" presStyleCnt="0">
        <dgm:presLayoutVars>
          <dgm:hierBranch val="init"/>
        </dgm:presLayoutVars>
      </dgm:prSet>
      <dgm:spPr/>
    </dgm:pt>
    <dgm:pt modelId="{5D8362BC-1A1B-4F2B-9E1E-69DD7675BD93}" type="pres">
      <dgm:prSet presAssocID="{94797F13-FAE2-4911-A4B6-3678F9E3104A}" presName="rootComposite" presStyleCnt="0"/>
      <dgm:spPr/>
    </dgm:pt>
    <dgm:pt modelId="{F3D39C4B-829F-4448-9262-CDDE03114208}" type="pres">
      <dgm:prSet presAssocID="{94797F13-FAE2-4911-A4B6-3678F9E3104A}" presName="rootText" presStyleLbl="node3" presStyleIdx="1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568E7F45-2BA7-48CA-8FFD-C4A627F58CEE}" type="pres">
      <dgm:prSet presAssocID="{94797F13-FAE2-4911-A4B6-3678F9E3104A}" presName="rootConnector" presStyleLbl="node3" presStyleIdx="1" presStyleCnt="10"/>
      <dgm:spPr/>
      <dgm:t>
        <a:bodyPr/>
        <a:lstStyle/>
        <a:p>
          <a:endParaRPr lang="es-CL"/>
        </a:p>
      </dgm:t>
    </dgm:pt>
    <dgm:pt modelId="{869369C3-B882-4B8B-A079-91BA348DC12C}" type="pres">
      <dgm:prSet presAssocID="{94797F13-FAE2-4911-A4B6-3678F9E3104A}" presName="hierChild4" presStyleCnt="0"/>
      <dgm:spPr/>
    </dgm:pt>
    <dgm:pt modelId="{441662DD-BDBF-466A-9E7D-41EB70F4193F}" type="pres">
      <dgm:prSet presAssocID="{94797F13-FAE2-4911-A4B6-3678F9E3104A}" presName="hierChild5" presStyleCnt="0"/>
      <dgm:spPr/>
    </dgm:pt>
    <dgm:pt modelId="{4030070C-7DF7-49FA-8623-E31314DD070F}" type="pres">
      <dgm:prSet presAssocID="{EA7FC204-5923-41B3-BBAB-76C626D658E3}" presName="hierChild5" presStyleCnt="0"/>
      <dgm:spPr/>
    </dgm:pt>
    <dgm:pt modelId="{A9847FE3-87D1-45C5-9CBD-EB31B3D64386}" type="pres">
      <dgm:prSet presAssocID="{7399ED8A-8CFC-47FD-87D6-C75FBD157BAD}" presName="Name37" presStyleLbl="parChTrans1D2" presStyleIdx="1" presStyleCnt="4"/>
      <dgm:spPr/>
      <dgm:t>
        <a:bodyPr/>
        <a:lstStyle/>
        <a:p>
          <a:endParaRPr lang="es-CL"/>
        </a:p>
      </dgm:t>
    </dgm:pt>
    <dgm:pt modelId="{4ADC7631-EF64-4507-97DE-97CCB36ED78D}" type="pres">
      <dgm:prSet presAssocID="{29F44143-F00C-4DFB-8C03-74A5044B69D6}" presName="hierRoot2" presStyleCnt="0">
        <dgm:presLayoutVars>
          <dgm:hierBranch val="init"/>
        </dgm:presLayoutVars>
      </dgm:prSet>
      <dgm:spPr/>
    </dgm:pt>
    <dgm:pt modelId="{D3458721-4308-4BA0-B676-7FBEAF8EDF6A}" type="pres">
      <dgm:prSet presAssocID="{29F44143-F00C-4DFB-8C03-74A5044B69D6}" presName="rootComposite" presStyleCnt="0"/>
      <dgm:spPr/>
    </dgm:pt>
    <dgm:pt modelId="{DBDCA0C7-D417-4335-91E5-592E02C4A737}" type="pres">
      <dgm:prSet presAssocID="{29F44143-F00C-4DFB-8C03-74A5044B69D6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14DBBCD9-D165-4AF1-BFFB-5BD8492F89B8}" type="pres">
      <dgm:prSet presAssocID="{29F44143-F00C-4DFB-8C03-74A5044B69D6}" presName="rootConnector" presStyleLbl="node2" presStyleIdx="1" presStyleCnt="4"/>
      <dgm:spPr/>
      <dgm:t>
        <a:bodyPr/>
        <a:lstStyle/>
        <a:p>
          <a:endParaRPr lang="es-CL"/>
        </a:p>
      </dgm:t>
    </dgm:pt>
    <dgm:pt modelId="{1C1F00DD-9B17-461C-9B83-B7B989F6E773}" type="pres">
      <dgm:prSet presAssocID="{29F44143-F00C-4DFB-8C03-74A5044B69D6}" presName="hierChild4" presStyleCnt="0"/>
      <dgm:spPr/>
    </dgm:pt>
    <dgm:pt modelId="{998D0627-C04D-4AA5-9089-2F561BB4B472}" type="pres">
      <dgm:prSet presAssocID="{310CC3EF-F203-472C-9A04-AAC639ECBF7F}" presName="Name37" presStyleLbl="parChTrans1D3" presStyleIdx="2" presStyleCnt="10"/>
      <dgm:spPr/>
      <dgm:t>
        <a:bodyPr/>
        <a:lstStyle/>
        <a:p>
          <a:endParaRPr lang="es-CL"/>
        </a:p>
      </dgm:t>
    </dgm:pt>
    <dgm:pt modelId="{12381873-AFEF-4A0F-B562-E15ABE4EF73C}" type="pres">
      <dgm:prSet presAssocID="{2F27696D-2444-47E6-A9AF-4401B7C92F96}" presName="hierRoot2" presStyleCnt="0">
        <dgm:presLayoutVars>
          <dgm:hierBranch val="init"/>
        </dgm:presLayoutVars>
      </dgm:prSet>
      <dgm:spPr/>
    </dgm:pt>
    <dgm:pt modelId="{77F489F6-645D-4F83-B7F6-86E59C03C2AE}" type="pres">
      <dgm:prSet presAssocID="{2F27696D-2444-47E6-A9AF-4401B7C92F96}" presName="rootComposite" presStyleCnt="0"/>
      <dgm:spPr/>
    </dgm:pt>
    <dgm:pt modelId="{B3F154B8-C46D-4F02-B373-1035E02D77D0}" type="pres">
      <dgm:prSet presAssocID="{2F27696D-2444-47E6-A9AF-4401B7C92F96}" presName="rootText" presStyleLbl="node3" presStyleIdx="2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A8F89057-A902-454B-BB78-104E34E81557}" type="pres">
      <dgm:prSet presAssocID="{2F27696D-2444-47E6-A9AF-4401B7C92F96}" presName="rootConnector" presStyleLbl="node3" presStyleIdx="2" presStyleCnt="10"/>
      <dgm:spPr/>
      <dgm:t>
        <a:bodyPr/>
        <a:lstStyle/>
        <a:p>
          <a:endParaRPr lang="es-CL"/>
        </a:p>
      </dgm:t>
    </dgm:pt>
    <dgm:pt modelId="{D1743A45-39ED-45E9-B55A-35FE9FA410AD}" type="pres">
      <dgm:prSet presAssocID="{2F27696D-2444-47E6-A9AF-4401B7C92F96}" presName="hierChild4" presStyleCnt="0"/>
      <dgm:spPr/>
    </dgm:pt>
    <dgm:pt modelId="{1C08EA67-F5DD-4603-9FB2-61BB42714C25}" type="pres">
      <dgm:prSet presAssocID="{2F27696D-2444-47E6-A9AF-4401B7C92F96}" presName="hierChild5" presStyleCnt="0"/>
      <dgm:spPr/>
    </dgm:pt>
    <dgm:pt modelId="{3D5D032C-08BF-49C8-B878-EC69FE43BED2}" type="pres">
      <dgm:prSet presAssocID="{689AAFB4-FF9A-4976-8EE7-7B50B2AA88AD}" presName="Name37" presStyleLbl="parChTrans1D3" presStyleIdx="3" presStyleCnt="10"/>
      <dgm:spPr/>
      <dgm:t>
        <a:bodyPr/>
        <a:lstStyle/>
        <a:p>
          <a:endParaRPr lang="es-CL"/>
        </a:p>
      </dgm:t>
    </dgm:pt>
    <dgm:pt modelId="{49130068-E0FF-4DEA-A60D-5B04006F5EB3}" type="pres">
      <dgm:prSet presAssocID="{36501575-B56E-4C26-AB10-DAB3CED13250}" presName="hierRoot2" presStyleCnt="0">
        <dgm:presLayoutVars>
          <dgm:hierBranch val="init"/>
        </dgm:presLayoutVars>
      </dgm:prSet>
      <dgm:spPr/>
    </dgm:pt>
    <dgm:pt modelId="{9C97BF69-9901-44CD-85DC-772D2A6083D2}" type="pres">
      <dgm:prSet presAssocID="{36501575-B56E-4C26-AB10-DAB3CED13250}" presName="rootComposite" presStyleCnt="0"/>
      <dgm:spPr/>
    </dgm:pt>
    <dgm:pt modelId="{4ACDD1BF-05F8-4947-9099-E0C3F652C160}" type="pres">
      <dgm:prSet presAssocID="{36501575-B56E-4C26-AB10-DAB3CED13250}" presName="rootText" presStyleLbl="node3" presStyleIdx="3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6A90CCEF-9880-4D71-8886-4569BDCA67FE}" type="pres">
      <dgm:prSet presAssocID="{36501575-B56E-4C26-AB10-DAB3CED13250}" presName="rootConnector" presStyleLbl="node3" presStyleIdx="3" presStyleCnt="10"/>
      <dgm:spPr/>
      <dgm:t>
        <a:bodyPr/>
        <a:lstStyle/>
        <a:p>
          <a:endParaRPr lang="es-CL"/>
        </a:p>
      </dgm:t>
    </dgm:pt>
    <dgm:pt modelId="{4F380BC8-9EDF-433B-A1AC-B0FAF83213F9}" type="pres">
      <dgm:prSet presAssocID="{36501575-B56E-4C26-AB10-DAB3CED13250}" presName="hierChild4" presStyleCnt="0"/>
      <dgm:spPr/>
    </dgm:pt>
    <dgm:pt modelId="{8AA43A92-0557-4C2C-9164-AEB02997F099}" type="pres">
      <dgm:prSet presAssocID="{36501575-B56E-4C26-AB10-DAB3CED13250}" presName="hierChild5" presStyleCnt="0"/>
      <dgm:spPr/>
    </dgm:pt>
    <dgm:pt modelId="{91556352-9245-4CF8-8C97-CEE37A1E2E93}" type="pres">
      <dgm:prSet presAssocID="{29F44143-F00C-4DFB-8C03-74A5044B69D6}" presName="hierChild5" presStyleCnt="0"/>
      <dgm:spPr/>
    </dgm:pt>
    <dgm:pt modelId="{2A523864-163F-4DCA-871F-2A0BE64BFCF4}" type="pres">
      <dgm:prSet presAssocID="{54EA32A8-7DA4-4AB2-A59B-DFE1AD9611FF}" presName="Name37" presStyleLbl="parChTrans1D2" presStyleIdx="2" presStyleCnt="4"/>
      <dgm:spPr/>
      <dgm:t>
        <a:bodyPr/>
        <a:lstStyle/>
        <a:p>
          <a:endParaRPr lang="es-CL"/>
        </a:p>
      </dgm:t>
    </dgm:pt>
    <dgm:pt modelId="{5FB80B0F-D7FD-4EBC-A853-F2FF6BB510B6}" type="pres">
      <dgm:prSet presAssocID="{25775DCE-CBEF-421B-8782-8086ADDA62ED}" presName="hierRoot2" presStyleCnt="0">
        <dgm:presLayoutVars>
          <dgm:hierBranch val="init"/>
        </dgm:presLayoutVars>
      </dgm:prSet>
      <dgm:spPr/>
    </dgm:pt>
    <dgm:pt modelId="{36E51D69-CFFA-4646-9F14-55697AF95CA4}" type="pres">
      <dgm:prSet presAssocID="{25775DCE-CBEF-421B-8782-8086ADDA62ED}" presName="rootComposite" presStyleCnt="0"/>
      <dgm:spPr/>
    </dgm:pt>
    <dgm:pt modelId="{0C948966-00F3-4F09-A89B-7B3F3F23A9D2}" type="pres">
      <dgm:prSet presAssocID="{25775DCE-CBEF-421B-8782-8086ADDA62ED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2D25F7A9-3853-4AF1-AD8B-46978FC4727B}" type="pres">
      <dgm:prSet presAssocID="{25775DCE-CBEF-421B-8782-8086ADDA62ED}" presName="rootConnector" presStyleLbl="node2" presStyleIdx="2" presStyleCnt="4"/>
      <dgm:spPr/>
      <dgm:t>
        <a:bodyPr/>
        <a:lstStyle/>
        <a:p>
          <a:endParaRPr lang="es-CL"/>
        </a:p>
      </dgm:t>
    </dgm:pt>
    <dgm:pt modelId="{20187527-934A-42B5-82A3-E1AB2B182052}" type="pres">
      <dgm:prSet presAssocID="{25775DCE-CBEF-421B-8782-8086ADDA62ED}" presName="hierChild4" presStyleCnt="0"/>
      <dgm:spPr/>
    </dgm:pt>
    <dgm:pt modelId="{89E7F753-FD0F-43C8-8E76-92FD81621384}" type="pres">
      <dgm:prSet presAssocID="{42C8D2F6-0C06-4703-9120-D9388FFBEB60}" presName="Name37" presStyleLbl="parChTrans1D3" presStyleIdx="4" presStyleCnt="10"/>
      <dgm:spPr/>
      <dgm:t>
        <a:bodyPr/>
        <a:lstStyle/>
        <a:p>
          <a:endParaRPr lang="es-CL"/>
        </a:p>
      </dgm:t>
    </dgm:pt>
    <dgm:pt modelId="{EFB7E53A-C5EC-4565-A981-46CD9ACE7029}" type="pres">
      <dgm:prSet presAssocID="{06E5E4FE-1972-43A0-AD8D-4A0B9131E9D2}" presName="hierRoot2" presStyleCnt="0">
        <dgm:presLayoutVars>
          <dgm:hierBranch val="init"/>
        </dgm:presLayoutVars>
      </dgm:prSet>
      <dgm:spPr/>
    </dgm:pt>
    <dgm:pt modelId="{F4C21616-7A0C-4C2E-ABC6-63562CF59912}" type="pres">
      <dgm:prSet presAssocID="{06E5E4FE-1972-43A0-AD8D-4A0B9131E9D2}" presName="rootComposite" presStyleCnt="0"/>
      <dgm:spPr/>
    </dgm:pt>
    <dgm:pt modelId="{9D67EA5C-E19B-4065-A511-C9B7D6DF9B96}" type="pres">
      <dgm:prSet presAssocID="{06E5E4FE-1972-43A0-AD8D-4A0B9131E9D2}" presName="rootText" presStyleLbl="node3" presStyleIdx="4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03B5D507-E0FA-48EC-9DA5-D5ACF0631B4D}" type="pres">
      <dgm:prSet presAssocID="{06E5E4FE-1972-43A0-AD8D-4A0B9131E9D2}" presName="rootConnector" presStyleLbl="node3" presStyleIdx="4" presStyleCnt="10"/>
      <dgm:spPr/>
      <dgm:t>
        <a:bodyPr/>
        <a:lstStyle/>
        <a:p>
          <a:endParaRPr lang="es-CL"/>
        </a:p>
      </dgm:t>
    </dgm:pt>
    <dgm:pt modelId="{157082EA-B0EF-4D1A-9942-92C1D40BE172}" type="pres">
      <dgm:prSet presAssocID="{06E5E4FE-1972-43A0-AD8D-4A0B9131E9D2}" presName="hierChild4" presStyleCnt="0"/>
      <dgm:spPr/>
    </dgm:pt>
    <dgm:pt modelId="{24013622-983B-4268-83D3-8CAC32A57F8B}" type="pres">
      <dgm:prSet presAssocID="{06E5E4FE-1972-43A0-AD8D-4A0B9131E9D2}" presName="hierChild5" presStyleCnt="0"/>
      <dgm:spPr/>
    </dgm:pt>
    <dgm:pt modelId="{371594CB-8CDB-46E5-8619-5BD5FB9C90FB}" type="pres">
      <dgm:prSet presAssocID="{5B551730-BFF6-4CBD-A242-75549A445157}" presName="Name37" presStyleLbl="parChTrans1D3" presStyleIdx="5" presStyleCnt="10"/>
      <dgm:spPr/>
      <dgm:t>
        <a:bodyPr/>
        <a:lstStyle/>
        <a:p>
          <a:endParaRPr lang="es-CL"/>
        </a:p>
      </dgm:t>
    </dgm:pt>
    <dgm:pt modelId="{3751D758-05E5-42CD-9FDF-0BFA45122559}" type="pres">
      <dgm:prSet presAssocID="{C40F578F-7BCD-4894-99B9-A2C1E1A951EA}" presName="hierRoot2" presStyleCnt="0">
        <dgm:presLayoutVars>
          <dgm:hierBranch val="init"/>
        </dgm:presLayoutVars>
      </dgm:prSet>
      <dgm:spPr/>
    </dgm:pt>
    <dgm:pt modelId="{DC520CED-4494-4876-85CA-A20C6F3268F8}" type="pres">
      <dgm:prSet presAssocID="{C40F578F-7BCD-4894-99B9-A2C1E1A951EA}" presName="rootComposite" presStyleCnt="0"/>
      <dgm:spPr/>
    </dgm:pt>
    <dgm:pt modelId="{8C484928-5DCA-4F47-8F4B-5525A40DD776}" type="pres">
      <dgm:prSet presAssocID="{C40F578F-7BCD-4894-99B9-A2C1E1A951EA}" presName="rootText" presStyleLbl="node3" presStyleIdx="5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9A3E3C33-A840-4D74-AA0A-019B92EE1CA8}" type="pres">
      <dgm:prSet presAssocID="{C40F578F-7BCD-4894-99B9-A2C1E1A951EA}" presName="rootConnector" presStyleLbl="node3" presStyleIdx="5" presStyleCnt="10"/>
      <dgm:spPr/>
      <dgm:t>
        <a:bodyPr/>
        <a:lstStyle/>
        <a:p>
          <a:endParaRPr lang="es-CL"/>
        </a:p>
      </dgm:t>
    </dgm:pt>
    <dgm:pt modelId="{97763F5B-294F-4974-A22A-A7408B59BFB6}" type="pres">
      <dgm:prSet presAssocID="{C40F578F-7BCD-4894-99B9-A2C1E1A951EA}" presName="hierChild4" presStyleCnt="0"/>
      <dgm:spPr/>
    </dgm:pt>
    <dgm:pt modelId="{C21DDB83-3227-457C-909E-005A45C084F7}" type="pres">
      <dgm:prSet presAssocID="{C40F578F-7BCD-4894-99B9-A2C1E1A951EA}" presName="hierChild5" presStyleCnt="0"/>
      <dgm:spPr/>
    </dgm:pt>
    <dgm:pt modelId="{82D10D5E-4976-449B-834E-FBA248254F00}" type="pres">
      <dgm:prSet presAssocID="{77E0A989-8AC7-46DC-9660-8EB2F8E09AC3}" presName="Name37" presStyleLbl="parChTrans1D3" presStyleIdx="6" presStyleCnt="10"/>
      <dgm:spPr/>
      <dgm:t>
        <a:bodyPr/>
        <a:lstStyle/>
        <a:p>
          <a:endParaRPr lang="es-CL"/>
        </a:p>
      </dgm:t>
    </dgm:pt>
    <dgm:pt modelId="{686175BC-B7D3-4B0E-B838-56226BAB6185}" type="pres">
      <dgm:prSet presAssocID="{679EAEC9-55C8-47F4-99B1-033F1E46A992}" presName="hierRoot2" presStyleCnt="0">
        <dgm:presLayoutVars>
          <dgm:hierBranch val="init"/>
        </dgm:presLayoutVars>
      </dgm:prSet>
      <dgm:spPr/>
    </dgm:pt>
    <dgm:pt modelId="{DC822156-8A9A-4E9C-BF60-6C893B511813}" type="pres">
      <dgm:prSet presAssocID="{679EAEC9-55C8-47F4-99B1-033F1E46A992}" presName="rootComposite" presStyleCnt="0"/>
      <dgm:spPr/>
    </dgm:pt>
    <dgm:pt modelId="{8FFD2431-C21F-4C47-92D2-51C5FAF47715}" type="pres">
      <dgm:prSet presAssocID="{679EAEC9-55C8-47F4-99B1-033F1E46A992}" presName="rootText" presStyleLbl="node3" presStyleIdx="6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1C5205A7-1CD9-4EBB-947C-102C9887AFFB}" type="pres">
      <dgm:prSet presAssocID="{679EAEC9-55C8-47F4-99B1-033F1E46A992}" presName="rootConnector" presStyleLbl="node3" presStyleIdx="6" presStyleCnt="10"/>
      <dgm:spPr/>
      <dgm:t>
        <a:bodyPr/>
        <a:lstStyle/>
        <a:p>
          <a:endParaRPr lang="es-CL"/>
        </a:p>
      </dgm:t>
    </dgm:pt>
    <dgm:pt modelId="{F4D681D7-A621-4C25-A213-6D1980397189}" type="pres">
      <dgm:prSet presAssocID="{679EAEC9-55C8-47F4-99B1-033F1E46A992}" presName="hierChild4" presStyleCnt="0"/>
      <dgm:spPr/>
    </dgm:pt>
    <dgm:pt modelId="{A0590EDA-BCED-4482-98A6-A1B3A3364D21}" type="pres">
      <dgm:prSet presAssocID="{679EAEC9-55C8-47F4-99B1-033F1E46A992}" presName="hierChild5" presStyleCnt="0"/>
      <dgm:spPr/>
    </dgm:pt>
    <dgm:pt modelId="{81AC4EED-CE5C-4954-8ED1-D0BA1C3A811B}" type="pres">
      <dgm:prSet presAssocID="{25775DCE-CBEF-421B-8782-8086ADDA62ED}" presName="hierChild5" presStyleCnt="0"/>
      <dgm:spPr/>
    </dgm:pt>
    <dgm:pt modelId="{8B711F27-4278-47D5-A15B-A442ED7A0AF1}" type="pres">
      <dgm:prSet presAssocID="{76C6BCFD-EC22-443B-AC05-01E98463AF41}" presName="Name37" presStyleLbl="parChTrans1D2" presStyleIdx="3" presStyleCnt="4"/>
      <dgm:spPr/>
      <dgm:t>
        <a:bodyPr/>
        <a:lstStyle/>
        <a:p>
          <a:endParaRPr lang="es-CL"/>
        </a:p>
      </dgm:t>
    </dgm:pt>
    <dgm:pt modelId="{D589F8B2-9930-4A4B-BE1D-5F035B4C3ADB}" type="pres">
      <dgm:prSet presAssocID="{F21FA56A-E213-486F-8FCF-FFE35ED6D8E9}" presName="hierRoot2" presStyleCnt="0">
        <dgm:presLayoutVars>
          <dgm:hierBranch val="init"/>
        </dgm:presLayoutVars>
      </dgm:prSet>
      <dgm:spPr/>
    </dgm:pt>
    <dgm:pt modelId="{93A39609-8FCD-4355-BEC6-D874B26686B2}" type="pres">
      <dgm:prSet presAssocID="{F21FA56A-E213-486F-8FCF-FFE35ED6D8E9}" presName="rootComposite" presStyleCnt="0"/>
      <dgm:spPr/>
    </dgm:pt>
    <dgm:pt modelId="{00F02B5E-0215-44F9-98C7-F7AF782E3934}" type="pres">
      <dgm:prSet presAssocID="{F21FA56A-E213-486F-8FCF-FFE35ED6D8E9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C15420BD-24D0-4B1B-87F5-72123A5AA5DF}" type="pres">
      <dgm:prSet presAssocID="{F21FA56A-E213-486F-8FCF-FFE35ED6D8E9}" presName="rootConnector" presStyleLbl="node2" presStyleIdx="3" presStyleCnt="4"/>
      <dgm:spPr/>
      <dgm:t>
        <a:bodyPr/>
        <a:lstStyle/>
        <a:p>
          <a:endParaRPr lang="es-CL"/>
        </a:p>
      </dgm:t>
    </dgm:pt>
    <dgm:pt modelId="{3CD649EE-2E94-4CE0-9E09-EDD7908F8EEB}" type="pres">
      <dgm:prSet presAssocID="{F21FA56A-E213-486F-8FCF-FFE35ED6D8E9}" presName="hierChild4" presStyleCnt="0"/>
      <dgm:spPr/>
    </dgm:pt>
    <dgm:pt modelId="{9EEF1C7C-BEA7-40AF-85BF-8B665EA7042D}" type="pres">
      <dgm:prSet presAssocID="{FEC7B3DA-82D3-492B-BB03-2291205CC586}" presName="Name37" presStyleLbl="parChTrans1D3" presStyleIdx="7" presStyleCnt="10"/>
      <dgm:spPr/>
      <dgm:t>
        <a:bodyPr/>
        <a:lstStyle/>
        <a:p>
          <a:endParaRPr lang="es-CL"/>
        </a:p>
      </dgm:t>
    </dgm:pt>
    <dgm:pt modelId="{ABFD51B7-4034-4A3E-B7AF-6496EF58B642}" type="pres">
      <dgm:prSet presAssocID="{68AA3D8E-90CB-4BF8-A784-010248C4C668}" presName="hierRoot2" presStyleCnt="0">
        <dgm:presLayoutVars>
          <dgm:hierBranch val="init"/>
        </dgm:presLayoutVars>
      </dgm:prSet>
      <dgm:spPr/>
    </dgm:pt>
    <dgm:pt modelId="{7D27B7AD-8590-478F-808F-4645336825D9}" type="pres">
      <dgm:prSet presAssocID="{68AA3D8E-90CB-4BF8-A784-010248C4C668}" presName="rootComposite" presStyleCnt="0"/>
      <dgm:spPr/>
    </dgm:pt>
    <dgm:pt modelId="{E809EC5A-F1AD-48B0-857D-0A23967BA1DF}" type="pres">
      <dgm:prSet presAssocID="{68AA3D8E-90CB-4BF8-A784-010248C4C668}" presName="rootText" presStyleLbl="node3" presStyleIdx="7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0A10558B-0FCA-463D-B74A-F3EB8DCF1CB2}" type="pres">
      <dgm:prSet presAssocID="{68AA3D8E-90CB-4BF8-A784-010248C4C668}" presName="rootConnector" presStyleLbl="node3" presStyleIdx="7" presStyleCnt="10"/>
      <dgm:spPr/>
      <dgm:t>
        <a:bodyPr/>
        <a:lstStyle/>
        <a:p>
          <a:endParaRPr lang="es-CL"/>
        </a:p>
      </dgm:t>
    </dgm:pt>
    <dgm:pt modelId="{045DCB1A-F829-4E5B-9979-62114D7213ED}" type="pres">
      <dgm:prSet presAssocID="{68AA3D8E-90CB-4BF8-A784-010248C4C668}" presName="hierChild4" presStyleCnt="0"/>
      <dgm:spPr/>
    </dgm:pt>
    <dgm:pt modelId="{502B5CA3-10B3-4DDA-9DD7-FD9865E80B95}" type="pres">
      <dgm:prSet presAssocID="{68AA3D8E-90CB-4BF8-A784-010248C4C668}" presName="hierChild5" presStyleCnt="0"/>
      <dgm:spPr/>
    </dgm:pt>
    <dgm:pt modelId="{77B787D9-334C-4AB5-99C0-8519F945BDDF}" type="pres">
      <dgm:prSet presAssocID="{F6DBE5B8-154D-471C-96E3-6F7DBCD0B9A0}" presName="Name37" presStyleLbl="parChTrans1D3" presStyleIdx="8" presStyleCnt="10"/>
      <dgm:spPr/>
      <dgm:t>
        <a:bodyPr/>
        <a:lstStyle/>
        <a:p>
          <a:endParaRPr lang="es-CL"/>
        </a:p>
      </dgm:t>
    </dgm:pt>
    <dgm:pt modelId="{B8C10DE7-742A-4898-A4BD-429655DB9886}" type="pres">
      <dgm:prSet presAssocID="{12B1CADB-D23B-41A6-9926-8189A49A9497}" presName="hierRoot2" presStyleCnt="0">
        <dgm:presLayoutVars>
          <dgm:hierBranch val="init"/>
        </dgm:presLayoutVars>
      </dgm:prSet>
      <dgm:spPr/>
    </dgm:pt>
    <dgm:pt modelId="{C0069C7E-1D59-4261-9785-D572BE9189F1}" type="pres">
      <dgm:prSet presAssocID="{12B1CADB-D23B-41A6-9926-8189A49A9497}" presName="rootComposite" presStyleCnt="0"/>
      <dgm:spPr/>
    </dgm:pt>
    <dgm:pt modelId="{21F3432E-96F4-41F7-B6DE-9B51E84BA6A5}" type="pres">
      <dgm:prSet presAssocID="{12B1CADB-D23B-41A6-9926-8189A49A9497}" presName="rootText" presStyleLbl="node3" presStyleIdx="8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CF1E6389-0176-45C4-89E9-FB4102DB0868}" type="pres">
      <dgm:prSet presAssocID="{12B1CADB-D23B-41A6-9926-8189A49A9497}" presName="rootConnector" presStyleLbl="node3" presStyleIdx="8" presStyleCnt="10"/>
      <dgm:spPr/>
      <dgm:t>
        <a:bodyPr/>
        <a:lstStyle/>
        <a:p>
          <a:endParaRPr lang="es-CL"/>
        </a:p>
      </dgm:t>
    </dgm:pt>
    <dgm:pt modelId="{63FD1AF1-595B-438F-9970-D6EAB1785B1F}" type="pres">
      <dgm:prSet presAssocID="{12B1CADB-D23B-41A6-9926-8189A49A9497}" presName="hierChild4" presStyleCnt="0"/>
      <dgm:spPr/>
    </dgm:pt>
    <dgm:pt modelId="{544BEA8F-7844-454A-B1A0-240D940A594A}" type="pres">
      <dgm:prSet presAssocID="{12B1CADB-D23B-41A6-9926-8189A49A9497}" presName="hierChild5" presStyleCnt="0"/>
      <dgm:spPr/>
    </dgm:pt>
    <dgm:pt modelId="{AAB576BD-6903-4399-809E-F8A64AEEC34B}" type="pres">
      <dgm:prSet presAssocID="{FA038FF7-9A38-4F8D-B11F-97C6849360F2}" presName="Name37" presStyleLbl="parChTrans1D3" presStyleIdx="9" presStyleCnt="10"/>
      <dgm:spPr/>
      <dgm:t>
        <a:bodyPr/>
        <a:lstStyle/>
        <a:p>
          <a:endParaRPr lang="es-CL"/>
        </a:p>
      </dgm:t>
    </dgm:pt>
    <dgm:pt modelId="{6B7128AE-A788-4C78-BB39-1E425568AC95}" type="pres">
      <dgm:prSet presAssocID="{B8BB7046-F26A-4D61-8101-38A28461ACD4}" presName="hierRoot2" presStyleCnt="0">
        <dgm:presLayoutVars>
          <dgm:hierBranch val="init"/>
        </dgm:presLayoutVars>
      </dgm:prSet>
      <dgm:spPr/>
    </dgm:pt>
    <dgm:pt modelId="{ABA719CB-6AB7-468C-BFFD-5B32F9446ACD}" type="pres">
      <dgm:prSet presAssocID="{B8BB7046-F26A-4D61-8101-38A28461ACD4}" presName="rootComposite" presStyleCnt="0"/>
      <dgm:spPr/>
    </dgm:pt>
    <dgm:pt modelId="{1E9B9A59-AA6C-4192-9405-0529146713FF}" type="pres">
      <dgm:prSet presAssocID="{B8BB7046-F26A-4D61-8101-38A28461ACD4}" presName="rootText" presStyleLbl="node3" presStyleIdx="9" presStyleCnt="10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DE83DA03-B2AC-487B-B1DA-F10C1A7DEEF2}" type="pres">
      <dgm:prSet presAssocID="{B8BB7046-F26A-4D61-8101-38A28461ACD4}" presName="rootConnector" presStyleLbl="node3" presStyleIdx="9" presStyleCnt="10"/>
      <dgm:spPr/>
      <dgm:t>
        <a:bodyPr/>
        <a:lstStyle/>
        <a:p>
          <a:endParaRPr lang="es-CL"/>
        </a:p>
      </dgm:t>
    </dgm:pt>
    <dgm:pt modelId="{32A48030-D52E-4B89-B807-EC12ECA65FCD}" type="pres">
      <dgm:prSet presAssocID="{B8BB7046-F26A-4D61-8101-38A28461ACD4}" presName="hierChild4" presStyleCnt="0"/>
      <dgm:spPr/>
    </dgm:pt>
    <dgm:pt modelId="{63273D13-EEA7-4364-92D0-8627F7A1425A}" type="pres">
      <dgm:prSet presAssocID="{B8BB7046-F26A-4D61-8101-38A28461ACD4}" presName="hierChild5" presStyleCnt="0"/>
      <dgm:spPr/>
    </dgm:pt>
    <dgm:pt modelId="{D7E08DD4-1388-4D8C-9B90-3A4C1C004DEB}" type="pres">
      <dgm:prSet presAssocID="{F21FA56A-E213-486F-8FCF-FFE35ED6D8E9}" presName="hierChild5" presStyleCnt="0"/>
      <dgm:spPr/>
    </dgm:pt>
    <dgm:pt modelId="{CD37FB15-A079-48FA-8707-EF1A3BDFCCB6}" type="pres">
      <dgm:prSet presAssocID="{63AB0BC0-E6B3-4D71-81BC-A0EE2285CD57}" presName="hierChild3" presStyleCnt="0"/>
      <dgm:spPr/>
    </dgm:pt>
    <dgm:pt modelId="{18C6D752-F78E-4140-9CE3-6A357E9AAB32}" type="pres">
      <dgm:prSet presAssocID="{BCE85F72-48BF-4124-B212-DB29D0FFED5E}" presName="hierRoot1" presStyleCnt="0">
        <dgm:presLayoutVars>
          <dgm:hierBranch val="init"/>
        </dgm:presLayoutVars>
      </dgm:prSet>
      <dgm:spPr/>
    </dgm:pt>
    <dgm:pt modelId="{5CFA5035-653F-49DF-80B2-6804882579B6}" type="pres">
      <dgm:prSet presAssocID="{BCE85F72-48BF-4124-B212-DB29D0FFED5E}" presName="rootComposite1" presStyleCnt="0"/>
      <dgm:spPr/>
    </dgm:pt>
    <dgm:pt modelId="{FCBAFF3F-F42D-4C0F-A068-1134561255C5}" type="pres">
      <dgm:prSet presAssocID="{BCE85F72-48BF-4124-B212-DB29D0FFED5E}" presName="rootText1" presStyleLbl="node0" presStyleIdx="2" presStyleCnt="3">
        <dgm:presLayoutVars>
          <dgm:chPref val="3"/>
        </dgm:presLayoutVars>
      </dgm:prSet>
      <dgm:spPr/>
      <dgm:t>
        <a:bodyPr/>
        <a:lstStyle/>
        <a:p>
          <a:endParaRPr lang="es-CL"/>
        </a:p>
      </dgm:t>
    </dgm:pt>
    <dgm:pt modelId="{C770F8E1-DFC0-4B6E-9274-ED8A78518285}" type="pres">
      <dgm:prSet presAssocID="{BCE85F72-48BF-4124-B212-DB29D0FFED5E}" presName="rootConnector1" presStyleLbl="node1" presStyleIdx="0" presStyleCnt="0"/>
      <dgm:spPr/>
      <dgm:t>
        <a:bodyPr/>
        <a:lstStyle/>
        <a:p>
          <a:endParaRPr lang="es-CL"/>
        </a:p>
      </dgm:t>
    </dgm:pt>
    <dgm:pt modelId="{53DA19AD-63AF-4E67-B2C8-9CFE4A602BDA}" type="pres">
      <dgm:prSet presAssocID="{BCE85F72-48BF-4124-B212-DB29D0FFED5E}" presName="hierChild2" presStyleCnt="0"/>
      <dgm:spPr/>
    </dgm:pt>
    <dgm:pt modelId="{73752AD3-E388-4E05-A35C-898A2560F95F}" type="pres">
      <dgm:prSet presAssocID="{BCE85F72-48BF-4124-B212-DB29D0FFED5E}" presName="hierChild3" presStyleCnt="0"/>
      <dgm:spPr/>
    </dgm:pt>
  </dgm:ptLst>
  <dgm:cxnLst>
    <dgm:cxn modelId="{0FAE324D-76DA-4C18-AC79-0106A70128D7}" type="presOf" srcId="{689AAFB4-FF9A-4976-8EE7-7B50B2AA88AD}" destId="{3D5D032C-08BF-49C8-B878-EC69FE43BED2}" srcOrd="0" destOrd="0" presId="urn:microsoft.com/office/officeart/2005/8/layout/orgChart1"/>
    <dgm:cxn modelId="{A153DA76-D56F-4594-84B7-D91B4CBD4241}" type="presOf" srcId="{25775DCE-CBEF-421B-8782-8086ADDA62ED}" destId="{0C948966-00F3-4F09-A89B-7B3F3F23A9D2}" srcOrd="0" destOrd="0" presId="urn:microsoft.com/office/officeart/2005/8/layout/orgChart1"/>
    <dgm:cxn modelId="{401A8543-BE07-41ED-96E1-6C86ADCA45B1}" type="presOf" srcId="{77E0A989-8AC7-46DC-9660-8EB2F8E09AC3}" destId="{82D10D5E-4976-449B-834E-FBA248254F00}" srcOrd="0" destOrd="0" presId="urn:microsoft.com/office/officeart/2005/8/layout/orgChart1"/>
    <dgm:cxn modelId="{CB691DEB-C31C-43EB-99F6-51D51385C65E}" type="presOf" srcId="{94797F13-FAE2-4911-A4B6-3678F9E3104A}" destId="{568E7F45-2BA7-48CA-8FFD-C4A627F58CEE}" srcOrd="1" destOrd="0" presId="urn:microsoft.com/office/officeart/2005/8/layout/orgChart1"/>
    <dgm:cxn modelId="{FD1AF7FE-88C0-45DF-BDC9-2CB1B343F412}" type="presOf" srcId="{12B1CADB-D23B-41A6-9926-8189A49A9497}" destId="{CF1E6389-0176-45C4-89E9-FB4102DB0868}" srcOrd="1" destOrd="0" presId="urn:microsoft.com/office/officeart/2005/8/layout/orgChart1"/>
    <dgm:cxn modelId="{1CADAA0B-CF56-42ED-8A80-06C38AC6E801}" srcId="{29F44143-F00C-4DFB-8C03-74A5044B69D6}" destId="{2F27696D-2444-47E6-A9AF-4401B7C92F96}" srcOrd="0" destOrd="0" parTransId="{310CC3EF-F203-472C-9A04-AAC639ECBF7F}" sibTransId="{D237C360-F26C-4191-B221-AF688CC88761}"/>
    <dgm:cxn modelId="{54CA64B2-99FF-42D5-80E0-1CD917CAD048}" srcId="{399C1180-27D4-4DB1-81AF-7314A5ED9095}" destId="{DDEF8FD1-DCD0-40A7-99A4-1230544FF29E}" srcOrd="0" destOrd="0" parTransId="{8818C6F5-DEAF-4362-9EBB-10BA6892234A}" sibTransId="{384EA66F-40A2-420D-B3AC-070630A830FA}"/>
    <dgm:cxn modelId="{CE1176EA-05CB-46B7-829F-1BA6AE01A684}" srcId="{F21FA56A-E213-486F-8FCF-FFE35ED6D8E9}" destId="{12B1CADB-D23B-41A6-9926-8189A49A9497}" srcOrd="1" destOrd="0" parTransId="{F6DBE5B8-154D-471C-96E3-6F7DBCD0B9A0}" sibTransId="{B2778721-8BCB-460E-A92A-1D6DDB955CC0}"/>
    <dgm:cxn modelId="{F75A0C53-424D-4C34-B64E-7C301F9A7104}" type="presOf" srcId="{5B551730-BFF6-4CBD-A242-75549A445157}" destId="{371594CB-8CDB-46E5-8619-5BD5FB9C90FB}" srcOrd="0" destOrd="0" presId="urn:microsoft.com/office/officeart/2005/8/layout/orgChart1"/>
    <dgm:cxn modelId="{2FD990B5-EE1E-404F-B167-BB4E34C64837}" type="presOf" srcId="{F21FA56A-E213-486F-8FCF-FFE35ED6D8E9}" destId="{00F02B5E-0215-44F9-98C7-F7AF782E3934}" srcOrd="0" destOrd="0" presId="urn:microsoft.com/office/officeart/2005/8/layout/orgChart1"/>
    <dgm:cxn modelId="{17BAF9C0-FB0C-4A5B-9602-F3F59567E135}" type="presOf" srcId="{06E5E4FE-1972-43A0-AD8D-4A0B9131E9D2}" destId="{03B5D507-E0FA-48EC-9DA5-D5ACF0631B4D}" srcOrd="1" destOrd="0" presId="urn:microsoft.com/office/officeart/2005/8/layout/orgChart1"/>
    <dgm:cxn modelId="{2F78EC24-B2A3-4851-BDC8-857AD905325A}" srcId="{63AB0BC0-E6B3-4D71-81BC-A0EE2285CD57}" destId="{EA7FC204-5923-41B3-BBAB-76C626D658E3}" srcOrd="0" destOrd="0" parTransId="{B33106B0-30EF-40EA-B28F-C512A635509F}" sibTransId="{B8F39079-EA9E-4C75-9D21-8573EDB5AA56}"/>
    <dgm:cxn modelId="{7AA98E76-78B4-46FB-9ED6-69FFF997787B}" type="presOf" srcId="{EA7FC204-5923-41B3-BBAB-76C626D658E3}" destId="{B4010E15-816A-4B51-A403-203BFA09E117}" srcOrd="1" destOrd="0" presId="urn:microsoft.com/office/officeart/2005/8/layout/orgChart1"/>
    <dgm:cxn modelId="{8B1007C6-4489-42D4-8D69-ECB19F8F2EF5}" srcId="{25775DCE-CBEF-421B-8782-8086ADDA62ED}" destId="{679EAEC9-55C8-47F4-99B1-033F1E46A992}" srcOrd="2" destOrd="0" parTransId="{77E0A989-8AC7-46DC-9660-8EB2F8E09AC3}" sibTransId="{4756C060-6C5D-4875-8ADA-DBC7A703F55C}"/>
    <dgm:cxn modelId="{5C6C432A-CC38-4B04-9941-4E2C467FE600}" type="presOf" srcId="{36501575-B56E-4C26-AB10-DAB3CED13250}" destId="{6A90CCEF-9880-4D71-8886-4569BDCA67FE}" srcOrd="1" destOrd="0" presId="urn:microsoft.com/office/officeart/2005/8/layout/orgChart1"/>
    <dgm:cxn modelId="{E3729B1D-94A9-48F0-9127-D528A79EDC3C}" type="presOf" srcId="{68AA3D8E-90CB-4BF8-A784-010248C4C668}" destId="{E809EC5A-F1AD-48B0-857D-0A23967BA1DF}" srcOrd="0" destOrd="0" presId="urn:microsoft.com/office/officeart/2005/8/layout/orgChart1"/>
    <dgm:cxn modelId="{A30CB474-47CD-4263-B21B-23B1E55E9CC7}" srcId="{EA7FC204-5923-41B3-BBAB-76C626D658E3}" destId="{94797F13-FAE2-4911-A4B6-3678F9E3104A}" srcOrd="1" destOrd="0" parTransId="{A5AB770B-E9B0-41D3-9FAC-21A0AD9007DD}" sibTransId="{8CAA3DB2-0FD6-4EF6-B231-3AD0AF6EE516}"/>
    <dgm:cxn modelId="{9941A336-CFFA-4D80-B5BD-143EBACD8B3A}" srcId="{25775DCE-CBEF-421B-8782-8086ADDA62ED}" destId="{C40F578F-7BCD-4894-99B9-A2C1E1A951EA}" srcOrd="1" destOrd="0" parTransId="{5B551730-BFF6-4CBD-A242-75549A445157}" sibTransId="{0DAB3E63-C78E-4BE9-9C82-1C529A90CFDA}"/>
    <dgm:cxn modelId="{CF7FA0A8-9DA7-40FB-B5AB-76C3D119AF3B}" srcId="{63AB0BC0-E6B3-4D71-81BC-A0EE2285CD57}" destId="{F21FA56A-E213-486F-8FCF-FFE35ED6D8E9}" srcOrd="3" destOrd="0" parTransId="{76C6BCFD-EC22-443B-AC05-01E98463AF41}" sibTransId="{26D95AB7-1425-4AF4-B0E1-A66702F1D16E}"/>
    <dgm:cxn modelId="{FA9AFE1C-E0E1-4203-8DC3-C1E3631C0775}" type="presOf" srcId="{C40F578F-7BCD-4894-99B9-A2C1E1A951EA}" destId="{8C484928-5DCA-4F47-8F4B-5525A40DD776}" srcOrd="0" destOrd="0" presId="urn:microsoft.com/office/officeart/2005/8/layout/orgChart1"/>
    <dgm:cxn modelId="{3CCF64D7-7753-4B56-9421-B83047FE87F1}" type="presOf" srcId="{373E372B-6AB9-4A33-A656-2CB592909D1E}" destId="{E000F48D-4B83-413B-AA21-E18E275E0ED0}" srcOrd="0" destOrd="0" presId="urn:microsoft.com/office/officeart/2005/8/layout/orgChart1"/>
    <dgm:cxn modelId="{73AEA41B-B6C3-4740-9890-5553EDAE0999}" type="presOf" srcId="{B33106B0-30EF-40EA-B28F-C512A635509F}" destId="{5A2165AF-3D5D-4E2D-85FC-DADF22DDDC9C}" srcOrd="0" destOrd="0" presId="urn:microsoft.com/office/officeart/2005/8/layout/orgChart1"/>
    <dgm:cxn modelId="{11718804-A1A8-428F-BF17-A6618F81BFF1}" srcId="{63AB0BC0-E6B3-4D71-81BC-A0EE2285CD57}" destId="{25775DCE-CBEF-421B-8782-8086ADDA62ED}" srcOrd="2" destOrd="0" parTransId="{54EA32A8-7DA4-4AB2-A59B-DFE1AD9611FF}" sibTransId="{D0BA1498-B6D7-4B82-99FD-5B07591D2EFE}"/>
    <dgm:cxn modelId="{1E3A90B2-8A18-4F2B-AD0C-F2471BC265DF}" type="presOf" srcId="{FEC7B3DA-82D3-492B-BB03-2291205CC586}" destId="{9EEF1C7C-BEA7-40AF-85BF-8B665EA7042D}" srcOrd="0" destOrd="0" presId="urn:microsoft.com/office/officeart/2005/8/layout/orgChart1"/>
    <dgm:cxn modelId="{82E2FD16-327E-4D3E-888A-263D9DBD7A65}" type="presOf" srcId="{DDEF8FD1-DCD0-40A7-99A4-1230544FF29E}" destId="{89BDE207-9FDE-45C6-B54F-15E848FECC0F}" srcOrd="1" destOrd="0" presId="urn:microsoft.com/office/officeart/2005/8/layout/orgChart1"/>
    <dgm:cxn modelId="{D6F14C8D-5311-4A06-BED3-9BE2B992F612}" srcId="{25775DCE-CBEF-421B-8782-8086ADDA62ED}" destId="{06E5E4FE-1972-43A0-AD8D-4A0B9131E9D2}" srcOrd="0" destOrd="0" parTransId="{42C8D2F6-0C06-4703-9120-D9388FFBEB60}" sibTransId="{FAA7D788-C603-47EC-9797-406CCF3764A1}"/>
    <dgm:cxn modelId="{4E930B38-B826-4E8E-A4C3-4B862F84F1A0}" type="presOf" srcId="{EA7FC204-5923-41B3-BBAB-76C626D658E3}" destId="{5D009082-5F36-4D6C-90D6-11C85BC3E254}" srcOrd="0" destOrd="0" presId="urn:microsoft.com/office/officeart/2005/8/layout/orgChart1"/>
    <dgm:cxn modelId="{8951F894-5325-45E7-B128-AB215901D20B}" type="presOf" srcId="{7399ED8A-8CFC-47FD-87D6-C75FBD157BAD}" destId="{A9847FE3-87D1-45C5-9CBD-EB31B3D64386}" srcOrd="0" destOrd="0" presId="urn:microsoft.com/office/officeart/2005/8/layout/orgChart1"/>
    <dgm:cxn modelId="{1180630F-C1E8-4284-AEE8-6859519415E7}" type="presOf" srcId="{F6DBE5B8-154D-471C-96E3-6F7DBCD0B9A0}" destId="{77B787D9-334C-4AB5-99C0-8519F945BDDF}" srcOrd="0" destOrd="0" presId="urn:microsoft.com/office/officeart/2005/8/layout/orgChart1"/>
    <dgm:cxn modelId="{B7BBE12D-AC30-4C3D-B4F2-796CC84ABA00}" type="presOf" srcId="{42C8D2F6-0C06-4703-9120-D9388FFBEB60}" destId="{89E7F753-FD0F-43C8-8E76-92FD81621384}" srcOrd="0" destOrd="0" presId="urn:microsoft.com/office/officeart/2005/8/layout/orgChart1"/>
    <dgm:cxn modelId="{78854F72-CF76-4737-BEE6-FDC98B7D1F12}" type="presOf" srcId="{679EAEC9-55C8-47F4-99B1-033F1E46A992}" destId="{8FFD2431-C21F-4C47-92D2-51C5FAF47715}" srcOrd="0" destOrd="0" presId="urn:microsoft.com/office/officeart/2005/8/layout/orgChart1"/>
    <dgm:cxn modelId="{38BE8EB9-E9EB-45B3-BC69-4319EF24D4AA}" type="presOf" srcId="{373E372B-6AB9-4A33-A656-2CB592909D1E}" destId="{FA91FF49-7B07-46B4-B3EE-69D122F88AA5}" srcOrd="1" destOrd="0" presId="urn:microsoft.com/office/officeart/2005/8/layout/orgChart1"/>
    <dgm:cxn modelId="{22C89F64-49B2-4831-A98D-7D67C144A26F}" type="presOf" srcId="{29F44143-F00C-4DFB-8C03-74A5044B69D6}" destId="{14DBBCD9-D165-4AF1-BFFB-5BD8492F89B8}" srcOrd="1" destOrd="0" presId="urn:microsoft.com/office/officeart/2005/8/layout/orgChart1"/>
    <dgm:cxn modelId="{047C662B-4CD9-4B4B-8892-8F354BA4D4FF}" type="presOf" srcId="{2F27696D-2444-47E6-A9AF-4401B7C92F96}" destId="{B3F154B8-C46D-4F02-B373-1035E02D77D0}" srcOrd="0" destOrd="0" presId="urn:microsoft.com/office/officeart/2005/8/layout/orgChart1"/>
    <dgm:cxn modelId="{795D1006-5198-43BB-936B-D9BA05C3BDD0}" type="presOf" srcId="{63AB0BC0-E6B3-4D71-81BC-A0EE2285CD57}" destId="{145D8552-8829-4CF8-AD54-475FFF8D19CF}" srcOrd="1" destOrd="0" presId="urn:microsoft.com/office/officeart/2005/8/layout/orgChart1"/>
    <dgm:cxn modelId="{48228BA3-9916-478C-9240-0C84B8A2C3DB}" type="presOf" srcId="{94797F13-FAE2-4911-A4B6-3678F9E3104A}" destId="{F3D39C4B-829F-4448-9262-CDDE03114208}" srcOrd="0" destOrd="0" presId="urn:microsoft.com/office/officeart/2005/8/layout/orgChart1"/>
    <dgm:cxn modelId="{89A9D669-9166-481B-91FD-8A3CEA7BD216}" srcId="{29F44143-F00C-4DFB-8C03-74A5044B69D6}" destId="{36501575-B56E-4C26-AB10-DAB3CED13250}" srcOrd="1" destOrd="0" parTransId="{689AAFB4-FF9A-4976-8EE7-7B50B2AA88AD}" sibTransId="{608275F1-1128-4C9F-BFFF-C54789BCBFC2}"/>
    <dgm:cxn modelId="{6E582D63-B8A5-4343-97C5-11E5E22E695F}" type="presOf" srcId="{679EAEC9-55C8-47F4-99B1-033F1E46A992}" destId="{1C5205A7-1CD9-4EBB-947C-102C9887AFFB}" srcOrd="1" destOrd="0" presId="urn:microsoft.com/office/officeart/2005/8/layout/orgChart1"/>
    <dgm:cxn modelId="{4FE67D91-4DB3-4503-9732-09C413F74141}" srcId="{399C1180-27D4-4DB1-81AF-7314A5ED9095}" destId="{63AB0BC0-E6B3-4D71-81BC-A0EE2285CD57}" srcOrd="1" destOrd="0" parTransId="{057131A8-04A9-44D5-A587-69E041937476}" sibTransId="{C0B80A73-B7D2-4AC9-BA69-901CF2F74708}"/>
    <dgm:cxn modelId="{783B8058-98C9-4E4D-9B08-7B1BC3036B8F}" type="presOf" srcId="{63AB0BC0-E6B3-4D71-81BC-A0EE2285CD57}" destId="{7C4F905B-985B-4151-AD37-6B2C2A61B306}" srcOrd="0" destOrd="0" presId="urn:microsoft.com/office/officeart/2005/8/layout/orgChart1"/>
    <dgm:cxn modelId="{6BA40B02-ACE1-42CD-9B96-E0BC4D49C43A}" type="presOf" srcId="{A5AB770B-E9B0-41D3-9FAC-21A0AD9007DD}" destId="{288C6FC8-064B-466C-BB7F-2D0D2FACE87E}" srcOrd="0" destOrd="0" presId="urn:microsoft.com/office/officeart/2005/8/layout/orgChart1"/>
    <dgm:cxn modelId="{649B985C-F0BC-4E8B-896F-135E298B46E5}" type="presOf" srcId="{29F44143-F00C-4DFB-8C03-74A5044B69D6}" destId="{DBDCA0C7-D417-4335-91E5-592E02C4A737}" srcOrd="0" destOrd="0" presId="urn:microsoft.com/office/officeart/2005/8/layout/orgChart1"/>
    <dgm:cxn modelId="{AC35FD0A-D1F9-4CC0-91E9-2E4A06BC174D}" type="presOf" srcId="{BCE85F72-48BF-4124-B212-DB29D0FFED5E}" destId="{C770F8E1-DFC0-4B6E-9274-ED8A78518285}" srcOrd="1" destOrd="0" presId="urn:microsoft.com/office/officeart/2005/8/layout/orgChart1"/>
    <dgm:cxn modelId="{E1259DB8-8D65-4CC8-8988-5BE8AFFC24FA}" type="presOf" srcId="{2F27696D-2444-47E6-A9AF-4401B7C92F96}" destId="{A8F89057-A902-454B-BB78-104E34E81557}" srcOrd="1" destOrd="0" presId="urn:microsoft.com/office/officeart/2005/8/layout/orgChart1"/>
    <dgm:cxn modelId="{31FD4BB8-0B20-45B2-8836-B07940CA49F7}" type="presOf" srcId="{C40F578F-7BCD-4894-99B9-A2C1E1A951EA}" destId="{9A3E3C33-A840-4D74-AA0A-019B92EE1CA8}" srcOrd="1" destOrd="0" presId="urn:microsoft.com/office/officeart/2005/8/layout/orgChart1"/>
    <dgm:cxn modelId="{A08066CC-15B6-4B22-AAE1-49CD239A51F6}" type="presOf" srcId="{68AA3D8E-90CB-4BF8-A784-010248C4C668}" destId="{0A10558B-0FCA-463D-B74A-F3EB8DCF1CB2}" srcOrd="1" destOrd="0" presId="urn:microsoft.com/office/officeart/2005/8/layout/orgChart1"/>
    <dgm:cxn modelId="{8A281AC0-5325-4F62-9346-685D2AB0A663}" type="presOf" srcId="{54EA32A8-7DA4-4AB2-A59B-DFE1AD9611FF}" destId="{2A523864-163F-4DCA-871F-2A0BE64BFCF4}" srcOrd="0" destOrd="0" presId="urn:microsoft.com/office/officeart/2005/8/layout/orgChart1"/>
    <dgm:cxn modelId="{F91C70C6-B0E4-47BF-9470-4A7277ED432F}" srcId="{F21FA56A-E213-486F-8FCF-FFE35ED6D8E9}" destId="{B8BB7046-F26A-4D61-8101-38A28461ACD4}" srcOrd="2" destOrd="0" parTransId="{FA038FF7-9A38-4F8D-B11F-97C6849360F2}" sibTransId="{29E14177-AB17-48F2-83B5-3B1C83052715}"/>
    <dgm:cxn modelId="{AE58A2C0-3A26-4624-B384-D0D9B5E66FE8}" type="presOf" srcId="{FA038FF7-9A38-4F8D-B11F-97C6849360F2}" destId="{AAB576BD-6903-4399-809E-F8A64AEEC34B}" srcOrd="0" destOrd="0" presId="urn:microsoft.com/office/officeart/2005/8/layout/orgChart1"/>
    <dgm:cxn modelId="{4980E8F9-5E3D-4F7A-A3E0-73D96858154F}" srcId="{63AB0BC0-E6B3-4D71-81BC-A0EE2285CD57}" destId="{29F44143-F00C-4DFB-8C03-74A5044B69D6}" srcOrd="1" destOrd="0" parTransId="{7399ED8A-8CFC-47FD-87D6-C75FBD157BAD}" sibTransId="{D9FED1AA-6BE6-408A-9174-69A4C3C57BFC}"/>
    <dgm:cxn modelId="{C0B568E1-3BEC-4D87-B643-95D442DDBB4B}" type="presOf" srcId="{BCE85F72-48BF-4124-B212-DB29D0FFED5E}" destId="{FCBAFF3F-F42D-4C0F-A068-1134561255C5}" srcOrd="0" destOrd="0" presId="urn:microsoft.com/office/officeart/2005/8/layout/orgChart1"/>
    <dgm:cxn modelId="{9C92ACB9-9A96-40D4-93B5-D0B4B2875539}" srcId="{399C1180-27D4-4DB1-81AF-7314A5ED9095}" destId="{BCE85F72-48BF-4124-B212-DB29D0FFED5E}" srcOrd="2" destOrd="0" parTransId="{472C2094-7EF2-469C-AAB0-C58521400983}" sibTransId="{C03E8DBF-E819-4494-94DB-CAE293A6D584}"/>
    <dgm:cxn modelId="{E7133EA4-58AD-4C82-B256-07B887755A1F}" type="presOf" srcId="{36501575-B56E-4C26-AB10-DAB3CED13250}" destId="{4ACDD1BF-05F8-4947-9099-E0C3F652C160}" srcOrd="0" destOrd="0" presId="urn:microsoft.com/office/officeart/2005/8/layout/orgChart1"/>
    <dgm:cxn modelId="{B082FCC5-3BE5-41BF-B15C-287414996FF3}" type="presOf" srcId="{76C6BCFD-EC22-443B-AC05-01E98463AF41}" destId="{8B711F27-4278-47D5-A15B-A442ED7A0AF1}" srcOrd="0" destOrd="0" presId="urn:microsoft.com/office/officeart/2005/8/layout/orgChart1"/>
    <dgm:cxn modelId="{87C6C409-4982-45D7-A208-09175F901A38}" srcId="{F21FA56A-E213-486F-8FCF-FFE35ED6D8E9}" destId="{68AA3D8E-90CB-4BF8-A784-010248C4C668}" srcOrd="0" destOrd="0" parTransId="{FEC7B3DA-82D3-492B-BB03-2291205CC586}" sibTransId="{20E73DF0-1C0C-4974-B2D5-094028E2B9B2}"/>
    <dgm:cxn modelId="{EC999F9C-448D-4A95-B48E-4D4B5C0D60D8}" type="presOf" srcId="{F21FA56A-E213-486F-8FCF-FFE35ED6D8E9}" destId="{C15420BD-24D0-4B1B-87F5-72123A5AA5DF}" srcOrd="1" destOrd="0" presId="urn:microsoft.com/office/officeart/2005/8/layout/orgChart1"/>
    <dgm:cxn modelId="{C3EDD333-B941-43C1-9D37-9616687C0D3C}" type="presOf" srcId="{B8BB7046-F26A-4D61-8101-38A28461ACD4}" destId="{DE83DA03-B2AC-487B-B1DA-F10C1A7DEEF2}" srcOrd="1" destOrd="0" presId="urn:microsoft.com/office/officeart/2005/8/layout/orgChart1"/>
    <dgm:cxn modelId="{A07B6205-9BAF-4258-8342-655AF904AE95}" type="presOf" srcId="{B2FBFC8F-D676-44A1-9E60-5894D59CE518}" destId="{01A0CCEC-A47B-4AE7-802F-A96408ED60E8}" srcOrd="0" destOrd="0" presId="urn:microsoft.com/office/officeart/2005/8/layout/orgChart1"/>
    <dgm:cxn modelId="{0AD1AAF1-36A2-46E7-A2F8-455F1A7AAC28}" type="presOf" srcId="{06E5E4FE-1972-43A0-AD8D-4A0B9131E9D2}" destId="{9D67EA5C-E19B-4065-A511-C9B7D6DF9B96}" srcOrd="0" destOrd="0" presId="urn:microsoft.com/office/officeart/2005/8/layout/orgChart1"/>
    <dgm:cxn modelId="{F42E4EDD-E6E2-4852-9DB8-B9882E96CC92}" type="presOf" srcId="{399C1180-27D4-4DB1-81AF-7314A5ED9095}" destId="{0BD492AC-730A-4743-BFE9-9F067D10D233}" srcOrd="0" destOrd="0" presId="urn:microsoft.com/office/officeart/2005/8/layout/orgChart1"/>
    <dgm:cxn modelId="{405E9FE6-6FA4-429C-A04C-75C71EF91049}" type="presOf" srcId="{DDEF8FD1-DCD0-40A7-99A4-1230544FF29E}" destId="{E4553574-083F-4BFD-A6D0-D9DA73C8F366}" srcOrd="0" destOrd="0" presId="urn:microsoft.com/office/officeart/2005/8/layout/orgChart1"/>
    <dgm:cxn modelId="{394ED6DB-BC17-493B-BE13-0CB16FC710CF}" type="presOf" srcId="{25775DCE-CBEF-421B-8782-8086ADDA62ED}" destId="{2D25F7A9-3853-4AF1-AD8B-46978FC4727B}" srcOrd="1" destOrd="0" presId="urn:microsoft.com/office/officeart/2005/8/layout/orgChart1"/>
    <dgm:cxn modelId="{B52339E3-24F5-4EFB-8CFD-8A2FD686032E}" type="presOf" srcId="{310CC3EF-F203-472C-9A04-AAC639ECBF7F}" destId="{998D0627-C04D-4AA5-9089-2F561BB4B472}" srcOrd="0" destOrd="0" presId="urn:microsoft.com/office/officeart/2005/8/layout/orgChart1"/>
    <dgm:cxn modelId="{2A24BC9F-E4AC-4CBE-BAEA-F8B89B371C86}" type="presOf" srcId="{12B1CADB-D23B-41A6-9926-8189A49A9497}" destId="{21F3432E-96F4-41F7-B6DE-9B51E84BA6A5}" srcOrd="0" destOrd="0" presId="urn:microsoft.com/office/officeart/2005/8/layout/orgChart1"/>
    <dgm:cxn modelId="{4C6A4A85-5A3A-477B-A305-8ED716899C9C}" srcId="{EA7FC204-5923-41B3-BBAB-76C626D658E3}" destId="{373E372B-6AB9-4A33-A656-2CB592909D1E}" srcOrd="0" destOrd="0" parTransId="{B2FBFC8F-D676-44A1-9E60-5894D59CE518}" sibTransId="{CB5FFE52-6367-4FE2-8F09-12E6000BD37A}"/>
    <dgm:cxn modelId="{A50E9D37-4656-4718-B484-F91C6CD13FE0}" type="presOf" srcId="{B8BB7046-F26A-4D61-8101-38A28461ACD4}" destId="{1E9B9A59-AA6C-4192-9405-0529146713FF}" srcOrd="0" destOrd="0" presId="urn:microsoft.com/office/officeart/2005/8/layout/orgChart1"/>
    <dgm:cxn modelId="{FA5BAE53-C082-4BD5-A445-E94357FB12AA}" type="presParOf" srcId="{0BD492AC-730A-4743-BFE9-9F067D10D233}" destId="{BFBE7522-7532-49B9-9C4C-2D7794A17B29}" srcOrd="0" destOrd="0" presId="urn:microsoft.com/office/officeart/2005/8/layout/orgChart1"/>
    <dgm:cxn modelId="{A8D4CA1D-96CB-44F2-8B72-39A1A792FB0A}" type="presParOf" srcId="{BFBE7522-7532-49B9-9C4C-2D7794A17B29}" destId="{2972FFD8-2374-459D-8E65-8D6C98461FE0}" srcOrd="0" destOrd="0" presId="urn:microsoft.com/office/officeart/2005/8/layout/orgChart1"/>
    <dgm:cxn modelId="{A537FC58-3BAD-4BB4-B9B6-0C75EA0B0049}" type="presParOf" srcId="{2972FFD8-2374-459D-8E65-8D6C98461FE0}" destId="{E4553574-083F-4BFD-A6D0-D9DA73C8F366}" srcOrd="0" destOrd="0" presId="urn:microsoft.com/office/officeart/2005/8/layout/orgChart1"/>
    <dgm:cxn modelId="{9F3498A4-9962-4EF8-BCAA-7B395AD60D07}" type="presParOf" srcId="{2972FFD8-2374-459D-8E65-8D6C98461FE0}" destId="{89BDE207-9FDE-45C6-B54F-15E848FECC0F}" srcOrd="1" destOrd="0" presId="urn:microsoft.com/office/officeart/2005/8/layout/orgChart1"/>
    <dgm:cxn modelId="{495EB44D-BAA9-488B-BD06-65B8C4E12CB7}" type="presParOf" srcId="{BFBE7522-7532-49B9-9C4C-2D7794A17B29}" destId="{61B54125-BC12-4377-A4B5-24BE900DCE46}" srcOrd="1" destOrd="0" presId="urn:microsoft.com/office/officeart/2005/8/layout/orgChart1"/>
    <dgm:cxn modelId="{622CDF03-C2FC-4F38-B66E-B7BB24F6321C}" type="presParOf" srcId="{BFBE7522-7532-49B9-9C4C-2D7794A17B29}" destId="{81D604B3-DE3B-49FC-AF4E-8FF89AC3E712}" srcOrd="2" destOrd="0" presId="urn:microsoft.com/office/officeart/2005/8/layout/orgChart1"/>
    <dgm:cxn modelId="{E095081C-6EE6-4DC7-A7EC-45429A3BD15A}" type="presParOf" srcId="{0BD492AC-730A-4743-BFE9-9F067D10D233}" destId="{345CD18F-4199-4EF1-9F2C-F2E5F574763D}" srcOrd="1" destOrd="0" presId="urn:microsoft.com/office/officeart/2005/8/layout/orgChart1"/>
    <dgm:cxn modelId="{D1E48754-62C0-4CF4-A880-64268A0AB882}" type="presParOf" srcId="{345CD18F-4199-4EF1-9F2C-F2E5F574763D}" destId="{409461E7-18C3-4267-9902-7E4F0C3DFDAB}" srcOrd="0" destOrd="0" presId="urn:microsoft.com/office/officeart/2005/8/layout/orgChart1"/>
    <dgm:cxn modelId="{FA1957D9-CDC6-46E7-8C58-1FA1FD89B99A}" type="presParOf" srcId="{409461E7-18C3-4267-9902-7E4F0C3DFDAB}" destId="{7C4F905B-985B-4151-AD37-6B2C2A61B306}" srcOrd="0" destOrd="0" presId="urn:microsoft.com/office/officeart/2005/8/layout/orgChart1"/>
    <dgm:cxn modelId="{A5D584D7-D43C-4352-95F8-814ACA0EFD33}" type="presParOf" srcId="{409461E7-18C3-4267-9902-7E4F0C3DFDAB}" destId="{145D8552-8829-4CF8-AD54-475FFF8D19CF}" srcOrd="1" destOrd="0" presId="urn:microsoft.com/office/officeart/2005/8/layout/orgChart1"/>
    <dgm:cxn modelId="{ADF04351-6C51-4D1C-B96F-6A359E7D847B}" type="presParOf" srcId="{345CD18F-4199-4EF1-9F2C-F2E5F574763D}" destId="{11763DCB-0CBA-401B-AA3E-0DBD31899DEE}" srcOrd="1" destOrd="0" presId="urn:microsoft.com/office/officeart/2005/8/layout/orgChart1"/>
    <dgm:cxn modelId="{DB3543FA-CE6E-43BA-BC69-E1B3751E4482}" type="presParOf" srcId="{11763DCB-0CBA-401B-AA3E-0DBD31899DEE}" destId="{5A2165AF-3D5D-4E2D-85FC-DADF22DDDC9C}" srcOrd="0" destOrd="0" presId="urn:microsoft.com/office/officeart/2005/8/layout/orgChart1"/>
    <dgm:cxn modelId="{CA6E94CD-F71B-43BC-A814-C6D496D91872}" type="presParOf" srcId="{11763DCB-0CBA-401B-AA3E-0DBD31899DEE}" destId="{4716C552-0683-4B4A-BF25-6C1C1D2A2DA0}" srcOrd="1" destOrd="0" presId="urn:microsoft.com/office/officeart/2005/8/layout/orgChart1"/>
    <dgm:cxn modelId="{8E24FCB4-B2D3-46FF-B7C5-97471397C789}" type="presParOf" srcId="{4716C552-0683-4B4A-BF25-6C1C1D2A2DA0}" destId="{09AA1AD4-CBB3-4797-A03D-7924F26DD32D}" srcOrd="0" destOrd="0" presId="urn:microsoft.com/office/officeart/2005/8/layout/orgChart1"/>
    <dgm:cxn modelId="{EDB4D53C-BF56-44AE-9B11-1DFC37368EA2}" type="presParOf" srcId="{09AA1AD4-CBB3-4797-A03D-7924F26DD32D}" destId="{5D009082-5F36-4D6C-90D6-11C85BC3E254}" srcOrd="0" destOrd="0" presId="urn:microsoft.com/office/officeart/2005/8/layout/orgChart1"/>
    <dgm:cxn modelId="{0A8CF154-2991-4C89-8F92-AB25EA898971}" type="presParOf" srcId="{09AA1AD4-CBB3-4797-A03D-7924F26DD32D}" destId="{B4010E15-816A-4B51-A403-203BFA09E117}" srcOrd="1" destOrd="0" presId="urn:microsoft.com/office/officeart/2005/8/layout/orgChart1"/>
    <dgm:cxn modelId="{9BBA89CA-FC8F-429A-956E-1CB7AC523BE0}" type="presParOf" srcId="{4716C552-0683-4B4A-BF25-6C1C1D2A2DA0}" destId="{3D466767-6D59-463C-BE1D-FA08D9B8638A}" srcOrd="1" destOrd="0" presId="urn:microsoft.com/office/officeart/2005/8/layout/orgChart1"/>
    <dgm:cxn modelId="{7071FB0C-7837-451F-867A-B7C81CD03966}" type="presParOf" srcId="{3D466767-6D59-463C-BE1D-FA08D9B8638A}" destId="{01A0CCEC-A47B-4AE7-802F-A96408ED60E8}" srcOrd="0" destOrd="0" presId="urn:microsoft.com/office/officeart/2005/8/layout/orgChart1"/>
    <dgm:cxn modelId="{4EEA4160-C198-4B81-B46D-EE82F31EC91A}" type="presParOf" srcId="{3D466767-6D59-463C-BE1D-FA08D9B8638A}" destId="{D3A20CB2-1D8E-46BD-B141-C0543C3D1B45}" srcOrd="1" destOrd="0" presId="urn:microsoft.com/office/officeart/2005/8/layout/orgChart1"/>
    <dgm:cxn modelId="{819AA202-8558-4B85-A009-9D736C26DB63}" type="presParOf" srcId="{D3A20CB2-1D8E-46BD-B141-C0543C3D1B45}" destId="{DC5538E6-0A28-4BD9-B645-C07113B115E9}" srcOrd="0" destOrd="0" presId="urn:microsoft.com/office/officeart/2005/8/layout/orgChart1"/>
    <dgm:cxn modelId="{321438D2-A63C-41D0-9EBA-537FD9EA034A}" type="presParOf" srcId="{DC5538E6-0A28-4BD9-B645-C07113B115E9}" destId="{E000F48D-4B83-413B-AA21-E18E275E0ED0}" srcOrd="0" destOrd="0" presId="urn:microsoft.com/office/officeart/2005/8/layout/orgChart1"/>
    <dgm:cxn modelId="{BC828685-F0AB-488A-8C00-0C76F41D0A1E}" type="presParOf" srcId="{DC5538E6-0A28-4BD9-B645-C07113B115E9}" destId="{FA91FF49-7B07-46B4-B3EE-69D122F88AA5}" srcOrd="1" destOrd="0" presId="urn:microsoft.com/office/officeart/2005/8/layout/orgChart1"/>
    <dgm:cxn modelId="{A283EFC1-24D2-485F-B64D-1A1C83EC3FA4}" type="presParOf" srcId="{D3A20CB2-1D8E-46BD-B141-C0543C3D1B45}" destId="{DF1A8575-6D98-4C0A-BB26-F725FEE446C9}" srcOrd="1" destOrd="0" presId="urn:microsoft.com/office/officeart/2005/8/layout/orgChart1"/>
    <dgm:cxn modelId="{6EA98986-A473-4FEF-8D75-FBA44B5CFA95}" type="presParOf" srcId="{D3A20CB2-1D8E-46BD-B141-C0543C3D1B45}" destId="{A71AF5B6-A1D6-45C4-8BB3-998716043C99}" srcOrd="2" destOrd="0" presId="urn:microsoft.com/office/officeart/2005/8/layout/orgChart1"/>
    <dgm:cxn modelId="{63A43F1A-5B6E-47D1-B02C-1B42041740CA}" type="presParOf" srcId="{3D466767-6D59-463C-BE1D-FA08D9B8638A}" destId="{288C6FC8-064B-466C-BB7F-2D0D2FACE87E}" srcOrd="2" destOrd="0" presId="urn:microsoft.com/office/officeart/2005/8/layout/orgChart1"/>
    <dgm:cxn modelId="{FE087A51-BE6B-4B07-96F9-23B72A27CEDE}" type="presParOf" srcId="{3D466767-6D59-463C-BE1D-FA08D9B8638A}" destId="{1333FF8E-7FA9-4951-9DC0-15290C3047BE}" srcOrd="3" destOrd="0" presId="urn:microsoft.com/office/officeart/2005/8/layout/orgChart1"/>
    <dgm:cxn modelId="{C4C1B61C-6219-4E1E-A527-A55A6092C95D}" type="presParOf" srcId="{1333FF8E-7FA9-4951-9DC0-15290C3047BE}" destId="{5D8362BC-1A1B-4F2B-9E1E-69DD7675BD93}" srcOrd="0" destOrd="0" presId="urn:microsoft.com/office/officeart/2005/8/layout/orgChart1"/>
    <dgm:cxn modelId="{879BC280-E103-4921-8CCD-5C4904DEC209}" type="presParOf" srcId="{5D8362BC-1A1B-4F2B-9E1E-69DD7675BD93}" destId="{F3D39C4B-829F-4448-9262-CDDE03114208}" srcOrd="0" destOrd="0" presId="urn:microsoft.com/office/officeart/2005/8/layout/orgChart1"/>
    <dgm:cxn modelId="{1AA83F9B-B4EB-45F2-8A90-A95801DECB60}" type="presParOf" srcId="{5D8362BC-1A1B-4F2B-9E1E-69DD7675BD93}" destId="{568E7F45-2BA7-48CA-8FFD-C4A627F58CEE}" srcOrd="1" destOrd="0" presId="urn:microsoft.com/office/officeart/2005/8/layout/orgChart1"/>
    <dgm:cxn modelId="{B6655B93-A041-444D-804D-21A417D0F944}" type="presParOf" srcId="{1333FF8E-7FA9-4951-9DC0-15290C3047BE}" destId="{869369C3-B882-4B8B-A079-91BA348DC12C}" srcOrd="1" destOrd="0" presId="urn:microsoft.com/office/officeart/2005/8/layout/orgChart1"/>
    <dgm:cxn modelId="{B01A5B1A-82B0-4E91-A5F6-7DE49C57059B}" type="presParOf" srcId="{1333FF8E-7FA9-4951-9DC0-15290C3047BE}" destId="{441662DD-BDBF-466A-9E7D-41EB70F4193F}" srcOrd="2" destOrd="0" presId="urn:microsoft.com/office/officeart/2005/8/layout/orgChart1"/>
    <dgm:cxn modelId="{2F691729-3F3E-466A-86B9-A4DD593A40FE}" type="presParOf" srcId="{4716C552-0683-4B4A-BF25-6C1C1D2A2DA0}" destId="{4030070C-7DF7-49FA-8623-E31314DD070F}" srcOrd="2" destOrd="0" presId="urn:microsoft.com/office/officeart/2005/8/layout/orgChart1"/>
    <dgm:cxn modelId="{5431E195-90D3-43CE-B5A5-8E68BB10D5A6}" type="presParOf" srcId="{11763DCB-0CBA-401B-AA3E-0DBD31899DEE}" destId="{A9847FE3-87D1-45C5-9CBD-EB31B3D64386}" srcOrd="2" destOrd="0" presId="urn:microsoft.com/office/officeart/2005/8/layout/orgChart1"/>
    <dgm:cxn modelId="{1294E839-190E-47E1-A112-A1B275A24497}" type="presParOf" srcId="{11763DCB-0CBA-401B-AA3E-0DBD31899DEE}" destId="{4ADC7631-EF64-4507-97DE-97CCB36ED78D}" srcOrd="3" destOrd="0" presId="urn:microsoft.com/office/officeart/2005/8/layout/orgChart1"/>
    <dgm:cxn modelId="{4F88F516-D973-40F2-A863-F1BDFB3B882F}" type="presParOf" srcId="{4ADC7631-EF64-4507-97DE-97CCB36ED78D}" destId="{D3458721-4308-4BA0-B676-7FBEAF8EDF6A}" srcOrd="0" destOrd="0" presId="urn:microsoft.com/office/officeart/2005/8/layout/orgChart1"/>
    <dgm:cxn modelId="{12081EC7-8912-4772-A42F-A5C516B9E659}" type="presParOf" srcId="{D3458721-4308-4BA0-B676-7FBEAF8EDF6A}" destId="{DBDCA0C7-D417-4335-91E5-592E02C4A737}" srcOrd="0" destOrd="0" presId="urn:microsoft.com/office/officeart/2005/8/layout/orgChart1"/>
    <dgm:cxn modelId="{7CF87CBD-C7CE-4743-96B8-098986C53CC0}" type="presParOf" srcId="{D3458721-4308-4BA0-B676-7FBEAF8EDF6A}" destId="{14DBBCD9-D165-4AF1-BFFB-5BD8492F89B8}" srcOrd="1" destOrd="0" presId="urn:microsoft.com/office/officeart/2005/8/layout/orgChart1"/>
    <dgm:cxn modelId="{C02B8521-604B-4D04-84DC-6A79B0FE88B5}" type="presParOf" srcId="{4ADC7631-EF64-4507-97DE-97CCB36ED78D}" destId="{1C1F00DD-9B17-461C-9B83-B7B989F6E773}" srcOrd="1" destOrd="0" presId="urn:microsoft.com/office/officeart/2005/8/layout/orgChart1"/>
    <dgm:cxn modelId="{DBFA7808-51C5-4B02-ADE3-2AF74B0081AA}" type="presParOf" srcId="{1C1F00DD-9B17-461C-9B83-B7B989F6E773}" destId="{998D0627-C04D-4AA5-9089-2F561BB4B472}" srcOrd="0" destOrd="0" presId="urn:microsoft.com/office/officeart/2005/8/layout/orgChart1"/>
    <dgm:cxn modelId="{407CA69F-A012-4E66-BAF5-0CD3FFBB1D25}" type="presParOf" srcId="{1C1F00DD-9B17-461C-9B83-B7B989F6E773}" destId="{12381873-AFEF-4A0F-B562-E15ABE4EF73C}" srcOrd="1" destOrd="0" presId="urn:microsoft.com/office/officeart/2005/8/layout/orgChart1"/>
    <dgm:cxn modelId="{86DE3FC2-9ADD-4790-AB06-32DD43BEBF94}" type="presParOf" srcId="{12381873-AFEF-4A0F-B562-E15ABE4EF73C}" destId="{77F489F6-645D-4F83-B7F6-86E59C03C2AE}" srcOrd="0" destOrd="0" presId="urn:microsoft.com/office/officeart/2005/8/layout/orgChart1"/>
    <dgm:cxn modelId="{52A2C4FB-7927-4614-9160-6803FA3A2A73}" type="presParOf" srcId="{77F489F6-645D-4F83-B7F6-86E59C03C2AE}" destId="{B3F154B8-C46D-4F02-B373-1035E02D77D0}" srcOrd="0" destOrd="0" presId="urn:microsoft.com/office/officeart/2005/8/layout/orgChart1"/>
    <dgm:cxn modelId="{37D1C07C-E981-4309-97F1-67F128182E4A}" type="presParOf" srcId="{77F489F6-645D-4F83-B7F6-86E59C03C2AE}" destId="{A8F89057-A902-454B-BB78-104E34E81557}" srcOrd="1" destOrd="0" presId="urn:microsoft.com/office/officeart/2005/8/layout/orgChart1"/>
    <dgm:cxn modelId="{8EBDD057-5F6C-4AAD-B68D-5F49E2FFDF91}" type="presParOf" srcId="{12381873-AFEF-4A0F-B562-E15ABE4EF73C}" destId="{D1743A45-39ED-45E9-B55A-35FE9FA410AD}" srcOrd="1" destOrd="0" presId="urn:microsoft.com/office/officeart/2005/8/layout/orgChart1"/>
    <dgm:cxn modelId="{56176FA9-CEB8-4B12-94FB-17F8050713E7}" type="presParOf" srcId="{12381873-AFEF-4A0F-B562-E15ABE4EF73C}" destId="{1C08EA67-F5DD-4603-9FB2-61BB42714C25}" srcOrd="2" destOrd="0" presId="urn:microsoft.com/office/officeart/2005/8/layout/orgChart1"/>
    <dgm:cxn modelId="{0C3E12BC-DFB6-4732-8385-90FC476EDF3B}" type="presParOf" srcId="{1C1F00DD-9B17-461C-9B83-B7B989F6E773}" destId="{3D5D032C-08BF-49C8-B878-EC69FE43BED2}" srcOrd="2" destOrd="0" presId="urn:microsoft.com/office/officeart/2005/8/layout/orgChart1"/>
    <dgm:cxn modelId="{A3EA60F8-3411-4230-90B5-A47A0C0C65ED}" type="presParOf" srcId="{1C1F00DD-9B17-461C-9B83-B7B989F6E773}" destId="{49130068-E0FF-4DEA-A60D-5B04006F5EB3}" srcOrd="3" destOrd="0" presId="urn:microsoft.com/office/officeart/2005/8/layout/orgChart1"/>
    <dgm:cxn modelId="{F0616DD7-FBE5-4458-83D5-B3AC10E47653}" type="presParOf" srcId="{49130068-E0FF-4DEA-A60D-5B04006F5EB3}" destId="{9C97BF69-9901-44CD-85DC-772D2A6083D2}" srcOrd="0" destOrd="0" presId="urn:microsoft.com/office/officeart/2005/8/layout/orgChart1"/>
    <dgm:cxn modelId="{6C4D6BBF-8628-4D2C-8DF5-184B82F90F9C}" type="presParOf" srcId="{9C97BF69-9901-44CD-85DC-772D2A6083D2}" destId="{4ACDD1BF-05F8-4947-9099-E0C3F652C160}" srcOrd="0" destOrd="0" presId="urn:microsoft.com/office/officeart/2005/8/layout/orgChart1"/>
    <dgm:cxn modelId="{26CE6B30-6367-4A90-BE9B-75DA5EBF5BA2}" type="presParOf" srcId="{9C97BF69-9901-44CD-85DC-772D2A6083D2}" destId="{6A90CCEF-9880-4D71-8886-4569BDCA67FE}" srcOrd="1" destOrd="0" presId="urn:microsoft.com/office/officeart/2005/8/layout/orgChart1"/>
    <dgm:cxn modelId="{B4698AF9-D7E8-413B-8CD6-BE6F43EE75AE}" type="presParOf" srcId="{49130068-E0FF-4DEA-A60D-5B04006F5EB3}" destId="{4F380BC8-9EDF-433B-A1AC-B0FAF83213F9}" srcOrd="1" destOrd="0" presId="urn:microsoft.com/office/officeart/2005/8/layout/orgChart1"/>
    <dgm:cxn modelId="{28402EAC-5BEB-4424-833F-D3764EF161E2}" type="presParOf" srcId="{49130068-E0FF-4DEA-A60D-5B04006F5EB3}" destId="{8AA43A92-0557-4C2C-9164-AEB02997F099}" srcOrd="2" destOrd="0" presId="urn:microsoft.com/office/officeart/2005/8/layout/orgChart1"/>
    <dgm:cxn modelId="{DE7C912B-8681-414C-AFE0-FFEBA1E7341F}" type="presParOf" srcId="{4ADC7631-EF64-4507-97DE-97CCB36ED78D}" destId="{91556352-9245-4CF8-8C97-CEE37A1E2E93}" srcOrd="2" destOrd="0" presId="urn:microsoft.com/office/officeart/2005/8/layout/orgChart1"/>
    <dgm:cxn modelId="{B078A2FC-8172-4D08-B088-F1A28B5FC59E}" type="presParOf" srcId="{11763DCB-0CBA-401B-AA3E-0DBD31899DEE}" destId="{2A523864-163F-4DCA-871F-2A0BE64BFCF4}" srcOrd="4" destOrd="0" presId="urn:microsoft.com/office/officeart/2005/8/layout/orgChart1"/>
    <dgm:cxn modelId="{EC6448E0-637B-470E-B93B-85E646E7A69E}" type="presParOf" srcId="{11763DCB-0CBA-401B-AA3E-0DBD31899DEE}" destId="{5FB80B0F-D7FD-4EBC-A853-F2FF6BB510B6}" srcOrd="5" destOrd="0" presId="urn:microsoft.com/office/officeart/2005/8/layout/orgChart1"/>
    <dgm:cxn modelId="{36653726-83F2-48A1-9785-14D4B15C7D27}" type="presParOf" srcId="{5FB80B0F-D7FD-4EBC-A853-F2FF6BB510B6}" destId="{36E51D69-CFFA-4646-9F14-55697AF95CA4}" srcOrd="0" destOrd="0" presId="urn:microsoft.com/office/officeart/2005/8/layout/orgChart1"/>
    <dgm:cxn modelId="{5916F0D6-2C20-43C9-817C-2971DFFB320D}" type="presParOf" srcId="{36E51D69-CFFA-4646-9F14-55697AF95CA4}" destId="{0C948966-00F3-4F09-A89B-7B3F3F23A9D2}" srcOrd="0" destOrd="0" presId="urn:microsoft.com/office/officeart/2005/8/layout/orgChart1"/>
    <dgm:cxn modelId="{B88C83CD-115A-436B-8F22-86733B6675CE}" type="presParOf" srcId="{36E51D69-CFFA-4646-9F14-55697AF95CA4}" destId="{2D25F7A9-3853-4AF1-AD8B-46978FC4727B}" srcOrd="1" destOrd="0" presId="urn:microsoft.com/office/officeart/2005/8/layout/orgChart1"/>
    <dgm:cxn modelId="{7C12414F-C360-4EC3-8080-355519B3FA2A}" type="presParOf" srcId="{5FB80B0F-D7FD-4EBC-A853-F2FF6BB510B6}" destId="{20187527-934A-42B5-82A3-E1AB2B182052}" srcOrd="1" destOrd="0" presId="urn:microsoft.com/office/officeart/2005/8/layout/orgChart1"/>
    <dgm:cxn modelId="{D3D4DF65-1420-44B0-8B0E-D574E998B8E0}" type="presParOf" srcId="{20187527-934A-42B5-82A3-E1AB2B182052}" destId="{89E7F753-FD0F-43C8-8E76-92FD81621384}" srcOrd="0" destOrd="0" presId="urn:microsoft.com/office/officeart/2005/8/layout/orgChart1"/>
    <dgm:cxn modelId="{591F9B06-EE97-4D94-B801-D928E4F4A270}" type="presParOf" srcId="{20187527-934A-42B5-82A3-E1AB2B182052}" destId="{EFB7E53A-C5EC-4565-A981-46CD9ACE7029}" srcOrd="1" destOrd="0" presId="urn:microsoft.com/office/officeart/2005/8/layout/orgChart1"/>
    <dgm:cxn modelId="{0444B808-2019-44EC-A462-B748281C8216}" type="presParOf" srcId="{EFB7E53A-C5EC-4565-A981-46CD9ACE7029}" destId="{F4C21616-7A0C-4C2E-ABC6-63562CF59912}" srcOrd="0" destOrd="0" presId="urn:microsoft.com/office/officeart/2005/8/layout/orgChart1"/>
    <dgm:cxn modelId="{87912106-E1B1-458A-AAA9-8FE8FC3E8CD4}" type="presParOf" srcId="{F4C21616-7A0C-4C2E-ABC6-63562CF59912}" destId="{9D67EA5C-E19B-4065-A511-C9B7D6DF9B96}" srcOrd="0" destOrd="0" presId="urn:microsoft.com/office/officeart/2005/8/layout/orgChart1"/>
    <dgm:cxn modelId="{CA3CDA7C-F087-4110-BAE7-D4899E4337A9}" type="presParOf" srcId="{F4C21616-7A0C-4C2E-ABC6-63562CF59912}" destId="{03B5D507-E0FA-48EC-9DA5-D5ACF0631B4D}" srcOrd="1" destOrd="0" presId="urn:microsoft.com/office/officeart/2005/8/layout/orgChart1"/>
    <dgm:cxn modelId="{CAEFE608-1624-448E-9B7A-2804FE807238}" type="presParOf" srcId="{EFB7E53A-C5EC-4565-A981-46CD9ACE7029}" destId="{157082EA-B0EF-4D1A-9942-92C1D40BE172}" srcOrd="1" destOrd="0" presId="urn:microsoft.com/office/officeart/2005/8/layout/orgChart1"/>
    <dgm:cxn modelId="{BBDF6142-5F8D-4E6B-B1B8-85C5E82074CB}" type="presParOf" srcId="{EFB7E53A-C5EC-4565-A981-46CD9ACE7029}" destId="{24013622-983B-4268-83D3-8CAC32A57F8B}" srcOrd="2" destOrd="0" presId="urn:microsoft.com/office/officeart/2005/8/layout/orgChart1"/>
    <dgm:cxn modelId="{772D9F88-B2F9-40D0-8056-8305B9BD052D}" type="presParOf" srcId="{20187527-934A-42B5-82A3-E1AB2B182052}" destId="{371594CB-8CDB-46E5-8619-5BD5FB9C90FB}" srcOrd="2" destOrd="0" presId="urn:microsoft.com/office/officeart/2005/8/layout/orgChart1"/>
    <dgm:cxn modelId="{651B1B96-9261-4F2A-A6CE-8AF2245C870A}" type="presParOf" srcId="{20187527-934A-42B5-82A3-E1AB2B182052}" destId="{3751D758-05E5-42CD-9FDF-0BFA45122559}" srcOrd="3" destOrd="0" presId="urn:microsoft.com/office/officeart/2005/8/layout/orgChart1"/>
    <dgm:cxn modelId="{07CBC9AD-97F4-4004-9810-BC82B06C704B}" type="presParOf" srcId="{3751D758-05E5-42CD-9FDF-0BFA45122559}" destId="{DC520CED-4494-4876-85CA-A20C6F3268F8}" srcOrd="0" destOrd="0" presId="urn:microsoft.com/office/officeart/2005/8/layout/orgChart1"/>
    <dgm:cxn modelId="{CFBE0781-E624-499D-A763-1438EDC684E8}" type="presParOf" srcId="{DC520CED-4494-4876-85CA-A20C6F3268F8}" destId="{8C484928-5DCA-4F47-8F4B-5525A40DD776}" srcOrd="0" destOrd="0" presId="urn:microsoft.com/office/officeart/2005/8/layout/orgChart1"/>
    <dgm:cxn modelId="{701E0E2F-3A60-4609-99F6-0654A75F9DBD}" type="presParOf" srcId="{DC520CED-4494-4876-85CA-A20C6F3268F8}" destId="{9A3E3C33-A840-4D74-AA0A-019B92EE1CA8}" srcOrd="1" destOrd="0" presId="urn:microsoft.com/office/officeart/2005/8/layout/orgChart1"/>
    <dgm:cxn modelId="{8F88FDBA-08F6-436A-A25B-B32C53035BDC}" type="presParOf" srcId="{3751D758-05E5-42CD-9FDF-0BFA45122559}" destId="{97763F5B-294F-4974-A22A-A7408B59BFB6}" srcOrd="1" destOrd="0" presId="urn:microsoft.com/office/officeart/2005/8/layout/orgChart1"/>
    <dgm:cxn modelId="{BC229541-6C06-4196-A757-5B0421DE0E2D}" type="presParOf" srcId="{3751D758-05E5-42CD-9FDF-0BFA45122559}" destId="{C21DDB83-3227-457C-909E-005A45C084F7}" srcOrd="2" destOrd="0" presId="urn:microsoft.com/office/officeart/2005/8/layout/orgChart1"/>
    <dgm:cxn modelId="{7A81B487-A15D-4005-A6E1-3B80EB62E678}" type="presParOf" srcId="{20187527-934A-42B5-82A3-E1AB2B182052}" destId="{82D10D5E-4976-449B-834E-FBA248254F00}" srcOrd="4" destOrd="0" presId="urn:microsoft.com/office/officeart/2005/8/layout/orgChart1"/>
    <dgm:cxn modelId="{22EF49C9-A6C3-4A78-90C3-8818426915CE}" type="presParOf" srcId="{20187527-934A-42B5-82A3-E1AB2B182052}" destId="{686175BC-B7D3-4B0E-B838-56226BAB6185}" srcOrd="5" destOrd="0" presId="urn:microsoft.com/office/officeart/2005/8/layout/orgChart1"/>
    <dgm:cxn modelId="{2371339F-C3B9-4428-8D00-421BA7D496FC}" type="presParOf" srcId="{686175BC-B7D3-4B0E-B838-56226BAB6185}" destId="{DC822156-8A9A-4E9C-BF60-6C893B511813}" srcOrd="0" destOrd="0" presId="urn:microsoft.com/office/officeart/2005/8/layout/orgChart1"/>
    <dgm:cxn modelId="{FE80CC4E-37E6-4576-BF0C-8E569B471D64}" type="presParOf" srcId="{DC822156-8A9A-4E9C-BF60-6C893B511813}" destId="{8FFD2431-C21F-4C47-92D2-51C5FAF47715}" srcOrd="0" destOrd="0" presId="urn:microsoft.com/office/officeart/2005/8/layout/orgChart1"/>
    <dgm:cxn modelId="{59C66338-4943-48E7-B449-54CF39B1CE6C}" type="presParOf" srcId="{DC822156-8A9A-4E9C-BF60-6C893B511813}" destId="{1C5205A7-1CD9-4EBB-947C-102C9887AFFB}" srcOrd="1" destOrd="0" presId="urn:microsoft.com/office/officeart/2005/8/layout/orgChart1"/>
    <dgm:cxn modelId="{AB00AF72-2A53-49F9-AE2C-2AEC6F3AB73E}" type="presParOf" srcId="{686175BC-B7D3-4B0E-B838-56226BAB6185}" destId="{F4D681D7-A621-4C25-A213-6D1980397189}" srcOrd="1" destOrd="0" presId="urn:microsoft.com/office/officeart/2005/8/layout/orgChart1"/>
    <dgm:cxn modelId="{505E0D24-1CF7-4F1C-BBC9-50EC0F6A2551}" type="presParOf" srcId="{686175BC-B7D3-4B0E-B838-56226BAB6185}" destId="{A0590EDA-BCED-4482-98A6-A1B3A3364D21}" srcOrd="2" destOrd="0" presId="urn:microsoft.com/office/officeart/2005/8/layout/orgChart1"/>
    <dgm:cxn modelId="{89799CC2-0AD2-4F36-A06A-C0AC9CBAF88B}" type="presParOf" srcId="{5FB80B0F-D7FD-4EBC-A853-F2FF6BB510B6}" destId="{81AC4EED-CE5C-4954-8ED1-D0BA1C3A811B}" srcOrd="2" destOrd="0" presId="urn:microsoft.com/office/officeart/2005/8/layout/orgChart1"/>
    <dgm:cxn modelId="{C57C8ECA-4024-43BF-9AE0-C58F9B558367}" type="presParOf" srcId="{11763DCB-0CBA-401B-AA3E-0DBD31899DEE}" destId="{8B711F27-4278-47D5-A15B-A442ED7A0AF1}" srcOrd="6" destOrd="0" presId="urn:microsoft.com/office/officeart/2005/8/layout/orgChart1"/>
    <dgm:cxn modelId="{6DC0ADA9-5B52-4D56-AA69-2E5F1860DC4B}" type="presParOf" srcId="{11763DCB-0CBA-401B-AA3E-0DBD31899DEE}" destId="{D589F8B2-9930-4A4B-BE1D-5F035B4C3ADB}" srcOrd="7" destOrd="0" presId="urn:microsoft.com/office/officeart/2005/8/layout/orgChart1"/>
    <dgm:cxn modelId="{331AC68E-1CC4-4A5E-82BB-788CDCD66B46}" type="presParOf" srcId="{D589F8B2-9930-4A4B-BE1D-5F035B4C3ADB}" destId="{93A39609-8FCD-4355-BEC6-D874B26686B2}" srcOrd="0" destOrd="0" presId="urn:microsoft.com/office/officeart/2005/8/layout/orgChart1"/>
    <dgm:cxn modelId="{1EA0D1EF-8AFD-4F31-85D1-CC4F73032D43}" type="presParOf" srcId="{93A39609-8FCD-4355-BEC6-D874B26686B2}" destId="{00F02B5E-0215-44F9-98C7-F7AF782E3934}" srcOrd="0" destOrd="0" presId="urn:microsoft.com/office/officeart/2005/8/layout/orgChart1"/>
    <dgm:cxn modelId="{2691E8EF-6C8A-42F0-9F57-96C411936CCA}" type="presParOf" srcId="{93A39609-8FCD-4355-BEC6-D874B26686B2}" destId="{C15420BD-24D0-4B1B-87F5-72123A5AA5DF}" srcOrd="1" destOrd="0" presId="urn:microsoft.com/office/officeart/2005/8/layout/orgChart1"/>
    <dgm:cxn modelId="{29541A31-2414-4E07-B27B-763A5AA79D48}" type="presParOf" srcId="{D589F8B2-9930-4A4B-BE1D-5F035B4C3ADB}" destId="{3CD649EE-2E94-4CE0-9E09-EDD7908F8EEB}" srcOrd="1" destOrd="0" presId="urn:microsoft.com/office/officeart/2005/8/layout/orgChart1"/>
    <dgm:cxn modelId="{E37D0917-EBB0-4949-A6E8-96AD2285FE43}" type="presParOf" srcId="{3CD649EE-2E94-4CE0-9E09-EDD7908F8EEB}" destId="{9EEF1C7C-BEA7-40AF-85BF-8B665EA7042D}" srcOrd="0" destOrd="0" presId="urn:microsoft.com/office/officeart/2005/8/layout/orgChart1"/>
    <dgm:cxn modelId="{299FD554-9696-4A59-94F3-B31A8FD69CF4}" type="presParOf" srcId="{3CD649EE-2E94-4CE0-9E09-EDD7908F8EEB}" destId="{ABFD51B7-4034-4A3E-B7AF-6496EF58B642}" srcOrd="1" destOrd="0" presId="urn:microsoft.com/office/officeart/2005/8/layout/orgChart1"/>
    <dgm:cxn modelId="{7F81273C-DF04-4B5F-B318-56073DB47181}" type="presParOf" srcId="{ABFD51B7-4034-4A3E-B7AF-6496EF58B642}" destId="{7D27B7AD-8590-478F-808F-4645336825D9}" srcOrd="0" destOrd="0" presId="urn:microsoft.com/office/officeart/2005/8/layout/orgChart1"/>
    <dgm:cxn modelId="{48A4938E-44DE-4BF2-A741-87AA0400EC50}" type="presParOf" srcId="{7D27B7AD-8590-478F-808F-4645336825D9}" destId="{E809EC5A-F1AD-48B0-857D-0A23967BA1DF}" srcOrd="0" destOrd="0" presId="urn:microsoft.com/office/officeart/2005/8/layout/orgChart1"/>
    <dgm:cxn modelId="{0D40D6CB-788E-4334-A907-6A89B9A82E2D}" type="presParOf" srcId="{7D27B7AD-8590-478F-808F-4645336825D9}" destId="{0A10558B-0FCA-463D-B74A-F3EB8DCF1CB2}" srcOrd="1" destOrd="0" presId="urn:microsoft.com/office/officeart/2005/8/layout/orgChart1"/>
    <dgm:cxn modelId="{EF6AD3E0-7585-4405-B52A-C90B441B926F}" type="presParOf" srcId="{ABFD51B7-4034-4A3E-B7AF-6496EF58B642}" destId="{045DCB1A-F829-4E5B-9979-62114D7213ED}" srcOrd="1" destOrd="0" presId="urn:microsoft.com/office/officeart/2005/8/layout/orgChart1"/>
    <dgm:cxn modelId="{7735D366-2070-4940-B38F-B7B057CFADD4}" type="presParOf" srcId="{ABFD51B7-4034-4A3E-B7AF-6496EF58B642}" destId="{502B5CA3-10B3-4DDA-9DD7-FD9865E80B95}" srcOrd="2" destOrd="0" presId="urn:microsoft.com/office/officeart/2005/8/layout/orgChart1"/>
    <dgm:cxn modelId="{561218DA-6941-40C0-A965-A3F85703AF07}" type="presParOf" srcId="{3CD649EE-2E94-4CE0-9E09-EDD7908F8EEB}" destId="{77B787D9-334C-4AB5-99C0-8519F945BDDF}" srcOrd="2" destOrd="0" presId="urn:microsoft.com/office/officeart/2005/8/layout/orgChart1"/>
    <dgm:cxn modelId="{FE1487E2-3EC4-4134-99A5-76DD7E67235F}" type="presParOf" srcId="{3CD649EE-2E94-4CE0-9E09-EDD7908F8EEB}" destId="{B8C10DE7-742A-4898-A4BD-429655DB9886}" srcOrd="3" destOrd="0" presId="urn:microsoft.com/office/officeart/2005/8/layout/orgChart1"/>
    <dgm:cxn modelId="{396D5392-8516-4EB6-AFB7-4D846C3A0646}" type="presParOf" srcId="{B8C10DE7-742A-4898-A4BD-429655DB9886}" destId="{C0069C7E-1D59-4261-9785-D572BE9189F1}" srcOrd="0" destOrd="0" presId="urn:microsoft.com/office/officeart/2005/8/layout/orgChart1"/>
    <dgm:cxn modelId="{3024BEA6-D5A4-4C41-99E4-DE9FB4435549}" type="presParOf" srcId="{C0069C7E-1D59-4261-9785-D572BE9189F1}" destId="{21F3432E-96F4-41F7-B6DE-9B51E84BA6A5}" srcOrd="0" destOrd="0" presId="urn:microsoft.com/office/officeart/2005/8/layout/orgChart1"/>
    <dgm:cxn modelId="{D6AC1F8C-3B05-4997-9D96-82EEF42C1C5C}" type="presParOf" srcId="{C0069C7E-1D59-4261-9785-D572BE9189F1}" destId="{CF1E6389-0176-45C4-89E9-FB4102DB0868}" srcOrd="1" destOrd="0" presId="urn:microsoft.com/office/officeart/2005/8/layout/orgChart1"/>
    <dgm:cxn modelId="{CB8F0C5A-7FD2-407F-9A3E-EF27D74C4A4F}" type="presParOf" srcId="{B8C10DE7-742A-4898-A4BD-429655DB9886}" destId="{63FD1AF1-595B-438F-9970-D6EAB1785B1F}" srcOrd="1" destOrd="0" presId="urn:microsoft.com/office/officeart/2005/8/layout/orgChart1"/>
    <dgm:cxn modelId="{580E9ADA-901E-4D50-B389-32F7984A0B71}" type="presParOf" srcId="{B8C10DE7-742A-4898-A4BD-429655DB9886}" destId="{544BEA8F-7844-454A-B1A0-240D940A594A}" srcOrd="2" destOrd="0" presId="urn:microsoft.com/office/officeart/2005/8/layout/orgChart1"/>
    <dgm:cxn modelId="{DF314573-600A-4152-BF65-24F6285D0D11}" type="presParOf" srcId="{3CD649EE-2E94-4CE0-9E09-EDD7908F8EEB}" destId="{AAB576BD-6903-4399-809E-F8A64AEEC34B}" srcOrd="4" destOrd="0" presId="urn:microsoft.com/office/officeart/2005/8/layout/orgChart1"/>
    <dgm:cxn modelId="{6EC10895-525B-4CFD-A143-3F0484AC078A}" type="presParOf" srcId="{3CD649EE-2E94-4CE0-9E09-EDD7908F8EEB}" destId="{6B7128AE-A788-4C78-BB39-1E425568AC95}" srcOrd="5" destOrd="0" presId="urn:microsoft.com/office/officeart/2005/8/layout/orgChart1"/>
    <dgm:cxn modelId="{139070D5-7BC2-4129-A4C9-C6A84D47CA37}" type="presParOf" srcId="{6B7128AE-A788-4C78-BB39-1E425568AC95}" destId="{ABA719CB-6AB7-468C-BFFD-5B32F9446ACD}" srcOrd="0" destOrd="0" presId="urn:microsoft.com/office/officeart/2005/8/layout/orgChart1"/>
    <dgm:cxn modelId="{0D32D527-F22E-4028-BE96-39467E223A46}" type="presParOf" srcId="{ABA719CB-6AB7-468C-BFFD-5B32F9446ACD}" destId="{1E9B9A59-AA6C-4192-9405-0529146713FF}" srcOrd="0" destOrd="0" presId="urn:microsoft.com/office/officeart/2005/8/layout/orgChart1"/>
    <dgm:cxn modelId="{6B9EEFAB-70BB-43B4-8D3B-A0F6E13234D7}" type="presParOf" srcId="{ABA719CB-6AB7-468C-BFFD-5B32F9446ACD}" destId="{DE83DA03-B2AC-487B-B1DA-F10C1A7DEEF2}" srcOrd="1" destOrd="0" presId="urn:microsoft.com/office/officeart/2005/8/layout/orgChart1"/>
    <dgm:cxn modelId="{301B0925-1B42-4A61-AFEC-E83B286021B0}" type="presParOf" srcId="{6B7128AE-A788-4C78-BB39-1E425568AC95}" destId="{32A48030-D52E-4B89-B807-EC12ECA65FCD}" srcOrd="1" destOrd="0" presId="urn:microsoft.com/office/officeart/2005/8/layout/orgChart1"/>
    <dgm:cxn modelId="{8FBC950D-122F-46BA-BEAD-728930A66B89}" type="presParOf" srcId="{6B7128AE-A788-4C78-BB39-1E425568AC95}" destId="{63273D13-EEA7-4364-92D0-8627F7A1425A}" srcOrd="2" destOrd="0" presId="urn:microsoft.com/office/officeart/2005/8/layout/orgChart1"/>
    <dgm:cxn modelId="{C9F05151-DACC-45F8-9CA8-B9048245A323}" type="presParOf" srcId="{D589F8B2-9930-4A4B-BE1D-5F035B4C3ADB}" destId="{D7E08DD4-1388-4D8C-9B90-3A4C1C004DEB}" srcOrd="2" destOrd="0" presId="urn:microsoft.com/office/officeart/2005/8/layout/orgChart1"/>
    <dgm:cxn modelId="{A620989B-B88B-4E57-A7A6-F0CA9D7B1974}" type="presParOf" srcId="{345CD18F-4199-4EF1-9F2C-F2E5F574763D}" destId="{CD37FB15-A079-48FA-8707-EF1A3BDFCCB6}" srcOrd="2" destOrd="0" presId="urn:microsoft.com/office/officeart/2005/8/layout/orgChart1"/>
    <dgm:cxn modelId="{85AEC8A0-271D-4D6F-AFD9-4B47BBEE2074}" type="presParOf" srcId="{0BD492AC-730A-4743-BFE9-9F067D10D233}" destId="{18C6D752-F78E-4140-9CE3-6A357E9AAB32}" srcOrd="2" destOrd="0" presId="urn:microsoft.com/office/officeart/2005/8/layout/orgChart1"/>
    <dgm:cxn modelId="{757B55FC-F6B2-4C44-9742-F29D84A9064C}" type="presParOf" srcId="{18C6D752-F78E-4140-9CE3-6A357E9AAB32}" destId="{5CFA5035-653F-49DF-80B2-6804882579B6}" srcOrd="0" destOrd="0" presId="urn:microsoft.com/office/officeart/2005/8/layout/orgChart1"/>
    <dgm:cxn modelId="{1C9D69D4-090F-4484-9A43-55EBB67B64EA}" type="presParOf" srcId="{5CFA5035-653F-49DF-80B2-6804882579B6}" destId="{FCBAFF3F-F42D-4C0F-A068-1134561255C5}" srcOrd="0" destOrd="0" presId="urn:microsoft.com/office/officeart/2005/8/layout/orgChart1"/>
    <dgm:cxn modelId="{711854CF-5634-4CA1-AE28-3267F7E76C7E}" type="presParOf" srcId="{5CFA5035-653F-49DF-80B2-6804882579B6}" destId="{C770F8E1-DFC0-4B6E-9274-ED8A78518285}" srcOrd="1" destOrd="0" presId="urn:microsoft.com/office/officeart/2005/8/layout/orgChart1"/>
    <dgm:cxn modelId="{69A83D42-EBAF-4609-ACB7-97AB96EE1217}" type="presParOf" srcId="{18C6D752-F78E-4140-9CE3-6A357E9AAB32}" destId="{53DA19AD-63AF-4E67-B2C8-9CFE4A602BDA}" srcOrd="1" destOrd="0" presId="urn:microsoft.com/office/officeart/2005/8/layout/orgChart1"/>
    <dgm:cxn modelId="{AD199A92-BD1D-40C7-AD42-025B27790F96}" type="presParOf" srcId="{18C6D752-F78E-4140-9CE3-6A357E9AAB32}" destId="{73752AD3-E388-4E05-A35C-898A2560F95F}" srcOrd="2" destOrd="0" presId="urn:microsoft.com/office/officeart/2005/8/layout/orgChar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/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/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</dgm:spPr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/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5817BBB2-554A-4067-98CE-562F155C9457}" type="presOf" srcId="{F5B10812-3252-4746-8C88-C20578BABBE9}" destId="{2F3C1B2F-3087-445F-A85C-61D44234B73E}" srcOrd="0" destOrd="0" presId="urn:microsoft.com/office/officeart/2005/8/layout/process4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F2473C5D-B50C-4018-9EAD-AE9C2082C0FE}" type="presOf" srcId="{71CFD67A-E139-4D6A-A71E-F7420F894E81}" destId="{915D98C5-F801-4D4F-89A1-3AE4C44B9684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DA6A1459-254F-4D2B-94A8-A55AD6E35540}" type="presOf" srcId="{F1BE3C3B-F27D-4E87-B4C8-7804C5AA6FEF}" destId="{31B03D11-9EDB-42FC-8D2D-CAF02A86445D}" srcOrd="0" destOrd="0" presId="urn:microsoft.com/office/officeart/2005/8/layout/process4"/>
    <dgm:cxn modelId="{CFC170C9-EAC2-47E6-81EA-3C23459929AB}" type="presOf" srcId="{47BE0949-DDD2-48DD-8D54-05CD7CBF314B}" destId="{049CFBC0-7AF7-4925-876E-8BF13A385BB3}" srcOrd="0" destOrd="0" presId="urn:microsoft.com/office/officeart/2005/8/layout/process4"/>
    <dgm:cxn modelId="{A5C9851E-C3F6-49B8-8BAD-80B0CC02C539}" type="presOf" srcId="{D1E38AE9-6672-4A8C-AC86-CC2A2FB83EA5}" destId="{BFA0FC84-CB8B-42BA-B4CE-E76ABACCB7C1}" srcOrd="0" destOrd="0" presId="urn:microsoft.com/office/officeart/2005/8/layout/process4"/>
    <dgm:cxn modelId="{31259905-8D95-45F0-9AD4-937CA7FDACC8}" type="presOf" srcId="{B9F5CB8A-5CD2-42B3-91C3-7983B863215B}" destId="{EFC81864-98BD-457F-922F-05E0789B88B4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0778CC42-5400-459C-955C-5259323BD7B3}" type="presParOf" srcId="{2F3C1B2F-3087-445F-A85C-61D44234B73E}" destId="{4C534D8C-9FBB-4210-BF84-5FFF3CC8223E}" srcOrd="0" destOrd="0" presId="urn:microsoft.com/office/officeart/2005/8/layout/process4"/>
    <dgm:cxn modelId="{7DA170C3-C1E1-4514-ACEA-5B03898D2743}" type="presParOf" srcId="{4C534D8C-9FBB-4210-BF84-5FFF3CC8223E}" destId="{049CFBC0-7AF7-4925-876E-8BF13A385BB3}" srcOrd="0" destOrd="0" presId="urn:microsoft.com/office/officeart/2005/8/layout/process4"/>
    <dgm:cxn modelId="{8C0C1590-2CF9-44EB-B719-02C7B7985773}" type="presParOf" srcId="{2F3C1B2F-3087-445F-A85C-61D44234B73E}" destId="{8E42BCEA-B8E1-4C2E-B423-1BA8D0A5B348}" srcOrd="1" destOrd="0" presId="urn:microsoft.com/office/officeart/2005/8/layout/process4"/>
    <dgm:cxn modelId="{9BAC957B-DD19-4BBE-BC12-70B71230AF91}" type="presParOf" srcId="{2F3C1B2F-3087-445F-A85C-61D44234B73E}" destId="{14CDC415-81FE-49A5-B8F2-4E3281359174}" srcOrd="2" destOrd="0" presId="urn:microsoft.com/office/officeart/2005/8/layout/process4"/>
    <dgm:cxn modelId="{B35C3FD8-6830-4114-851A-86B996F8C415}" type="presParOf" srcId="{14CDC415-81FE-49A5-B8F2-4E3281359174}" destId="{EFC81864-98BD-457F-922F-05E0789B88B4}" srcOrd="0" destOrd="0" presId="urn:microsoft.com/office/officeart/2005/8/layout/process4"/>
    <dgm:cxn modelId="{E7FE4926-8F10-4AED-AA70-D4BFB9D7BFD4}" type="presParOf" srcId="{2F3C1B2F-3087-445F-A85C-61D44234B73E}" destId="{400A8CEB-C8FF-41C0-BAC8-8723F2EAE279}" srcOrd="3" destOrd="0" presId="urn:microsoft.com/office/officeart/2005/8/layout/process4"/>
    <dgm:cxn modelId="{6C95B93C-B67C-4272-8ADB-BC4E34FE0572}" type="presParOf" srcId="{2F3C1B2F-3087-445F-A85C-61D44234B73E}" destId="{0B9A09DB-3D41-4AE0-9E71-7E729F15D23C}" srcOrd="4" destOrd="0" presId="urn:microsoft.com/office/officeart/2005/8/layout/process4"/>
    <dgm:cxn modelId="{4998D640-C58E-4235-8770-26F461617C75}" type="presParOf" srcId="{0B9A09DB-3D41-4AE0-9E71-7E729F15D23C}" destId="{31B03D11-9EDB-42FC-8D2D-CAF02A86445D}" srcOrd="0" destOrd="0" presId="urn:microsoft.com/office/officeart/2005/8/layout/process4"/>
    <dgm:cxn modelId="{01E366A6-B044-4DC5-9606-110CF4D72CBF}" type="presParOf" srcId="{2F3C1B2F-3087-445F-A85C-61D44234B73E}" destId="{F1B3DAA0-5212-4347-8B6E-36FBA1A6D3FF}" srcOrd="5" destOrd="0" presId="urn:microsoft.com/office/officeart/2005/8/layout/process4"/>
    <dgm:cxn modelId="{B1C86B01-B7E3-42DC-B6B0-11D613E1645E}" type="presParOf" srcId="{2F3C1B2F-3087-445F-A85C-61D44234B73E}" destId="{08BD29B4-619B-4F4D-9442-823419ACF93C}" srcOrd="6" destOrd="0" presId="urn:microsoft.com/office/officeart/2005/8/layout/process4"/>
    <dgm:cxn modelId="{27292453-0AE3-4C40-A868-1E456AA3BB1B}" type="presParOf" srcId="{08BD29B4-619B-4F4D-9442-823419ACF93C}" destId="{BFA0FC84-CB8B-42BA-B4CE-E76ABACCB7C1}" srcOrd="0" destOrd="0" presId="urn:microsoft.com/office/officeart/2005/8/layout/process4"/>
    <dgm:cxn modelId="{50E82EE4-B62B-4C11-A911-99E53BCB6656}" type="presParOf" srcId="{2F3C1B2F-3087-445F-A85C-61D44234B73E}" destId="{1C95B000-19D9-4A8C-B359-C537D51E3550}" srcOrd="7" destOrd="0" presId="urn:microsoft.com/office/officeart/2005/8/layout/process4"/>
    <dgm:cxn modelId="{82214CE0-CD45-4D00-BB67-0398693121C9}" type="presParOf" srcId="{2F3C1B2F-3087-445F-A85C-61D44234B73E}" destId="{B889B12C-8D73-4D8C-B904-BB8A67AF485D}" srcOrd="8" destOrd="0" presId="urn:microsoft.com/office/officeart/2005/8/layout/process4"/>
    <dgm:cxn modelId="{30F23A84-357E-4489-B16F-A565938E82B2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F5B10812-3252-4746-8C88-C20578BABBE9}" type="doc">
      <dgm:prSet loTypeId="urn:microsoft.com/office/officeart/2005/8/layout/process4" loCatId="process" qsTypeId="urn:microsoft.com/office/officeart/2005/8/quickstyle/simple3" qsCatId="simple" csTypeId="urn:microsoft.com/office/officeart/2005/8/colors/colorful2" csCatId="colorful" phldr="1"/>
      <dgm:spPr/>
    </dgm:pt>
    <dgm:pt modelId="{71CFD67A-E139-4D6A-A71E-F7420F894E81}">
      <dgm:prSet phldrT="[Texto]"/>
      <dgm:spPr/>
      <dgm:t>
        <a:bodyPr/>
        <a:lstStyle/>
        <a:p>
          <a:r>
            <a:rPr lang="es-CL" dirty="0" smtClean="0"/>
            <a:t>Existencia del Recurso</a:t>
          </a:r>
          <a:endParaRPr lang="es-CL" dirty="0"/>
        </a:p>
      </dgm:t>
    </dgm:pt>
    <dgm:pt modelId="{206937D8-6625-427C-AF8B-65F1F6722AE1}" type="parTrans" cxnId="{2660CE98-40AE-4B6E-B034-D821988F5467}">
      <dgm:prSet/>
      <dgm:spPr/>
      <dgm:t>
        <a:bodyPr/>
        <a:lstStyle/>
        <a:p>
          <a:endParaRPr lang="es-CL"/>
        </a:p>
      </dgm:t>
    </dgm:pt>
    <dgm:pt modelId="{0AE4573E-A38A-4F7A-BD1F-15F79D1943E3}" type="sibTrans" cxnId="{2660CE98-40AE-4B6E-B034-D821988F5467}">
      <dgm:prSet/>
      <dgm:spPr/>
      <dgm:t>
        <a:bodyPr/>
        <a:lstStyle/>
        <a:p>
          <a:endParaRPr lang="es-CL"/>
        </a:p>
      </dgm:t>
    </dgm:pt>
    <dgm:pt modelId="{D1E38AE9-6672-4A8C-AC86-CC2A2FB83EA5}">
      <dgm:prSet phldrT="[Texto]"/>
      <dgm:spPr/>
      <dgm:t>
        <a:bodyPr/>
        <a:lstStyle/>
        <a:p>
          <a:r>
            <a:rPr lang="es-CL" dirty="0" smtClean="0"/>
            <a:t>Selección de la Tecnología</a:t>
          </a:r>
          <a:endParaRPr lang="es-CL" dirty="0"/>
        </a:p>
      </dgm:t>
    </dgm:pt>
    <dgm:pt modelId="{EDAE2AFD-B665-4084-8229-5F9D15E4758B}" type="parTrans" cxnId="{EB7DFAD1-8E1F-4139-95B0-951072404797}">
      <dgm:prSet/>
      <dgm:spPr/>
      <dgm:t>
        <a:bodyPr/>
        <a:lstStyle/>
        <a:p>
          <a:endParaRPr lang="es-CL"/>
        </a:p>
      </dgm:t>
    </dgm:pt>
    <dgm:pt modelId="{89CBC52F-F978-4AE4-B25E-2D8B6E3CA1FD}" type="sibTrans" cxnId="{EB7DFAD1-8E1F-4139-95B0-951072404797}">
      <dgm:prSet/>
      <dgm:spPr/>
      <dgm:t>
        <a:bodyPr/>
        <a:lstStyle/>
        <a:p>
          <a:endParaRPr lang="es-CL"/>
        </a:p>
      </dgm:t>
    </dgm:pt>
    <dgm:pt modelId="{F1BE3C3B-F27D-4E87-B4C8-7804C5AA6FEF}">
      <dgm:prSet phldrT="[Texto]"/>
      <dgm:spPr/>
      <dgm:t>
        <a:bodyPr/>
        <a:lstStyle/>
        <a:p>
          <a:r>
            <a:rPr lang="es-CL" dirty="0" smtClean="0"/>
            <a:t>Financiamiento</a:t>
          </a:r>
          <a:endParaRPr lang="es-CL" dirty="0"/>
        </a:p>
      </dgm:t>
    </dgm:pt>
    <dgm:pt modelId="{E726F16A-507F-497B-8462-9F53C532F1DC}" type="parTrans" cxnId="{D92BA010-A07C-4964-B51C-4B1B5667FBAE}">
      <dgm:prSet/>
      <dgm:spPr/>
      <dgm:t>
        <a:bodyPr/>
        <a:lstStyle/>
        <a:p>
          <a:endParaRPr lang="es-CL"/>
        </a:p>
      </dgm:t>
    </dgm:pt>
    <dgm:pt modelId="{AB6E3C2D-BB97-4B69-BF00-D7BD0331681D}" type="sibTrans" cxnId="{D92BA010-A07C-4964-B51C-4B1B5667FBAE}">
      <dgm:prSet/>
      <dgm:spPr/>
      <dgm:t>
        <a:bodyPr/>
        <a:lstStyle/>
        <a:p>
          <a:endParaRPr lang="es-CL"/>
        </a:p>
      </dgm:t>
    </dgm:pt>
    <dgm:pt modelId="{B9F5CB8A-5CD2-42B3-91C3-7983B863215B}">
      <dgm:prSet phldrT="[Texto]"/>
      <dgm:spPr>
        <a:effectLst>
          <a:outerShdw blurRad="546100" dist="127000" dir="5220000" sx="119000" sy="119000" rotWithShape="0">
            <a:srgbClr val="FFFF00">
              <a:alpha val="62000"/>
            </a:srgbClr>
          </a:outerShdw>
        </a:effectLst>
      </dgm:spPr>
      <dgm:t>
        <a:bodyPr/>
        <a:lstStyle/>
        <a:p>
          <a:r>
            <a:rPr lang="es-CL" dirty="0" smtClean="0"/>
            <a:t>Integración al Mercado</a:t>
          </a:r>
          <a:endParaRPr lang="es-CL" dirty="0"/>
        </a:p>
      </dgm:t>
    </dgm:pt>
    <dgm:pt modelId="{283CB2A9-AE06-4F24-BF6A-D8A05F7D24F7}" type="parTrans" cxnId="{2E504C3D-08B6-4497-A481-756B31D82A87}">
      <dgm:prSet/>
      <dgm:spPr/>
      <dgm:t>
        <a:bodyPr/>
        <a:lstStyle/>
        <a:p>
          <a:endParaRPr lang="es-CL"/>
        </a:p>
      </dgm:t>
    </dgm:pt>
    <dgm:pt modelId="{E364C1F1-0E39-4179-85F5-0378EEF9345A}" type="sibTrans" cxnId="{2E504C3D-08B6-4497-A481-756B31D82A87}">
      <dgm:prSet/>
      <dgm:spPr/>
      <dgm:t>
        <a:bodyPr/>
        <a:lstStyle/>
        <a:p>
          <a:endParaRPr lang="es-CL"/>
        </a:p>
      </dgm:t>
    </dgm:pt>
    <dgm:pt modelId="{47BE0949-DDD2-48DD-8D54-05CD7CBF314B}">
      <dgm:prSet phldrT="[Texto]"/>
      <dgm:spPr/>
      <dgm:t>
        <a:bodyPr/>
        <a:lstStyle/>
        <a:p>
          <a:r>
            <a:rPr lang="es-CL" dirty="0" smtClean="0"/>
            <a:t>Operación de Mercado</a:t>
          </a:r>
          <a:endParaRPr lang="es-CL" dirty="0"/>
        </a:p>
      </dgm:t>
    </dgm:pt>
    <dgm:pt modelId="{B55DA99C-95B7-45FC-B67A-B6D10CAC7C3C}" type="parTrans" cxnId="{4C9240D2-F1D0-47B6-B2C8-53515098A84A}">
      <dgm:prSet/>
      <dgm:spPr/>
      <dgm:t>
        <a:bodyPr/>
        <a:lstStyle/>
        <a:p>
          <a:endParaRPr lang="es-CL"/>
        </a:p>
      </dgm:t>
    </dgm:pt>
    <dgm:pt modelId="{03C5C9EA-1B9E-4ACC-8A6B-8AC6E2E49292}" type="sibTrans" cxnId="{4C9240D2-F1D0-47B6-B2C8-53515098A84A}">
      <dgm:prSet/>
      <dgm:spPr/>
      <dgm:t>
        <a:bodyPr/>
        <a:lstStyle/>
        <a:p>
          <a:endParaRPr lang="es-CL"/>
        </a:p>
      </dgm:t>
    </dgm:pt>
    <dgm:pt modelId="{2F3C1B2F-3087-445F-A85C-61D44234B73E}" type="pres">
      <dgm:prSet presAssocID="{F5B10812-3252-4746-8C88-C20578BABBE9}" presName="Name0" presStyleCnt="0">
        <dgm:presLayoutVars>
          <dgm:dir/>
          <dgm:animLvl val="lvl"/>
          <dgm:resizeHandles val="exact"/>
        </dgm:presLayoutVars>
      </dgm:prSet>
      <dgm:spPr/>
    </dgm:pt>
    <dgm:pt modelId="{4C534D8C-9FBB-4210-BF84-5FFF3CC8223E}" type="pres">
      <dgm:prSet presAssocID="{47BE0949-DDD2-48DD-8D54-05CD7CBF314B}" presName="boxAndChildren" presStyleCnt="0"/>
      <dgm:spPr/>
    </dgm:pt>
    <dgm:pt modelId="{049CFBC0-7AF7-4925-876E-8BF13A385BB3}" type="pres">
      <dgm:prSet presAssocID="{47BE0949-DDD2-48DD-8D54-05CD7CBF314B}" presName="parentTextBox" presStyleLbl="node1" presStyleIdx="0" presStyleCnt="5"/>
      <dgm:spPr/>
      <dgm:t>
        <a:bodyPr/>
        <a:lstStyle/>
        <a:p>
          <a:endParaRPr lang="es-CL"/>
        </a:p>
      </dgm:t>
    </dgm:pt>
    <dgm:pt modelId="{8E42BCEA-B8E1-4C2E-B423-1BA8D0A5B348}" type="pres">
      <dgm:prSet presAssocID="{E364C1F1-0E39-4179-85F5-0378EEF9345A}" presName="sp" presStyleCnt="0"/>
      <dgm:spPr/>
    </dgm:pt>
    <dgm:pt modelId="{14CDC415-81FE-49A5-B8F2-4E3281359174}" type="pres">
      <dgm:prSet presAssocID="{B9F5CB8A-5CD2-42B3-91C3-7983B863215B}" presName="arrowAndChildren" presStyleCnt="0"/>
      <dgm:spPr/>
    </dgm:pt>
    <dgm:pt modelId="{EFC81864-98BD-457F-922F-05E0789B88B4}" type="pres">
      <dgm:prSet presAssocID="{B9F5CB8A-5CD2-42B3-91C3-7983B863215B}" presName="parentTextArrow" presStyleLbl="node1" presStyleIdx="1" presStyleCnt="5"/>
      <dgm:spPr/>
      <dgm:t>
        <a:bodyPr/>
        <a:lstStyle/>
        <a:p>
          <a:endParaRPr lang="es-CL"/>
        </a:p>
      </dgm:t>
    </dgm:pt>
    <dgm:pt modelId="{400A8CEB-C8FF-41C0-BAC8-8723F2EAE279}" type="pres">
      <dgm:prSet presAssocID="{AB6E3C2D-BB97-4B69-BF00-D7BD0331681D}" presName="sp" presStyleCnt="0"/>
      <dgm:spPr/>
    </dgm:pt>
    <dgm:pt modelId="{0B9A09DB-3D41-4AE0-9E71-7E729F15D23C}" type="pres">
      <dgm:prSet presAssocID="{F1BE3C3B-F27D-4E87-B4C8-7804C5AA6FEF}" presName="arrowAndChildren" presStyleCnt="0"/>
      <dgm:spPr/>
    </dgm:pt>
    <dgm:pt modelId="{31B03D11-9EDB-42FC-8D2D-CAF02A86445D}" type="pres">
      <dgm:prSet presAssocID="{F1BE3C3B-F27D-4E87-B4C8-7804C5AA6FEF}" presName="parentTextArrow" presStyleLbl="node1" presStyleIdx="2" presStyleCnt="5"/>
      <dgm:spPr/>
      <dgm:t>
        <a:bodyPr/>
        <a:lstStyle/>
        <a:p>
          <a:endParaRPr lang="es-CL"/>
        </a:p>
      </dgm:t>
    </dgm:pt>
    <dgm:pt modelId="{F1B3DAA0-5212-4347-8B6E-36FBA1A6D3FF}" type="pres">
      <dgm:prSet presAssocID="{89CBC52F-F978-4AE4-B25E-2D8B6E3CA1FD}" presName="sp" presStyleCnt="0"/>
      <dgm:spPr/>
    </dgm:pt>
    <dgm:pt modelId="{08BD29B4-619B-4F4D-9442-823419ACF93C}" type="pres">
      <dgm:prSet presAssocID="{D1E38AE9-6672-4A8C-AC86-CC2A2FB83EA5}" presName="arrowAndChildren" presStyleCnt="0"/>
      <dgm:spPr/>
    </dgm:pt>
    <dgm:pt modelId="{BFA0FC84-CB8B-42BA-B4CE-E76ABACCB7C1}" type="pres">
      <dgm:prSet presAssocID="{D1E38AE9-6672-4A8C-AC86-CC2A2FB83EA5}" presName="parentTextArrow" presStyleLbl="node1" presStyleIdx="3" presStyleCnt="5"/>
      <dgm:spPr/>
      <dgm:t>
        <a:bodyPr/>
        <a:lstStyle/>
        <a:p>
          <a:endParaRPr lang="es-CL"/>
        </a:p>
      </dgm:t>
    </dgm:pt>
    <dgm:pt modelId="{1C95B000-19D9-4A8C-B359-C537D51E3550}" type="pres">
      <dgm:prSet presAssocID="{0AE4573E-A38A-4F7A-BD1F-15F79D1943E3}" presName="sp" presStyleCnt="0"/>
      <dgm:spPr/>
    </dgm:pt>
    <dgm:pt modelId="{B889B12C-8D73-4D8C-B904-BB8A67AF485D}" type="pres">
      <dgm:prSet presAssocID="{71CFD67A-E139-4D6A-A71E-F7420F894E81}" presName="arrowAndChildren" presStyleCnt="0"/>
      <dgm:spPr/>
    </dgm:pt>
    <dgm:pt modelId="{915D98C5-F801-4D4F-89A1-3AE4C44B9684}" type="pres">
      <dgm:prSet presAssocID="{71CFD67A-E139-4D6A-A71E-F7420F894E81}" presName="parentTextArrow" presStyleLbl="node1" presStyleIdx="4" presStyleCnt="5"/>
      <dgm:spPr/>
      <dgm:t>
        <a:bodyPr/>
        <a:lstStyle/>
        <a:p>
          <a:endParaRPr lang="es-CL"/>
        </a:p>
      </dgm:t>
    </dgm:pt>
  </dgm:ptLst>
  <dgm:cxnLst>
    <dgm:cxn modelId="{2E504C3D-08B6-4497-A481-756B31D82A87}" srcId="{F5B10812-3252-4746-8C88-C20578BABBE9}" destId="{B9F5CB8A-5CD2-42B3-91C3-7983B863215B}" srcOrd="3" destOrd="0" parTransId="{283CB2A9-AE06-4F24-BF6A-D8A05F7D24F7}" sibTransId="{E364C1F1-0E39-4179-85F5-0378EEF9345A}"/>
    <dgm:cxn modelId="{E1AA5C0B-4FC1-4383-A3C4-E67C50FA33D0}" type="presOf" srcId="{D1E38AE9-6672-4A8C-AC86-CC2A2FB83EA5}" destId="{BFA0FC84-CB8B-42BA-B4CE-E76ABACCB7C1}" srcOrd="0" destOrd="0" presId="urn:microsoft.com/office/officeart/2005/8/layout/process4"/>
    <dgm:cxn modelId="{055F82F2-88D7-451E-9AD2-3C162E7B23C6}" type="presOf" srcId="{F1BE3C3B-F27D-4E87-B4C8-7804C5AA6FEF}" destId="{31B03D11-9EDB-42FC-8D2D-CAF02A86445D}" srcOrd="0" destOrd="0" presId="urn:microsoft.com/office/officeart/2005/8/layout/process4"/>
    <dgm:cxn modelId="{52D4609C-08CD-44E1-9613-1836294E4DED}" type="presOf" srcId="{B9F5CB8A-5CD2-42B3-91C3-7983B863215B}" destId="{EFC81864-98BD-457F-922F-05E0789B88B4}" srcOrd="0" destOrd="0" presId="urn:microsoft.com/office/officeart/2005/8/layout/process4"/>
    <dgm:cxn modelId="{DC8C331C-5B0C-446E-BA25-5B9DF9123358}" type="presOf" srcId="{F5B10812-3252-4746-8C88-C20578BABBE9}" destId="{2F3C1B2F-3087-445F-A85C-61D44234B73E}" srcOrd="0" destOrd="0" presId="urn:microsoft.com/office/officeart/2005/8/layout/process4"/>
    <dgm:cxn modelId="{4C9240D2-F1D0-47B6-B2C8-53515098A84A}" srcId="{F5B10812-3252-4746-8C88-C20578BABBE9}" destId="{47BE0949-DDD2-48DD-8D54-05CD7CBF314B}" srcOrd="4" destOrd="0" parTransId="{B55DA99C-95B7-45FC-B67A-B6D10CAC7C3C}" sibTransId="{03C5C9EA-1B9E-4ACC-8A6B-8AC6E2E49292}"/>
    <dgm:cxn modelId="{7A138CB6-C231-4C65-A1E7-5CA55FF77B42}" type="presOf" srcId="{47BE0949-DDD2-48DD-8D54-05CD7CBF314B}" destId="{049CFBC0-7AF7-4925-876E-8BF13A385BB3}" srcOrd="0" destOrd="0" presId="urn:microsoft.com/office/officeart/2005/8/layout/process4"/>
    <dgm:cxn modelId="{EB7DFAD1-8E1F-4139-95B0-951072404797}" srcId="{F5B10812-3252-4746-8C88-C20578BABBE9}" destId="{D1E38AE9-6672-4A8C-AC86-CC2A2FB83EA5}" srcOrd="1" destOrd="0" parTransId="{EDAE2AFD-B665-4084-8229-5F9D15E4758B}" sibTransId="{89CBC52F-F978-4AE4-B25E-2D8B6E3CA1FD}"/>
    <dgm:cxn modelId="{A1E3386D-EA4E-48A0-883F-09203DA94531}" type="presOf" srcId="{71CFD67A-E139-4D6A-A71E-F7420F894E81}" destId="{915D98C5-F801-4D4F-89A1-3AE4C44B9684}" srcOrd="0" destOrd="0" presId="urn:microsoft.com/office/officeart/2005/8/layout/process4"/>
    <dgm:cxn modelId="{2660CE98-40AE-4B6E-B034-D821988F5467}" srcId="{F5B10812-3252-4746-8C88-C20578BABBE9}" destId="{71CFD67A-E139-4D6A-A71E-F7420F894E81}" srcOrd="0" destOrd="0" parTransId="{206937D8-6625-427C-AF8B-65F1F6722AE1}" sibTransId="{0AE4573E-A38A-4F7A-BD1F-15F79D1943E3}"/>
    <dgm:cxn modelId="{D92BA010-A07C-4964-B51C-4B1B5667FBAE}" srcId="{F5B10812-3252-4746-8C88-C20578BABBE9}" destId="{F1BE3C3B-F27D-4E87-B4C8-7804C5AA6FEF}" srcOrd="2" destOrd="0" parTransId="{E726F16A-507F-497B-8462-9F53C532F1DC}" sibTransId="{AB6E3C2D-BB97-4B69-BF00-D7BD0331681D}"/>
    <dgm:cxn modelId="{51CF2B3E-FFC8-4023-B8CB-3F3F06AABE30}" type="presParOf" srcId="{2F3C1B2F-3087-445F-A85C-61D44234B73E}" destId="{4C534D8C-9FBB-4210-BF84-5FFF3CC8223E}" srcOrd="0" destOrd="0" presId="urn:microsoft.com/office/officeart/2005/8/layout/process4"/>
    <dgm:cxn modelId="{CACA702A-E1F4-4590-98FB-5C40F1E7434D}" type="presParOf" srcId="{4C534D8C-9FBB-4210-BF84-5FFF3CC8223E}" destId="{049CFBC0-7AF7-4925-876E-8BF13A385BB3}" srcOrd="0" destOrd="0" presId="urn:microsoft.com/office/officeart/2005/8/layout/process4"/>
    <dgm:cxn modelId="{E15EC12F-69AA-458D-8248-ED9E59EE0962}" type="presParOf" srcId="{2F3C1B2F-3087-445F-A85C-61D44234B73E}" destId="{8E42BCEA-B8E1-4C2E-B423-1BA8D0A5B348}" srcOrd="1" destOrd="0" presId="urn:microsoft.com/office/officeart/2005/8/layout/process4"/>
    <dgm:cxn modelId="{9ACD119E-1863-4177-B75B-D3C83DA87C90}" type="presParOf" srcId="{2F3C1B2F-3087-445F-A85C-61D44234B73E}" destId="{14CDC415-81FE-49A5-B8F2-4E3281359174}" srcOrd="2" destOrd="0" presId="urn:microsoft.com/office/officeart/2005/8/layout/process4"/>
    <dgm:cxn modelId="{CAE762EA-6E90-47C9-947A-DC29C6D373F8}" type="presParOf" srcId="{14CDC415-81FE-49A5-B8F2-4E3281359174}" destId="{EFC81864-98BD-457F-922F-05E0789B88B4}" srcOrd="0" destOrd="0" presId="urn:microsoft.com/office/officeart/2005/8/layout/process4"/>
    <dgm:cxn modelId="{76A2AC52-4D26-406E-B863-45ED9BB5E165}" type="presParOf" srcId="{2F3C1B2F-3087-445F-A85C-61D44234B73E}" destId="{400A8CEB-C8FF-41C0-BAC8-8723F2EAE279}" srcOrd="3" destOrd="0" presId="urn:microsoft.com/office/officeart/2005/8/layout/process4"/>
    <dgm:cxn modelId="{7C101CC2-B120-44D8-B50C-5774ADC45681}" type="presParOf" srcId="{2F3C1B2F-3087-445F-A85C-61D44234B73E}" destId="{0B9A09DB-3D41-4AE0-9E71-7E729F15D23C}" srcOrd="4" destOrd="0" presId="urn:microsoft.com/office/officeart/2005/8/layout/process4"/>
    <dgm:cxn modelId="{3C258415-E131-4D49-BCA1-9F9646B4EDF0}" type="presParOf" srcId="{0B9A09DB-3D41-4AE0-9E71-7E729F15D23C}" destId="{31B03D11-9EDB-42FC-8D2D-CAF02A86445D}" srcOrd="0" destOrd="0" presId="urn:microsoft.com/office/officeart/2005/8/layout/process4"/>
    <dgm:cxn modelId="{79F6FDEB-7F65-40C3-80DC-EE7948551F88}" type="presParOf" srcId="{2F3C1B2F-3087-445F-A85C-61D44234B73E}" destId="{F1B3DAA0-5212-4347-8B6E-36FBA1A6D3FF}" srcOrd="5" destOrd="0" presId="urn:microsoft.com/office/officeart/2005/8/layout/process4"/>
    <dgm:cxn modelId="{19F8FEEB-ABB5-4919-B668-EBB7AF4FF595}" type="presParOf" srcId="{2F3C1B2F-3087-445F-A85C-61D44234B73E}" destId="{08BD29B4-619B-4F4D-9442-823419ACF93C}" srcOrd="6" destOrd="0" presId="urn:microsoft.com/office/officeart/2005/8/layout/process4"/>
    <dgm:cxn modelId="{B4C7CA22-C2BD-4F04-8AD7-9629610D1F09}" type="presParOf" srcId="{08BD29B4-619B-4F4D-9442-823419ACF93C}" destId="{BFA0FC84-CB8B-42BA-B4CE-E76ABACCB7C1}" srcOrd="0" destOrd="0" presId="urn:microsoft.com/office/officeart/2005/8/layout/process4"/>
    <dgm:cxn modelId="{C89FD623-EEA6-4BC1-A9ED-35B3A0535834}" type="presParOf" srcId="{2F3C1B2F-3087-445F-A85C-61D44234B73E}" destId="{1C95B000-19D9-4A8C-B359-C537D51E3550}" srcOrd="7" destOrd="0" presId="urn:microsoft.com/office/officeart/2005/8/layout/process4"/>
    <dgm:cxn modelId="{3EA8C975-0670-42FD-A6A6-AF21717F1B83}" type="presParOf" srcId="{2F3C1B2F-3087-445F-A85C-61D44234B73E}" destId="{B889B12C-8D73-4D8C-B904-BB8A67AF485D}" srcOrd="8" destOrd="0" presId="urn:microsoft.com/office/officeart/2005/8/layout/process4"/>
    <dgm:cxn modelId="{6EE7C097-FB0B-4E2C-9E82-67AE127B53F5}" type="presParOf" srcId="{B889B12C-8D73-4D8C-B904-BB8A67AF485D}" destId="{915D98C5-F801-4D4F-89A1-3AE4C44B9684}" srcOrd="0" destOrd="0" presId="urn:microsoft.com/office/officeart/2005/8/layout/process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7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emf"/><Relationship Id="rId1" Type="http://schemas.openxmlformats.org/officeDocument/2006/relationships/image" Target="../media/image14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8.wmf"/><Relationship Id="rId4" Type="http://schemas.openxmlformats.org/officeDocument/2006/relationships/image" Target="../media/image51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8650" cy="479425"/>
          </a:xfrm>
          <a:prstGeom prst="rect">
            <a:avLst/>
          </a:prstGeom>
        </p:spPr>
        <p:txBody>
          <a:bodyPr vert="horz" lIns="89223" tIns="44612" rIns="89223" bIns="44612" rtlCol="0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89223" tIns="44612" rIns="89223" bIns="44612" rtlCol="0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E92677B4-C130-448E-B815-764FD7379CA1}" type="datetimeFigureOut">
              <a:rPr lang="es-CL"/>
              <a:pPr>
                <a:defRPr/>
              </a:pPr>
              <a:t>07-01-2010</a:t>
            </a:fld>
            <a:endParaRPr lang="es-CL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118600"/>
            <a:ext cx="3168650" cy="481013"/>
          </a:xfrm>
          <a:prstGeom prst="rect">
            <a:avLst/>
          </a:prstGeom>
        </p:spPr>
        <p:txBody>
          <a:bodyPr vert="horz" lIns="89223" tIns="44612" rIns="89223" bIns="44612" rtlCol="0" anchor="b"/>
          <a:lstStyle>
            <a:lvl1pPr algn="l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CL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</p:spPr>
        <p:txBody>
          <a:bodyPr vert="horz" lIns="89223" tIns="44612" rIns="89223" bIns="44612" rtlCol="0" anchor="b"/>
          <a:lstStyle>
            <a:lvl1pPr algn="r">
              <a:defRPr sz="11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542E1653-F12C-4DE0-BF1F-54338E2C9420}" type="slidenum">
              <a:rPr lang="es-CL"/>
              <a:pPr>
                <a:defRPr/>
              </a:pPr>
              <a:t>‹Nº›</a:t>
            </a:fld>
            <a:endParaRPr lang="es-C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46" tIns="48322" rIns="96646" bIns="48322" numCol="1" anchor="t" anchorCtr="0" compatLnSpc="1">
            <a:prstTxWarp prst="textNoShape">
              <a:avLst/>
            </a:prstTxWarp>
          </a:bodyPr>
          <a:lstStyle>
            <a:lvl1pPr defTabSz="95109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46" tIns="48322" rIns="96646" bIns="48322" numCol="1" anchor="t" anchorCtr="0" compatLnSpc="1">
            <a:prstTxWarp prst="textNoShape">
              <a:avLst/>
            </a:prstTxWarp>
          </a:bodyPr>
          <a:lstStyle>
            <a:lvl1pPr algn="r" defTabSz="95109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921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0250" y="4560888"/>
            <a:ext cx="585470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46" tIns="48322" rIns="96646" bIns="48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_tradnl" noProof="0" smtClean="0"/>
              <a:t>Haga clic para modificar el estilo de texto del patrón</a:t>
            </a:r>
          </a:p>
          <a:p>
            <a:pPr lvl="1"/>
            <a:r>
              <a:rPr lang="es-ES_tradnl" noProof="0" smtClean="0"/>
              <a:t>Segundo nivel</a:t>
            </a:r>
          </a:p>
          <a:p>
            <a:pPr lvl="2"/>
            <a:r>
              <a:rPr lang="es-ES_tradnl" noProof="0" smtClean="0"/>
              <a:t>Tercer nivel</a:t>
            </a:r>
          </a:p>
          <a:p>
            <a:pPr lvl="3"/>
            <a:r>
              <a:rPr lang="es-ES_tradnl" noProof="0" smtClean="0"/>
              <a:t>Cuarto nivel</a:t>
            </a:r>
          </a:p>
          <a:p>
            <a:pPr lvl="4"/>
            <a:r>
              <a:rPr lang="es-ES_tradnl" noProof="0" smtClean="0"/>
              <a:t>Quinto nivel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46" tIns="48322" rIns="96646" bIns="48322" numCol="1" anchor="b" anchorCtr="0" compatLnSpc="1">
            <a:prstTxWarp prst="textNoShape">
              <a:avLst/>
            </a:prstTxWarp>
          </a:bodyPr>
          <a:lstStyle>
            <a:lvl1pPr defTabSz="95109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s-ES_tradnl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46" tIns="48322" rIns="96646" bIns="48322" numCol="1" anchor="b" anchorCtr="0" compatLnSpc="1">
            <a:prstTxWarp prst="textNoShape">
              <a:avLst/>
            </a:prstTxWarp>
          </a:bodyPr>
          <a:lstStyle>
            <a:lvl1pPr algn="r" defTabSz="951093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03616334-7A97-4BFD-9388-0A2BF55F073F}" type="slidenum">
              <a:rPr lang="es-ES_tradnl"/>
              <a:pPr>
                <a:defRPr/>
              </a:pPr>
              <a:t>‹Nº›</a:t>
            </a:fld>
            <a:endParaRPr lang="es-ES_trad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240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3517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788" y="4532783"/>
            <a:ext cx="6246706" cy="4264162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361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788" y="4532783"/>
            <a:ext cx="6246706" cy="4264162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34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75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C441E1A3-09C3-4A4F-82F1-09DE0DF2DC79}" type="slidenum">
              <a:rPr lang="es-CL" smtClean="0"/>
              <a:pPr defTabSz="949325"/>
              <a:t>38</a:t>
            </a:fld>
            <a:endParaRPr lang="es-CL" smtClean="0"/>
          </a:p>
        </p:txBody>
      </p:sp>
      <p:sp>
        <p:nvSpPr>
          <p:cNvPr id="108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05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078ECF10-2429-4F5C-BD51-D5698CF75C67}" type="slidenum">
              <a:rPr lang="es-ES_tradnl" smtClean="0"/>
              <a:pPr defTabSz="949325"/>
              <a:t>46</a:t>
            </a:fld>
            <a:endParaRPr lang="es-ES_tradnl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078ECF10-2429-4F5C-BD51-D5698CF75C67}" type="slidenum">
              <a:rPr lang="es-ES_tradnl" smtClean="0"/>
              <a:pPr defTabSz="949325"/>
              <a:t>47</a:t>
            </a:fld>
            <a:endParaRPr lang="es-ES_tradnl" smtClean="0"/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161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9421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 txBox="1">
            <a:spLocks noGrp="1" noChangeArrowheads="1"/>
          </p:cNvSpPr>
          <p:nvPr/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6646" tIns="48322" rIns="96646" bIns="48322" anchor="b"/>
          <a:lstStyle/>
          <a:p>
            <a:pPr algn="r" defTabSz="949325"/>
            <a:fld id="{363A6D2D-3AD5-46D4-AFC4-26719EADB85B}" type="slidenum">
              <a:rPr lang="es-ES_tradnl" sz="1200"/>
              <a:pPr algn="r" defTabSz="949325"/>
              <a:t>50</a:t>
            </a:fld>
            <a:endParaRPr lang="es-ES_tradnl" sz="1200"/>
          </a:p>
        </p:txBody>
      </p:sp>
      <p:sp>
        <p:nvSpPr>
          <p:cNvPr id="105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366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82D762C6-59E1-4562-856C-DCB56579BA3A}" type="slidenum">
              <a:rPr lang="es-CL" smtClean="0"/>
              <a:pPr defTabSz="949325"/>
              <a:t>54</a:t>
            </a:fld>
            <a:endParaRPr lang="es-CL" smtClean="0"/>
          </a:p>
        </p:txBody>
      </p:sp>
      <p:sp>
        <p:nvSpPr>
          <p:cNvPr id="1126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05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05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342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7F1C5079-454B-4652-A12B-900AE62ADA34}" type="slidenum">
              <a:rPr lang="es-ES_tradnl" smtClean="0"/>
              <a:pPr defTabSz="949325"/>
              <a:t>68</a:t>
            </a:fld>
            <a:endParaRPr lang="es-ES_tradnl" smtClean="0"/>
          </a:p>
        </p:txBody>
      </p:sp>
      <p:sp>
        <p:nvSpPr>
          <p:cNvPr id="109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690BBA90-9FC6-427C-9DE3-2B88A3666663}" type="slidenum">
              <a:rPr lang="es-ES_tradnl" smtClean="0"/>
              <a:pPr defTabSz="949325"/>
              <a:t>69</a:t>
            </a:fld>
            <a:endParaRPr lang="es-ES_tradnl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690BBA90-9FC6-427C-9DE3-2B88A3666663}" type="slidenum">
              <a:rPr lang="es-ES_tradnl" smtClean="0"/>
              <a:pPr defTabSz="949325"/>
              <a:t>70</a:t>
            </a:fld>
            <a:endParaRPr lang="es-ES_tradnl" smtClean="0"/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1059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9523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49325"/>
            <a:fld id="{5B67E96A-683A-4645-9A62-9BC5C2FA66EA}" type="slidenum">
              <a:rPr lang="es-ES_tradnl" smtClean="0"/>
              <a:pPr defTabSz="949325"/>
              <a:t>13</a:t>
            </a:fld>
            <a:endParaRPr lang="es-ES_tradnl" smtClean="0"/>
          </a:p>
        </p:txBody>
      </p:sp>
      <p:sp>
        <p:nvSpPr>
          <p:cNvPr id="97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ES_tradn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9625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98307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9933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03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-601663" y="0"/>
            <a:ext cx="5043488" cy="3781425"/>
          </a:xfrm>
          <a:solidFill>
            <a:srgbClr val="FFFFFF"/>
          </a:solidFill>
          <a:ln/>
        </p:spPr>
      </p:sp>
      <p:sp>
        <p:nvSpPr>
          <p:cNvPr id="101379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6575" y="4532313"/>
            <a:ext cx="6246813" cy="4264025"/>
          </a:xfrm>
          <a:noFill/>
          <a:ln/>
        </p:spPr>
        <p:txBody>
          <a:bodyPr wrap="none" anchor="ctr"/>
          <a:lstStyle/>
          <a:p>
            <a:pPr eaLnBrk="1" hangingPunct="1"/>
            <a:endParaRPr lang="es-CL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A36C2-B023-402D-9E16-B43F0ACFFDF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9470C-C376-4881-85CC-3D476D88C5D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2BA9D1-764E-4CB9-ABAB-9E08DFCFD313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7D1CB2-AB12-4FF8-A42F-E89B3F729C3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16850-EC12-41BB-BE51-AAECE47CCA8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AD251-11C4-4493-8716-1CEB7570F23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AF05E-A81C-4FE2-AD4E-B1ACFBAB258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AB5E4-D800-4FF3-BD57-A5CB3ED142D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D8A0A-2DE6-4B1B-892E-ED455069201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B986A-7A18-4126-85BE-83957C1E98E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L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L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B65480-566C-4E19-8CCC-E8D74427326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duotone>
              <a:prstClr val="black"/>
              <a:schemeClr val="accent5">
                <a:tint val="45000"/>
                <a:satMod val="400000"/>
              </a:schemeClr>
            </a:duotone>
            <a:lum bright="30000"/>
          </a:blip>
          <a:srcRect/>
          <a:stretch>
            <a:fillRect t="-6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CL" smtClean="0"/>
          </a:p>
        </p:txBody>
      </p:sp>
      <p:sp>
        <p:nvSpPr>
          <p:cNvPr id="9219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L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4E5E3DBD-A138-4FEC-BEDC-F315B89C056A}" type="slidenum">
              <a:rPr lang="en-US"/>
              <a:pPr>
                <a:defRPr/>
              </a:pPr>
              <a:t>‹Nº›</a:t>
            </a:fld>
            <a:endParaRPr lang="en-US" sz="1000">
              <a:solidFill>
                <a:schemeClr val="tx1"/>
              </a:solidFill>
            </a:endParaRPr>
          </a:p>
        </p:txBody>
      </p:sp>
      <p:pic>
        <p:nvPicPr>
          <p:cNvPr id="9223" name="6 Imagen" descr="Domeyko.gif"/>
          <p:cNvPicPr>
            <a:picLocks noChangeAspect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-71438"/>
            <a:ext cx="1347788" cy="55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224" name="7 Grupo"/>
          <p:cNvGrpSpPr>
            <a:grpSpLocks noChangeAspect="1"/>
          </p:cNvGrpSpPr>
          <p:nvPr userDrawn="1"/>
        </p:nvGrpSpPr>
        <p:grpSpPr bwMode="auto">
          <a:xfrm>
            <a:off x="8361363" y="0"/>
            <a:ext cx="782637" cy="571500"/>
            <a:chOff x="3189612" y="0"/>
            <a:chExt cx="2382520" cy="1740204"/>
          </a:xfrm>
        </p:grpSpPr>
        <p:pic>
          <p:nvPicPr>
            <p:cNvPr id="9227" name="8 Imagen" descr="Logo-Trans-01.gif"/>
            <p:cNvPicPr>
              <a:picLocks noChangeAspect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3976683" y="0"/>
              <a:ext cx="779526" cy="15045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9 Imagen" descr="UChile.jpg"/>
            <p:cNvPicPr>
              <a:picLocks noChangeAspect="1"/>
            </p:cNvPicPr>
            <p:nvPr/>
          </p:nvPicPr>
          <p:blipFill>
            <a:blip r:embed="rId16">
              <a:grayscl/>
            </a:blip>
            <a:srcRect/>
            <a:stretch>
              <a:fillRect/>
            </a:stretch>
          </p:blipFill>
          <p:spPr bwMode="auto">
            <a:xfrm>
              <a:off x="3189612" y="1500174"/>
              <a:ext cx="2382520" cy="240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5" name="10 Imagen" descr="cne.gif"/>
          <p:cNvPicPr>
            <a:picLocks noChangeAspect="1"/>
          </p:cNvPicPr>
          <p:nvPr userDrawn="1"/>
        </p:nvPicPr>
        <p:blipFill>
          <a:blip r:embed="rId17"/>
          <a:srcRect l="3650" r="10583"/>
          <a:stretch>
            <a:fillRect/>
          </a:stretch>
        </p:blipFill>
        <p:spPr bwMode="auto">
          <a:xfrm>
            <a:off x="3705225" y="0"/>
            <a:ext cx="16795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11 Conector recto"/>
          <p:cNvCxnSpPr/>
          <p:nvPr userDrawn="1"/>
        </p:nvCxnSpPr>
        <p:spPr>
          <a:xfrm>
            <a:off x="0" y="714375"/>
            <a:ext cx="9144000" cy="1588"/>
          </a:xfrm>
          <a:prstGeom prst="line">
            <a:avLst/>
          </a:prstGeom>
          <a:ln w="381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hyperlink" Target="http://images.google.com/imgres?imgurl=http://www.caed.kent.edu/~amsharag/assets/images/K4000.jpg&amp;imgrefurl=http://www.caed.kent.edu/~amsharag/html/equipment.html&amp;usg=__8znABwYqrT4uVnEEyXZcQvhQxFs=&amp;h=1500&amp;w=744&amp;sz=99&amp;hl=es&amp;start=41&amp;tbnid=8imvAJgzb-Sr_M:&amp;tbnh=150&amp;tbnw=74&amp;prev=/images?q=wind+data+logger&amp;imgsz=l&amp;gbv=2&amp;ndsp=21&amp;hl=es&amp;sa=N&amp;start=21" TargetMode="External"/><Relationship Id="rId7" Type="http://schemas.openxmlformats.org/officeDocument/2006/relationships/hyperlink" Target="http://images.google.com/imgres?imgurl=http://www.aprsworld.com/albums/acEnclosure/40ROutdoorAC.sized.jpg&amp;imgrefurl=http://www.aprsworld.com/selfcontained/ac/&amp;usg=__zav4ktzTAG0GDXf8C6ivE-p3dYo=&amp;h=799&amp;w=1024&amp;sz=142&amp;hl=es&amp;start=32&amp;tbnid=Y_f_ljXjNEScxM:&amp;tbnh=117&amp;tbnw=150&amp;prev=/images?q=wind+data+logger&amp;imgsz=l&amp;gbv=2&amp;ndsp=21&amp;hl=es&amp;sa=N&amp;start=21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7" Type="http://schemas.openxmlformats.org/officeDocument/2006/relationships/image" Target="../media/image42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4.jpeg"/><Relationship Id="rId4" Type="http://schemas.openxmlformats.org/officeDocument/2006/relationships/image" Target="../media/image52.gif"/><Relationship Id="rId9" Type="http://schemas.openxmlformats.org/officeDocument/2006/relationships/oleObject" Target="../embeddings/oleObject5.bin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5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12.bin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7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oleObject" Target="../embeddings/oleObject15.bin"/><Relationship Id="rId4" Type="http://schemas.openxmlformats.org/officeDocument/2006/relationships/image" Target="../media/image7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5" Type="http://schemas.openxmlformats.org/officeDocument/2006/relationships/diagramLayout" Target="../diagrams/layout5.xml"/><Relationship Id="rId4" Type="http://schemas.openxmlformats.org/officeDocument/2006/relationships/diagramData" Target="../diagrams/data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82.png"/><Relationship Id="rId4" Type="http://schemas.openxmlformats.org/officeDocument/2006/relationships/oleObject" Target="../embeddings/oleObject16.bin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8.png"/><Relationship Id="rId4" Type="http://schemas.openxmlformats.org/officeDocument/2006/relationships/image" Target="../media/image8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9.png"/><Relationship Id="rId5" Type="http://schemas.openxmlformats.org/officeDocument/2006/relationships/image" Target="../media/image88.jpeg"/><Relationship Id="rId4" Type="http://schemas.openxmlformats.org/officeDocument/2006/relationships/hyperlink" Target="http://images.google.com/imgres?imgurl=http://www.educambiente.it/energie_rinnovabili/disegni/eolico%20monopala%20riva.jpg&amp;imgrefurl=http://www.educambiente.it/energie_rinnovabili/eolico_catria.htm&amp;usg=__AoSeRcGDUof8o-NTnGSgFNpiI4g=&amp;h=246&amp;w=340&amp;sz=11&amp;hl=es&amp;start=5&amp;tbnid=TqVqaRVoTUR94M:&amp;tbnh=86&amp;tbnw=119&amp;prev=/images?q=monopala&amp;gbv=2&amp;hl=es&amp;sa=G" TargetMode="Externa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emf"/><Relationship Id="rId2" Type="http://schemas.openxmlformats.org/officeDocument/2006/relationships/image" Target="../media/image102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6.emf"/><Relationship Id="rId5" Type="http://schemas.openxmlformats.org/officeDocument/2006/relationships/image" Target="../media/image105.emf"/><Relationship Id="rId4" Type="http://schemas.openxmlformats.org/officeDocument/2006/relationships/image" Target="../media/image104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ndpower.org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9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1.jpeg"/><Relationship Id="rId5" Type="http://schemas.openxmlformats.org/officeDocument/2006/relationships/image" Target="../media/image120.jpeg"/><Relationship Id="rId4" Type="http://schemas.openxmlformats.org/officeDocument/2006/relationships/image" Target="../media/image119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wmf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4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emf"/><Relationship Id="rId2" Type="http://schemas.openxmlformats.org/officeDocument/2006/relationships/image" Target="../media/image1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7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8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oleObject" Target="../embeddings/oleObject17.bin"/><Relationship Id="rId4" Type="http://schemas.openxmlformats.org/officeDocument/2006/relationships/image" Target="../media/image72.pn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2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5.jpeg"/><Relationship Id="rId4" Type="http://schemas.openxmlformats.org/officeDocument/2006/relationships/image" Target="../media/image13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8.jpeg"/><Relationship Id="rId4" Type="http://schemas.openxmlformats.org/officeDocument/2006/relationships/image" Target="../media/image137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7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7.xml"/><Relationship Id="rId5" Type="http://schemas.openxmlformats.org/officeDocument/2006/relationships/diagramLayout" Target="../diagrams/layout7.xml"/><Relationship Id="rId4" Type="http://schemas.openxmlformats.org/officeDocument/2006/relationships/diagramData" Target="../diagrams/data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2.jpe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pn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6.png"/><Relationship Id="rId4" Type="http://schemas.openxmlformats.org/officeDocument/2006/relationships/image" Target="../media/image145.jpe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oleObject" Target="file:///C:\KUNSTMANN-2\Metanex%20Cabo%20Negro\Estadistica.pdf" TargetMode="Externa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png"/><Relationship Id="rId3" Type="http://schemas.openxmlformats.org/officeDocument/2006/relationships/image" Target="../media/image151.jpeg"/><Relationship Id="rId7" Type="http://schemas.openxmlformats.org/officeDocument/2006/relationships/image" Target="../media/image154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53.png"/><Relationship Id="rId4" Type="http://schemas.openxmlformats.org/officeDocument/2006/relationships/image" Target="../media/image152.png"/><Relationship Id="rId9" Type="http://schemas.openxmlformats.org/officeDocument/2006/relationships/oleObject" Target="../embeddings/Hoja_de_c_lculo_de_Microsoft_Office_Excel_97-20031.xls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1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7.png"/><Relationship Id="rId5" Type="http://schemas.openxmlformats.org/officeDocument/2006/relationships/image" Target="../media/image156.png"/><Relationship Id="rId4" Type="http://schemas.openxmlformats.org/officeDocument/2006/relationships/image" Target="../media/image15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png"/><Relationship Id="rId2" Type="http://schemas.openxmlformats.org/officeDocument/2006/relationships/image" Target="../media/image15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0.png"/><Relationship Id="rId4" Type="http://schemas.openxmlformats.org/officeDocument/2006/relationships/image" Target="../media/image15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4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5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diagramColors" Target="../diagrams/colors8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8.xml"/><Relationship Id="rId5" Type="http://schemas.openxmlformats.org/officeDocument/2006/relationships/diagramLayout" Target="../diagrams/layout8.xml"/><Relationship Id="rId4" Type="http://schemas.openxmlformats.org/officeDocument/2006/relationships/diagramData" Target="../diagrams/data8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vestas.com/" TargetMode="External"/><Relationship Id="rId3" Type="http://schemas.openxmlformats.org/officeDocument/2006/relationships/hyperlink" Target="http://www.ewea.org/" TargetMode="External"/><Relationship Id="rId7" Type="http://schemas.openxmlformats.org/officeDocument/2006/relationships/hyperlink" Target="http://www.nrel.gov/" TargetMode="External"/><Relationship Id="rId12" Type="http://schemas.openxmlformats.org/officeDocument/2006/relationships/hyperlink" Target="http://www.gwec.net/fileadmin/images/Logos/Corporate/GWEO_A4_2008_lowres.pdf" TargetMode="External"/><Relationship Id="rId2" Type="http://schemas.openxmlformats.org/officeDocument/2006/relationships/hyperlink" Target="http://www.windpower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nercon.de/" TargetMode="External"/><Relationship Id="rId11" Type="http://schemas.openxmlformats.org/officeDocument/2006/relationships/hyperlink" Target="http://www.leonardo-energy.org/espanol/?s=e%C3%B3lica" TargetMode="External"/><Relationship Id="rId5" Type="http://schemas.openxmlformats.org/officeDocument/2006/relationships/hyperlink" Target="http://www.sandia.org/" TargetMode="External"/><Relationship Id="rId10" Type="http://schemas.openxmlformats.org/officeDocument/2006/relationships/hyperlink" Target="http://www.allsmallwindturbines.com/" TargetMode="External"/><Relationship Id="rId4" Type="http://schemas.openxmlformats.org/officeDocument/2006/relationships/hyperlink" Target="http://www.awea.org/" TargetMode="External"/><Relationship Id="rId9" Type="http://schemas.openxmlformats.org/officeDocument/2006/relationships/hyperlink" Target="http://www.windstuffnow.com/main/blade_design_help.htm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mailto:rodpalma@cec.uchile.cl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31 Rectángulo redondeado"/>
          <p:cNvSpPr/>
          <p:nvPr/>
        </p:nvSpPr>
        <p:spPr>
          <a:xfrm>
            <a:off x="714375" y="2286000"/>
            <a:ext cx="7715250" cy="1428750"/>
          </a:xfrm>
          <a:prstGeom prst="roundRect">
            <a:avLst/>
          </a:prstGeom>
          <a:solidFill>
            <a:schemeClr val="accent1">
              <a:alpha val="3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4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Proyectos de Energía Eólica</a:t>
            </a:r>
            <a:endParaRPr lang="es-CL" sz="4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508" name="2 Subtítulo"/>
          <p:cNvSpPr>
            <a:spLocks noGrp="1"/>
          </p:cNvSpPr>
          <p:nvPr>
            <p:ph type="subTitle" idx="1"/>
          </p:nvPr>
        </p:nvSpPr>
        <p:spPr>
          <a:xfrm>
            <a:off x="3000364" y="4929198"/>
            <a:ext cx="5857916" cy="1175706"/>
          </a:xfr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r" eaLnBrk="1" hangingPunct="1"/>
            <a:r>
              <a:rPr lang="es-CL" sz="1600" b="1" dirty="0" smtClean="0">
                <a:solidFill>
                  <a:schemeClr val="tx1"/>
                </a:solidFill>
              </a:rPr>
              <a:t>Relator   : Joshua Carvacho</a:t>
            </a:r>
          </a:p>
          <a:p>
            <a:pPr algn="r" eaLnBrk="1" hangingPunct="1"/>
            <a:r>
              <a:rPr lang="es-MX" sz="1600" b="1" dirty="0" smtClean="0">
                <a:solidFill>
                  <a:schemeClr val="tx1"/>
                </a:solidFill>
              </a:rPr>
              <a:t>Material : </a:t>
            </a:r>
            <a:r>
              <a:rPr lang="es-CL" sz="1600" b="1" dirty="0" smtClean="0">
                <a:solidFill>
                  <a:schemeClr val="tx1"/>
                </a:solidFill>
              </a:rPr>
              <a:t>Rodrigo Palma, Arturo </a:t>
            </a:r>
            <a:r>
              <a:rPr lang="es-CL" sz="1600" b="1" dirty="0" err="1" smtClean="0">
                <a:solidFill>
                  <a:schemeClr val="tx1"/>
                </a:solidFill>
              </a:rPr>
              <a:t>Kunstmann</a:t>
            </a:r>
            <a:r>
              <a:rPr lang="es-CL" sz="1600" b="1" dirty="0" smtClean="0">
                <a:solidFill>
                  <a:schemeClr val="tx1"/>
                </a:solidFill>
              </a:rPr>
              <a:t>, Juan </a:t>
            </a:r>
            <a:r>
              <a:rPr lang="es-CL" sz="1600" b="1" dirty="0" err="1" smtClean="0">
                <a:solidFill>
                  <a:schemeClr val="tx1"/>
                </a:solidFill>
              </a:rPr>
              <a:t>Antezana</a:t>
            </a:r>
            <a:r>
              <a:rPr lang="es-CL" sz="1600" b="1" dirty="0" smtClean="0">
                <a:solidFill>
                  <a:schemeClr val="tx1"/>
                </a:solidFill>
              </a:rPr>
              <a:t>, Guillermo Jiménez, Joshua Carvacho. </a:t>
            </a:r>
          </a:p>
          <a:p>
            <a:pPr algn="r" eaLnBrk="1" hangingPunct="1"/>
            <a:r>
              <a:rPr lang="es-CL" sz="1600" b="1" dirty="0" smtClean="0">
                <a:solidFill>
                  <a:schemeClr val="tx1"/>
                </a:solidFill>
              </a:rPr>
              <a:t>Fecha: 08 de Enero </a:t>
            </a:r>
            <a:r>
              <a:rPr lang="es-CL" sz="1600" b="1" dirty="0" smtClean="0">
                <a:solidFill>
                  <a:schemeClr val="tx1"/>
                </a:solidFill>
              </a:rPr>
              <a:t>2010</a:t>
            </a:r>
            <a:endParaRPr lang="es-CL" sz="1600" b="1" dirty="0" smtClean="0">
              <a:solidFill>
                <a:schemeClr val="tx1"/>
              </a:solidFill>
            </a:endParaRPr>
          </a:p>
        </p:txBody>
      </p:sp>
      <p:grpSp>
        <p:nvGrpSpPr>
          <p:cNvPr id="21512" name="14 Grupo"/>
          <p:cNvGrpSpPr>
            <a:grpSpLocks/>
          </p:cNvGrpSpPr>
          <p:nvPr/>
        </p:nvGrpSpPr>
        <p:grpSpPr bwMode="auto">
          <a:xfrm>
            <a:off x="3378200" y="215900"/>
            <a:ext cx="2357438" cy="1612900"/>
            <a:chOff x="3377650" y="215900"/>
            <a:chExt cx="2357438" cy="1612780"/>
          </a:xfrm>
        </p:grpSpPr>
        <p:pic>
          <p:nvPicPr>
            <p:cNvPr id="21515" name="6 Imagen" descr="Logo-Trans-01.gif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92589" y="215900"/>
              <a:ext cx="708660" cy="13677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6" name="12 CuadroTexto"/>
            <p:cNvSpPr txBox="1">
              <a:spLocks noChangeAspect="1" noChangeArrowheads="1"/>
            </p:cNvSpPr>
            <p:nvPr/>
          </p:nvSpPr>
          <p:spPr bwMode="auto">
            <a:xfrm>
              <a:off x="3377650" y="1490126"/>
              <a:ext cx="2357438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CL" sz="1600"/>
                <a:t>Universidad de Chile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38" y="571500"/>
            <a:ext cx="7807325" cy="855663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200" b="1" smtClean="0">
                <a:solidFill>
                  <a:srgbClr val="FF0000"/>
                </a:solidFill>
              </a:rPr>
              <a:t>¿Cuál es la importancia para Chile?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428596" y="1714488"/>
            <a:ext cx="6215106" cy="3022366"/>
          </a:xfr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1" hangingPunct="1"/>
            <a:r>
              <a:rPr lang="es-ES" sz="2800" dirty="0" smtClean="0"/>
              <a:t>Independencia energética.</a:t>
            </a:r>
          </a:p>
          <a:p>
            <a:pPr eaLnBrk="1" hangingPunct="1"/>
            <a:r>
              <a:rPr lang="es-ES" sz="2800" dirty="0" smtClean="0"/>
              <a:t>Diversificación de la matriz energética.</a:t>
            </a:r>
          </a:p>
          <a:p>
            <a:pPr eaLnBrk="1" hangingPunct="1"/>
            <a:r>
              <a:rPr lang="es-ES" sz="2800" dirty="0" smtClean="0"/>
              <a:t>Potencial eólico relevante.</a:t>
            </a:r>
          </a:p>
          <a:p>
            <a:pPr eaLnBrk="1" hangingPunct="1"/>
            <a:r>
              <a:rPr lang="es-ES" sz="2800" dirty="0" smtClean="0"/>
              <a:t>Innumerables zonas aisladas necesitan abastecimiento energético.</a:t>
            </a:r>
          </a:p>
          <a:p>
            <a:pPr eaLnBrk="1" hangingPunct="1"/>
            <a:r>
              <a:rPr lang="es-ES" sz="2800" dirty="0" smtClean="0"/>
              <a:t>Posibilidad de desarrollo tecnológico.</a:t>
            </a:r>
          </a:p>
        </p:txBody>
      </p:sp>
      <p:pic>
        <p:nvPicPr>
          <p:cNvPr id="37892" name="Picture 4" descr="chile_ma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1316060"/>
            <a:ext cx="1358900" cy="52562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7893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Existencia del recurso</a:t>
            </a:r>
            <a:endParaRPr lang="en-US" sz="3200" b="1" dirty="0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7A68A-5CE1-47AC-9321-9FB62BA77C98}" type="slidenum">
              <a:rPr lang="es-ES" smtClean="0"/>
              <a:pPr>
                <a:defRPr/>
              </a:pPr>
              <a:t>10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20 Grupo"/>
          <p:cNvGrpSpPr>
            <a:grpSpLocks/>
          </p:cNvGrpSpPr>
          <p:nvPr/>
        </p:nvGrpSpPr>
        <p:grpSpPr bwMode="auto">
          <a:xfrm>
            <a:off x="4786342" y="1265255"/>
            <a:ext cx="3929062" cy="4664075"/>
            <a:chOff x="4643438" y="1643050"/>
            <a:chExt cx="4281488" cy="4949840"/>
          </a:xfrm>
        </p:grpSpPr>
        <p:pic>
          <p:nvPicPr>
            <p:cNvPr id="27665" name="Picture 4" descr="Pucatrihue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714876" y="3786190"/>
              <a:ext cx="4210050" cy="28067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7666" name="Picture 7" descr="http://t3.gstatic.com/images?q=tbn:8imvAJgzb-Sr_M:http://www.caed.kent.edu/~amsharag/assets/images/K4000.jp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643438" y="1643050"/>
              <a:ext cx="1214446" cy="246171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27655" name="Picture 9" descr="C:\LUIS TOLEDO\IMAGENES_VARIADAS\Estación Faro\Torre_Faro1.JPG"/>
          <p:cNvPicPr>
            <a:picLocks noChangeAspect="1" noChangeArrowheads="1"/>
          </p:cNvPicPr>
          <p:nvPr/>
        </p:nvPicPr>
        <p:blipFill>
          <a:blip r:embed="rId5"/>
          <a:srcRect l="32184" t="6119" r="17241"/>
          <a:stretch>
            <a:fillRect/>
          </a:stretch>
        </p:blipFill>
        <p:spPr bwMode="auto">
          <a:xfrm>
            <a:off x="214313" y="1000108"/>
            <a:ext cx="2214659" cy="54800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63" name="Picture 103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47" y="2550946"/>
            <a:ext cx="1250546" cy="10001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7657" name="18 Grupo"/>
          <p:cNvGrpSpPr>
            <a:grpSpLocks/>
          </p:cNvGrpSpPr>
          <p:nvPr/>
        </p:nvGrpSpPr>
        <p:grpSpPr bwMode="auto">
          <a:xfrm>
            <a:off x="1643047" y="4122636"/>
            <a:ext cx="2847037" cy="1114464"/>
            <a:chOff x="1785918" y="4357694"/>
            <a:chExt cx="2846932" cy="1114425"/>
          </a:xfrm>
        </p:grpSpPr>
        <p:pic>
          <p:nvPicPr>
            <p:cNvPr id="27661" name="Picture 9" descr="http://t3.gstatic.com/images?q=tbn:Y_f_ljXjNEScxM:http://www.aprsworld.com/albums/acEnclosure/40ROutdoorAC.sized.jpg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785918" y="4357694"/>
              <a:ext cx="1428750" cy="1114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662" name="12 CuadroTexto"/>
            <p:cNvSpPr txBox="1">
              <a:spLocks noChangeArrowheads="1"/>
            </p:cNvSpPr>
            <p:nvPr/>
          </p:nvSpPr>
          <p:spPr bwMode="auto">
            <a:xfrm>
              <a:off x="3286056" y="4449871"/>
              <a:ext cx="1346794" cy="738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400" b="1" dirty="0"/>
                <a:t>Registrador </a:t>
              </a:r>
              <a:r>
                <a:rPr lang="es-CL" sz="1400" b="1" dirty="0" smtClean="0"/>
                <a:t/>
              </a:r>
              <a:br>
                <a:rPr lang="es-CL" sz="1400" b="1" dirty="0" smtClean="0"/>
              </a:br>
              <a:r>
                <a:rPr lang="es-CL" sz="1400" b="1" dirty="0" smtClean="0"/>
                <a:t>de </a:t>
              </a:r>
              <a:r>
                <a:rPr lang="es-CL" sz="1400" b="1" dirty="0"/>
                <a:t>Datos</a:t>
              </a:r>
            </a:p>
            <a:p>
              <a:r>
                <a:rPr lang="es-CL" sz="1400" b="1" dirty="0"/>
                <a:t>(Data </a:t>
              </a:r>
              <a:r>
                <a:rPr lang="es-CL" sz="1400" b="1" dirty="0" err="1"/>
                <a:t>Logger</a:t>
              </a:r>
              <a:r>
                <a:rPr lang="es-CL" sz="1400" b="1" dirty="0"/>
                <a:t>)</a:t>
              </a:r>
            </a:p>
          </p:txBody>
        </p:sp>
      </p:grpSp>
      <p:grpSp>
        <p:nvGrpSpPr>
          <p:cNvPr id="27658" name="17 Grupo"/>
          <p:cNvGrpSpPr>
            <a:grpSpLocks/>
          </p:cNvGrpSpPr>
          <p:nvPr/>
        </p:nvGrpSpPr>
        <p:grpSpPr bwMode="auto">
          <a:xfrm>
            <a:off x="1500166" y="1265017"/>
            <a:ext cx="2695244" cy="1143048"/>
            <a:chOff x="1643042" y="1500174"/>
            <a:chExt cx="2695145" cy="1143008"/>
          </a:xfrm>
        </p:grpSpPr>
        <p:pic>
          <p:nvPicPr>
            <p:cNvPr id="27659" name="Picture 1034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643042" y="1500174"/>
              <a:ext cx="1242212" cy="114300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27660" name="16 CuadroTexto"/>
            <p:cNvSpPr txBox="1">
              <a:spLocks noChangeArrowheads="1"/>
            </p:cNvSpPr>
            <p:nvPr/>
          </p:nvSpPr>
          <p:spPr bwMode="auto">
            <a:xfrm>
              <a:off x="2928879" y="1878194"/>
              <a:ext cx="1409308" cy="523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400" b="1" dirty="0"/>
                <a:t>Velocidad </a:t>
              </a:r>
              <a:r>
                <a:rPr lang="es-CL" sz="1400" b="1" dirty="0" smtClean="0"/>
                <a:t/>
              </a:r>
              <a:br>
                <a:rPr lang="es-CL" sz="1400" b="1" dirty="0" smtClean="0"/>
              </a:br>
              <a:r>
                <a:rPr lang="es-CL" sz="1400" b="1" dirty="0" smtClean="0"/>
                <a:t>(</a:t>
              </a:r>
              <a:r>
                <a:rPr lang="es-CL" sz="1400" b="1" dirty="0"/>
                <a:t>Anemómetro)</a:t>
              </a:r>
            </a:p>
          </p:txBody>
        </p:sp>
      </p:grpSp>
      <p:sp>
        <p:nvSpPr>
          <p:cNvPr id="5" name="1 Título"/>
          <p:cNvSpPr txBox="1">
            <a:spLocks/>
          </p:cNvSpPr>
          <p:nvPr/>
        </p:nvSpPr>
        <p:spPr bwMode="auto">
          <a:xfrm>
            <a:off x="1071586" y="203182"/>
            <a:ext cx="6929438" cy="5826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s-CL" sz="2800" b="1" kern="0" dirty="0" smtClean="0">
                <a:solidFill>
                  <a:srgbClr val="172DFD"/>
                </a:solidFill>
                <a:latin typeface="+mj-lt"/>
                <a:ea typeface="+mj-ea"/>
                <a:cs typeface="+mj-cs"/>
              </a:rPr>
              <a:t>¿Cómo se mide el recurso eólico?</a:t>
            </a:r>
            <a:endParaRPr lang="es-CL" sz="2800" b="1" kern="0" dirty="0">
              <a:solidFill>
                <a:srgbClr val="172DFD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070598"/>
            <a:ext cx="2133600" cy="365125"/>
          </a:xfrm>
        </p:spPr>
        <p:txBody>
          <a:bodyPr/>
          <a:lstStyle/>
          <a:p>
            <a:pPr>
              <a:defRPr/>
            </a:pPr>
            <a:fld id="{11E8EB0E-D4BB-4525-83CC-80184C670C94}" type="slidenum">
              <a:rPr lang="es-ES" smtClean="0"/>
              <a:pPr>
                <a:defRPr/>
              </a:pPr>
              <a:t>11</a:t>
            </a:fld>
            <a:endParaRPr lang="es-ES"/>
          </a:p>
        </p:txBody>
      </p:sp>
      <p:sp>
        <p:nvSpPr>
          <p:cNvPr id="20" name="6 CuadroTexto"/>
          <p:cNvSpPr txBox="1">
            <a:spLocks noChangeArrowheads="1"/>
          </p:cNvSpPr>
          <p:nvPr/>
        </p:nvSpPr>
        <p:spPr bwMode="auto">
          <a:xfrm>
            <a:off x="3021646" y="2762904"/>
            <a:ext cx="105028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1400" b="1" dirty="0"/>
              <a:t>Dirección </a:t>
            </a:r>
            <a:r>
              <a:rPr lang="es-CL" sz="1400" b="1" dirty="0" smtClean="0"/>
              <a:t/>
            </a:r>
            <a:br>
              <a:rPr lang="es-CL" sz="1400" b="1" dirty="0" smtClean="0"/>
            </a:br>
            <a:r>
              <a:rPr lang="es-CL" sz="1400" b="1" dirty="0" smtClean="0"/>
              <a:t>(</a:t>
            </a:r>
            <a:r>
              <a:rPr lang="es-CL" sz="1400" b="1" dirty="0"/>
              <a:t>Veleta 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1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E8EB0E-D4BB-4525-83CC-80184C670C94}" type="slidenum">
              <a:rPr lang="es-ES" smtClean="0"/>
              <a:pPr>
                <a:defRPr/>
              </a:pPr>
              <a:t>12</a:t>
            </a:fld>
            <a:endParaRPr lang="es-ES"/>
          </a:p>
        </p:txBody>
      </p:sp>
      <p:pic>
        <p:nvPicPr>
          <p:cNvPr id="19" name="18 Imagen" descr="Viento&amp;vegetación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0174"/>
            <a:ext cx="9144000" cy="23653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0" name="6 CuadroTexto"/>
          <p:cNvSpPr txBox="1">
            <a:spLocks noChangeArrowheads="1"/>
          </p:cNvSpPr>
          <p:nvPr/>
        </p:nvSpPr>
        <p:spPr bwMode="auto">
          <a:xfrm>
            <a:off x="1643042" y="1071546"/>
            <a:ext cx="564360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s-CL" sz="1600" dirty="0" smtClean="0"/>
              <a:t>La vegetación local también ayuda</a:t>
            </a:r>
            <a:endParaRPr lang="es-CL" sz="1600" dirty="0"/>
          </a:p>
        </p:txBody>
      </p:sp>
      <p:sp>
        <p:nvSpPr>
          <p:cNvPr id="21" name="6 CuadroTexto"/>
          <p:cNvSpPr txBox="1">
            <a:spLocks noChangeArrowheads="1"/>
          </p:cNvSpPr>
          <p:nvPr/>
        </p:nvSpPr>
        <p:spPr bwMode="auto">
          <a:xfrm>
            <a:off x="357158" y="4295855"/>
            <a:ext cx="8572560" cy="2062103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CL" sz="1600" dirty="0" smtClean="0"/>
              <a:t>Otros aspectos que se deben tener en mente:</a:t>
            </a:r>
          </a:p>
          <a:p>
            <a:endParaRPr lang="es-CL" sz="1600" dirty="0" smtClean="0"/>
          </a:p>
          <a:p>
            <a:pPr marL="268288" indent="-268288">
              <a:buFont typeface="Arial" pitchFamily="34" charset="0"/>
              <a:buChar char="•"/>
            </a:pPr>
            <a:r>
              <a:rPr lang="es-CL" sz="1600" dirty="0" smtClean="0"/>
              <a:t>¿Existen muchos obstáculos en la dirección predominante del viento (árboles, edificios, </a:t>
            </a:r>
            <a:br>
              <a:rPr lang="es-CL" sz="1600" dirty="0" smtClean="0"/>
            </a:br>
            <a:r>
              <a:rPr lang="es-CL" sz="1600" dirty="0" smtClean="0"/>
              <a:t>   torres, casas, </a:t>
            </a:r>
            <a:r>
              <a:rPr lang="es-CL" sz="1600" dirty="0" err="1" smtClean="0"/>
              <a:t>etc</a:t>
            </a:r>
            <a:r>
              <a:rPr lang="es-CL" sz="1600" dirty="0" smtClean="0"/>
              <a:t>)?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es-CL" sz="1600" dirty="0" smtClean="0"/>
              <a:t>¿Qué posibilidades de acceso y construcción tiene el sitio?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es-CL" sz="1600" dirty="0" smtClean="0"/>
              <a:t>¿Hay otros aerogeneradores o molinos cerca?</a:t>
            </a:r>
          </a:p>
          <a:p>
            <a:pPr marL="268288" indent="-268288">
              <a:buFont typeface="Arial" pitchFamily="34" charset="0"/>
              <a:buChar char="•"/>
            </a:pPr>
            <a:r>
              <a:rPr lang="es-CL" sz="1600" dirty="0" smtClean="0"/>
              <a:t>¿Qué tan lejos se encuentra la red eléctrica más cercana?</a:t>
            </a:r>
          </a:p>
          <a:p>
            <a:pPr marL="268288" indent="-268288">
              <a:buFont typeface="Arial" pitchFamily="34" charset="0"/>
              <a:buChar char="•"/>
            </a:pPr>
            <a:endParaRPr lang="es-CL" sz="1600" dirty="0"/>
          </a:p>
        </p:txBody>
      </p:sp>
      <p:sp>
        <p:nvSpPr>
          <p:cNvPr id="8" name="7 CuadroTexto"/>
          <p:cNvSpPr txBox="1"/>
          <p:nvPr/>
        </p:nvSpPr>
        <p:spPr>
          <a:xfrm>
            <a:off x="6072198" y="3825721"/>
            <a:ext cx="307183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CL" sz="1000" dirty="0" smtClean="0"/>
              <a:t>Fuente: Royal </a:t>
            </a:r>
            <a:r>
              <a:rPr lang="es-CL" sz="1000" dirty="0" err="1" smtClean="0"/>
              <a:t>Institute</a:t>
            </a:r>
            <a:r>
              <a:rPr lang="es-CL" sz="1000" dirty="0" smtClean="0"/>
              <a:t> of </a:t>
            </a:r>
            <a:r>
              <a:rPr lang="es-CL" sz="1000" dirty="0" err="1" smtClean="0"/>
              <a:t>Technology</a:t>
            </a:r>
            <a:r>
              <a:rPr lang="es-CL" sz="1000" dirty="0" smtClean="0"/>
              <a:t>, Suecia</a:t>
            </a:r>
            <a:endParaRPr lang="es-CL" sz="1000" dirty="0"/>
          </a:p>
        </p:txBody>
      </p:sp>
      <p:sp>
        <p:nvSpPr>
          <p:cNvPr id="9" name="1 Título"/>
          <p:cNvSpPr txBox="1">
            <a:spLocks/>
          </p:cNvSpPr>
          <p:nvPr/>
        </p:nvSpPr>
        <p:spPr bwMode="auto">
          <a:xfrm>
            <a:off x="1071586" y="203182"/>
            <a:ext cx="6929438" cy="58261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s-CL" sz="2800" b="1" kern="0" dirty="0" smtClean="0">
                <a:solidFill>
                  <a:srgbClr val="172DFD"/>
                </a:solidFill>
                <a:latin typeface="+mj-lt"/>
                <a:ea typeface="+mj-ea"/>
                <a:cs typeface="+mj-cs"/>
              </a:rPr>
              <a:t>¿Cómo se mide el recurso eólico?</a:t>
            </a:r>
            <a:endParaRPr lang="es-CL" sz="2800" b="1" kern="0" dirty="0">
              <a:solidFill>
                <a:srgbClr val="172DFD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0" y="714375"/>
            <a:ext cx="5786438" cy="500063"/>
          </a:xfrm>
        </p:spPr>
        <p:txBody>
          <a:bodyPr lIns="90000" tIns="46800" rIns="90000" bIns="46800"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800" b="1" smtClean="0">
                <a:solidFill>
                  <a:srgbClr val="FF0000"/>
                </a:solidFill>
              </a:rPr>
              <a:t>Efectos de la Rugosidad</a:t>
            </a:r>
          </a:p>
        </p:txBody>
      </p:sp>
      <p:pic>
        <p:nvPicPr>
          <p:cNvPr id="3174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375" y="5857875"/>
            <a:ext cx="2247900" cy="85725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grpSp>
        <p:nvGrpSpPr>
          <p:cNvPr id="31748" name="13 Grupo"/>
          <p:cNvGrpSpPr>
            <a:grpSpLocks/>
          </p:cNvGrpSpPr>
          <p:nvPr/>
        </p:nvGrpSpPr>
        <p:grpSpPr bwMode="auto">
          <a:xfrm>
            <a:off x="285750" y="1143000"/>
            <a:ext cx="7572375" cy="4786313"/>
            <a:chOff x="428596" y="928670"/>
            <a:chExt cx="7572372" cy="4786346"/>
          </a:xfrm>
        </p:grpSpPr>
        <p:grpSp>
          <p:nvGrpSpPr>
            <p:cNvPr id="31756" name="11 Grupo"/>
            <p:cNvGrpSpPr>
              <a:grpSpLocks/>
            </p:cNvGrpSpPr>
            <p:nvPr/>
          </p:nvGrpSpPr>
          <p:grpSpPr bwMode="auto">
            <a:xfrm>
              <a:off x="428596" y="928670"/>
              <a:ext cx="7572372" cy="4786346"/>
              <a:chOff x="285720" y="928670"/>
              <a:chExt cx="7929562" cy="5095907"/>
            </a:xfrm>
          </p:grpSpPr>
          <p:pic>
            <p:nvPicPr>
              <p:cNvPr id="31758" name="Picture 2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85720" y="928670"/>
                <a:ext cx="7929562" cy="489108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</p:pic>
          <p:sp>
            <p:nvSpPr>
              <p:cNvPr id="31759" name="9 CuadroTexto"/>
              <p:cNvSpPr txBox="1">
                <a:spLocks noChangeArrowheads="1"/>
              </p:cNvSpPr>
              <p:nvPr/>
            </p:nvSpPr>
            <p:spPr bwMode="auto">
              <a:xfrm>
                <a:off x="1000100" y="5500702"/>
                <a:ext cx="1643063" cy="52387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400" b="1"/>
                  <a:t>Edificios</a:t>
                </a:r>
                <a:br>
                  <a:rPr lang="es-MX" sz="1400" b="1"/>
                </a:br>
                <a:r>
                  <a:rPr lang="es-MX" sz="1400" b="1"/>
                  <a:t>grandes</a:t>
                </a:r>
                <a:endParaRPr lang="es-CL" sz="1400" b="1"/>
              </a:p>
            </p:txBody>
          </p:sp>
          <p:sp>
            <p:nvSpPr>
              <p:cNvPr id="31760" name="11 CuadroTexto"/>
              <p:cNvSpPr txBox="1">
                <a:spLocks noChangeArrowheads="1"/>
              </p:cNvSpPr>
              <p:nvPr/>
            </p:nvSpPr>
            <p:spPr bwMode="auto">
              <a:xfrm>
                <a:off x="3071802" y="5500702"/>
                <a:ext cx="1643063" cy="523875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400" b="1"/>
                  <a:t>Arboles, Casas</a:t>
                </a:r>
                <a:br>
                  <a:rPr lang="es-MX" sz="1400" b="1"/>
                </a:br>
                <a:endParaRPr lang="es-CL" sz="1400" b="1"/>
              </a:p>
            </p:txBody>
          </p:sp>
          <p:sp>
            <p:nvSpPr>
              <p:cNvPr id="31761" name="12 CuadroTexto"/>
              <p:cNvSpPr txBox="1">
                <a:spLocks noChangeArrowheads="1"/>
              </p:cNvSpPr>
              <p:nvPr/>
            </p:nvSpPr>
            <p:spPr bwMode="auto">
              <a:xfrm>
                <a:off x="4998608" y="5500701"/>
                <a:ext cx="3073854" cy="327683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MX" sz="1400" b="1"/>
                  <a:t>Masas de agua y planicies      </a:t>
                </a:r>
                <a:endParaRPr lang="es-CL" sz="1400" b="1"/>
              </a:p>
            </p:txBody>
          </p:sp>
        </p:grpSp>
        <p:sp>
          <p:nvSpPr>
            <p:cNvPr id="31757" name="12 CuadroTexto"/>
            <p:cNvSpPr txBox="1">
              <a:spLocks noChangeArrowheads="1"/>
            </p:cNvSpPr>
            <p:nvPr/>
          </p:nvSpPr>
          <p:spPr bwMode="auto">
            <a:xfrm rot="-5400000">
              <a:off x="-813773" y="3242609"/>
              <a:ext cx="2935391" cy="30777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/>
                <a:t>Altura  sobre  el  suelo      m      </a:t>
              </a:r>
              <a:endParaRPr lang="es-CL" sz="1400" b="1"/>
            </a:p>
          </p:txBody>
        </p:sp>
      </p:grpSp>
      <p:sp>
        <p:nvSpPr>
          <p:cNvPr id="31749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Comportamiento del viento</a:t>
            </a:r>
            <a:endParaRPr lang="en-US" sz="3200" b="1" dirty="0"/>
          </a:p>
        </p:txBody>
      </p:sp>
      <p:sp>
        <p:nvSpPr>
          <p:cNvPr id="14" name="13 Elipse"/>
          <p:cNvSpPr/>
          <p:nvPr/>
        </p:nvSpPr>
        <p:spPr>
          <a:xfrm>
            <a:off x="5572125" y="3571875"/>
            <a:ext cx="1071563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5" name="14 Elipse"/>
          <p:cNvSpPr/>
          <p:nvPr/>
        </p:nvSpPr>
        <p:spPr>
          <a:xfrm>
            <a:off x="357188" y="3571875"/>
            <a:ext cx="1071562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6" name="15 Elipse"/>
          <p:cNvSpPr/>
          <p:nvPr/>
        </p:nvSpPr>
        <p:spPr>
          <a:xfrm>
            <a:off x="3500438" y="2714625"/>
            <a:ext cx="1071562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7" name="16 Elipse"/>
          <p:cNvSpPr/>
          <p:nvPr/>
        </p:nvSpPr>
        <p:spPr>
          <a:xfrm>
            <a:off x="357188" y="2714625"/>
            <a:ext cx="1071562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8" name="17 Elipse"/>
          <p:cNvSpPr/>
          <p:nvPr/>
        </p:nvSpPr>
        <p:spPr>
          <a:xfrm>
            <a:off x="357188" y="1928813"/>
            <a:ext cx="1071562" cy="642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9" name="1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2024A57-6748-46BF-B44C-5EA01C621304}" type="slidenum">
              <a:rPr lang="es-ES" smtClean="0"/>
              <a:pPr>
                <a:defRPr/>
              </a:pPr>
              <a:t>13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 txBox="1">
            <a:spLocks noChangeArrowheads="1"/>
          </p:cNvSpPr>
          <p:nvPr/>
        </p:nvSpPr>
        <p:spPr>
          <a:xfrm>
            <a:off x="571500" y="338138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Ejemplo de Efecto de la Rugosidad y Altura</a:t>
            </a:r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763615" y="1214422"/>
            <a:ext cx="7808913" cy="5286375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90000" tIns="46800" rIns="90000" bIns="46800" anchor="b"/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400" b="1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b="1" u="sng" kern="0" dirty="0">
                <a:latin typeface="+mj-lt"/>
                <a:ea typeface="+mj-ea"/>
                <a:cs typeface="+mj-cs"/>
              </a:rPr>
              <a:t>Dato: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Velocidad del viento 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en Estación anemométrica a 10 m </a:t>
            </a:r>
            <a:r>
              <a:rPr lang="es-CL" sz="2400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      </a:t>
            </a:r>
            <a:r>
              <a:rPr lang="es-CL" sz="2400" u="sng" kern="0" dirty="0">
                <a:latin typeface="+mj-lt"/>
                <a:ea typeface="+mj-ea"/>
                <a:cs typeface="+mj-cs"/>
              </a:rPr>
              <a:t>5  m/</a:t>
            </a:r>
            <a:r>
              <a:rPr lang="es-CL" sz="2400" u="sng" kern="0" dirty="0" err="1">
                <a:latin typeface="+mj-lt"/>
                <a:ea typeface="+mj-ea"/>
                <a:cs typeface="+mj-cs"/>
              </a:rPr>
              <a:t>seg</a:t>
            </a:r>
            <a:endParaRPr lang="es-CL" sz="2400" u="sng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16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	Coeficiente de Rugosidad:   	0,3 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0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Factor para escalamiento 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de la velocidad a 	30 m </a:t>
            </a:r>
            <a:r>
              <a:rPr lang="es-CL" sz="2400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   (30/10)**0,3= 1,39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				50 m </a:t>
            </a:r>
            <a:r>
              <a:rPr lang="es-CL" sz="2400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   (50/10)**0,3= 1,62</a:t>
            </a: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0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Velocidad medida a           10 m </a:t>
            </a:r>
            <a:r>
              <a:rPr lang="es-CL" sz="2400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	5,0 </a:t>
            </a:r>
            <a:r>
              <a:rPr lang="es-CL" sz="2400" kern="0" dirty="0">
                <a:latin typeface="Arial" charset="0"/>
                <a:cs typeface="Arial" charset="0"/>
              </a:rPr>
              <a:t>m/</a:t>
            </a:r>
            <a:r>
              <a:rPr lang="es-CL" sz="2400" kern="0" dirty="0" err="1">
                <a:latin typeface="Arial" charset="0"/>
                <a:cs typeface="Arial" charset="0"/>
              </a:rPr>
              <a:t>seg</a:t>
            </a:r>
            <a:endParaRPr lang="es-CL" sz="24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u="sng" kern="0" dirty="0">
                <a:latin typeface="+mj-lt"/>
                <a:ea typeface="+mj-ea"/>
                <a:cs typeface="+mj-cs"/>
              </a:rPr>
              <a:t>Velocidad estimada a 	30 m </a:t>
            </a:r>
            <a:r>
              <a:rPr lang="es-CL" sz="2400" u="sng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 	7,0  m/</a:t>
            </a:r>
            <a:r>
              <a:rPr lang="es-CL" sz="2400" kern="0" dirty="0" err="1">
                <a:latin typeface="+mj-lt"/>
                <a:ea typeface="+mj-ea"/>
                <a:cs typeface="+mj-cs"/>
              </a:rPr>
              <a:t>seg</a:t>
            </a:r>
            <a:endParaRPr lang="es-CL" sz="24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latin typeface="+mj-lt"/>
                <a:ea typeface="+mj-ea"/>
                <a:cs typeface="+mj-cs"/>
              </a:rPr>
              <a:t>					</a:t>
            </a:r>
            <a:r>
              <a:rPr lang="es-CL" sz="2400" u="sng" kern="0" dirty="0">
                <a:latin typeface="+mj-lt"/>
                <a:ea typeface="+mj-ea"/>
                <a:cs typeface="+mj-cs"/>
              </a:rPr>
              <a:t>50 m </a:t>
            </a:r>
            <a:r>
              <a:rPr lang="es-CL" sz="2400" u="sng" kern="0" dirty="0" err="1">
                <a:latin typeface="+mj-lt"/>
                <a:ea typeface="+mj-ea"/>
                <a:cs typeface="+mj-cs"/>
              </a:rPr>
              <a:t>sns</a:t>
            </a:r>
            <a:r>
              <a:rPr lang="es-CL" sz="2400" kern="0" dirty="0">
                <a:latin typeface="+mj-lt"/>
                <a:ea typeface="+mj-ea"/>
                <a:cs typeface="+mj-cs"/>
              </a:rPr>
              <a:t>:	8,1  </a:t>
            </a:r>
            <a:r>
              <a:rPr lang="es-CL" sz="2400" kern="0" dirty="0">
                <a:latin typeface="Arial" charset="0"/>
                <a:cs typeface="Arial" charset="0"/>
              </a:rPr>
              <a:t>m/</a:t>
            </a:r>
            <a:r>
              <a:rPr lang="es-CL" sz="2400" kern="0" dirty="0" err="1">
                <a:latin typeface="Arial" charset="0"/>
                <a:cs typeface="Arial" charset="0"/>
              </a:rPr>
              <a:t>seg</a:t>
            </a:r>
            <a:endParaRPr lang="es-CL" sz="2400" kern="0" dirty="0">
              <a:latin typeface="+mj-lt"/>
              <a:ea typeface="+mj-ea"/>
              <a:cs typeface="+mj-cs"/>
            </a:endParaRPr>
          </a:p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400" kern="0" dirty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				         </a:t>
            </a:r>
            <a:r>
              <a:rPr lang="es-CL" sz="2400" u="sng" kern="0" dirty="0"/>
              <a:t>100 m </a:t>
            </a:r>
            <a:r>
              <a:rPr lang="es-CL" sz="2400" u="sng" kern="0" dirty="0" err="1"/>
              <a:t>sns</a:t>
            </a:r>
            <a:r>
              <a:rPr lang="es-CL" sz="2400" kern="0" dirty="0"/>
              <a:t>:	10   </a:t>
            </a:r>
            <a:r>
              <a:rPr lang="es-CL" sz="2400" kern="0" dirty="0">
                <a:latin typeface="Arial" charset="0"/>
                <a:cs typeface="Arial" charset="0"/>
              </a:rPr>
              <a:t>m/</a:t>
            </a:r>
            <a:r>
              <a:rPr lang="es-CL" sz="2400" kern="0" dirty="0" err="1">
                <a:latin typeface="Arial" charset="0"/>
                <a:cs typeface="Arial" charset="0"/>
              </a:rPr>
              <a:t>seg</a:t>
            </a:r>
            <a:endParaRPr lang="es-CL" sz="2400" kern="0" dirty="0">
              <a:solidFill>
                <a:srgbClr val="C0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2772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Comportamiento del viento</a:t>
            </a:r>
            <a:endParaRPr lang="en-US" sz="3200" b="1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925143-94B6-43EC-8183-0C0381308D21}" type="slidenum">
              <a:rPr lang="es-ES" smtClean="0"/>
              <a:pPr>
                <a:defRPr/>
              </a:pPr>
              <a:t>14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"/>
          <p:cNvSpPr>
            <a:spLocks noGrp="1" noChangeArrowheads="1"/>
          </p:cNvSpPr>
          <p:nvPr>
            <p:ph type="title"/>
          </p:nvPr>
        </p:nvSpPr>
        <p:spPr>
          <a:xfrm>
            <a:off x="785813" y="642938"/>
            <a:ext cx="7808912" cy="571500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smtClean="0">
                <a:solidFill>
                  <a:srgbClr val="FF0000"/>
                </a:solidFill>
              </a:rPr>
              <a:t>Dimensionamiento del recurso: estadística</a:t>
            </a:r>
          </a:p>
        </p:txBody>
      </p:sp>
      <p:sp>
        <p:nvSpPr>
          <p:cNvPr id="28676" name="8 CuadroTexto"/>
          <p:cNvSpPr txBox="1">
            <a:spLocks noChangeArrowheads="1"/>
          </p:cNvSpPr>
          <p:nvPr/>
        </p:nvSpPr>
        <p:spPr bwMode="auto">
          <a:xfrm>
            <a:off x="3857625" y="6596063"/>
            <a:ext cx="5214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Springer, Renewable Energy</a:t>
            </a:r>
            <a:endParaRPr lang="es-CL" sz="2400" b="1" i="1"/>
          </a:p>
        </p:txBody>
      </p:sp>
      <p:grpSp>
        <p:nvGrpSpPr>
          <p:cNvPr id="2" name="12 Grupo"/>
          <p:cNvGrpSpPr>
            <a:grpSpLocks/>
          </p:cNvGrpSpPr>
          <p:nvPr/>
        </p:nvGrpSpPr>
        <p:grpSpPr bwMode="auto">
          <a:xfrm>
            <a:off x="785813" y="1357313"/>
            <a:ext cx="8243887" cy="5256212"/>
            <a:chOff x="785813" y="1357313"/>
            <a:chExt cx="8243887" cy="5256212"/>
          </a:xfrm>
        </p:grpSpPr>
        <p:sp>
          <p:nvSpPr>
            <p:cNvPr id="28679" name="AutoShape 3"/>
            <p:cNvSpPr>
              <a:spLocks noChangeAspect="1" noChangeArrowheads="1"/>
            </p:cNvSpPr>
            <p:nvPr/>
          </p:nvSpPr>
          <p:spPr bwMode="auto">
            <a:xfrm>
              <a:off x="4508500" y="2387600"/>
              <a:ext cx="4521200" cy="422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pic>
          <p:nvPicPr>
            <p:cNvPr id="21511" name="Picture 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85813" y="1357313"/>
              <a:ext cx="7929562" cy="510222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28681" name="7 CuadroTexto"/>
            <p:cNvSpPr txBox="1">
              <a:spLocks noChangeArrowheads="1"/>
            </p:cNvSpPr>
            <p:nvPr/>
          </p:nvSpPr>
          <p:spPr bwMode="auto">
            <a:xfrm>
              <a:off x="2357438" y="2143125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400" b="1"/>
                <a:t>Ciclo horario</a:t>
              </a:r>
              <a:endParaRPr lang="es-CL" sz="1400" b="1"/>
            </a:p>
          </p:txBody>
        </p:sp>
        <p:sp>
          <p:nvSpPr>
            <p:cNvPr id="28682" name="9 CuadroTexto"/>
            <p:cNvSpPr txBox="1">
              <a:spLocks noChangeArrowheads="1"/>
            </p:cNvSpPr>
            <p:nvPr/>
          </p:nvSpPr>
          <p:spPr bwMode="auto">
            <a:xfrm>
              <a:off x="6215063" y="1785938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400" b="1"/>
                <a:t>Ciclo horario</a:t>
              </a:r>
              <a:endParaRPr lang="es-CL" sz="1400" b="1"/>
            </a:p>
          </p:txBody>
        </p:sp>
        <p:sp>
          <p:nvSpPr>
            <p:cNvPr id="28683" name="10 CuadroTexto"/>
            <p:cNvSpPr txBox="1">
              <a:spLocks noChangeArrowheads="1"/>
            </p:cNvSpPr>
            <p:nvPr/>
          </p:nvSpPr>
          <p:spPr bwMode="auto">
            <a:xfrm>
              <a:off x="7143750" y="3286125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400" b="1"/>
                <a:t>Ciclo diario</a:t>
              </a:r>
              <a:endParaRPr lang="es-CL" sz="1400" b="1"/>
            </a:p>
          </p:txBody>
        </p:sp>
        <p:sp>
          <p:nvSpPr>
            <p:cNvPr id="28684" name="11 CuadroTexto"/>
            <p:cNvSpPr txBox="1">
              <a:spLocks noChangeArrowheads="1"/>
            </p:cNvSpPr>
            <p:nvPr/>
          </p:nvSpPr>
          <p:spPr bwMode="auto">
            <a:xfrm>
              <a:off x="1428750" y="3692525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400" b="1"/>
                <a:t>Ciclo diario</a:t>
              </a:r>
              <a:endParaRPr lang="es-CL" sz="1400" b="1"/>
            </a:p>
          </p:txBody>
        </p:sp>
        <p:sp>
          <p:nvSpPr>
            <p:cNvPr id="28685" name="12 CuadroTexto"/>
            <p:cNvSpPr txBox="1">
              <a:spLocks noChangeArrowheads="1"/>
            </p:cNvSpPr>
            <p:nvPr/>
          </p:nvSpPr>
          <p:spPr bwMode="auto">
            <a:xfrm>
              <a:off x="4071938" y="4714875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MX" sz="1400" b="1"/>
                <a:t>Ciclo anual</a:t>
              </a:r>
              <a:endParaRPr lang="es-CL" sz="1400" b="1"/>
            </a:p>
          </p:txBody>
        </p:sp>
        <p:sp>
          <p:nvSpPr>
            <p:cNvPr id="28686" name="13 CuadroTexto"/>
            <p:cNvSpPr txBox="1">
              <a:spLocks noChangeArrowheads="1"/>
            </p:cNvSpPr>
            <p:nvPr/>
          </p:nvSpPr>
          <p:spPr bwMode="auto">
            <a:xfrm>
              <a:off x="4214813" y="6286500"/>
              <a:ext cx="1285875" cy="30797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400" b="1"/>
                <a:t>días</a:t>
              </a:r>
              <a:endParaRPr lang="es-CL" sz="1400" b="1"/>
            </a:p>
          </p:txBody>
        </p:sp>
      </p:grp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0D211-D28D-4924-9219-5E72310ECCC4}" type="slidenum">
              <a:rPr lang="es-ES" smtClean="0"/>
              <a:pPr>
                <a:defRPr/>
              </a:pPr>
              <a:t>15</a:t>
            </a:fld>
            <a:endParaRPr lang="es-E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2750" y="1193800"/>
            <a:ext cx="7731125" cy="55213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grpSp>
        <p:nvGrpSpPr>
          <p:cNvPr id="30724" name="7 Grupo"/>
          <p:cNvGrpSpPr>
            <a:grpSpLocks/>
          </p:cNvGrpSpPr>
          <p:nvPr/>
        </p:nvGrpSpPr>
        <p:grpSpPr bwMode="auto">
          <a:xfrm>
            <a:off x="3429000" y="1428750"/>
            <a:ext cx="5643563" cy="3500438"/>
            <a:chOff x="3286116" y="1714488"/>
            <a:chExt cx="5538803" cy="3260045"/>
          </a:xfrm>
        </p:grpSpPr>
        <p:pic>
          <p:nvPicPr>
            <p:cNvPr id="30728" name="Picture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286116" y="1714488"/>
              <a:ext cx="4786346" cy="3260045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30729" name="Picture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857884" y="2071678"/>
              <a:ext cx="2967035" cy="95642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</p:pic>
      </p:grp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6215063" y="4714875"/>
            <a:ext cx="2714625" cy="1571645"/>
          </a:xfrm>
          <a:prstGeom prst="rect">
            <a:avLst/>
          </a:prstGeom>
          <a:solidFill>
            <a:srgbClr val="FFFFCC"/>
          </a:solidFill>
          <a:ln>
            <a:miter lim="800000"/>
            <a:headEnd/>
            <a:tailEnd/>
          </a:ln>
        </p:spPr>
        <p:txBody>
          <a:bodyPr lIns="90000" tIns="46800" rIns="90000" bIns="46800"/>
          <a:lstStyle/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CL" sz="1400" kern="0" dirty="0">
                <a:latin typeface="+mn-lt"/>
                <a:cs typeface="+mn-cs"/>
              </a:rPr>
              <a:t>Es la función de distribución que mejor representa a la estadística de los vientos.</a:t>
            </a:r>
          </a:p>
          <a:p>
            <a:pPr marL="342900" indent="-342900">
              <a:spcBef>
                <a:spcPct val="20000"/>
              </a:spcBef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endParaRPr lang="es-CL" sz="700" kern="0" dirty="0">
              <a:latin typeface="+mn-lt"/>
              <a:cs typeface="+mn-cs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CL" sz="1400" kern="0" dirty="0">
                <a:latin typeface="+mn-lt"/>
                <a:cs typeface="+mn-cs"/>
              </a:rPr>
              <a:t>Entrega valiosa información a los constructores de aerogeneradores</a:t>
            </a:r>
          </a:p>
        </p:txBody>
      </p:sp>
      <p:sp>
        <p:nvSpPr>
          <p:cNvPr id="5" name="Rectangle 1"/>
          <p:cNvSpPr txBox="1">
            <a:spLocks noChangeArrowheads="1"/>
          </p:cNvSpPr>
          <p:nvPr/>
        </p:nvSpPr>
        <p:spPr bwMode="auto">
          <a:xfrm>
            <a:off x="838200" y="838200"/>
            <a:ext cx="7808913" cy="37623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Análisis Estadístico de los Datos</a:t>
            </a: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F16C6-D685-4167-8A15-9374391E217A}" type="slidenum">
              <a:rPr lang="es-ES" smtClean="0"/>
              <a:pPr>
                <a:defRPr/>
              </a:pPr>
              <a:t>16</a:t>
            </a:fld>
            <a:endParaRPr lang="es-ES"/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4000500"/>
            <a:ext cx="26352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714375" y="642938"/>
            <a:ext cx="7808913" cy="5715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Análisis estadístico de los datos</a:t>
            </a:r>
          </a:p>
        </p:txBody>
      </p:sp>
      <p:sp>
        <p:nvSpPr>
          <p:cNvPr id="29700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428750"/>
            <a:ext cx="3230563" cy="235743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88" y="1571625"/>
            <a:ext cx="3286125" cy="4929188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2970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29000" y="2928938"/>
            <a:ext cx="2814638" cy="1995487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1D2329-CA89-445D-8DC3-940086A7BEEC}" type="slidenum">
              <a:rPr lang="es-ES" smtClean="0"/>
              <a:pPr>
                <a:defRPr/>
              </a:pPr>
              <a:t>17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8200" y="1355725"/>
            <a:ext cx="7770813" cy="37750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454025" y="1201738"/>
            <a:ext cx="4548188" cy="5424487"/>
            <a:chOff x="286" y="483"/>
            <a:chExt cx="2865" cy="3417"/>
          </a:xfrm>
        </p:grpSpPr>
        <p:pic>
          <p:nvPicPr>
            <p:cNvPr id="3380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6" y="509"/>
              <a:ext cx="2424" cy="3384"/>
            </a:xfrm>
            <a:prstGeom prst="rect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</p:spPr>
        </p:pic>
        <p:sp>
          <p:nvSpPr>
            <p:cNvPr id="33805" name="Line 7"/>
            <p:cNvSpPr>
              <a:spLocks noChangeShapeType="1"/>
            </p:cNvSpPr>
            <p:nvPr/>
          </p:nvSpPr>
          <p:spPr bwMode="auto">
            <a:xfrm flipV="1">
              <a:off x="2707" y="1300"/>
              <a:ext cx="404" cy="2600"/>
            </a:xfrm>
            <a:prstGeom prst="line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33806" name="Line 8"/>
            <p:cNvSpPr>
              <a:spLocks noChangeShapeType="1"/>
            </p:cNvSpPr>
            <p:nvPr/>
          </p:nvSpPr>
          <p:spPr bwMode="auto">
            <a:xfrm>
              <a:off x="2696" y="483"/>
              <a:ext cx="379" cy="692"/>
            </a:xfrm>
            <a:prstGeom prst="line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33807" name="Rectangle 9"/>
            <p:cNvSpPr>
              <a:spLocks noChangeArrowheads="1"/>
            </p:cNvSpPr>
            <p:nvPr/>
          </p:nvSpPr>
          <p:spPr bwMode="auto">
            <a:xfrm>
              <a:off x="3044" y="1168"/>
              <a:ext cx="107" cy="131"/>
            </a:xfrm>
            <a:prstGeom prst="rect">
              <a:avLst/>
            </a:prstGeom>
            <a:noFill/>
            <a:ln w="9525">
              <a:solidFill>
                <a:srgbClr val="EE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1343025" y="2473325"/>
            <a:ext cx="7407275" cy="4044950"/>
            <a:chOff x="846" y="1284"/>
            <a:chExt cx="4666" cy="2548"/>
          </a:xfrm>
        </p:grpSpPr>
        <p:pic>
          <p:nvPicPr>
            <p:cNvPr id="33800" name="Picture 1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178" y="2220"/>
              <a:ext cx="2334" cy="1608"/>
            </a:xfrm>
            <a:prstGeom prst="rect">
              <a:avLst/>
            </a:prstGeom>
            <a:noFill/>
            <a:ln w="38100">
              <a:solidFill>
                <a:srgbClr val="3333FF"/>
              </a:solidFill>
              <a:miter lim="800000"/>
              <a:headEnd/>
              <a:tailEnd/>
            </a:ln>
          </p:spPr>
        </p:pic>
        <p:sp>
          <p:nvSpPr>
            <p:cNvPr id="33801" name="Line 12"/>
            <p:cNvSpPr>
              <a:spLocks noChangeShapeType="1"/>
            </p:cNvSpPr>
            <p:nvPr/>
          </p:nvSpPr>
          <p:spPr bwMode="auto">
            <a:xfrm flipH="1" flipV="1">
              <a:off x="905" y="1284"/>
              <a:ext cx="2247" cy="929"/>
            </a:xfrm>
            <a:prstGeom prst="line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33802" name="Line 13"/>
            <p:cNvSpPr>
              <a:spLocks noChangeShapeType="1"/>
            </p:cNvSpPr>
            <p:nvPr/>
          </p:nvSpPr>
          <p:spPr bwMode="auto">
            <a:xfrm flipH="1" flipV="1">
              <a:off x="846" y="1331"/>
              <a:ext cx="2303" cy="2501"/>
            </a:xfrm>
            <a:prstGeom prst="line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33803" name="Rectangle 14"/>
            <p:cNvSpPr>
              <a:spLocks noChangeArrowheads="1"/>
            </p:cNvSpPr>
            <p:nvPr/>
          </p:nvSpPr>
          <p:spPr bwMode="auto">
            <a:xfrm>
              <a:off x="848" y="1285"/>
              <a:ext cx="66" cy="58"/>
            </a:xfrm>
            <a:prstGeom prst="rect">
              <a:avLst/>
            </a:prstGeom>
            <a:noFill/>
            <a:ln w="9525">
              <a:solidFill>
                <a:srgbClr val="3333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CL"/>
            </a:p>
          </p:txBody>
        </p:sp>
      </p:grpSp>
      <p:sp>
        <p:nvSpPr>
          <p:cNvPr id="33797" name="Text Box 312"/>
          <p:cNvSpPr txBox="1">
            <a:spLocks noChangeArrowheads="1"/>
          </p:cNvSpPr>
          <p:nvPr/>
        </p:nvSpPr>
        <p:spPr bwMode="auto">
          <a:xfrm>
            <a:off x="7043738" y="6688138"/>
            <a:ext cx="2168525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800" b="1"/>
              <a:t>Source: Wiley &amp; Sons, Renewables</a:t>
            </a:r>
            <a:endParaRPr lang="en-US" sz="800" b="1"/>
          </a:p>
        </p:txBody>
      </p:sp>
      <p:sp>
        <p:nvSpPr>
          <p:cNvPr id="15" name="Rectangle 1"/>
          <p:cNvSpPr txBox="1">
            <a:spLocks noChangeArrowheads="1"/>
          </p:cNvSpPr>
          <p:nvPr/>
        </p:nvSpPr>
        <p:spPr>
          <a:xfrm>
            <a:off x="838200" y="338138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Mapas de potencial eólico</a:t>
            </a:r>
            <a:endParaRPr lang="es-CL" sz="28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18</a:t>
            </a:fld>
            <a:endParaRPr lang="es-E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"/>
          <p:cNvSpPr txBox="1">
            <a:spLocks noChangeArrowheads="1"/>
          </p:cNvSpPr>
          <p:nvPr/>
        </p:nvSpPr>
        <p:spPr>
          <a:xfrm>
            <a:off x="838200" y="338138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Evaluación del potencial: Modelación</a:t>
            </a:r>
          </a:p>
        </p:txBody>
      </p:sp>
      <p:grpSp>
        <p:nvGrpSpPr>
          <p:cNvPr id="34820" name="17 Grupo"/>
          <p:cNvGrpSpPr>
            <a:grpSpLocks/>
          </p:cNvGrpSpPr>
          <p:nvPr/>
        </p:nvGrpSpPr>
        <p:grpSpPr bwMode="auto">
          <a:xfrm>
            <a:off x="0" y="1285875"/>
            <a:ext cx="4391025" cy="4929188"/>
            <a:chOff x="285720" y="928670"/>
            <a:chExt cx="4819272" cy="5610260"/>
          </a:xfrm>
        </p:grpSpPr>
        <p:pic>
          <p:nvPicPr>
            <p:cNvPr id="19" name="Picture 3081" descr="C:\compartir\mapa1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714612" y="1714488"/>
              <a:ext cx="2390380" cy="2691304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20" name="Picture 23" descr="C:\LUISTOLEDO\zona norte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5720" y="928670"/>
              <a:ext cx="2951499" cy="457313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21" name="Picture 26" descr="C:\LUISTOLEDO\zona sur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143108" y="3500438"/>
              <a:ext cx="2115240" cy="303849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4837" name="Text Box 3090"/>
            <p:cNvSpPr txBox="1">
              <a:spLocks noChangeArrowheads="1"/>
            </p:cNvSpPr>
            <p:nvPr/>
          </p:nvSpPr>
          <p:spPr bwMode="auto">
            <a:xfrm>
              <a:off x="1643042" y="1500174"/>
              <a:ext cx="2314076" cy="67418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90033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ES_tradnl" sz="1000" b="1">
                  <a:solidFill>
                    <a:srgbClr val="0033CC"/>
                  </a:solidFill>
                  <a:latin typeface="Tahoma" pitchFamily="34" charset="0"/>
                </a:rPr>
                <a:t> ‘La Energía Eólica en Chile’</a:t>
              </a:r>
            </a:p>
            <a:p>
              <a:pPr algn="ctr"/>
              <a:r>
                <a:rPr lang="es-ES_tradnl" sz="1000" b="1">
                  <a:solidFill>
                    <a:srgbClr val="0033CC"/>
                  </a:solidFill>
                  <a:latin typeface="Tahoma" pitchFamily="34" charset="0"/>
                </a:rPr>
                <a:t>Estudio  CORFO   1993</a:t>
              </a:r>
            </a:p>
            <a:p>
              <a:pPr algn="ctr"/>
              <a:r>
                <a:rPr lang="es-ES_tradnl" sz="1000" b="1">
                  <a:solidFill>
                    <a:srgbClr val="0033CC"/>
                  </a:solidFill>
                  <a:latin typeface="Tahoma" pitchFamily="34" charset="0"/>
                </a:rPr>
                <a:t>(Depto. Geofísica U.Chile)</a:t>
              </a:r>
            </a:p>
          </p:txBody>
        </p:sp>
      </p:grpSp>
      <p:grpSp>
        <p:nvGrpSpPr>
          <p:cNvPr id="34821" name="15 Grupo"/>
          <p:cNvGrpSpPr>
            <a:grpSpLocks/>
          </p:cNvGrpSpPr>
          <p:nvPr/>
        </p:nvGrpSpPr>
        <p:grpSpPr bwMode="auto">
          <a:xfrm>
            <a:off x="4572000" y="1143000"/>
            <a:ext cx="4286250" cy="4429125"/>
            <a:chOff x="3857626" y="1214438"/>
            <a:chExt cx="4938714" cy="5072064"/>
          </a:xfrm>
        </p:grpSpPr>
        <p:grpSp>
          <p:nvGrpSpPr>
            <p:cNvPr id="34824" name="15 Grupo"/>
            <p:cNvGrpSpPr>
              <a:grpSpLocks/>
            </p:cNvGrpSpPr>
            <p:nvPr/>
          </p:nvGrpSpPr>
          <p:grpSpPr bwMode="auto">
            <a:xfrm>
              <a:off x="3857626" y="3332164"/>
              <a:ext cx="4938714" cy="2954338"/>
              <a:chOff x="3794343" y="3037874"/>
              <a:chExt cx="4937992" cy="2954109"/>
            </a:xfrm>
          </p:grpSpPr>
          <p:pic>
            <p:nvPicPr>
              <p:cNvPr id="24" name="Picture 6" descr="AREA_DEM_9"/>
              <p:cNvPicPr>
                <a:picLocks noChangeAspect="1" noChangeArrowheads="1"/>
              </p:cNvPicPr>
              <p:nvPr/>
            </p:nvPicPr>
            <p:blipFill>
              <a:blip r:embed="rId5">
                <a:lum bright="-12000" contrast="24000"/>
              </a:blip>
              <a:srcRect l="9856" r="3451"/>
              <a:stretch>
                <a:fillRect/>
              </a:stretch>
            </p:blipFill>
            <p:spPr bwMode="auto">
              <a:xfrm rot="20756128">
                <a:off x="3794343" y="3037874"/>
                <a:ext cx="4937992" cy="2954109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34829" name="Text Box 7"/>
              <p:cNvSpPr txBox="1">
                <a:spLocks noChangeArrowheads="1"/>
              </p:cNvSpPr>
              <p:nvPr/>
            </p:nvSpPr>
            <p:spPr bwMode="auto">
              <a:xfrm rot="-843872">
                <a:off x="6253829" y="4811804"/>
                <a:ext cx="158943" cy="15911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1200" b="1">
                    <a:solidFill>
                      <a:srgbClr val="FFFF00"/>
                    </a:solidFill>
                  </a:rPr>
                  <a:t>o</a:t>
                </a:r>
              </a:p>
            </p:txBody>
          </p:sp>
          <p:sp>
            <p:nvSpPr>
              <p:cNvPr id="34830" name="Text Box 9"/>
              <p:cNvSpPr txBox="1">
                <a:spLocks noChangeArrowheads="1"/>
              </p:cNvSpPr>
              <p:nvPr/>
            </p:nvSpPr>
            <p:spPr bwMode="auto">
              <a:xfrm rot="-843872">
                <a:off x="6213598" y="4651218"/>
                <a:ext cx="158943" cy="15911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" sz="1200" b="1">
                    <a:solidFill>
                      <a:srgbClr val="FFFF00"/>
                    </a:solidFill>
                  </a:rPr>
                  <a:t>o</a:t>
                </a:r>
              </a:p>
            </p:txBody>
          </p:sp>
          <p:sp>
            <p:nvSpPr>
              <p:cNvPr id="34831" name="Text Box 10"/>
              <p:cNvSpPr txBox="1">
                <a:spLocks noChangeArrowheads="1"/>
              </p:cNvSpPr>
              <p:nvPr/>
            </p:nvSpPr>
            <p:spPr bwMode="auto">
              <a:xfrm rot="-843872">
                <a:off x="6610696" y="4384842"/>
                <a:ext cx="170740" cy="1604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200" b="1">
                    <a:solidFill>
                      <a:srgbClr val="FFFF00"/>
                    </a:solidFill>
                  </a:rPr>
                  <a:t>o</a:t>
                </a:r>
              </a:p>
            </p:txBody>
          </p:sp>
          <p:sp>
            <p:nvSpPr>
              <p:cNvPr id="34832" name="Text Box 10"/>
              <p:cNvSpPr txBox="1">
                <a:spLocks noChangeArrowheads="1"/>
              </p:cNvSpPr>
              <p:nvPr/>
            </p:nvSpPr>
            <p:spPr bwMode="auto">
              <a:xfrm rot="-843872">
                <a:off x="6672246" y="4492193"/>
                <a:ext cx="170740" cy="1604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200" b="1">
                    <a:solidFill>
                      <a:srgbClr val="FFFF00"/>
                    </a:solidFill>
                  </a:rPr>
                  <a:t>o</a:t>
                </a:r>
              </a:p>
            </p:txBody>
          </p:sp>
          <p:sp>
            <p:nvSpPr>
              <p:cNvPr id="34833" name="Text Box 10"/>
              <p:cNvSpPr txBox="1">
                <a:spLocks noChangeArrowheads="1"/>
              </p:cNvSpPr>
              <p:nvPr/>
            </p:nvSpPr>
            <p:spPr bwMode="auto">
              <a:xfrm rot="-843872">
                <a:off x="6440237" y="4208987"/>
                <a:ext cx="170740" cy="160478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s-ES" sz="1200" b="1">
                    <a:solidFill>
                      <a:srgbClr val="FFFF00"/>
                    </a:solidFill>
                  </a:rPr>
                  <a:t>o</a:t>
                </a:r>
              </a:p>
            </p:txBody>
          </p:sp>
        </p:grpSp>
        <p:grpSp>
          <p:nvGrpSpPr>
            <p:cNvPr id="34825" name="16 Grupo"/>
            <p:cNvGrpSpPr>
              <a:grpSpLocks/>
            </p:cNvGrpSpPr>
            <p:nvPr/>
          </p:nvGrpSpPr>
          <p:grpSpPr bwMode="auto">
            <a:xfrm>
              <a:off x="6002338" y="1214438"/>
              <a:ext cx="2305053" cy="3019425"/>
              <a:chOff x="6002585" y="1213906"/>
              <a:chExt cx="2304313" cy="3020719"/>
            </a:xfrm>
          </p:grpSpPr>
          <p:pic>
            <p:nvPicPr>
              <p:cNvPr id="34826" name="Picture 2"/>
              <p:cNvPicPr>
                <a:picLocks noChangeAspect="1"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 rot="-843872">
                <a:off x="6002585" y="1789845"/>
                <a:ext cx="1509694" cy="24447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4827" name="Picture 3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 rot="-843872">
                <a:off x="6843333" y="1213906"/>
                <a:ext cx="1463565" cy="23666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34822" name="Text Box 3090"/>
          <p:cNvSpPr txBox="1">
            <a:spLocks noChangeArrowheads="1"/>
          </p:cNvSpPr>
          <p:nvPr/>
        </p:nvSpPr>
        <p:spPr bwMode="auto">
          <a:xfrm>
            <a:off x="6215063" y="5715000"/>
            <a:ext cx="2657475" cy="708025"/>
          </a:xfrm>
          <a:prstGeom prst="rect">
            <a:avLst/>
          </a:prstGeom>
          <a:solidFill>
            <a:schemeClr val="bg1"/>
          </a:solidFill>
          <a:ln w="9525">
            <a:solidFill>
              <a:srgbClr val="990033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_tradnl" sz="1000" b="1">
                <a:solidFill>
                  <a:srgbClr val="0033CC"/>
                </a:solidFill>
                <a:latin typeface="Tahoma" pitchFamily="34" charset="0"/>
              </a:rPr>
              <a:t> ‘Mejoramiento de la Información </a:t>
            </a:r>
          </a:p>
          <a:p>
            <a:pPr algn="ctr"/>
            <a:r>
              <a:rPr lang="es-ES_tradnl" sz="1000" b="1">
                <a:solidFill>
                  <a:srgbClr val="0033CC"/>
                </a:solidFill>
                <a:latin typeface="Tahoma" pitchFamily="34" charset="0"/>
              </a:rPr>
              <a:t>Eólica en Chile’    CNE</a:t>
            </a:r>
          </a:p>
          <a:p>
            <a:pPr algn="ctr"/>
            <a:r>
              <a:rPr lang="es-ES_tradnl" sz="1000" b="1">
                <a:solidFill>
                  <a:srgbClr val="0033CC"/>
                </a:solidFill>
                <a:latin typeface="Tahoma" pitchFamily="34" charset="0"/>
              </a:rPr>
              <a:t>(Depto. Geofísica, U.Chile, 2001-2009;</a:t>
            </a:r>
          </a:p>
          <a:p>
            <a:pPr algn="ctr"/>
            <a:r>
              <a:rPr lang="es-ES_tradnl" sz="1000" b="1">
                <a:solidFill>
                  <a:srgbClr val="0033CC"/>
                </a:solidFill>
                <a:latin typeface="Tahoma" pitchFamily="34" charset="0"/>
              </a:rPr>
              <a:t>CERE-UMAG, 2005)</a:t>
            </a:r>
          </a:p>
        </p:txBody>
      </p:sp>
      <p:sp>
        <p:nvSpPr>
          <p:cNvPr id="26" name="2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7D2647B-58F4-45DD-9BEB-3D65B877CE84}" type="slidenum">
              <a:rPr lang="es-ES" smtClean="0"/>
              <a:pPr>
                <a:defRPr/>
              </a:pPr>
              <a:t>19</a:t>
            </a:fld>
            <a:endParaRPr lang="es-ES"/>
          </a:p>
        </p:txBody>
      </p:sp>
      <p:sp>
        <p:nvSpPr>
          <p:cNvPr id="22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214414" y="415908"/>
            <a:ext cx="67802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dirty="0">
                <a:solidFill>
                  <a:srgbClr val="3333FF"/>
                </a:solidFill>
              </a:rPr>
              <a:t>Objetivos </a:t>
            </a:r>
            <a:r>
              <a:rPr lang="es-MX" sz="3200" dirty="0" smtClean="0">
                <a:solidFill>
                  <a:srgbClr val="3333FF"/>
                </a:solidFill>
              </a:rPr>
              <a:t>de la presentación</a:t>
            </a:r>
            <a:endParaRPr lang="en-US" sz="3200" dirty="0"/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214282" y="2000240"/>
            <a:ext cx="8715375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CL" sz="2400" dirty="0" smtClean="0">
                <a:solidFill>
                  <a:srgbClr val="000000"/>
                </a:solidFill>
              </a:rPr>
              <a:t>Entregar las herramientas conceptuales necesarias para el desarrollo de proyectos basados en el aprovechamiento del recurso eólico local para la producción de energía</a:t>
            </a:r>
            <a:r>
              <a:rPr lang="es-CL" sz="2800" dirty="0" smtClean="0">
                <a:solidFill>
                  <a:srgbClr val="000000"/>
                </a:solidFill>
              </a:rPr>
              <a:t>.</a:t>
            </a:r>
            <a:endParaRPr lang="es-MX" sz="2800" dirty="0">
              <a:solidFill>
                <a:srgbClr val="000000"/>
              </a:solidFill>
            </a:endParaRPr>
          </a:p>
        </p:txBody>
      </p:sp>
      <p:sp>
        <p:nvSpPr>
          <p:cNvPr id="20" name="1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26E8BF-5B49-40ED-A01B-BD44C023A0AC}" type="slidenum">
              <a:rPr lang="es-ES" smtClean="0"/>
              <a:pPr>
                <a:defRPr/>
              </a:pPr>
              <a:t>2</a:t>
            </a:fld>
            <a:endParaRPr lang="es-E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357158" y="1357298"/>
            <a:ext cx="67802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s-MX" sz="2800" dirty="0" smtClean="0">
                <a:solidFill>
                  <a:srgbClr val="3333FF"/>
                </a:solidFill>
              </a:rPr>
              <a:t>Objetivo principal</a:t>
            </a:r>
            <a:endParaRPr lang="en-US" sz="280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214282" y="4429132"/>
            <a:ext cx="8786813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marL="268288" indent="-268288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0000"/>
                </a:solidFill>
              </a:rPr>
              <a:t>Entregar conocimiento con respecto al contexto fenomenológico detrás de la energía eólica.</a:t>
            </a:r>
          </a:p>
          <a:p>
            <a:pPr marL="268288" indent="-268288">
              <a:buFont typeface="Arial" pitchFamily="34" charset="0"/>
              <a:buChar char="•"/>
            </a:pPr>
            <a:endParaRPr lang="es-CL" sz="1200" dirty="0" smtClean="0">
              <a:solidFill>
                <a:srgbClr val="000000"/>
              </a:solidFill>
            </a:endParaRPr>
          </a:p>
          <a:p>
            <a:pPr marL="268288" indent="-268288">
              <a:buFont typeface="Arial" pitchFamily="34" charset="0"/>
              <a:buChar char="•"/>
            </a:pPr>
            <a:r>
              <a:rPr lang="es-CL" sz="2000" dirty="0" smtClean="0">
                <a:solidFill>
                  <a:srgbClr val="000000"/>
                </a:solidFill>
              </a:rPr>
              <a:t>Entregar el panorama actual y futuro de la tecnología asociada.</a:t>
            </a:r>
          </a:p>
          <a:p>
            <a:pPr marL="268288" indent="-268288"/>
            <a:endParaRPr lang="es-CL" sz="2000" dirty="0" smtClean="0">
              <a:solidFill>
                <a:srgbClr val="000000"/>
              </a:solidFill>
            </a:endParaRPr>
          </a:p>
          <a:p>
            <a:pPr marL="268288" indent="-268288">
              <a:buFont typeface="Arial" pitchFamily="34" charset="0"/>
              <a:buChar char="•"/>
            </a:pPr>
            <a:r>
              <a:rPr lang="es-MX" sz="2000" dirty="0" smtClean="0">
                <a:solidFill>
                  <a:srgbClr val="000000"/>
                </a:solidFill>
              </a:rPr>
              <a:t>Conocer las etapas de un proyecto.</a:t>
            </a:r>
            <a:endParaRPr lang="es-MX" sz="2000" dirty="0">
              <a:solidFill>
                <a:srgbClr val="000000"/>
              </a:solidFill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363556" y="3834474"/>
            <a:ext cx="67802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r>
              <a:rPr lang="es-MX" sz="2400" dirty="0" smtClean="0">
                <a:solidFill>
                  <a:srgbClr val="3333FF"/>
                </a:solidFill>
              </a:rPr>
              <a:t>Objetivos específicos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214813" y="1214438"/>
            <a:ext cx="4419600" cy="8556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000" kern="0" dirty="0">
                <a:latin typeface="+mj-lt"/>
                <a:ea typeface="+mj-ea"/>
                <a:cs typeface="+mj-cs"/>
              </a:rPr>
              <a:t>Mapa Eólico de Chile Central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000" kern="0" dirty="0">
                <a:latin typeface="+mj-lt"/>
                <a:ea typeface="+mj-ea"/>
                <a:cs typeface="+mj-cs"/>
              </a:rPr>
              <a:t>Mediante Modelo </a:t>
            </a:r>
            <a:r>
              <a:rPr lang="es-ES" sz="2000" i="1" kern="0" dirty="0" err="1">
                <a:latin typeface="+mj-lt"/>
                <a:ea typeface="+mj-ea"/>
                <a:cs typeface="+mj-cs"/>
              </a:rPr>
              <a:t>MesoViento</a:t>
            </a:r>
            <a:endParaRPr lang="es-ES" sz="2000" i="1" kern="0" dirty="0">
              <a:latin typeface="+mj-lt"/>
              <a:ea typeface="+mj-ea"/>
              <a:cs typeface="+mj-cs"/>
            </a:endParaRP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1600" i="1" kern="0" dirty="0">
                <a:latin typeface="+mj-lt"/>
                <a:ea typeface="+mj-ea"/>
                <a:cs typeface="+mj-cs"/>
              </a:rPr>
              <a:t>(</a:t>
            </a:r>
            <a:r>
              <a:rPr lang="es-ES" sz="1600" kern="0" dirty="0">
                <a:latin typeface="+mj-lt"/>
                <a:ea typeface="+mj-ea"/>
                <a:cs typeface="+mj-cs"/>
              </a:rPr>
              <a:t>Error Velocidad Media mensual &lt; 18%)</a:t>
            </a:r>
            <a:endParaRPr lang="es-ES" sz="2000" kern="0" dirty="0">
              <a:latin typeface="+mj-lt"/>
              <a:ea typeface="+mj-ea"/>
              <a:cs typeface="+mj-cs"/>
            </a:endParaRPr>
          </a:p>
        </p:txBody>
      </p:sp>
      <p:pic>
        <p:nvPicPr>
          <p:cNvPr id="17" name="Picture 1" descr="13_ANUA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56250" y="2286000"/>
            <a:ext cx="3494088" cy="2673350"/>
          </a:xfrm>
          <a:prstGeom prst="rect">
            <a:avLst/>
          </a:prstGeom>
          <a:noFill/>
          <a:ln w="9525">
            <a:solidFill>
              <a:schemeClr val="accent2">
                <a:lumMod val="75000"/>
              </a:schemeClr>
            </a:solidFill>
            <a:miter lim="800000"/>
            <a:headEnd/>
            <a:tailEnd/>
          </a:ln>
        </p:spPr>
      </p:pic>
      <p:sp>
        <p:nvSpPr>
          <p:cNvPr id="18" name="Rectangle 1"/>
          <p:cNvSpPr txBox="1">
            <a:spLocks noChangeArrowheads="1"/>
          </p:cNvSpPr>
          <p:nvPr/>
        </p:nvSpPr>
        <p:spPr>
          <a:xfrm>
            <a:off x="714375" y="266700"/>
            <a:ext cx="7808913" cy="8763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Modelos computacionales de estimación</a:t>
            </a:r>
          </a:p>
        </p:txBody>
      </p:sp>
      <p:grpSp>
        <p:nvGrpSpPr>
          <p:cNvPr id="35846" name="23 Grupo"/>
          <p:cNvGrpSpPr>
            <a:grpSpLocks/>
          </p:cNvGrpSpPr>
          <p:nvPr/>
        </p:nvGrpSpPr>
        <p:grpSpPr bwMode="auto">
          <a:xfrm>
            <a:off x="0" y="1190625"/>
            <a:ext cx="6143625" cy="5595938"/>
            <a:chOff x="142844" y="1214422"/>
            <a:chExt cx="6143668" cy="5595254"/>
          </a:xfrm>
        </p:grpSpPr>
        <p:pic>
          <p:nvPicPr>
            <p:cNvPr id="35850" name="1 Imagen" descr="01_area.jpg"/>
            <p:cNvPicPr>
              <a:picLocks noChangeAspect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57158" y="1214422"/>
              <a:ext cx="2374485" cy="3214688"/>
            </a:xfrm>
            <a:prstGeom prst="rect">
              <a:avLst/>
            </a:prstGeom>
            <a:noFill/>
            <a:ln w="9525">
              <a:solidFill>
                <a:srgbClr val="990000"/>
              </a:solidFill>
              <a:miter lim="800000"/>
              <a:headEnd/>
              <a:tailEnd/>
            </a:ln>
          </p:spPr>
        </p:pic>
        <p:pic>
          <p:nvPicPr>
            <p:cNvPr id="35851" name="2 Imagen" descr="02_area.jpg"/>
            <p:cNvPicPr>
              <a:picLocks noChangeAspect="1"/>
            </p:cNvPicPr>
            <p:nvPr/>
          </p:nvPicPr>
          <p:blipFill>
            <a:blip r:embed="rId4"/>
            <a:srcRect l="25797"/>
            <a:stretch>
              <a:fillRect/>
            </a:stretch>
          </p:blipFill>
          <p:spPr bwMode="auto">
            <a:xfrm>
              <a:off x="1214414" y="3500438"/>
              <a:ext cx="2009180" cy="2948421"/>
            </a:xfrm>
            <a:prstGeom prst="rect">
              <a:avLst/>
            </a:prstGeom>
            <a:noFill/>
            <a:ln w="9525">
              <a:solidFill>
                <a:srgbClr val="990000"/>
              </a:solidFill>
              <a:miter lim="800000"/>
              <a:headEnd/>
              <a:tailEnd/>
            </a:ln>
          </p:spPr>
        </p:pic>
        <p:grpSp>
          <p:nvGrpSpPr>
            <p:cNvPr id="35852" name="14 Grupo"/>
            <p:cNvGrpSpPr>
              <a:grpSpLocks/>
            </p:cNvGrpSpPr>
            <p:nvPr/>
          </p:nvGrpSpPr>
          <p:grpSpPr bwMode="auto">
            <a:xfrm>
              <a:off x="3000364" y="2285992"/>
              <a:ext cx="2098668" cy="1857388"/>
              <a:chOff x="5715008" y="3571876"/>
              <a:chExt cx="2955924" cy="2417473"/>
            </a:xfrm>
          </p:grpSpPr>
          <p:pic>
            <p:nvPicPr>
              <p:cNvPr id="35857" name="1 Imagen" descr="03_area.jpg"/>
              <p:cNvPicPr>
                <a:picLocks noChangeAspect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5715008" y="3571876"/>
                <a:ext cx="2955924" cy="2417473"/>
              </a:xfrm>
              <a:prstGeom prst="rect">
                <a:avLst/>
              </a:prstGeom>
              <a:noFill/>
              <a:ln w="9525">
                <a:solidFill>
                  <a:srgbClr val="990000"/>
                </a:solidFill>
                <a:miter lim="800000"/>
                <a:headEnd/>
                <a:tailEnd/>
              </a:ln>
            </p:spPr>
          </p:pic>
          <p:sp>
            <p:nvSpPr>
              <p:cNvPr id="14" name="2 CuadroTexto"/>
              <p:cNvSpPr txBox="1">
                <a:spLocks noChangeArrowheads="1"/>
              </p:cNvSpPr>
              <p:nvPr/>
            </p:nvSpPr>
            <p:spPr bwMode="auto">
              <a:xfrm>
                <a:off x="6072764" y="3999347"/>
                <a:ext cx="979356" cy="330552"/>
              </a:xfrm>
              <a:prstGeom prst="rect">
                <a:avLst/>
              </a:prstGeom>
              <a:solidFill>
                <a:srgbClr val="99000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s-CL" sz="1050" dirty="0">
                    <a:solidFill>
                      <a:srgbClr val="FFFF00"/>
                    </a:solidFill>
                    <a:latin typeface="Calibri" pitchFamily="34" charset="0"/>
                  </a:rPr>
                  <a:t>IV Región</a:t>
                </a:r>
                <a:endParaRPr lang="es-ES" sz="1050" dirty="0">
                  <a:solidFill>
                    <a:srgbClr val="FFFF00"/>
                  </a:solidFill>
                  <a:latin typeface="Calibri" pitchFamily="34" charset="0"/>
                </a:endParaRPr>
              </a:p>
            </p:txBody>
          </p:sp>
        </p:grpSp>
        <p:pic>
          <p:nvPicPr>
            <p:cNvPr id="35853" name="1 Imagen" descr="04_area.jpg"/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714744" y="3929066"/>
              <a:ext cx="2571768" cy="2880610"/>
            </a:xfrm>
            <a:prstGeom prst="rect">
              <a:avLst/>
            </a:prstGeom>
            <a:noFill/>
            <a:ln w="9525">
              <a:solidFill>
                <a:srgbClr val="990000"/>
              </a:solidFill>
              <a:miter lim="800000"/>
              <a:headEnd/>
              <a:tailEnd/>
            </a:ln>
          </p:spPr>
        </p:pic>
        <p:sp>
          <p:nvSpPr>
            <p:cNvPr id="20" name="2 CuadroTexto"/>
            <p:cNvSpPr txBox="1">
              <a:spLocks noChangeArrowheads="1"/>
            </p:cNvSpPr>
            <p:nvPr/>
          </p:nvSpPr>
          <p:spPr bwMode="auto">
            <a:xfrm>
              <a:off x="714348" y="4571575"/>
              <a:ext cx="838206" cy="253969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1050" dirty="0">
                  <a:solidFill>
                    <a:srgbClr val="FFFF00"/>
                  </a:solidFill>
                  <a:latin typeface="Calibri" pitchFamily="34" charset="0"/>
                </a:rPr>
                <a:t>II-III Región</a:t>
              </a:r>
              <a:endParaRPr lang="es-ES" sz="1050" dirty="0">
                <a:solidFill>
                  <a:srgbClr val="FFFF00"/>
                </a:solidFill>
                <a:latin typeface="Calibri" pitchFamily="34" charset="0"/>
              </a:endParaRPr>
            </a:p>
          </p:txBody>
        </p:sp>
        <p:sp>
          <p:nvSpPr>
            <p:cNvPr id="21" name="2 CuadroTexto"/>
            <p:cNvSpPr txBox="1">
              <a:spLocks noChangeArrowheads="1"/>
            </p:cNvSpPr>
            <p:nvPr/>
          </p:nvSpPr>
          <p:spPr bwMode="auto">
            <a:xfrm>
              <a:off x="142844" y="2428712"/>
              <a:ext cx="838206" cy="253969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1050" dirty="0">
                  <a:solidFill>
                    <a:srgbClr val="FFFF00"/>
                  </a:solidFill>
                  <a:latin typeface="Calibri" pitchFamily="34" charset="0"/>
                </a:rPr>
                <a:t>XV-I Región</a:t>
              </a:r>
              <a:endParaRPr lang="es-ES" sz="1050" dirty="0">
                <a:solidFill>
                  <a:srgbClr val="FFFF00"/>
                </a:solidFill>
                <a:latin typeface="Calibri" pitchFamily="34" charset="0"/>
              </a:endParaRPr>
            </a:p>
          </p:txBody>
        </p:sp>
        <p:sp>
          <p:nvSpPr>
            <p:cNvPr id="22" name="2 CuadroTexto"/>
            <p:cNvSpPr txBox="1">
              <a:spLocks noChangeArrowheads="1"/>
            </p:cNvSpPr>
            <p:nvPr/>
          </p:nvSpPr>
          <p:spPr bwMode="auto">
            <a:xfrm>
              <a:off x="3428992" y="4246176"/>
              <a:ext cx="928695" cy="253969"/>
            </a:xfrm>
            <a:prstGeom prst="rect">
              <a:avLst/>
            </a:prstGeom>
            <a:solidFill>
              <a:srgbClr val="990000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CL" sz="1050" dirty="0">
                  <a:solidFill>
                    <a:srgbClr val="FFFF00"/>
                  </a:solidFill>
                  <a:latin typeface="Calibri" pitchFamily="34" charset="0"/>
                </a:rPr>
                <a:t>V-VIII  Región</a:t>
              </a:r>
              <a:endParaRPr lang="es-ES" sz="1050" dirty="0">
                <a:solidFill>
                  <a:srgbClr val="FFFF00"/>
                </a:solidFill>
                <a:latin typeface="Calibri" pitchFamily="34" charset="0"/>
              </a:endParaRPr>
            </a:p>
          </p:txBody>
        </p:sp>
      </p:grpSp>
      <p:sp>
        <p:nvSpPr>
          <p:cNvPr id="25" name="Rectangle 2"/>
          <p:cNvSpPr txBox="1">
            <a:spLocks noChangeArrowheads="1"/>
          </p:cNvSpPr>
          <p:nvPr/>
        </p:nvSpPr>
        <p:spPr bwMode="auto">
          <a:xfrm>
            <a:off x="7358063" y="5000625"/>
            <a:ext cx="1357312" cy="10001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1400" i="1" kern="0" dirty="0">
                <a:latin typeface="+mj-lt"/>
                <a:ea typeface="+mj-ea"/>
                <a:cs typeface="+mj-cs"/>
              </a:rPr>
              <a:t>Identificación de sitios para medición, por modelación</a:t>
            </a:r>
            <a:endParaRPr lang="es-ES" kern="0" dirty="0">
              <a:latin typeface="+mj-lt"/>
              <a:ea typeface="+mj-ea"/>
              <a:cs typeface="+mj-cs"/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85292A-4B52-4E69-973E-AA8B9F716DE8}" type="slidenum">
              <a:rPr lang="es-ES" smtClean="0"/>
              <a:pPr>
                <a:defRPr/>
              </a:pPr>
              <a:t>20</a:t>
            </a:fld>
            <a:endParaRPr lang="es-ES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6715125" y="6357938"/>
            <a:ext cx="2776538" cy="5000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1100" kern="0" dirty="0" err="1">
                <a:latin typeface="+mj-lt"/>
                <a:ea typeface="+mj-ea"/>
                <a:cs typeface="+mj-cs"/>
              </a:rPr>
              <a:t>Ref</a:t>
            </a:r>
            <a:r>
              <a:rPr lang="es-ES" sz="1100" kern="0" dirty="0">
                <a:latin typeface="+mj-lt"/>
                <a:ea typeface="+mj-ea"/>
                <a:cs typeface="+mj-cs"/>
              </a:rPr>
              <a:t>: A. </a:t>
            </a:r>
            <a:r>
              <a:rPr lang="es-ES" sz="1100" kern="0" dirty="0" err="1">
                <a:latin typeface="+mj-lt"/>
                <a:ea typeface="+mj-ea"/>
                <a:cs typeface="+mj-cs"/>
              </a:rPr>
              <a:t>Kunstman</a:t>
            </a:r>
            <a:r>
              <a:rPr lang="es-ES" sz="1100" kern="0" dirty="0">
                <a:latin typeface="+mj-lt"/>
                <a:ea typeface="+mj-ea"/>
                <a:cs typeface="+mj-cs"/>
              </a:rPr>
              <a:t>, UMAG</a:t>
            </a:r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428596" y="185738"/>
            <a:ext cx="850112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¿Qué se hace con los datos medidos?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2349500"/>
          </a:xfrm>
        </p:spPr>
        <p:txBody>
          <a:bodyPr/>
          <a:lstStyle/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s-CL" sz="2400" dirty="0" smtClean="0"/>
              <a:t>Existencia del Recurso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Origen del </a:t>
            </a:r>
            <a:r>
              <a:rPr lang="en-US" sz="2000" dirty="0" err="1" smtClean="0"/>
              <a:t>viento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mide</a:t>
            </a:r>
            <a:r>
              <a:rPr lang="en-US" sz="2000" dirty="0" smtClean="0"/>
              <a:t> el </a:t>
            </a:r>
            <a:r>
              <a:rPr lang="en-US" sz="2000" dirty="0" err="1" smtClean="0"/>
              <a:t>viento</a:t>
            </a:r>
            <a:r>
              <a:rPr lang="en-US" sz="2000" dirty="0" smtClean="0"/>
              <a:t>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 </a:t>
            </a:r>
            <a:r>
              <a:rPr lang="en-US" sz="2000" dirty="0" err="1" smtClean="0"/>
              <a:t>eólico</a:t>
            </a:r>
            <a:r>
              <a:rPr lang="en-US" sz="2000" dirty="0" smtClean="0"/>
              <a:t> local?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puede</a:t>
            </a:r>
            <a:r>
              <a:rPr lang="en-US" sz="2000" dirty="0" smtClean="0"/>
              <a:t> </a:t>
            </a:r>
            <a:r>
              <a:rPr lang="en-US" sz="2000" dirty="0" err="1" smtClean="0"/>
              <a:t>aprovechar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?</a:t>
            </a:r>
          </a:p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714480" y="4429132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21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63" y="857250"/>
            <a:ext cx="7808912" cy="525463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smtClean="0">
                <a:solidFill>
                  <a:srgbClr val="FF0000"/>
                </a:solidFill>
              </a:rPr>
              <a:t>Potencia del viento</a:t>
            </a:r>
          </a:p>
        </p:txBody>
      </p:sp>
      <p:sp>
        <p:nvSpPr>
          <p:cNvPr id="2055" name="Rectangle 2"/>
          <p:cNvSpPr>
            <a:spLocks noGrp="1" noChangeArrowheads="1"/>
          </p:cNvSpPr>
          <p:nvPr>
            <p:ph idx="1"/>
          </p:nvPr>
        </p:nvSpPr>
        <p:spPr>
          <a:xfrm>
            <a:off x="428625" y="1357313"/>
            <a:ext cx="8215313" cy="928687"/>
          </a:xfrm>
        </p:spPr>
        <p:txBody>
          <a:bodyPr lIns="90000" tIns="46800" rIns="90000" bIns="46800"/>
          <a:lstStyle/>
          <a:p>
            <a:pPr eaLnBrk="1" hangingPunct="1">
              <a:buFontTx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smtClean="0">
                <a:latin typeface="Arial Unicode MS" pitchFamily="34" charset="-128"/>
              </a:rPr>
              <a:t>    </a:t>
            </a:r>
            <a:r>
              <a:rPr lang="es-CL" sz="2400" smtClean="0">
                <a:latin typeface="Arial Unicode MS" pitchFamily="34" charset="-128"/>
              </a:rPr>
              <a:t>La potencia del viento que pasa perpendicularmente a través de un área circular es: </a:t>
            </a:r>
            <a:endParaRPr lang="es-CL" sz="2800" smtClean="0">
              <a:latin typeface="Arial Unicode MS" pitchFamily="34" charset="-128"/>
            </a:endParaRPr>
          </a:p>
        </p:txBody>
      </p:sp>
      <p:sp>
        <p:nvSpPr>
          <p:cNvPr id="2056" name="Rectangle 5"/>
          <p:cNvSpPr>
            <a:spLocks noChangeArrowheads="1"/>
          </p:cNvSpPr>
          <p:nvPr/>
        </p:nvSpPr>
        <p:spPr bwMode="auto">
          <a:xfrm>
            <a:off x="3624263" y="1828800"/>
            <a:ext cx="40481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pic>
        <p:nvPicPr>
          <p:cNvPr id="2057" name="Picture 6" descr="Aerogenerador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6563" y="2787650"/>
            <a:ext cx="2243137" cy="37846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pSp>
        <p:nvGrpSpPr>
          <p:cNvPr id="2" name="18 Grupo"/>
          <p:cNvGrpSpPr>
            <a:grpSpLocks/>
          </p:cNvGrpSpPr>
          <p:nvPr/>
        </p:nvGrpSpPr>
        <p:grpSpPr bwMode="auto">
          <a:xfrm>
            <a:off x="500063" y="5500688"/>
            <a:ext cx="5857875" cy="803275"/>
            <a:chOff x="469914" y="5643578"/>
            <a:chExt cx="6142176" cy="1089025"/>
          </a:xfrm>
        </p:grpSpPr>
        <p:sp>
          <p:nvSpPr>
            <p:cNvPr id="2067" name="Text Box 9"/>
            <p:cNvSpPr txBox="1">
              <a:spLocks noChangeArrowheads="1"/>
            </p:cNvSpPr>
            <p:nvPr/>
          </p:nvSpPr>
          <p:spPr bwMode="auto">
            <a:xfrm>
              <a:off x="4811865" y="6031038"/>
              <a:ext cx="1800225" cy="688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80000"/>
                </a:lnSpc>
                <a:spcBef>
                  <a:spcPct val="50000"/>
                </a:spcBef>
              </a:pPr>
              <a:r>
                <a:rPr lang="es-ES" sz="1600" b="1"/>
                <a:t>Superficie </a:t>
              </a:r>
            </a:p>
            <a:p>
              <a:pPr algn="ctr">
                <a:lnSpc>
                  <a:spcPct val="20000"/>
                </a:lnSpc>
                <a:spcBef>
                  <a:spcPct val="50000"/>
                </a:spcBef>
              </a:pPr>
              <a:r>
                <a:rPr lang="es-ES" sz="1600" b="1"/>
                <a:t>virtual</a:t>
              </a:r>
            </a:p>
          </p:txBody>
        </p:sp>
        <p:grpSp>
          <p:nvGrpSpPr>
            <p:cNvPr id="3" name="17 Grupo"/>
            <p:cNvGrpSpPr>
              <a:grpSpLocks/>
            </p:cNvGrpSpPr>
            <p:nvPr/>
          </p:nvGrpSpPr>
          <p:grpSpPr bwMode="auto">
            <a:xfrm>
              <a:off x="469914" y="5643578"/>
              <a:ext cx="6102350" cy="1089025"/>
              <a:chOff x="142875" y="5768975"/>
              <a:chExt cx="6102350" cy="1089025"/>
            </a:xfrm>
          </p:grpSpPr>
          <p:graphicFrame>
            <p:nvGraphicFramePr>
              <p:cNvPr id="2053" name="Object 2"/>
              <p:cNvGraphicFramePr>
                <a:graphicFrameLocks noChangeAspect="1"/>
              </p:cNvGraphicFramePr>
              <p:nvPr/>
            </p:nvGraphicFramePr>
            <p:xfrm>
              <a:off x="142875" y="5768975"/>
              <a:ext cx="3759200" cy="1089025"/>
            </p:xfrm>
            <a:graphic>
              <a:graphicData uri="http://schemas.openxmlformats.org/presentationml/2006/ole">
                <p:oleObj spid="_x0000_s180229" name="Ecuación" r:id="rId5" imgW="1358640" imgH="393480" progId="Equation.3">
                  <p:embed/>
                </p:oleObj>
              </a:graphicData>
            </a:graphic>
          </p:graphicFrame>
          <p:sp>
            <p:nvSpPr>
              <p:cNvPr id="2069" name="Oval 10"/>
              <p:cNvSpPr>
                <a:spLocks noChangeArrowheads="1"/>
              </p:cNvSpPr>
              <p:nvPr/>
            </p:nvSpPr>
            <p:spPr bwMode="auto">
              <a:xfrm>
                <a:off x="4500563" y="6143625"/>
                <a:ext cx="1744662" cy="642938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  <p:sp>
            <p:nvSpPr>
              <p:cNvPr id="2070" name="Line 11"/>
              <p:cNvSpPr>
                <a:spLocks noChangeShapeType="1"/>
              </p:cNvSpPr>
              <p:nvPr/>
            </p:nvSpPr>
            <p:spPr bwMode="auto">
              <a:xfrm flipH="1" flipV="1">
                <a:off x="4071938" y="6357938"/>
                <a:ext cx="428625" cy="71437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 type="triangle" w="lg" len="lg"/>
              </a:ln>
            </p:spPr>
            <p:txBody>
              <a:bodyPr/>
              <a:lstStyle/>
              <a:p>
                <a:endParaRPr lang="es-CL"/>
              </a:p>
            </p:txBody>
          </p:sp>
          <p:sp>
            <p:nvSpPr>
              <p:cNvPr id="2071" name="Oval 12"/>
              <p:cNvSpPr>
                <a:spLocks noChangeArrowheads="1"/>
              </p:cNvSpPr>
              <p:nvPr/>
            </p:nvSpPr>
            <p:spPr bwMode="auto">
              <a:xfrm>
                <a:off x="2792413" y="5880100"/>
                <a:ext cx="1296987" cy="855663"/>
              </a:xfrm>
              <a:prstGeom prst="ellips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s-CL"/>
              </a:p>
            </p:txBody>
          </p:sp>
        </p:grpSp>
      </p:grpSp>
      <p:sp>
        <p:nvSpPr>
          <p:cNvPr id="2059" name="Rectangle 2"/>
          <p:cNvSpPr>
            <a:spLocks noChangeArrowheads="1"/>
          </p:cNvSpPr>
          <p:nvPr/>
        </p:nvSpPr>
        <p:spPr bwMode="auto">
          <a:xfrm>
            <a:off x="792160" y="185738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714500" y="2500313"/>
          <a:ext cx="3000375" cy="1093787"/>
        </p:xfrm>
        <a:graphic>
          <a:graphicData uri="http://schemas.openxmlformats.org/presentationml/2006/ole">
            <p:oleObj spid="_x0000_s180226" name="Ecuación" r:id="rId6" imgW="1079280" imgH="393480" progId="Equation.3">
              <p:embed/>
            </p:oleObj>
          </a:graphicData>
        </a:graphic>
      </p:graphicFrame>
      <p:pic>
        <p:nvPicPr>
          <p:cNvPr id="2060" name="Picture 5" descr="C:\Program Files\Microsoft Office\MEDIA\CAGCAT10\j0212957.wm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flipH="1">
            <a:off x="598488" y="2997200"/>
            <a:ext cx="687387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19 Grupo"/>
          <p:cNvGrpSpPr>
            <a:grpSpLocks/>
          </p:cNvGrpSpPr>
          <p:nvPr/>
        </p:nvGrpSpPr>
        <p:grpSpPr bwMode="auto">
          <a:xfrm>
            <a:off x="357188" y="3571875"/>
            <a:ext cx="6715125" cy="1643063"/>
            <a:chOff x="230444" y="3752172"/>
            <a:chExt cx="7220600" cy="2034275"/>
          </a:xfrm>
        </p:grpSpPr>
        <p:graphicFrame>
          <p:nvGraphicFramePr>
            <p:cNvPr id="2052" name="Object 6"/>
            <p:cNvGraphicFramePr>
              <a:graphicFrameLocks noChangeAspect="1"/>
            </p:cNvGraphicFramePr>
            <p:nvPr/>
          </p:nvGraphicFramePr>
          <p:xfrm>
            <a:off x="2000232" y="4786322"/>
            <a:ext cx="3584575" cy="1000125"/>
          </p:xfrm>
          <a:graphic>
            <a:graphicData uri="http://schemas.openxmlformats.org/presentationml/2006/ole">
              <p:oleObj spid="_x0000_s180228" name="Ecuación" r:id="rId8" imgW="1409400" imgH="393480" progId="Equation.3">
                <p:embed/>
              </p:oleObj>
            </a:graphicData>
          </a:graphic>
        </p:graphicFrame>
        <p:sp>
          <p:nvSpPr>
            <p:cNvPr id="16" name="Rectangle 2"/>
            <p:cNvSpPr txBox="1">
              <a:spLocks noChangeArrowheads="1"/>
            </p:cNvSpPr>
            <p:nvPr/>
          </p:nvSpPr>
          <p:spPr>
            <a:xfrm>
              <a:off x="230444" y="3752172"/>
              <a:ext cx="7220600" cy="1399424"/>
            </a:xfrm>
            <a:prstGeom prst="rect">
              <a:avLst/>
            </a:prstGeom>
            <a:ln/>
          </p:spPr>
          <p:txBody>
            <a:bodyPr lIns="90000" tIns="46800" rIns="90000" bIns="46800"/>
            <a:lstStyle/>
            <a:p>
              <a:pPr marL="342900" indent="-342900" algn="ctr">
                <a:spcBef>
                  <a:spcPct val="20000"/>
                </a:spcBef>
                <a:tabLst>
                  <a:tab pos="911225" algn="l"/>
                  <a:tab pos="1825625" algn="l"/>
                  <a:tab pos="2740025" algn="l"/>
                  <a:tab pos="3654425" algn="l"/>
                  <a:tab pos="4568825" algn="l"/>
                  <a:tab pos="5483225" algn="l"/>
                  <a:tab pos="6397625" algn="l"/>
                  <a:tab pos="7312025" algn="l"/>
                  <a:tab pos="8226425" algn="l"/>
                  <a:tab pos="9140825" algn="l"/>
                  <a:tab pos="10055225" algn="l"/>
                </a:tabLst>
                <a:defRPr/>
              </a:pPr>
              <a:r>
                <a:rPr lang="es-CL" sz="2800" kern="0" dirty="0">
                  <a:latin typeface="Arial Unicode MS" pitchFamily="34" charset="-128"/>
                  <a:cs typeface="+mn-cs"/>
                </a:rPr>
                <a:t>    </a:t>
              </a:r>
              <a:r>
                <a:rPr lang="es-CL" sz="2400" kern="0" dirty="0">
                  <a:latin typeface="Arial Unicode MS" pitchFamily="34" charset="-128"/>
                  <a:cs typeface="+mn-cs"/>
                </a:rPr>
                <a:t>Energía por segundo  -P</a:t>
              </a:r>
              <a:r>
                <a:rPr lang="es-CL" sz="2400" kern="0" dirty="0">
                  <a:latin typeface="Arial Unicode MS" pitchFamily="34" charset="-128"/>
                  <a:cs typeface="Arial" charset="0"/>
                </a:rPr>
                <a:t>otencia-</a:t>
              </a:r>
              <a:endParaRPr lang="es-CL" sz="2400" kern="0" dirty="0">
                <a:latin typeface="Arial Unicode MS" pitchFamily="34" charset="-128"/>
                <a:cs typeface="+mn-cs"/>
              </a:endParaRPr>
            </a:p>
            <a:p>
              <a:pPr marL="342900" indent="-342900" algn="ctr">
                <a:spcBef>
                  <a:spcPct val="20000"/>
                </a:spcBef>
                <a:tabLst>
                  <a:tab pos="911225" algn="l"/>
                  <a:tab pos="1825625" algn="l"/>
                  <a:tab pos="2740025" algn="l"/>
                  <a:tab pos="3654425" algn="l"/>
                  <a:tab pos="4568825" algn="l"/>
                  <a:tab pos="5483225" algn="l"/>
                  <a:tab pos="6397625" algn="l"/>
                  <a:tab pos="7312025" algn="l"/>
                  <a:tab pos="8226425" algn="l"/>
                  <a:tab pos="9140825" algn="l"/>
                  <a:tab pos="10055225" algn="l"/>
                </a:tabLst>
                <a:defRPr/>
              </a:pPr>
              <a:r>
                <a:rPr lang="es-CL" sz="2400" kern="0" dirty="0">
                  <a:latin typeface="Arial Unicode MS" pitchFamily="34" charset="-128"/>
                  <a:cs typeface="+mn-cs"/>
                </a:rPr>
                <a:t> sobre disco de radio r, área A</a:t>
              </a:r>
            </a:p>
          </p:txBody>
        </p:sp>
      </p:grpSp>
      <p:grpSp>
        <p:nvGrpSpPr>
          <p:cNvPr id="5" name="20 Grupo"/>
          <p:cNvGrpSpPr>
            <a:grpSpLocks/>
          </p:cNvGrpSpPr>
          <p:nvPr/>
        </p:nvGrpSpPr>
        <p:grpSpPr bwMode="auto">
          <a:xfrm>
            <a:off x="6215063" y="1785938"/>
            <a:ext cx="2624137" cy="785812"/>
            <a:chOff x="3073400" y="2786063"/>
            <a:chExt cx="3265488" cy="1108075"/>
          </a:xfrm>
        </p:grpSpPr>
        <p:graphicFrame>
          <p:nvGraphicFramePr>
            <p:cNvPr id="2051" name="Object 4"/>
            <p:cNvGraphicFramePr>
              <a:graphicFrameLocks noChangeAspect="1"/>
            </p:cNvGraphicFramePr>
            <p:nvPr/>
          </p:nvGraphicFramePr>
          <p:xfrm>
            <a:off x="3073400" y="3357563"/>
            <a:ext cx="2427288" cy="536575"/>
          </p:xfrm>
          <a:graphic>
            <a:graphicData uri="http://schemas.openxmlformats.org/presentationml/2006/ole">
              <p:oleObj spid="_x0000_s180227" name="Ecuación" r:id="rId9" imgW="1091880" imgH="241200" progId="Equation.3">
                <p:embed/>
              </p:oleObj>
            </a:graphicData>
          </a:graphic>
        </p:graphicFrame>
        <p:pic>
          <p:nvPicPr>
            <p:cNvPr id="2065" name="Picture 8" descr="http://www.virtual.unal.edu.co/cursos/ingenieria/2001734/lecciones/tem05/imageslec03_3_5/image363.jp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5429250" y="2786063"/>
              <a:ext cx="909638" cy="714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63" name="Line 11"/>
          <p:cNvSpPr>
            <a:spLocks noChangeShapeType="1"/>
          </p:cNvSpPr>
          <p:nvPr/>
        </p:nvSpPr>
        <p:spPr bwMode="auto">
          <a:xfrm flipV="1">
            <a:off x="5500688" y="4143375"/>
            <a:ext cx="2071687" cy="16398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8B5E42A-E603-438F-91DA-255407DB6042}" type="slidenum">
              <a:rPr lang="es-ES" smtClean="0"/>
              <a:pPr>
                <a:defRPr/>
              </a:pPr>
              <a:t>22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idx="1"/>
          </p:nvPr>
        </p:nvSpPr>
        <p:spPr>
          <a:xfrm>
            <a:off x="620713" y="1785938"/>
            <a:ext cx="7808912" cy="928687"/>
          </a:xfrm>
        </p:spPr>
        <p:txBody>
          <a:bodyPr lIns="90000" tIns="46800" rIns="90000" bIns="46800"/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400" smtClean="0"/>
              <a:t>Según la ley de Betz, idealmente, se puede convertir sólo el </a:t>
            </a:r>
            <a:r>
              <a:rPr lang="es-CL" sz="2400" smtClean="0">
                <a:solidFill>
                  <a:srgbClr val="FF0000"/>
                </a:solidFill>
              </a:rPr>
              <a:t>59%</a:t>
            </a:r>
            <a:r>
              <a:rPr lang="es-CL" sz="2400" smtClean="0"/>
              <a:t> de la potencia que posee el viento.</a:t>
            </a:r>
          </a:p>
          <a:p>
            <a:pPr eaLnBrk="1" hangingPunct="1"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smtClean="0"/>
          </a:p>
        </p:txBody>
      </p:sp>
      <p:sp>
        <p:nvSpPr>
          <p:cNvPr id="3078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3079" name="AutoShape 4"/>
          <p:cNvSpPr>
            <a:spLocks noChangeAspect="1" noChangeArrowheads="1"/>
          </p:cNvSpPr>
          <p:nvPr/>
        </p:nvSpPr>
        <p:spPr bwMode="auto">
          <a:xfrm>
            <a:off x="838200" y="3810000"/>
            <a:ext cx="4229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3080" name="Picture 7" descr="turbtubx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5" y="3429000"/>
            <a:ext cx="4495800" cy="2673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5791200" y="3000375"/>
          <a:ext cx="2381250" cy="935038"/>
        </p:xfrm>
        <a:graphic>
          <a:graphicData uri="http://schemas.openxmlformats.org/presentationml/2006/ole">
            <p:oleObj spid="_x0000_s181250" name="Ecuación" r:id="rId5" imgW="1002960" imgH="393480" progId="Equation.3">
              <p:embed/>
            </p:oleObj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257800" y="4143375"/>
          <a:ext cx="3886200" cy="873125"/>
        </p:xfrm>
        <a:graphic>
          <a:graphicData uri="http://schemas.openxmlformats.org/presentationml/2006/ole">
            <p:oleObj spid="_x0000_s181251" name="Ecuación" r:id="rId6" imgW="1752480" imgH="393480" progId="Equation.3">
              <p:embed/>
            </p:oleObj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5143500" y="5357813"/>
          <a:ext cx="3759200" cy="1190625"/>
        </p:xfrm>
        <a:graphic>
          <a:graphicData uri="http://schemas.openxmlformats.org/presentationml/2006/ole">
            <p:oleObj spid="_x0000_s181252" name="Ecuación" r:id="rId7" imgW="1765080" imgH="558720" progId="Equation.3">
              <p:embed/>
            </p:oleObj>
          </a:graphicData>
        </a:graphic>
      </p:graphicFrame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Conversión de la energía eólica:</a:t>
            </a:r>
            <a:b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s-CL" sz="32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Potencial aprovechable</a:t>
            </a:r>
            <a:endParaRPr lang="es-CL" sz="28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EE8438-1C9F-48F4-96DA-76C5E46ED7A7}" type="slidenum">
              <a:rPr lang="es-ES" smtClean="0"/>
              <a:pPr>
                <a:defRPr/>
              </a:pPr>
              <a:t>23</a:t>
            </a:fld>
            <a:endParaRPr lang="es-ES"/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720722" y="142852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idx="1"/>
          </p:nvPr>
        </p:nvSpPr>
        <p:spPr>
          <a:xfrm>
            <a:off x="71438" y="1785938"/>
            <a:ext cx="7808912" cy="1446212"/>
          </a:xfrm>
        </p:spPr>
        <p:txBody>
          <a:bodyPr lIns="90000" tIns="46800" rIns="90000" bIns="46800"/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smtClean="0"/>
              <a:t>Según la ley de Betz, idealmente, se puede convertir solo el </a:t>
            </a:r>
            <a:r>
              <a:rPr lang="es-CL" sz="2800" smtClean="0">
                <a:solidFill>
                  <a:srgbClr val="FF0000"/>
                </a:solidFill>
              </a:rPr>
              <a:t>59%</a:t>
            </a:r>
            <a:r>
              <a:rPr lang="es-CL" sz="2800" smtClean="0"/>
              <a:t> de la potencia que posee el viento.</a:t>
            </a:r>
          </a:p>
          <a:p>
            <a:pPr eaLnBrk="1" hangingPunct="1"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smtClean="0"/>
          </a:p>
        </p:txBody>
      </p:sp>
      <p:sp>
        <p:nvSpPr>
          <p:cNvPr id="4102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4103" name="AutoShape 4"/>
          <p:cNvSpPr>
            <a:spLocks noChangeAspect="1" noChangeArrowheads="1"/>
          </p:cNvSpPr>
          <p:nvPr/>
        </p:nvSpPr>
        <p:spPr bwMode="auto">
          <a:xfrm>
            <a:off x="838200" y="3810000"/>
            <a:ext cx="4229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graphicFrame>
        <p:nvGraphicFramePr>
          <p:cNvPr id="4098" name="Object 2"/>
          <p:cNvGraphicFramePr>
            <a:graphicFrameLocks noChangeAspect="1"/>
          </p:cNvGraphicFramePr>
          <p:nvPr/>
        </p:nvGraphicFramePr>
        <p:xfrm>
          <a:off x="5791200" y="3000375"/>
          <a:ext cx="2381250" cy="935038"/>
        </p:xfrm>
        <a:graphic>
          <a:graphicData uri="http://schemas.openxmlformats.org/presentationml/2006/ole">
            <p:oleObj spid="_x0000_s182274" name="Ecuación" r:id="rId4" imgW="1002960" imgH="393480" progId="Equation.3">
              <p:embed/>
            </p:oleObj>
          </a:graphicData>
        </a:graphic>
      </p:graphicFrame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329238" y="4214813"/>
          <a:ext cx="3886200" cy="873125"/>
        </p:xfrm>
        <a:graphic>
          <a:graphicData uri="http://schemas.openxmlformats.org/presentationml/2006/ole">
            <p:oleObj spid="_x0000_s182275" name="Ecuación" r:id="rId5" imgW="1752480" imgH="393480" progId="Equation.3">
              <p:embed/>
            </p:oleObj>
          </a:graphicData>
        </a:graphic>
      </p:graphicFrame>
      <p:graphicFrame>
        <p:nvGraphicFramePr>
          <p:cNvPr id="4100" name="Object 4"/>
          <p:cNvGraphicFramePr>
            <a:graphicFrameLocks noChangeAspect="1"/>
          </p:cNvGraphicFramePr>
          <p:nvPr/>
        </p:nvGraphicFramePr>
        <p:xfrm>
          <a:off x="5384800" y="5143500"/>
          <a:ext cx="3759200" cy="1190625"/>
        </p:xfrm>
        <a:graphic>
          <a:graphicData uri="http://schemas.openxmlformats.org/presentationml/2006/ole">
            <p:oleObj spid="_x0000_s182276" name="Ecuación" r:id="rId6" imgW="1765080" imgH="558720" progId="Equation.3">
              <p:embed/>
            </p:oleObj>
          </a:graphicData>
        </a:graphic>
      </p:graphicFrame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Conversión de la energía eólica:</a:t>
            </a:r>
            <a:b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Potencial aprovechable</a:t>
            </a:r>
          </a:p>
        </p:txBody>
      </p:sp>
      <p:pic>
        <p:nvPicPr>
          <p:cNvPr id="4106" name="Picture 4" descr="betz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5763" y="3429000"/>
            <a:ext cx="4757737" cy="306228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AF1C75-9073-4389-B724-1200C54369EB}" type="slidenum">
              <a:rPr lang="es-ES" smtClean="0"/>
              <a:pPr>
                <a:defRPr/>
              </a:pPr>
              <a:t>24</a:t>
            </a:fld>
            <a:endParaRPr lang="es-E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792160" y="185738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Conversión de la energía eólica:</a:t>
            </a:r>
            <a:b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Potencial aprovechable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714500"/>
            <a:ext cx="8199438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9157" name="13 CuadroTexto"/>
          <p:cNvSpPr txBox="1">
            <a:spLocks noChangeArrowheads="1"/>
          </p:cNvSpPr>
          <p:nvPr/>
        </p:nvSpPr>
        <p:spPr bwMode="auto">
          <a:xfrm>
            <a:off x="3857625" y="6596063"/>
            <a:ext cx="5214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Fuente: C. Silva, UAI</a:t>
            </a:r>
            <a:endParaRPr lang="es-CL" sz="2400" b="1" i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8D0F5CF-C2F2-4697-B74D-E9D44F49CD13}" type="slidenum">
              <a:rPr lang="es-ES" smtClean="0"/>
              <a:pPr>
                <a:defRPr/>
              </a:pPr>
              <a:t>25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92160" y="185738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Conversión de la energía eólica:</a:t>
            </a:r>
            <a:b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Potencial aprovechable</a:t>
            </a: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3" y="1785938"/>
            <a:ext cx="8120062" cy="4643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181" name="5 CuadroTexto"/>
          <p:cNvSpPr txBox="1">
            <a:spLocks noChangeArrowheads="1"/>
          </p:cNvSpPr>
          <p:nvPr/>
        </p:nvSpPr>
        <p:spPr bwMode="auto">
          <a:xfrm>
            <a:off x="3857625" y="6596063"/>
            <a:ext cx="5214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Fuente: C. Silva, UAI</a:t>
            </a:r>
            <a:endParaRPr lang="es-CL" sz="2400" b="1" i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284854-4381-40F4-9559-9901C66EA4F4}" type="slidenum">
              <a:rPr lang="es-ES" smtClean="0"/>
              <a:pPr>
                <a:defRPr/>
              </a:pPr>
              <a:t>26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792160" y="185738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1"/>
          <p:cNvSpPr>
            <a:spLocks noGrp="1" noChangeArrowheads="1"/>
          </p:cNvSpPr>
          <p:nvPr>
            <p:ph type="title"/>
          </p:nvPr>
        </p:nvSpPr>
        <p:spPr>
          <a:xfrm>
            <a:off x="500063" y="857250"/>
            <a:ext cx="7808912" cy="525463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4000" b="1" smtClean="0">
                <a:solidFill>
                  <a:srgbClr val="FF0000"/>
                </a:solidFill>
              </a:rPr>
              <a:t>Potencia del viento</a:t>
            </a: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3624263" y="1828800"/>
            <a:ext cx="40481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38260F0-70F4-4B01-AD3C-430B56D7892C}" type="slidenum">
              <a:rPr lang="es-ES" smtClean="0"/>
              <a:pPr>
                <a:defRPr/>
              </a:pPr>
              <a:t>27</a:t>
            </a:fld>
            <a:endParaRPr lang="es-ES"/>
          </a:p>
        </p:txBody>
      </p:sp>
      <p:grpSp>
        <p:nvGrpSpPr>
          <p:cNvPr id="2" name="30 Grupo"/>
          <p:cNvGrpSpPr>
            <a:grpSpLocks/>
          </p:cNvGrpSpPr>
          <p:nvPr/>
        </p:nvGrpSpPr>
        <p:grpSpPr bwMode="auto">
          <a:xfrm>
            <a:off x="357188" y="1643063"/>
            <a:ext cx="7786687" cy="1285875"/>
            <a:chOff x="571440" y="1643050"/>
            <a:chExt cx="7786774" cy="1285884"/>
          </a:xfrm>
        </p:grpSpPr>
        <p:grpSp>
          <p:nvGrpSpPr>
            <p:cNvPr id="3" name="29 Grupo"/>
            <p:cNvGrpSpPr>
              <a:grpSpLocks/>
            </p:cNvGrpSpPr>
            <p:nvPr/>
          </p:nvGrpSpPr>
          <p:grpSpPr bwMode="auto">
            <a:xfrm>
              <a:off x="571440" y="1643050"/>
              <a:ext cx="7643898" cy="1285884"/>
              <a:chOff x="571440" y="1643050"/>
              <a:chExt cx="7643898" cy="1285884"/>
            </a:xfrm>
          </p:grpSpPr>
          <p:graphicFrame>
            <p:nvGraphicFramePr>
              <p:cNvPr id="5122" name="Object 6"/>
              <p:cNvGraphicFramePr>
                <a:graphicFrameLocks noChangeAspect="1"/>
              </p:cNvGraphicFramePr>
              <p:nvPr/>
            </p:nvGraphicFramePr>
            <p:xfrm>
              <a:off x="785786" y="1714488"/>
              <a:ext cx="7215238" cy="1148581"/>
            </p:xfrm>
            <a:graphic>
              <a:graphicData uri="http://schemas.openxmlformats.org/presentationml/2006/ole">
                <p:oleObj spid="_x0000_s247810" name="Ecuación" r:id="rId4" imgW="2145960" imgH="393480" progId="Equation.3">
                  <p:embed/>
                </p:oleObj>
              </a:graphicData>
            </a:graphic>
          </p:graphicFrame>
          <p:sp>
            <p:nvSpPr>
              <p:cNvPr id="27" name="26 Rectángulo redondeado"/>
              <p:cNvSpPr/>
              <p:nvPr/>
            </p:nvSpPr>
            <p:spPr>
              <a:xfrm>
                <a:off x="571440" y="1643050"/>
                <a:ext cx="7643897" cy="1285884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/>
              </a:p>
            </p:txBody>
          </p:sp>
        </p:grpSp>
        <p:sp>
          <p:nvSpPr>
            <p:cNvPr id="29" name="28 Elipse"/>
            <p:cNvSpPr/>
            <p:nvPr/>
          </p:nvSpPr>
          <p:spPr>
            <a:xfrm>
              <a:off x="7358078" y="1714487"/>
              <a:ext cx="1000136" cy="928695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5127" name="31 CuadroTexto"/>
          <p:cNvSpPr txBox="1">
            <a:spLocks noChangeArrowheads="1"/>
          </p:cNvSpPr>
          <p:nvPr/>
        </p:nvSpPr>
        <p:spPr bwMode="auto">
          <a:xfrm>
            <a:off x="8286750" y="2000250"/>
            <a:ext cx="6794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/>
              <a:t>KW</a:t>
            </a:r>
            <a:endParaRPr lang="es-CL"/>
          </a:p>
        </p:txBody>
      </p:sp>
      <p:sp>
        <p:nvSpPr>
          <p:cNvPr id="36" name="35 CuadroTexto"/>
          <p:cNvSpPr txBox="1"/>
          <p:nvPr/>
        </p:nvSpPr>
        <p:spPr>
          <a:xfrm>
            <a:off x="1071538" y="3143250"/>
            <a:ext cx="6913562" cy="3046413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Velocidad Media     Variación              Aumento </a:t>
            </a:r>
          </a:p>
          <a:p>
            <a:pPr>
              <a:defRPr/>
            </a:pPr>
            <a:r>
              <a:rPr lang="es-CL" sz="2400" u="sng" dirty="0">
                <a:latin typeface="Arial" pitchFamily="34" charset="0"/>
                <a:cs typeface="Arial" pitchFamily="34" charset="0"/>
              </a:rPr>
              <a:t>          anual	      Velocidad (…/</a:t>
            </a:r>
            <a:r>
              <a:rPr lang="es-CL" sz="2400" u="sng" dirty="0" err="1">
                <a:latin typeface="Arial" pitchFamily="34" charset="0"/>
                <a:cs typeface="Arial" pitchFamily="34" charset="0"/>
              </a:rPr>
              <a:t>v</a:t>
            </a:r>
            <a:r>
              <a:rPr lang="es-CL" sz="1600" u="sng" dirty="0" err="1">
                <a:latin typeface="Arial" pitchFamily="34" charset="0"/>
                <a:cs typeface="Arial" pitchFamily="34" charset="0"/>
              </a:rPr>
              <a:t>o</a:t>
            </a:r>
            <a:r>
              <a:rPr lang="es-CL" sz="2400" u="sng" dirty="0">
                <a:latin typeface="Arial" pitchFamily="34" charset="0"/>
                <a:cs typeface="Arial" pitchFamily="34" charset="0"/>
              </a:rPr>
              <a:t> )     de Potencia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  </a:t>
            </a:r>
            <a:r>
              <a:rPr lang="es-CL" sz="2400" dirty="0" err="1">
                <a:latin typeface="Arial" pitchFamily="34" charset="0"/>
                <a:cs typeface="Arial" pitchFamily="34" charset="0"/>
              </a:rPr>
              <a:t>v</a:t>
            </a:r>
            <a:r>
              <a:rPr lang="es-CL" sz="1600" dirty="0" err="1">
                <a:latin typeface="Arial" pitchFamily="34" charset="0"/>
                <a:cs typeface="Arial" pitchFamily="34" charset="0"/>
              </a:rPr>
              <a:t>o</a:t>
            </a:r>
            <a:r>
              <a:rPr lang="es-CL" sz="2400" dirty="0">
                <a:latin typeface="Arial" pitchFamily="34" charset="0"/>
                <a:cs typeface="Arial" pitchFamily="34" charset="0"/>
              </a:rPr>
              <a:t>	  5   m/</a:t>
            </a:r>
            <a:r>
              <a:rPr lang="es-CL" sz="2400" dirty="0" err="1">
                <a:latin typeface="Arial" pitchFamily="34" charset="0"/>
                <a:cs typeface="Arial" pitchFamily="34" charset="0"/>
              </a:rPr>
              <a:t>seg</a:t>
            </a:r>
            <a:r>
              <a:rPr lang="es-CL" sz="2400" dirty="0">
                <a:latin typeface="Arial" pitchFamily="34" charset="0"/>
                <a:cs typeface="Arial" pitchFamily="34" charset="0"/>
              </a:rPr>
              <a:t>			          	1,0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  6		      1,2	          	1,7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  7		      1,4	          	2,7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  8		      1,6		4,1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  9		      1,8		5,8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10		      2,0		</a:t>
            </a:r>
            <a:r>
              <a:rPr lang="es-CL" sz="2400" dirty="0" smtClean="0">
                <a:latin typeface="Arial" pitchFamily="34" charset="0"/>
                <a:cs typeface="Arial" pitchFamily="34" charset="0"/>
              </a:rPr>
              <a:t>8,0</a:t>
            </a:r>
            <a:endParaRPr lang="es-CL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1"/>
          <p:cNvSpPr>
            <a:spLocks noGrp="1" noChangeArrowheads="1"/>
          </p:cNvSpPr>
          <p:nvPr>
            <p:ph type="title"/>
          </p:nvPr>
        </p:nvSpPr>
        <p:spPr>
          <a:xfrm>
            <a:off x="571500" y="928688"/>
            <a:ext cx="7808913" cy="525462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4000" b="1" smtClean="0">
                <a:solidFill>
                  <a:srgbClr val="FF0000"/>
                </a:solidFill>
              </a:rPr>
              <a:t>Energía del viento</a:t>
            </a:r>
            <a:endParaRPr lang="es-CL" sz="3200" b="1" smtClean="0">
              <a:solidFill>
                <a:srgbClr val="FF0000"/>
              </a:solidFill>
            </a:endParaRPr>
          </a:p>
        </p:txBody>
      </p:sp>
      <p:sp>
        <p:nvSpPr>
          <p:cNvPr id="54275" name="Rectangle 5"/>
          <p:cNvSpPr>
            <a:spLocks noChangeArrowheads="1"/>
          </p:cNvSpPr>
          <p:nvPr/>
        </p:nvSpPr>
        <p:spPr bwMode="auto">
          <a:xfrm>
            <a:off x="3624263" y="1828800"/>
            <a:ext cx="40481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s-CL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4943B-3654-4D6E-B65F-9A777D62A3F4}" type="slidenum">
              <a:rPr lang="es-ES" smtClean="0"/>
              <a:pPr>
                <a:defRPr/>
              </a:pPr>
              <a:t>28</a:t>
            </a:fld>
            <a:endParaRPr lang="es-ES"/>
          </a:p>
        </p:txBody>
      </p:sp>
      <p:sp>
        <p:nvSpPr>
          <p:cNvPr id="18" name="17 CuadroTexto"/>
          <p:cNvSpPr txBox="1"/>
          <p:nvPr/>
        </p:nvSpPr>
        <p:spPr>
          <a:xfrm>
            <a:off x="785813" y="3786188"/>
            <a:ext cx="7570787" cy="1938337"/>
          </a:xfrm>
          <a:prstGeom prst="rect">
            <a:avLst/>
          </a:prstGeom>
          <a:gradFill>
            <a:gsLst>
              <a:gs pos="0">
                <a:schemeClr val="accent1">
                  <a:tint val="50000"/>
                  <a:satMod val="300000"/>
                  <a:alpha val="30000"/>
                </a:schemeClr>
              </a:gs>
              <a:gs pos="35000">
                <a:schemeClr val="accent1">
                  <a:tint val="37000"/>
                  <a:satMod val="300000"/>
                  <a:alpha val="30000"/>
                </a:schemeClr>
              </a:gs>
              <a:gs pos="100000">
                <a:schemeClr val="accent1">
                  <a:tint val="15000"/>
                  <a:satMod val="350000"/>
                  <a:alpha val="30000"/>
                </a:schemeClr>
              </a:gs>
            </a:gsLst>
          </a:gra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s-CL" sz="2400" u="sng" dirty="0">
                <a:latin typeface="Arial" pitchFamily="34" charset="0"/>
                <a:cs typeface="Arial" pitchFamily="34" charset="0"/>
              </a:rPr>
              <a:t>Factor de Planta 	Horas/Año	Energía Anual	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           22,8  %	2.000		         1,0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29,7		2.600	          	         1,3    +30%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40		3.500		         1,75  +75%</a:t>
            </a:r>
          </a:p>
          <a:p>
            <a:pPr>
              <a:defRPr/>
            </a:pPr>
            <a:r>
              <a:rPr lang="es-CL" sz="2400" dirty="0">
                <a:latin typeface="Arial" pitchFamily="34" charset="0"/>
                <a:cs typeface="Arial" pitchFamily="34" charset="0"/>
              </a:rPr>
              <a:t>	47		4.117		         2,06  +106%</a:t>
            </a:r>
          </a:p>
        </p:txBody>
      </p:sp>
      <p:grpSp>
        <p:nvGrpSpPr>
          <p:cNvPr id="2" name="19 Grupo"/>
          <p:cNvGrpSpPr>
            <a:grpSpLocks/>
          </p:cNvGrpSpPr>
          <p:nvPr/>
        </p:nvGrpSpPr>
        <p:grpSpPr bwMode="auto">
          <a:xfrm>
            <a:off x="214313" y="1500188"/>
            <a:ext cx="8786812" cy="1809750"/>
            <a:chOff x="214282" y="1500174"/>
            <a:chExt cx="8786990" cy="1809104"/>
          </a:xfrm>
        </p:grpSpPr>
        <p:grpSp>
          <p:nvGrpSpPr>
            <p:cNvPr id="3" name="16 Grupo"/>
            <p:cNvGrpSpPr>
              <a:grpSpLocks/>
            </p:cNvGrpSpPr>
            <p:nvPr/>
          </p:nvGrpSpPr>
          <p:grpSpPr bwMode="auto">
            <a:xfrm>
              <a:off x="214282" y="1500174"/>
              <a:ext cx="8150154" cy="1456862"/>
              <a:chOff x="908206" y="3071810"/>
              <a:chExt cx="7423105" cy="1456862"/>
            </a:xfrm>
          </p:grpSpPr>
          <p:sp>
            <p:nvSpPr>
              <p:cNvPr id="54282" name="25 CuadroTexto"/>
              <p:cNvSpPr txBox="1">
                <a:spLocks noChangeArrowheads="1"/>
              </p:cNvSpPr>
              <p:nvPr/>
            </p:nvSpPr>
            <p:spPr bwMode="auto">
              <a:xfrm>
                <a:off x="908206" y="3143248"/>
                <a:ext cx="6701721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s-CL" sz="4800"/>
                  <a:t>E </a:t>
                </a:r>
                <a:r>
                  <a:rPr lang="es-CL" sz="2000"/>
                  <a:t>anual</a:t>
                </a:r>
                <a:r>
                  <a:rPr lang="es-CL" sz="4400"/>
                  <a:t> = P </a:t>
                </a:r>
                <a:r>
                  <a:rPr lang="es-CL" sz="2800"/>
                  <a:t>x</a:t>
                </a:r>
                <a:r>
                  <a:rPr lang="es-CL" sz="4400"/>
                  <a:t> </a:t>
                </a:r>
                <a:r>
                  <a:rPr lang="es-CL" sz="3600"/>
                  <a:t>Factor de Planta</a:t>
                </a:r>
                <a:endParaRPr lang="es-CL" sz="3200"/>
              </a:p>
            </p:txBody>
          </p:sp>
          <p:sp>
            <p:nvSpPr>
              <p:cNvPr id="28" name="27 Rectángulo redondeado"/>
              <p:cNvSpPr/>
              <p:nvPr/>
            </p:nvSpPr>
            <p:spPr>
              <a:xfrm>
                <a:off x="973272" y="3071810"/>
                <a:ext cx="6311413" cy="928356"/>
              </a:xfrm>
              <a:prstGeom prst="roundRect">
                <a:avLst/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/>
              </a:p>
            </p:txBody>
          </p:sp>
          <p:sp>
            <p:nvSpPr>
              <p:cNvPr id="54284" name="32 CuadroTexto"/>
              <p:cNvSpPr txBox="1">
                <a:spLocks noChangeArrowheads="1"/>
              </p:cNvSpPr>
              <p:nvPr/>
            </p:nvSpPr>
            <p:spPr bwMode="auto">
              <a:xfrm>
                <a:off x="7479796" y="3286124"/>
                <a:ext cx="851515" cy="46166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2400"/>
                  <a:t>KWh</a:t>
                </a:r>
                <a:endParaRPr lang="es-CL"/>
              </a:p>
            </p:txBody>
          </p:sp>
          <p:sp>
            <p:nvSpPr>
              <p:cNvPr id="34" name="33 Flecha izquierda"/>
              <p:cNvSpPr/>
              <p:nvPr/>
            </p:nvSpPr>
            <p:spPr>
              <a:xfrm rot="2463133">
                <a:off x="6310139" y="4028730"/>
                <a:ext cx="1143717" cy="499885"/>
              </a:xfrm>
              <a:prstGeom prst="leftArrow">
                <a:avLst/>
              </a:prstGeom>
              <a:ln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s-CL"/>
              </a:p>
            </p:txBody>
          </p:sp>
        </p:grpSp>
        <p:sp>
          <p:nvSpPr>
            <p:cNvPr id="19" name="18 Rectángulo"/>
            <p:cNvSpPr/>
            <p:nvPr/>
          </p:nvSpPr>
          <p:spPr>
            <a:xfrm>
              <a:off x="7215299" y="2785590"/>
              <a:ext cx="1785973" cy="523688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CL" sz="2800" dirty="0">
                  <a:latin typeface="Arial" pitchFamily="34" charset="0"/>
                  <a:cs typeface="Arial" pitchFamily="34" charset="0"/>
                </a:rPr>
                <a:t>horas/año</a:t>
              </a:r>
            </a:p>
          </p:txBody>
        </p:sp>
      </p:grpSp>
      <p:sp>
        <p:nvSpPr>
          <p:cNvPr id="54279" name="20 CuadroTexto"/>
          <p:cNvSpPr txBox="1">
            <a:spLocks noChangeArrowheads="1"/>
          </p:cNvSpPr>
          <p:nvPr/>
        </p:nvSpPr>
        <p:spPr bwMode="auto">
          <a:xfrm>
            <a:off x="3786188" y="6000750"/>
            <a:ext cx="3032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/>
              <a:t>Costo Anual/KWh =  </a:t>
            </a:r>
            <a:endParaRPr lang="es-CL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FB1824-5192-46A7-864D-776308546951}" type="slidenum">
              <a:rPr lang="es-ES" smtClean="0"/>
              <a:pPr>
                <a:defRPr/>
              </a:pPr>
              <a:t>29</a:t>
            </a:fld>
            <a:endParaRPr lang="es-ES"/>
          </a:p>
        </p:txBody>
      </p:sp>
      <p:pic>
        <p:nvPicPr>
          <p:cNvPr id="6148" name="Picture 2" descr="http://www.estrucplan.com.ar/Boletines/0509/articulo_03.jpg"/>
          <p:cNvPicPr>
            <a:picLocks noChangeAspect="1" noChangeArrowheads="1"/>
          </p:cNvPicPr>
          <p:nvPr/>
        </p:nvPicPr>
        <p:blipFill>
          <a:blip r:embed="rId3"/>
          <a:srcRect b="10088"/>
          <a:stretch>
            <a:fillRect/>
          </a:stretch>
        </p:blipFill>
        <p:spPr bwMode="auto">
          <a:xfrm>
            <a:off x="428625" y="1285875"/>
            <a:ext cx="5922963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1"/>
          <p:cNvSpPr txBox="1">
            <a:spLocks noChangeArrowheads="1"/>
          </p:cNvSpPr>
          <p:nvPr/>
        </p:nvSpPr>
        <p:spPr>
          <a:xfrm>
            <a:off x="571500" y="785813"/>
            <a:ext cx="7808913" cy="45402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 función del área de barrido…</a:t>
            </a:r>
          </a:p>
        </p:txBody>
      </p:sp>
      <p:grpSp>
        <p:nvGrpSpPr>
          <p:cNvPr id="3" name="29 Grupo"/>
          <p:cNvGrpSpPr>
            <a:grpSpLocks/>
          </p:cNvGrpSpPr>
          <p:nvPr/>
        </p:nvGrpSpPr>
        <p:grpSpPr bwMode="auto">
          <a:xfrm>
            <a:off x="3643313" y="5572125"/>
            <a:ext cx="5049837" cy="1143000"/>
            <a:chOff x="571440" y="1643050"/>
            <a:chExt cx="7643897" cy="1285884"/>
          </a:xfrm>
        </p:grpSpPr>
        <p:graphicFrame>
          <p:nvGraphicFramePr>
            <p:cNvPr id="6146" name="Object 6"/>
            <p:cNvGraphicFramePr>
              <a:graphicFrameLocks noChangeAspect="1"/>
            </p:cNvGraphicFramePr>
            <p:nvPr/>
          </p:nvGraphicFramePr>
          <p:xfrm>
            <a:off x="785786" y="1714488"/>
            <a:ext cx="7215238" cy="1148581"/>
          </p:xfrm>
          <a:graphic>
            <a:graphicData uri="http://schemas.openxmlformats.org/presentationml/2006/ole">
              <p:oleObj spid="_x0000_s248834" name="Ecuación" r:id="rId4" imgW="2145960" imgH="393480" progId="Equation.3">
                <p:embed/>
              </p:oleObj>
            </a:graphicData>
          </a:graphic>
        </p:graphicFrame>
        <p:sp>
          <p:nvSpPr>
            <p:cNvPr id="11" name="10 Rectángulo redondeado"/>
            <p:cNvSpPr/>
            <p:nvPr/>
          </p:nvSpPr>
          <p:spPr>
            <a:xfrm>
              <a:off x="571440" y="1643050"/>
              <a:ext cx="7643897" cy="1285884"/>
            </a:xfrm>
            <a:prstGeom prst="round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</p:grpSp>
      <p:sp>
        <p:nvSpPr>
          <p:cNvPr id="9" name="8 Elipse"/>
          <p:cNvSpPr/>
          <p:nvPr/>
        </p:nvSpPr>
        <p:spPr bwMode="auto">
          <a:xfrm>
            <a:off x="7358063" y="5572125"/>
            <a:ext cx="857250" cy="10715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sp>
        <p:nvSpPr>
          <p:cNvPr id="12" name="Rectangle 1"/>
          <p:cNvSpPr txBox="1">
            <a:spLocks noChangeArrowheads="1"/>
          </p:cNvSpPr>
          <p:nvPr/>
        </p:nvSpPr>
        <p:spPr>
          <a:xfrm>
            <a:off x="7215188" y="1643063"/>
            <a:ext cx="1643062" cy="17859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Y de la densidad del aire….</a:t>
            </a:r>
          </a:p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8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71414"/>
            <a:ext cx="8143932" cy="1200329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sz="3600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Etapas de un proyecto de aprovechamiento de ERNC</a:t>
            </a:r>
            <a:endParaRPr lang="en-US" sz="3600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8" name="2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3</a:t>
            </a:fld>
            <a:endParaRPr lang="es-ES"/>
          </a:p>
        </p:txBody>
      </p:sp>
      <p:graphicFrame>
        <p:nvGraphicFramePr>
          <p:cNvPr id="29" name="28 Diagrama"/>
          <p:cNvGraphicFramePr/>
          <p:nvPr/>
        </p:nvGraphicFramePr>
        <p:xfrm>
          <a:off x="357158" y="1214422"/>
          <a:ext cx="8572560" cy="56435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4 Elipse"/>
          <p:cNvSpPr/>
          <p:nvPr/>
        </p:nvSpPr>
        <p:spPr>
          <a:xfrm>
            <a:off x="6858016" y="2394578"/>
            <a:ext cx="677232" cy="677232"/>
          </a:xfrm>
          <a:prstGeom prst="ellipse">
            <a:avLst/>
          </a:prstGeom>
          <a:solidFill>
            <a:srgbClr val="C00000"/>
          </a:solidFill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6">
              <a:hueOff val="0"/>
              <a:satOff val="0"/>
              <a:lumOff val="0"/>
              <a:alphaOff val="0"/>
            </a:schemeClr>
          </a:fillRef>
          <a:effectRef idx="2">
            <a:schemeClr val="accent6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6" name="5 Grupo"/>
          <p:cNvGrpSpPr/>
          <p:nvPr/>
        </p:nvGrpSpPr>
        <p:grpSpPr>
          <a:xfrm>
            <a:off x="6286512" y="3214686"/>
            <a:ext cx="1857388" cy="2471824"/>
            <a:chOff x="4857789" y="2428901"/>
            <a:chExt cx="1857388" cy="2471824"/>
          </a:xfrm>
        </p:grpSpPr>
        <p:sp>
          <p:nvSpPr>
            <p:cNvPr id="7" name="6 Rectángulo"/>
            <p:cNvSpPr/>
            <p:nvPr/>
          </p:nvSpPr>
          <p:spPr>
            <a:xfrm>
              <a:off x="5000665" y="2428901"/>
              <a:ext cx="1714512" cy="2200325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7 Rectángulo"/>
            <p:cNvSpPr/>
            <p:nvPr/>
          </p:nvSpPr>
          <p:spPr>
            <a:xfrm>
              <a:off x="4857789" y="2700400"/>
              <a:ext cx="1714512" cy="220032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358851" tIns="0" rIns="0" bIns="0" numCol="1" spcCol="1270" anchor="t" anchorCtr="0">
              <a:noAutofit/>
            </a:bodyPr>
            <a:lstStyle/>
            <a:p>
              <a:pPr lvl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CL" sz="1700" kern="1200" dirty="0" smtClean="0"/>
                <a:t>Salida</a:t>
              </a:r>
              <a:br>
                <a:rPr lang="es-CL" sz="1700" kern="1200" dirty="0" smtClean="0"/>
              </a:br>
              <a:r>
                <a:rPr lang="es-CL" sz="1700" kern="1200" dirty="0" smtClean="0"/>
                <a:t>de </a:t>
              </a:r>
              <a:br>
                <a:rPr lang="es-CL" sz="1700" kern="1200" dirty="0" smtClean="0"/>
              </a:br>
              <a:r>
                <a:rPr lang="es-CL" sz="1700" kern="1200" dirty="0" smtClean="0"/>
                <a:t>mercado</a:t>
              </a:r>
              <a:endParaRPr lang="es-CL" sz="1700" kern="1200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214313"/>
            <a:ext cx="8386762" cy="785812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600" b="1" smtClean="0">
                <a:solidFill>
                  <a:srgbClr val="FF0000"/>
                </a:solidFill>
              </a:rPr>
              <a:t>Aerodinámica</a:t>
            </a:r>
          </a:p>
        </p:txBody>
      </p:sp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1330325"/>
            <a:ext cx="8501063" cy="5113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5300" name="8 CuadroTexto"/>
          <p:cNvSpPr txBox="1">
            <a:spLocks noChangeArrowheads="1"/>
          </p:cNvSpPr>
          <p:nvPr/>
        </p:nvSpPr>
        <p:spPr bwMode="auto">
          <a:xfrm>
            <a:off x="3929063" y="6643688"/>
            <a:ext cx="521493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Fuente: C. Silva, UAI</a:t>
            </a:r>
            <a:endParaRPr lang="es-CL" sz="2400" b="1" i="1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4799EC-47B4-4215-AA14-032CE33987C0}" type="slidenum">
              <a:rPr lang="es-ES" smtClean="0"/>
              <a:pPr>
                <a:defRPr/>
              </a:pPr>
              <a:t>30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C47D98-2F22-4429-8880-FD8367879E9A}" type="slidenum">
              <a:rPr lang="es-ES" smtClean="0"/>
              <a:pPr>
                <a:defRPr/>
              </a:pPr>
              <a:t>31</a:t>
            </a:fld>
            <a:endParaRPr lang="es-ES"/>
          </a:p>
        </p:txBody>
      </p:sp>
      <p:pic>
        <p:nvPicPr>
          <p:cNvPr id="56323" name="Picture 2"/>
          <p:cNvPicPr>
            <a:picLocks noChangeAspect="1" noChangeArrowheads="1"/>
          </p:cNvPicPr>
          <p:nvPr/>
        </p:nvPicPr>
        <p:blipFill>
          <a:blip r:embed="rId2"/>
          <a:srcRect l="6877" t="1738" r="5644" b="58154"/>
          <a:stretch>
            <a:fillRect/>
          </a:stretch>
        </p:blipFill>
        <p:spPr bwMode="auto">
          <a:xfrm>
            <a:off x="1214414" y="1000125"/>
            <a:ext cx="6643734" cy="2571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632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214313"/>
            <a:ext cx="8386762" cy="785812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600" b="1" smtClean="0">
                <a:solidFill>
                  <a:srgbClr val="FF0000"/>
                </a:solidFill>
              </a:rPr>
              <a:t>Aerodinámica: clave…</a:t>
            </a:r>
          </a:p>
        </p:txBody>
      </p:sp>
      <p:pic>
        <p:nvPicPr>
          <p:cNvPr id="56327" name="Picture 2"/>
          <p:cNvPicPr>
            <a:picLocks noChangeAspect="1" noChangeArrowheads="1"/>
          </p:cNvPicPr>
          <p:nvPr/>
        </p:nvPicPr>
        <p:blipFill>
          <a:blip r:embed="rId2"/>
          <a:srcRect l="14829" t="47075" r="11174" b="9923"/>
          <a:stretch>
            <a:fillRect/>
          </a:stretch>
        </p:blipFill>
        <p:spPr bwMode="auto">
          <a:xfrm>
            <a:off x="642910" y="4000504"/>
            <a:ext cx="3786214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28" name="Picture 3"/>
          <p:cNvPicPr>
            <a:picLocks noChangeAspect="1" noChangeArrowheads="1"/>
          </p:cNvPicPr>
          <p:nvPr/>
        </p:nvPicPr>
        <p:blipFill>
          <a:blip r:embed="rId3"/>
          <a:srcRect l="12034" t="9091" r="11233" b="12120"/>
          <a:stretch>
            <a:fillRect/>
          </a:stretch>
        </p:blipFill>
        <p:spPr bwMode="auto">
          <a:xfrm>
            <a:off x="4857752" y="4000504"/>
            <a:ext cx="3643338" cy="1857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6326" name="Picture 2"/>
          <p:cNvPicPr>
            <a:picLocks noChangeAspect="1" noChangeArrowheads="1"/>
          </p:cNvPicPr>
          <p:nvPr/>
        </p:nvPicPr>
        <p:blipFill>
          <a:blip r:embed="rId4"/>
          <a:srcRect l="55254" t="94434"/>
          <a:stretch>
            <a:fillRect/>
          </a:stretch>
        </p:blipFill>
        <p:spPr bwMode="auto">
          <a:xfrm>
            <a:off x="6357950" y="6072206"/>
            <a:ext cx="1633537" cy="2460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 Grupo"/>
          <p:cNvGrpSpPr>
            <a:grpSpLocks/>
          </p:cNvGrpSpPr>
          <p:nvPr/>
        </p:nvGrpSpPr>
        <p:grpSpPr bwMode="auto">
          <a:xfrm>
            <a:off x="285750" y="1785938"/>
            <a:ext cx="3929063" cy="5000625"/>
            <a:chOff x="1893739" y="785794"/>
            <a:chExt cx="5411942" cy="5899149"/>
          </a:xfrm>
        </p:grpSpPr>
        <p:pic>
          <p:nvPicPr>
            <p:cNvPr id="4139" name="Picture 3"/>
            <p:cNvPicPr>
              <a:picLocks noChangeAspect="1" noChangeArrowheads="1"/>
            </p:cNvPicPr>
            <p:nvPr/>
          </p:nvPicPr>
          <p:blipFill>
            <a:blip r:embed="rId3"/>
            <a:srcRect l="6886"/>
            <a:stretch>
              <a:fillRect/>
            </a:stretch>
          </p:blipFill>
          <p:spPr bwMode="auto">
            <a:xfrm>
              <a:off x="1893739" y="785794"/>
              <a:ext cx="5322289" cy="5899149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5165" name="20 CuadroTexto"/>
            <p:cNvSpPr txBox="1">
              <a:spLocks noChangeArrowheads="1"/>
            </p:cNvSpPr>
            <p:nvPr/>
          </p:nvSpPr>
          <p:spPr bwMode="auto">
            <a:xfrm>
              <a:off x="5500695" y="5643578"/>
              <a:ext cx="1804986" cy="308615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MX" sz="1100"/>
                <a:t>Conexión a la red</a:t>
              </a:r>
              <a:endParaRPr lang="es-CL" sz="1100"/>
            </a:p>
          </p:txBody>
        </p:sp>
      </p:grpSp>
      <p:grpSp>
        <p:nvGrpSpPr>
          <p:cNvPr id="3" name="4 Grupo"/>
          <p:cNvGrpSpPr>
            <a:grpSpLocks/>
          </p:cNvGrpSpPr>
          <p:nvPr/>
        </p:nvGrpSpPr>
        <p:grpSpPr bwMode="auto">
          <a:xfrm>
            <a:off x="3929063" y="1285875"/>
            <a:ext cx="5072062" cy="2719388"/>
            <a:chOff x="-364841" y="1905000"/>
            <a:chExt cx="9508842" cy="4797746"/>
          </a:xfrm>
        </p:grpSpPr>
        <p:pic>
          <p:nvPicPr>
            <p:cNvPr id="5151" name="Picture 103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644082" y="2535093"/>
              <a:ext cx="5257801" cy="261461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52" name="Text Box 1033"/>
            <p:cNvSpPr txBox="1">
              <a:spLocks noChangeArrowheads="1"/>
            </p:cNvSpPr>
            <p:nvPr/>
          </p:nvSpPr>
          <p:spPr bwMode="auto">
            <a:xfrm>
              <a:off x="6400801" y="1905000"/>
              <a:ext cx="1939690" cy="5972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sz="1600" b="1">
                  <a:solidFill>
                    <a:srgbClr val="000026"/>
                  </a:solidFill>
                  <a:latin typeface="Times New Roman" pitchFamily="18" charset="0"/>
                </a:rPr>
                <a:t>Góndola</a:t>
              </a:r>
              <a:endParaRPr lang="es-ES_tradnl" sz="1600">
                <a:latin typeface="Times New Roman" pitchFamily="18" charset="0"/>
              </a:endParaRPr>
            </a:p>
          </p:txBody>
        </p:sp>
        <p:sp>
          <p:nvSpPr>
            <p:cNvPr id="5153" name="Line 1034"/>
            <p:cNvSpPr>
              <a:spLocks noChangeShapeType="1"/>
            </p:cNvSpPr>
            <p:nvPr/>
          </p:nvSpPr>
          <p:spPr bwMode="auto">
            <a:xfrm flipH="1">
              <a:off x="4800600" y="2209800"/>
              <a:ext cx="1600200" cy="8382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4" name="Text Box 1035"/>
            <p:cNvSpPr txBox="1">
              <a:spLocks noChangeArrowheads="1"/>
            </p:cNvSpPr>
            <p:nvPr/>
          </p:nvSpPr>
          <p:spPr bwMode="auto">
            <a:xfrm>
              <a:off x="380999" y="1905000"/>
              <a:ext cx="1676401" cy="65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b="1">
                  <a:solidFill>
                    <a:srgbClr val="000026"/>
                  </a:solidFill>
                  <a:latin typeface="Times New Roman" pitchFamily="18" charset="0"/>
                </a:rPr>
                <a:t>Palas </a:t>
              </a:r>
              <a:endParaRPr lang="es-ES_tradnl">
                <a:latin typeface="Times New Roman" pitchFamily="18" charset="0"/>
              </a:endParaRPr>
            </a:p>
          </p:txBody>
        </p:sp>
        <p:sp>
          <p:nvSpPr>
            <p:cNvPr id="5155" name="Line 1036"/>
            <p:cNvSpPr>
              <a:spLocks noChangeShapeType="1"/>
            </p:cNvSpPr>
            <p:nvPr/>
          </p:nvSpPr>
          <p:spPr bwMode="auto">
            <a:xfrm>
              <a:off x="1219200" y="2514600"/>
              <a:ext cx="1066800" cy="6858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6" name="Text Box 1037"/>
            <p:cNvSpPr txBox="1">
              <a:spLocks noChangeArrowheads="1"/>
            </p:cNvSpPr>
            <p:nvPr/>
          </p:nvSpPr>
          <p:spPr bwMode="auto">
            <a:xfrm>
              <a:off x="-364841" y="3352801"/>
              <a:ext cx="1888841" cy="1140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s-ES_tradnl" b="1">
                  <a:solidFill>
                    <a:srgbClr val="000026"/>
                  </a:solidFill>
                  <a:latin typeface="Times New Roman" pitchFamily="18" charset="0"/>
                </a:rPr>
                <a:t>Eje del Rotor</a:t>
              </a:r>
              <a:endParaRPr lang="es-ES_tradnl">
                <a:latin typeface="Times New Roman" pitchFamily="18" charset="0"/>
              </a:endParaRPr>
            </a:p>
          </p:txBody>
        </p:sp>
        <p:sp>
          <p:nvSpPr>
            <p:cNvPr id="5157" name="Line 1038"/>
            <p:cNvSpPr>
              <a:spLocks noChangeShapeType="1"/>
            </p:cNvSpPr>
            <p:nvPr/>
          </p:nvSpPr>
          <p:spPr bwMode="auto">
            <a:xfrm flipV="1">
              <a:off x="1143000" y="3886200"/>
              <a:ext cx="1600200" cy="1524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58" name="Text Box 1039"/>
            <p:cNvSpPr txBox="1">
              <a:spLocks noChangeArrowheads="1"/>
            </p:cNvSpPr>
            <p:nvPr/>
          </p:nvSpPr>
          <p:spPr bwMode="auto">
            <a:xfrm>
              <a:off x="-230913" y="5410201"/>
              <a:ext cx="3202713" cy="1031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sz="1600" b="1">
                  <a:solidFill>
                    <a:srgbClr val="000026"/>
                  </a:solidFill>
                  <a:latin typeface="Times New Roman" pitchFamily="18" charset="0"/>
                </a:rPr>
                <a:t>Caja Multiplicadora</a:t>
              </a:r>
              <a:endParaRPr lang="es-ES_tradnl" sz="1600">
                <a:latin typeface="Times New Roman" pitchFamily="18" charset="0"/>
              </a:endParaRPr>
            </a:p>
          </p:txBody>
        </p:sp>
        <p:sp>
          <p:nvSpPr>
            <p:cNvPr id="5159" name="Line 1040"/>
            <p:cNvSpPr>
              <a:spLocks noChangeShapeType="1"/>
            </p:cNvSpPr>
            <p:nvPr/>
          </p:nvSpPr>
          <p:spPr bwMode="auto">
            <a:xfrm flipV="1">
              <a:off x="1219200" y="4038600"/>
              <a:ext cx="2286000" cy="14478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0" name="Text Box 1041"/>
            <p:cNvSpPr txBox="1">
              <a:spLocks noChangeArrowheads="1"/>
            </p:cNvSpPr>
            <p:nvPr/>
          </p:nvSpPr>
          <p:spPr bwMode="auto">
            <a:xfrm>
              <a:off x="4038601" y="5562600"/>
              <a:ext cx="3276600" cy="1140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_tradnl" b="1">
                  <a:solidFill>
                    <a:srgbClr val="000026"/>
                  </a:solidFill>
                  <a:latin typeface="Times New Roman" pitchFamily="18" charset="0"/>
                </a:rPr>
                <a:t>Generador Eléctrico</a:t>
              </a:r>
              <a:endParaRPr lang="es-ES_tradnl">
                <a:latin typeface="Times New Roman" pitchFamily="18" charset="0"/>
              </a:endParaRPr>
            </a:p>
          </p:txBody>
        </p:sp>
        <p:sp>
          <p:nvSpPr>
            <p:cNvPr id="5161" name="Line 1042"/>
            <p:cNvSpPr>
              <a:spLocks noChangeShapeType="1"/>
            </p:cNvSpPr>
            <p:nvPr/>
          </p:nvSpPr>
          <p:spPr bwMode="auto">
            <a:xfrm flipH="1" flipV="1">
              <a:off x="5181600" y="4267200"/>
              <a:ext cx="228600" cy="14478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2" name="Line 1043"/>
            <p:cNvSpPr>
              <a:spLocks noChangeShapeType="1"/>
            </p:cNvSpPr>
            <p:nvPr/>
          </p:nvSpPr>
          <p:spPr bwMode="auto">
            <a:xfrm flipH="1" flipV="1">
              <a:off x="6400800" y="3200400"/>
              <a:ext cx="1143000" cy="1143000"/>
            </a:xfrm>
            <a:prstGeom prst="line">
              <a:avLst/>
            </a:prstGeom>
            <a:noFill/>
            <a:ln w="57150">
              <a:solidFill>
                <a:schemeClr val="bg2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s-CL"/>
            </a:p>
          </p:txBody>
        </p:sp>
        <p:sp>
          <p:nvSpPr>
            <p:cNvPr id="5163" name="Rectangle 1058"/>
            <p:cNvSpPr>
              <a:spLocks noChangeArrowheads="1"/>
            </p:cNvSpPr>
            <p:nvPr/>
          </p:nvSpPr>
          <p:spPr bwMode="auto">
            <a:xfrm>
              <a:off x="6599426" y="4419600"/>
              <a:ext cx="2544575" cy="1303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_tradnl" sz="1400" b="1">
                  <a:solidFill>
                    <a:srgbClr val="000026"/>
                  </a:solidFill>
                  <a:latin typeface="Times New Roman" pitchFamily="18" charset="0"/>
                </a:rPr>
                <a:t>Anemómetro y Veleta de control</a:t>
              </a:r>
              <a:endParaRPr lang="es-ES_tradnl" sz="1200">
                <a:latin typeface="Times New Roman" pitchFamily="18" charset="0"/>
              </a:endParaRPr>
            </a:p>
          </p:txBody>
        </p:sp>
      </p:grpSp>
      <p:sp>
        <p:nvSpPr>
          <p:cNvPr id="19" name="Rectangle 2"/>
          <p:cNvSpPr txBox="1">
            <a:spLocks noChangeArrowheads="1"/>
          </p:cNvSpPr>
          <p:nvPr/>
        </p:nvSpPr>
        <p:spPr bwMode="auto">
          <a:xfrm>
            <a:off x="328613" y="71438"/>
            <a:ext cx="8386762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Factores que disminuyen la eficiencia teórica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4714875" y="4143375"/>
          <a:ext cx="3929063" cy="776288"/>
        </p:xfrm>
        <a:graphic>
          <a:graphicData uri="http://schemas.openxmlformats.org/presentationml/2006/ole">
            <p:oleObj spid="_x0000_s183298" name="Microsoft Editor de ecuaciones 3.0" r:id="rId5" imgW="1993680" imgH="393480" progId="Equation.3">
              <p:embed/>
            </p:oleObj>
          </a:graphicData>
        </a:graphic>
      </p:graphicFrame>
      <p:graphicFrame>
        <p:nvGraphicFramePr>
          <p:cNvPr id="22" name="Group 4"/>
          <p:cNvGraphicFramePr>
            <a:graphicFrameLocks/>
          </p:cNvGraphicFramePr>
          <p:nvPr/>
        </p:nvGraphicFramePr>
        <p:xfrm>
          <a:off x="5429250" y="5072063"/>
          <a:ext cx="3546481" cy="1620255"/>
        </p:xfrm>
        <a:graphic>
          <a:graphicData uri="http://schemas.openxmlformats.org/drawingml/2006/table">
            <a:tbl>
              <a:tblPr/>
              <a:tblGrid>
                <a:gridCol w="474647"/>
                <a:gridCol w="3071834"/>
              </a:tblGrid>
              <a:tr h="240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1050" b="0" i="0" u="none" strike="noStrike" cap="none" normalizeH="0" baseline="-25000" dirty="0" err="1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p</a:t>
                      </a:r>
                      <a:endParaRPr kumimoji="0" lang="es-ES" sz="1050" b="0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del rotor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2155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105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m</a:t>
                      </a:r>
                      <a:endParaRPr kumimoji="0" lang="es-ES" sz="1050" b="0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 la interfaz mecánica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C</a:t>
                      </a:r>
                      <a:r>
                        <a:rPr kumimoji="0" lang="es-CL" sz="1050" b="0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</a:t>
                      </a: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 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CL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</a:rPr>
                        <a:t>eficiencia del generador eléctrico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l-GR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ρ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densidad del aire 1.225 [kg/m</a:t>
                      </a:r>
                      <a:r>
                        <a:rPr kumimoji="0" lang="es-ES" sz="105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]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v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velocidad del viento [m/s]</a:t>
                      </a:r>
                      <a:endParaRPr kumimoji="0" lang="es-ES" sz="105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3366"/>
                        </a:solidFill>
                        <a:effectLst/>
                        <a:latin typeface="Arial" charset="0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0644">
                <a:tc>
                  <a:txBody>
                    <a:bodyPr/>
                    <a:lstStyle/>
                    <a:p>
                      <a:pPr marL="0" marR="0" lvl="0" indent="0" algn="ctr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A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49263" rtl="0" eaLnBrk="1" fontAlgn="base" latinLnBrk="0" hangingPunct="1">
                        <a:lnSpc>
                          <a:spcPct val="100000"/>
                        </a:lnSpc>
                        <a:spcBef>
                          <a:spcPts val="700"/>
                        </a:spcBef>
                        <a:spcAft>
                          <a:spcPct val="0"/>
                        </a:spcAft>
                        <a:buClr>
                          <a:srgbClr val="003366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superficie del aerogenerador [m</a:t>
                      </a:r>
                      <a:r>
                        <a:rPr kumimoji="0" lang="es-ES" sz="1050" b="0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  <a:r>
                        <a:rPr kumimoji="0" lang="es-ES" sz="105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66"/>
                          </a:solidFill>
                          <a:effectLst/>
                          <a:latin typeface="Arial" charset="0"/>
                          <a:cs typeface="Arial" charset="0"/>
                        </a:rPr>
                        <a:t>]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7872F-32D1-4C51-958F-8A0B414BA85A}" type="slidenum">
              <a:rPr lang="es-ES" smtClean="0"/>
              <a:pPr>
                <a:defRPr/>
              </a:pPr>
              <a:t>32</a:t>
            </a:fld>
            <a:endParaRPr lang="es-ES"/>
          </a:p>
        </p:txBody>
      </p:sp>
      <p:sp>
        <p:nvSpPr>
          <p:cNvPr id="24" name="Rectangle 2"/>
          <p:cNvSpPr>
            <a:spLocks noChangeArrowheads="1"/>
          </p:cNvSpPr>
          <p:nvPr/>
        </p:nvSpPr>
        <p:spPr bwMode="auto">
          <a:xfrm>
            <a:off x="792160" y="185738"/>
            <a:ext cx="770893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Aprovechamiento del recurso viento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148" name="AutoShape 4"/>
          <p:cNvSpPr>
            <a:spLocks noChangeAspect="1" noChangeArrowheads="1"/>
          </p:cNvSpPr>
          <p:nvPr/>
        </p:nvSpPr>
        <p:spPr bwMode="auto">
          <a:xfrm>
            <a:off x="838200" y="4200525"/>
            <a:ext cx="4229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Conversión de la energía eólica:</a:t>
            </a:r>
            <a:b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Curva de potencia real</a:t>
            </a:r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Descripción de tecnología</a:t>
            </a:r>
            <a:endParaRPr lang="en-US" sz="3200" b="1"/>
          </a:p>
        </p:txBody>
      </p:sp>
      <p:grpSp>
        <p:nvGrpSpPr>
          <p:cNvPr id="2" name="Group 130"/>
          <p:cNvGrpSpPr>
            <a:grpSpLocks noChangeAspect="1"/>
          </p:cNvGrpSpPr>
          <p:nvPr/>
        </p:nvGrpSpPr>
        <p:grpSpPr bwMode="auto">
          <a:xfrm>
            <a:off x="357188" y="2962275"/>
            <a:ext cx="7972425" cy="3730625"/>
            <a:chOff x="2974" y="2432"/>
            <a:chExt cx="2820" cy="1320"/>
          </a:xfrm>
        </p:grpSpPr>
        <p:sp>
          <p:nvSpPr>
            <p:cNvPr id="6153" name="AutoShape 129"/>
            <p:cNvSpPr>
              <a:spLocks noChangeAspect="1" noChangeArrowheads="1" noTextEdit="1"/>
            </p:cNvSpPr>
            <p:nvPr/>
          </p:nvSpPr>
          <p:spPr bwMode="auto">
            <a:xfrm>
              <a:off x="2976" y="2432"/>
              <a:ext cx="2784" cy="1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154" name="Rectangle 131"/>
            <p:cNvSpPr>
              <a:spLocks noChangeArrowheads="1"/>
            </p:cNvSpPr>
            <p:nvPr/>
          </p:nvSpPr>
          <p:spPr bwMode="auto">
            <a:xfrm>
              <a:off x="2974" y="243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55" name="Rectangle 132"/>
            <p:cNvSpPr>
              <a:spLocks noChangeArrowheads="1"/>
            </p:cNvSpPr>
            <p:nvPr/>
          </p:nvSpPr>
          <p:spPr bwMode="auto">
            <a:xfrm>
              <a:off x="3304" y="2643"/>
              <a:ext cx="34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56" name="Rectangle 133"/>
            <p:cNvSpPr>
              <a:spLocks noChangeArrowheads="1"/>
            </p:cNvSpPr>
            <p:nvPr/>
          </p:nvSpPr>
          <p:spPr bwMode="auto">
            <a:xfrm>
              <a:off x="3530" y="2475"/>
              <a:ext cx="13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kW</a:t>
              </a:r>
              <a:endParaRPr lang="es-ES" sz="2000"/>
            </a:p>
          </p:txBody>
        </p:sp>
        <p:sp>
          <p:nvSpPr>
            <p:cNvPr id="6157" name="Rectangle 134"/>
            <p:cNvSpPr>
              <a:spLocks noChangeArrowheads="1"/>
            </p:cNvSpPr>
            <p:nvPr/>
          </p:nvSpPr>
          <p:spPr bwMode="auto">
            <a:xfrm>
              <a:off x="3544" y="2675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58" name="Rectangle 135"/>
            <p:cNvSpPr>
              <a:spLocks noChangeArrowheads="1"/>
            </p:cNvSpPr>
            <p:nvPr/>
          </p:nvSpPr>
          <p:spPr bwMode="auto">
            <a:xfrm>
              <a:off x="3632" y="2432"/>
              <a:ext cx="1713" cy="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pic>
          <p:nvPicPr>
            <p:cNvPr id="5134" name="Picture 13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91" y="2461"/>
              <a:ext cx="1596" cy="124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160" name="Rectangle 137"/>
            <p:cNvSpPr>
              <a:spLocks noChangeArrowheads="1"/>
            </p:cNvSpPr>
            <p:nvPr/>
          </p:nvSpPr>
          <p:spPr bwMode="auto">
            <a:xfrm>
              <a:off x="5287" y="361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61" name="Freeform 138"/>
            <p:cNvSpPr>
              <a:spLocks/>
            </p:cNvSpPr>
            <p:nvPr/>
          </p:nvSpPr>
          <p:spPr bwMode="auto">
            <a:xfrm>
              <a:off x="3863" y="355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2" name="Freeform 139"/>
            <p:cNvSpPr>
              <a:spLocks/>
            </p:cNvSpPr>
            <p:nvPr/>
          </p:nvSpPr>
          <p:spPr bwMode="auto">
            <a:xfrm>
              <a:off x="3863" y="354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3" name="Freeform 140"/>
            <p:cNvSpPr>
              <a:spLocks/>
            </p:cNvSpPr>
            <p:nvPr/>
          </p:nvSpPr>
          <p:spPr bwMode="auto">
            <a:xfrm>
              <a:off x="3863" y="352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4" name="Freeform 141"/>
            <p:cNvSpPr>
              <a:spLocks/>
            </p:cNvSpPr>
            <p:nvPr/>
          </p:nvSpPr>
          <p:spPr bwMode="auto">
            <a:xfrm>
              <a:off x="3863" y="3517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5" name="Freeform 142"/>
            <p:cNvSpPr>
              <a:spLocks/>
            </p:cNvSpPr>
            <p:nvPr/>
          </p:nvSpPr>
          <p:spPr bwMode="auto">
            <a:xfrm>
              <a:off x="3863" y="350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6" name="Freeform 143"/>
            <p:cNvSpPr>
              <a:spLocks/>
            </p:cNvSpPr>
            <p:nvPr/>
          </p:nvSpPr>
          <p:spPr bwMode="auto">
            <a:xfrm>
              <a:off x="3863" y="349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7" name="Freeform 144"/>
            <p:cNvSpPr>
              <a:spLocks/>
            </p:cNvSpPr>
            <p:nvPr/>
          </p:nvSpPr>
          <p:spPr bwMode="auto">
            <a:xfrm>
              <a:off x="3863" y="348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8" name="Freeform 145"/>
            <p:cNvSpPr>
              <a:spLocks/>
            </p:cNvSpPr>
            <p:nvPr/>
          </p:nvSpPr>
          <p:spPr bwMode="auto">
            <a:xfrm>
              <a:off x="3863" y="346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9" name="Freeform 146"/>
            <p:cNvSpPr>
              <a:spLocks/>
            </p:cNvSpPr>
            <p:nvPr/>
          </p:nvSpPr>
          <p:spPr bwMode="auto">
            <a:xfrm>
              <a:off x="3863" y="345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0" name="Freeform 147"/>
            <p:cNvSpPr>
              <a:spLocks/>
            </p:cNvSpPr>
            <p:nvPr/>
          </p:nvSpPr>
          <p:spPr bwMode="auto">
            <a:xfrm>
              <a:off x="3863" y="344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1" name="Freeform 148"/>
            <p:cNvSpPr>
              <a:spLocks/>
            </p:cNvSpPr>
            <p:nvPr/>
          </p:nvSpPr>
          <p:spPr bwMode="auto">
            <a:xfrm>
              <a:off x="3863" y="343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2" name="Freeform 149"/>
            <p:cNvSpPr>
              <a:spLocks/>
            </p:cNvSpPr>
            <p:nvPr/>
          </p:nvSpPr>
          <p:spPr bwMode="auto">
            <a:xfrm>
              <a:off x="3863" y="342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3" name="Freeform 150"/>
            <p:cNvSpPr>
              <a:spLocks/>
            </p:cNvSpPr>
            <p:nvPr/>
          </p:nvSpPr>
          <p:spPr bwMode="auto">
            <a:xfrm>
              <a:off x="3863" y="341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4" name="Freeform 151"/>
            <p:cNvSpPr>
              <a:spLocks/>
            </p:cNvSpPr>
            <p:nvPr/>
          </p:nvSpPr>
          <p:spPr bwMode="auto">
            <a:xfrm>
              <a:off x="3863" y="339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5" name="Freeform 152"/>
            <p:cNvSpPr>
              <a:spLocks/>
            </p:cNvSpPr>
            <p:nvPr/>
          </p:nvSpPr>
          <p:spPr bwMode="auto">
            <a:xfrm>
              <a:off x="3863" y="3387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0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0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6" name="Freeform 153"/>
            <p:cNvSpPr>
              <a:spLocks/>
            </p:cNvSpPr>
            <p:nvPr/>
          </p:nvSpPr>
          <p:spPr bwMode="auto">
            <a:xfrm>
              <a:off x="3863" y="337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7" name="Freeform 154"/>
            <p:cNvSpPr>
              <a:spLocks/>
            </p:cNvSpPr>
            <p:nvPr/>
          </p:nvSpPr>
          <p:spPr bwMode="auto">
            <a:xfrm>
              <a:off x="3863" y="336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8" name="Freeform 155"/>
            <p:cNvSpPr>
              <a:spLocks/>
            </p:cNvSpPr>
            <p:nvPr/>
          </p:nvSpPr>
          <p:spPr bwMode="auto">
            <a:xfrm>
              <a:off x="3863" y="335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9" name="Freeform 156"/>
            <p:cNvSpPr>
              <a:spLocks/>
            </p:cNvSpPr>
            <p:nvPr/>
          </p:nvSpPr>
          <p:spPr bwMode="auto">
            <a:xfrm>
              <a:off x="3863" y="333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0" name="Freeform 157"/>
            <p:cNvSpPr>
              <a:spLocks/>
            </p:cNvSpPr>
            <p:nvPr/>
          </p:nvSpPr>
          <p:spPr bwMode="auto">
            <a:xfrm>
              <a:off x="3863" y="332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1" name="Freeform 158"/>
            <p:cNvSpPr>
              <a:spLocks/>
            </p:cNvSpPr>
            <p:nvPr/>
          </p:nvSpPr>
          <p:spPr bwMode="auto">
            <a:xfrm>
              <a:off x="3863" y="331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2" name="Freeform 159"/>
            <p:cNvSpPr>
              <a:spLocks/>
            </p:cNvSpPr>
            <p:nvPr/>
          </p:nvSpPr>
          <p:spPr bwMode="auto">
            <a:xfrm>
              <a:off x="3863" y="330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3" name="Freeform 160"/>
            <p:cNvSpPr>
              <a:spLocks/>
            </p:cNvSpPr>
            <p:nvPr/>
          </p:nvSpPr>
          <p:spPr bwMode="auto">
            <a:xfrm>
              <a:off x="3863" y="329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4" name="Freeform 161"/>
            <p:cNvSpPr>
              <a:spLocks/>
            </p:cNvSpPr>
            <p:nvPr/>
          </p:nvSpPr>
          <p:spPr bwMode="auto">
            <a:xfrm>
              <a:off x="3863" y="328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5" name="Freeform 162"/>
            <p:cNvSpPr>
              <a:spLocks/>
            </p:cNvSpPr>
            <p:nvPr/>
          </p:nvSpPr>
          <p:spPr bwMode="auto">
            <a:xfrm>
              <a:off x="3863" y="326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6" name="Freeform 163"/>
            <p:cNvSpPr>
              <a:spLocks/>
            </p:cNvSpPr>
            <p:nvPr/>
          </p:nvSpPr>
          <p:spPr bwMode="auto">
            <a:xfrm>
              <a:off x="3863" y="325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7" name="Freeform 164"/>
            <p:cNvSpPr>
              <a:spLocks/>
            </p:cNvSpPr>
            <p:nvPr/>
          </p:nvSpPr>
          <p:spPr bwMode="auto">
            <a:xfrm>
              <a:off x="3863" y="324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8" name="Freeform 165"/>
            <p:cNvSpPr>
              <a:spLocks/>
            </p:cNvSpPr>
            <p:nvPr/>
          </p:nvSpPr>
          <p:spPr bwMode="auto">
            <a:xfrm>
              <a:off x="3863" y="323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9" name="Freeform 166"/>
            <p:cNvSpPr>
              <a:spLocks/>
            </p:cNvSpPr>
            <p:nvPr/>
          </p:nvSpPr>
          <p:spPr bwMode="auto">
            <a:xfrm>
              <a:off x="3863" y="322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0" name="Freeform 167"/>
            <p:cNvSpPr>
              <a:spLocks/>
            </p:cNvSpPr>
            <p:nvPr/>
          </p:nvSpPr>
          <p:spPr bwMode="auto">
            <a:xfrm>
              <a:off x="3863" y="320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1" name="Freeform 168"/>
            <p:cNvSpPr>
              <a:spLocks/>
            </p:cNvSpPr>
            <p:nvPr/>
          </p:nvSpPr>
          <p:spPr bwMode="auto">
            <a:xfrm>
              <a:off x="3863" y="319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2" name="Freeform 169"/>
            <p:cNvSpPr>
              <a:spLocks/>
            </p:cNvSpPr>
            <p:nvPr/>
          </p:nvSpPr>
          <p:spPr bwMode="auto">
            <a:xfrm>
              <a:off x="3863" y="3186"/>
              <a:ext cx="6" cy="5"/>
            </a:xfrm>
            <a:custGeom>
              <a:avLst/>
              <a:gdLst>
                <a:gd name="T0" fmla="*/ 0 w 6"/>
                <a:gd name="T1" fmla="*/ 4 h 5"/>
                <a:gd name="T2" fmla="*/ 1 w 6"/>
                <a:gd name="T3" fmla="*/ 4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4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w 6"/>
                <a:gd name="T37" fmla="*/ 4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3" name="Freeform 170"/>
            <p:cNvSpPr>
              <a:spLocks/>
            </p:cNvSpPr>
            <p:nvPr/>
          </p:nvSpPr>
          <p:spPr bwMode="auto">
            <a:xfrm>
              <a:off x="3863" y="317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4" name="Freeform 171"/>
            <p:cNvSpPr>
              <a:spLocks/>
            </p:cNvSpPr>
            <p:nvPr/>
          </p:nvSpPr>
          <p:spPr bwMode="auto">
            <a:xfrm>
              <a:off x="3863" y="316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5" name="Freeform 172"/>
            <p:cNvSpPr>
              <a:spLocks/>
            </p:cNvSpPr>
            <p:nvPr/>
          </p:nvSpPr>
          <p:spPr bwMode="auto">
            <a:xfrm>
              <a:off x="3863" y="315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6" name="Freeform 173"/>
            <p:cNvSpPr>
              <a:spLocks/>
            </p:cNvSpPr>
            <p:nvPr/>
          </p:nvSpPr>
          <p:spPr bwMode="auto">
            <a:xfrm>
              <a:off x="3863" y="313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7" name="Freeform 174"/>
            <p:cNvSpPr>
              <a:spLocks/>
            </p:cNvSpPr>
            <p:nvPr/>
          </p:nvSpPr>
          <p:spPr bwMode="auto">
            <a:xfrm>
              <a:off x="3863" y="312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8" name="Freeform 175"/>
            <p:cNvSpPr>
              <a:spLocks/>
            </p:cNvSpPr>
            <p:nvPr/>
          </p:nvSpPr>
          <p:spPr bwMode="auto">
            <a:xfrm>
              <a:off x="3863" y="311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9" name="Freeform 176"/>
            <p:cNvSpPr>
              <a:spLocks/>
            </p:cNvSpPr>
            <p:nvPr/>
          </p:nvSpPr>
          <p:spPr bwMode="auto">
            <a:xfrm>
              <a:off x="3863" y="310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0" name="Freeform 177"/>
            <p:cNvSpPr>
              <a:spLocks/>
            </p:cNvSpPr>
            <p:nvPr/>
          </p:nvSpPr>
          <p:spPr bwMode="auto">
            <a:xfrm>
              <a:off x="3863" y="309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1" name="Freeform 178"/>
            <p:cNvSpPr>
              <a:spLocks/>
            </p:cNvSpPr>
            <p:nvPr/>
          </p:nvSpPr>
          <p:spPr bwMode="auto">
            <a:xfrm>
              <a:off x="3863" y="307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2" name="Freeform 179"/>
            <p:cNvSpPr>
              <a:spLocks/>
            </p:cNvSpPr>
            <p:nvPr/>
          </p:nvSpPr>
          <p:spPr bwMode="auto">
            <a:xfrm>
              <a:off x="3863" y="306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3" name="Freeform 180"/>
            <p:cNvSpPr>
              <a:spLocks/>
            </p:cNvSpPr>
            <p:nvPr/>
          </p:nvSpPr>
          <p:spPr bwMode="auto">
            <a:xfrm>
              <a:off x="3863" y="305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"/>
                <a:gd name="T55" fmla="*/ 0 h 5"/>
                <a:gd name="T56" fmla="*/ 6 w 6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4" name="Freeform 181"/>
            <p:cNvSpPr>
              <a:spLocks/>
            </p:cNvSpPr>
            <p:nvPr/>
          </p:nvSpPr>
          <p:spPr bwMode="auto">
            <a:xfrm>
              <a:off x="3863" y="304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5" name="Freeform 182"/>
            <p:cNvSpPr>
              <a:spLocks/>
            </p:cNvSpPr>
            <p:nvPr/>
          </p:nvSpPr>
          <p:spPr bwMode="auto">
            <a:xfrm>
              <a:off x="3863" y="303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6" name="Freeform 183"/>
            <p:cNvSpPr>
              <a:spLocks/>
            </p:cNvSpPr>
            <p:nvPr/>
          </p:nvSpPr>
          <p:spPr bwMode="auto">
            <a:xfrm>
              <a:off x="3863" y="302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7" name="Freeform 184"/>
            <p:cNvSpPr>
              <a:spLocks/>
            </p:cNvSpPr>
            <p:nvPr/>
          </p:nvSpPr>
          <p:spPr bwMode="auto">
            <a:xfrm>
              <a:off x="3863" y="300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8" name="Freeform 185"/>
            <p:cNvSpPr>
              <a:spLocks/>
            </p:cNvSpPr>
            <p:nvPr/>
          </p:nvSpPr>
          <p:spPr bwMode="auto">
            <a:xfrm>
              <a:off x="3863" y="299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9" name="Freeform 186"/>
            <p:cNvSpPr>
              <a:spLocks/>
            </p:cNvSpPr>
            <p:nvPr/>
          </p:nvSpPr>
          <p:spPr bwMode="auto">
            <a:xfrm>
              <a:off x="3863" y="298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0" name="Freeform 187"/>
            <p:cNvSpPr>
              <a:spLocks/>
            </p:cNvSpPr>
            <p:nvPr/>
          </p:nvSpPr>
          <p:spPr bwMode="auto">
            <a:xfrm>
              <a:off x="3863" y="297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1" name="Freeform 188"/>
            <p:cNvSpPr>
              <a:spLocks/>
            </p:cNvSpPr>
            <p:nvPr/>
          </p:nvSpPr>
          <p:spPr bwMode="auto">
            <a:xfrm>
              <a:off x="3863" y="296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2" name="Freeform 189"/>
            <p:cNvSpPr>
              <a:spLocks/>
            </p:cNvSpPr>
            <p:nvPr/>
          </p:nvSpPr>
          <p:spPr bwMode="auto">
            <a:xfrm>
              <a:off x="3863" y="294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3" name="Freeform 190"/>
            <p:cNvSpPr>
              <a:spLocks/>
            </p:cNvSpPr>
            <p:nvPr/>
          </p:nvSpPr>
          <p:spPr bwMode="auto">
            <a:xfrm>
              <a:off x="3863" y="293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4" name="Freeform 191"/>
            <p:cNvSpPr>
              <a:spLocks/>
            </p:cNvSpPr>
            <p:nvPr/>
          </p:nvSpPr>
          <p:spPr bwMode="auto">
            <a:xfrm>
              <a:off x="3863" y="292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5" name="Freeform 192"/>
            <p:cNvSpPr>
              <a:spLocks/>
            </p:cNvSpPr>
            <p:nvPr/>
          </p:nvSpPr>
          <p:spPr bwMode="auto">
            <a:xfrm>
              <a:off x="3863" y="291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6" name="Freeform 193"/>
            <p:cNvSpPr>
              <a:spLocks/>
            </p:cNvSpPr>
            <p:nvPr/>
          </p:nvSpPr>
          <p:spPr bwMode="auto">
            <a:xfrm>
              <a:off x="3863" y="290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7" name="Freeform 194"/>
            <p:cNvSpPr>
              <a:spLocks/>
            </p:cNvSpPr>
            <p:nvPr/>
          </p:nvSpPr>
          <p:spPr bwMode="auto">
            <a:xfrm>
              <a:off x="3863" y="289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8" name="Freeform 195"/>
            <p:cNvSpPr>
              <a:spLocks/>
            </p:cNvSpPr>
            <p:nvPr/>
          </p:nvSpPr>
          <p:spPr bwMode="auto">
            <a:xfrm>
              <a:off x="3863" y="287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9" name="Freeform 196"/>
            <p:cNvSpPr>
              <a:spLocks/>
            </p:cNvSpPr>
            <p:nvPr/>
          </p:nvSpPr>
          <p:spPr bwMode="auto">
            <a:xfrm>
              <a:off x="3863" y="286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0" name="Freeform 197"/>
            <p:cNvSpPr>
              <a:spLocks/>
            </p:cNvSpPr>
            <p:nvPr/>
          </p:nvSpPr>
          <p:spPr bwMode="auto">
            <a:xfrm>
              <a:off x="3863" y="285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1" name="Freeform 198"/>
            <p:cNvSpPr>
              <a:spLocks/>
            </p:cNvSpPr>
            <p:nvPr/>
          </p:nvSpPr>
          <p:spPr bwMode="auto">
            <a:xfrm>
              <a:off x="3863" y="284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2" name="Freeform 199"/>
            <p:cNvSpPr>
              <a:spLocks/>
            </p:cNvSpPr>
            <p:nvPr/>
          </p:nvSpPr>
          <p:spPr bwMode="auto">
            <a:xfrm>
              <a:off x="3863" y="283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3" name="Freeform 200"/>
            <p:cNvSpPr>
              <a:spLocks/>
            </p:cNvSpPr>
            <p:nvPr/>
          </p:nvSpPr>
          <p:spPr bwMode="auto">
            <a:xfrm>
              <a:off x="3863" y="281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4" name="Freeform 201"/>
            <p:cNvSpPr>
              <a:spLocks/>
            </p:cNvSpPr>
            <p:nvPr/>
          </p:nvSpPr>
          <p:spPr bwMode="auto">
            <a:xfrm>
              <a:off x="3863" y="280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5" name="Freeform 202"/>
            <p:cNvSpPr>
              <a:spLocks/>
            </p:cNvSpPr>
            <p:nvPr/>
          </p:nvSpPr>
          <p:spPr bwMode="auto">
            <a:xfrm>
              <a:off x="3863" y="279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0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0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6" name="Freeform 203"/>
            <p:cNvSpPr>
              <a:spLocks/>
            </p:cNvSpPr>
            <p:nvPr/>
          </p:nvSpPr>
          <p:spPr bwMode="auto">
            <a:xfrm>
              <a:off x="3863" y="278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7" name="Freeform 204"/>
            <p:cNvSpPr>
              <a:spLocks/>
            </p:cNvSpPr>
            <p:nvPr/>
          </p:nvSpPr>
          <p:spPr bwMode="auto">
            <a:xfrm>
              <a:off x="3863" y="277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8" name="Freeform 205"/>
            <p:cNvSpPr>
              <a:spLocks/>
            </p:cNvSpPr>
            <p:nvPr/>
          </p:nvSpPr>
          <p:spPr bwMode="auto">
            <a:xfrm>
              <a:off x="3863" y="276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9" name="Freeform 206"/>
            <p:cNvSpPr>
              <a:spLocks/>
            </p:cNvSpPr>
            <p:nvPr/>
          </p:nvSpPr>
          <p:spPr bwMode="auto">
            <a:xfrm>
              <a:off x="3863" y="274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0" name="Freeform 207"/>
            <p:cNvSpPr>
              <a:spLocks/>
            </p:cNvSpPr>
            <p:nvPr/>
          </p:nvSpPr>
          <p:spPr bwMode="auto">
            <a:xfrm>
              <a:off x="3863" y="273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1" name="Freeform 208"/>
            <p:cNvSpPr>
              <a:spLocks/>
            </p:cNvSpPr>
            <p:nvPr/>
          </p:nvSpPr>
          <p:spPr bwMode="auto">
            <a:xfrm>
              <a:off x="3863" y="2725"/>
              <a:ext cx="6" cy="5"/>
            </a:xfrm>
            <a:custGeom>
              <a:avLst/>
              <a:gdLst>
                <a:gd name="T0" fmla="*/ 0 w 6"/>
                <a:gd name="T1" fmla="*/ 4 h 5"/>
                <a:gd name="T2" fmla="*/ 1 w 6"/>
                <a:gd name="T3" fmla="*/ 4 h 5"/>
                <a:gd name="T4" fmla="*/ 2 w 6"/>
                <a:gd name="T5" fmla="*/ 5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5 h 5"/>
                <a:gd name="T12" fmla="*/ 5 w 6"/>
                <a:gd name="T13" fmla="*/ 4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w 6"/>
                <a:gd name="T37" fmla="*/ 4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2" name="Freeform 209"/>
            <p:cNvSpPr>
              <a:spLocks/>
            </p:cNvSpPr>
            <p:nvPr/>
          </p:nvSpPr>
          <p:spPr bwMode="auto">
            <a:xfrm>
              <a:off x="3863" y="271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3" name="Freeform 210"/>
            <p:cNvSpPr>
              <a:spLocks/>
            </p:cNvSpPr>
            <p:nvPr/>
          </p:nvSpPr>
          <p:spPr bwMode="auto">
            <a:xfrm>
              <a:off x="3863" y="270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4" name="Freeform 211"/>
            <p:cNvSpPr>
              <a:spLocks/>
            </p:cNvSpPr>
            <p:nvPr/>
          </p:nvSpPr>
          <p:spPr bwMode="auto">
            <a:xfrm>
              <a:off x="3863" y="268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5" name="Freeform 212"/>
            <p:cNvSpPr>
              <a:spLocks/>
            </p:cNvSpPr>
            <p:nvPr/>
          </p:nvSpPr>
          <p:spPr bwMode="auto">
            <a:xfrm>
              <a:off x="3863" y="267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6" name="Freeform 213"/>
            <p:cNvSpPr>
              <a:spLocks/>
            </p:cNvSpPr>
            <p:nvPr/>
          </p:nvSpPr>
          <p:spPr bwMode="auto">
            <a:xfrm>
              <a:off x="3863" y="266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7" name="Freeform 214"/>
            <p:cNvSpPr>
              <a:spLocks/>
            </p:cNvSpPr>
            <p:nvPr/>
          </p:nvSpPr>
          <p:spPr bwMode="auto">
            <a:xfrm>
              <a:off x="3863" y="265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8" name="Freeform 215"/>
            <p:cNvSpPr>
              <a:spLocks/>
            </p:cNvSpPr>
            <p:nvPr/>
          </p:nvSpPr>
          <p:spPr bwMode="auto">
            <a:xfrm>
              <a:off x="3863" y="264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9" name="Freeform 216"/>
            <p:cNvSpPr>
              <a:spLocks/>
            </p:cNvSpPr>
            <p:nvPr/>
          </p:nvSpPr>
          <p:spPr bwMode="auto">
            <a:xfrm>
              <a:off x="3863" y="263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0" name="Freeform 217"/>
            <p:cNvSpPr>
              <a:spLocks/>
            </p:cNvSpPr>
            <p:nvPr/>
          </p:nvSpPr>
          <p:spPr bwMode="auto">
            <a:xfrm>
              <a:off x="3863" y="261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1" name="Rectangle 218"/>
            <p:cNvSpPr>
              <a:spLocks noChangeArrowheads="1"/>
            </p:cNvSpPr>
            <p:nvPr/>
          </p:nvSpPr>
          <p:spPr bwMode="auto">
            <a:xfrm>
              <a:off x="3632" y="3017"/>
              <a:ext cx="3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2" name="Rectangle 219"/>
            <p:cNvSpPr>
              <a:spLocks noChangeArrowheads="1"/>
            </p:cNvSpPr>
            <p:nvPr/>
          </p:nvSpPr>
          <p:spPr bwMode="auto">
            <a:xfrm>
              <a:off x="3728" y="2988"/>
              <a:ext cx="18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b="1">
                  <a:solidFill>
                    <a:srgbClr val="000000"/>
                  </a:solidFill>
                </a:rPr>
                <a:t>1000</a:t>
              </a:r>
              <a:endParaRPr lang="es-ES"/>
            </a:p>
          </p:txBody>
        </p:sp>
        <p:sp>
          <p:nvSpPr>
            <p:cNvPr id="6243" name="Rectangle 220"/>
            <p:cNvSpPr>
              <a:spLocks noChangeArrowheads="1"/>
            </p:cNvSpPr>
            <p:nvPr/>
          </p:nvSpPr>
          <p:spPr bwMode="auto">
            <a:xfrm>
              <a:off x="3856" y="3048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b="1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44" name="Line 221"/>
            <p:cNvSpPr>
              <a:spLocks noChangeShapeType="1"/>
            </p:cNvSpPr>
            <p:nvPr/>
          </p:nvSpPr>
          <p:spPr bwMode="auto">
            <a:xfrm>
              <a:off x="3351" y="3286"/>
              <a:ext cx="597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245" name="Freeform 222"/>
            <p:cNvSpPr>
              <a:spLocks/>
            </p:cNvSpPr>
            <p:nvPr/>
          </p:nvSpPr>
          <p:spPr bwMode="auto">
            <a:xfrm>
              <a:off x="3935" y="3467"/>
              <a:ext cx="71" cy="61"/>
            </a:xfrm>
            <a:custGeom>
              <a:avLst/>
              <a:gdLst>
                <a:gd name="T0" fmla="*/ 0 w 71"/>
                <a:gd name="T1" fmla="*/ 61 h 61"/>
                <a:gd name="T2" fmla="*/ 71 w 71"/>
                <a:gd name="T3" fmla="*/ 52 h 61"/>
                <a:gd name="T4" fmla="*/ 22 w 71"/>
                <a:gd name="T5" fmla="*/ 0 h 61"/>
                <a:gd name="T6" fmla="*/ 0 w 71"/>
                <a:gd name="T7" fmla="*/ 61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1"/>
                <a:gd name="T13" fmla="*/ 0 h 61"/>
                <a:gd name="T14" fmla="*/ 71 w 71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1" h="61">
                  <a:moveTo>
                    <a:pt x="0" y="61"/>
                  </a:moveTo>
                  <a:lnTo>
                    <a:pt x="71" y="52"/>
                  </a:lnTo>
                  <a:lnTo>
                    <a:pt x="22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6" name="Rectangle 223"/>
            <p:cNvSpPr>
              <a:spLocks noChangeArrowheads="1"/>
            </p:cNvSpPr>
            <p:nvPr/>
          </p:nvSpPr>
          <p:spPr bwMode="auto">
            <a:xfrm>
              <a:off x="2976" y="3169"/>
              <a:ext cx="43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7" name="Rectangle 224"/>
            <p:cNvSpPr>
              <a:spLocks noChangeArrowheads="1"/>
            </p:cNvSpPr>
            <p:nvPr/>
          </p:nvSpPr>
          <p:spPr bwMode="auto">
            <a:xfrm>
              <a:off x="3035" y="3201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Cut</a:t>
              </a:r>
              <a:endParaRPr lang="es-ES" sz="2000"/>
            </a:p>
          </p:txBody>
        </p:sp>
        <p:sp>
          <p:nvSpPr>
            <p:cNvPr id="6248" name="Rectangle 225"/>
            <p:cNvSpPr>
              <a:spLocks noChangeArrowheads="1"/>
            </p:cNvSpPr>
            <p:nvPr/>
          </p:nvSpPr>
          <p:spPr bwMode="auto">
            <a:xfrm>
              <a:off x="3178" y="3201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6249" name="Rectangle 226"/>
            <p:cNvSpPr>
              <a:spLocks noChangeArrowheads="1"/>
            </p:cNvSpPr>
            <p:nvPr/>
          </p:nvSpPr>
          <p:spPr bwMode="auto">
            <a:xfrm>
              <a:off x="3211" y="3201"/>
              <a:ext cx="7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in</a:t>
              </a:r>
              <a:endParaRPr lang="es-ES" sz="2000"/>
            </a:p>
          </p:txBody>
        </p:sp>
        <p:sp>
          <p:nvSpPr>
            <p:cNvPr id="6250" name="Rectangle 227"/>
            <p:cNvSpPr>
              <a:spLocks noChangeArrowheads="1"/>
            </p:cNvSpPr>
            <p:nvPr/>
          </p:nvSpPr>
          <p:spPr bwMode="auto">
            <a:xfrm>
              <a:off x="3288" y="3201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51" name="Line 228"/>
            <p:cNvSpPr>
              <a:spLocks noChangeShapeType="1"/>
            </p:cNvSpPr>
            <p:nvPr/>
          </p:nvSpPr>
          <p:spPr bwMode="auto">
            <a:xfrm flipV="1">
              <a:off x="4897" y="3099"/>
              <a:ext cx="421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252" name="Freeform 229"/>
            <p:cNvSpPr>
              <a:spLocks/>
            </p:cNvSpPr>
            <p:nvPr/>
          </p:nvSpPr>
          <p:spPr bwMode="auto">
            <a:xfrm>
              <a:off x="4850" y="3431"/>
              <a:ext cx="70" cy="67"/>
            </a:xfrm>
            <a:custGeom>
              <a:avLst/>
              <a:gdLst>
                <a:gd name="T0" fmla="*/ 29 w 70"/>
                <a:gd name="T1" fmla="*/ 0 h 67"/>
                <a:gd name="T2" fmla="*/ 0 w 70"/>
                <a:gd name="T3" fmla="*/ 67 h 67"/>
                <a:gd name="T4" fmla="*/ 70 w 70"/>
                <a:gd name="T5" fmla="*/ 49 h 67"/>
                <a:gd name="T6" fmla="*/ 29 w 70"/>
                <a:gd name="T7" fmla="*/ 0 h 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67"/>
                <a:gd name="T14" fmla="*/ 70 w 70"/>
                <a:gd name="T15" fmla="*/ 67 h 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67">
                  <a:moveTo>
                    <a:pt x="29" y="0"/>
                  </a:moveTo>
                  <a:lnTo>
                    <a:pt x="0" y="67"/>
                  </a:lnTo>
                  <a:lnTo>
                    <a:pt x="70" y="4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53" name="Rectangle 230"/>
            <p:cNvSpPr>
              <a:spLocks noChangeArrowheads="1"/>
            </p:cNvSpPr>
            <p:nvPr/>
          </p:nvSpPr>
          <p:spPr bwMode="auto">
            <a:xfrm>
              <a:off x="5318" y="2935"/>
              <a:ext cx="438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54" name="Rectangle 231"/>
            <p:cNvSpPr>
              <a:spLocks noChangeArrowheads="1"/>
            </p:cNvSpPr>
            <p:nvPr/>
          </p:nvSpPr>
          <p:spPr bwMode="auto">
            <a:xfrm>
              <a:off x="5377" y="2967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Cut</a:t>
              </a:r>
              <a:endParaRPr lang="es-ES" sz="2000"/>
            </a:p>
          </p:txBody>
        </p:sp>
        <p:sp>
          <p:nvSpPr>
            <p:cNvPr id="6255" name="Rectangle 232"/>
            <p:cNvSpPr>
              <a:spLocks noChangeArrowheads="1"/>
            </p:cNvSpPr>
            <p:nvPr/>
          </p:nvSpPr>
          <p:spPr bwMode="auto">
            <a:xfrm>
              <a:off x="5520" y="2967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6256" name="Rectangle 233"/>
            <p:cNvSpPr>
              <a:spLocks noChangeArrowheads="1"/>
            </p:cNvSpPr>
            <p:nvPr/>
          </p:nvSpPr>
          <p:spPr bwMode="auto">
            <a:xfrm>
              <a:off x="5552" y="2967"/>
              <a:ext cx="12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out</a:t>
              </a:r>
              <a:endParaRPr lang="es-ES" sz="2000"/>
            </a:p>
          </p:txBody>
        </p:sp>
        <p:sp>
          <p:nvSpPr>
            <p:cNvPr id="6257" name="Rectangle 234"/>
            <p:cNvSpPr>
              <a:spLocks noChangeArrowheads="1"/>
            </p:cNvSpPr>
            <p:nvPr/>
          </p:nvSpPr>
          <p:spPr bwMode="auto">
            <a:xfrm>
              <a:off x="5679" y="2967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58" name="Rectangle 235"/>
            <p:cNvSpPr>
              <a:spLocks noChangeArrowheads="1"/>
            </p:cNvSpPr>
            <p:nvPr/>
          </p:nvSpPr>
          <p:spPr bwMode="auto">
            <a:xfrm>
              <a:off x="5769" y="364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</p:grp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928813" y="1684338"/>
          <a:ext cx="5214937" cy="1030287"/>
        </p:xfrm>
        <a:graphic>
          <a:graphicData uri="http://schemas.openxmlformats.org/presentationml/2006/ole">
            <p:oleObj spid="_x0000_s184322" name="Microsoft Editor de ecuaciones 3.0" r:id="rId5" imgW="1993680" imgH="393480" progId="Equation.3">
              <p:embed/>
            </p:oleObj>
          </a:graphicData>
        </a:graphic>
      </p:graphicFrame>
      <p:sp>
        <p:nvSpPr>
          <p:cNvPr id="114" name="1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1F60E5-EC2E-4F3E-81A5-EFD99C066DE2}" type="slidenum">
              <a:rPr lang="es-ES" smtClean="0"/>
              <a:pPr>
                <a:defRPr/>
              </a:pPr>
              <a:t>33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1397306"/>
          </a:xfrm>
        </p:spPr>
        <p:txBody>
          <a:bodyPr>
            <a:spAutoFit/>
          </a:bodyPr>
          <a:lstStyle/>
          <a:p>
            <a:pPr marL="495300" indent="-495300" eaLnBrk="1" hangingPunct="1">
              <a:lnSpc>
                <a:spcPct val="120000"/>
              </a:lnSpc>
              <a:buNone/>
            </a:pPr>
            <a:r>
              <a:rPr lang="es-CL" sz="2400" dirty="0" smtClean="0"/>
              <a:t>2.	Selección de la tecnología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Descripción</a:t>
            </a:r>
            <a:r>
              <a:rPr lang="en-US" sz="2000" dirty="0" smtClean="0"/>
              <a:t> de la </a:t>
            </a:r>
            <a:r>
              <a:rPr lang="en-US" sz="2000" dirty="0" err="1" smtClean="0"/>
              <a:t>tecnología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Comparación</a:t>
            </a:r>
            <a:r>
              <a:rPr lang="en-US" sz="2000" dirty="0" smtClean="0"/>
              <a:t> de </a:t>
            </a:r>
            <a:r>
              <a:rPr lang="en-US" sz="2000" dirty="0" err="1" smtClean="0"/>
              <a:t>tecnologías</a:t>
            </a:r>
            <a:endParaRPr lang="en-US" sz="20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285867" y="2651136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34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2"/>
          <p:cNvSpPr>
            <a:spLocks noChangeArrowheads="1"/>
          </p:cNvSpPr>
          <p:nvPr/>
        </p:nvSpPr>
        <p:spPr bwMode="auto">
          <a:xfrm>
            <a:off x="357158" y="285728"/>
            <a:ext cx="835824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Resumen conceptual: selección de tecnología</a:t>
            </a:r>
            <a:endParaRPr lang="en-US" sz="3200" b="1" dirty="0"/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7F86399-C9E0-47B0-BBF3-F7463873ED05}" type="slidenum">
              <a:rPr lang="es-ES" smtClean="0"/>
              <a:pPr>
                <a:defRPr/>
              </a:pPr>
              <a:t>35</a:t>
            </a:fld>
            <a:endParaRPr lang="es-ES"/>
          </a:p>
        </p:txBody>
      </p:sp>
      <p:graphicFrame>
        <p:nvGraphicFramePr>
          <p:cNvPr id="13" name="12 Diagrama"/>
          <p:cNvGraphicFramePr/>
          <p:nvPr/>
        </p:nvGraphicFramePr>
        <p:xfrm>
          <a:off x="714348" y="1500174"/>
          <a:ext cx="785818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357158" y="1500174"/>
            <a:ext cx="8429684" cy="1988237"/>
          </a:xfrm>
        </p:spPr>
        <p:txBody>
          <a:bodyPr wrap="square">
            <a:spAutoFit/>
          </a:bodyPr>
          <a:lstStyle/>
          <a:p>
            <a:pPr eaLnBrk="1" hangingPunct="1"/>
            <a:r>
              <a:rPr lang="es-ES" sz="2800" dirty="0" smtClean="0"/>
              <a:t>Para aplicaciones locales (rurales).</a:t>
            </a:r>
          </a:p>
          <a:p>
            <a:pPr eaLnBrk="1" hangingPunct="1"/>
            <a:r>
              <a:rPr lang="es-ES" sz="2800" dirty="0" smtClean="0"/>
              <a:t>Se puede vender el excedente energético a la red eléctrica.</a:t>
            </a:r>
          </a:p>
          <a:p>
            <a:pPr eaLnBrk="1" hangingPunct="1"/>
            <a:r>
              <a:rPr lang="es-ES" sz="2800" dirty="0" smtClean="0"/>
              <a:t>Proyectos de generación eólica (mediana-gran escala).</a:t>
            </a:r>
          </a:p>
        </p:txBody>
      </p:sp>
      <p:sp>
        <p:nvSpPr>
          <p:cNvPr id="37893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Escala de aplicación</a:t>
            </a:r>
            <a:endParaRPr lang="en-US" sz="3200" b="1" dirty="0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7A68A-5CE1-47AC-9321-9FB62BA77C98}" type="slidenum">
              <a:rPr lang="es-ES" smtClean="0"/>
              <a:pPr>
                <a:defRPr/>
              </a:pPr>
              <a:t>36</a:t>
            </a:fld>
            <a:endParaRPr lang="es-ES"/>
          </a:p>
        </p:txBody>
      </p:sp>
      <p:sp>
        <p:nvSpPr>
          <p:cNvPr id="8" name="Rectangle 1"/>
          <p:cNvSpPr>
            <a:spLocks noGrp="1" noChangeArrowheads="1"/>
          </p:cNvSpPr>
          <p:nvPr>
            <p:ph type="title"/>
          </p:nvPr>
        </p:nvSpPr>
        <p:spPr>
          <a:xfrm>
            <a:off x="428596" y="857232"/>
            <a:ext cx="7808912" cy="625475"/>
          </a:xfrm>
        </p:spPr>
        <p:txBody>
          <a:bodyPr lIns="90000" tIns="46800" rIns="90000" bIns="46800" anchor="b"/>
          <a:lstStyle/>
          <a:p>
            <a:pPr algn="l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3200" b="1" dirty="0" smtClean="0">
                <a:solidFill>
                  <a:srgbClr val="FF0000"/>
                </a:solidFill>
              </a:rPr>
              <a:t>Generación de energía eléctrica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357158" y="4388979"/>
            <a:ext cx="8429684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Molinos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</a:t>
            </a:r>
            <a:r>
              <a:rPr lang="es-ES" sz="2800" dirty="0" smtClean="0">
                <a:latin typeface="+mn-lt"/>
                <a:cs typeface="+mn-cs"/>
              </a:rPr>
              <a:t> 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procesos agrícolas (molienda).</a:t>
            </a: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Molinos</a:t>
            </a:r>
            <a:r>
              <a:rPr kumimoji="0" lang="es-ES" sz="28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para bombeo de agua.</a:t>
            </a:r>
            <a:endParaRPr kumimoji="0" lang="es-E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Rectangle 1"/>
          <p:cNvSpPr txBox="1">
            <a:spLocks noChangeArrowheads="1"/>
          </p:cNvSpPr>
          <p:nvPr/>
        </p:nvSpPr>
        <p:spPr bwMode="auto">
          <a:xfrm>
            <a:off x="428596" y="3746037"/>
            <a:ext cx="7808912" cy="6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Otros usos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6" descr="C:\COMPARTIR\fotos\Bornay 850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3500430" y="3025595"/>
            <a:ext cx="5643571" cy="383240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Picture 2" descr="C:\COMPARTIR\TERMOTECNIA\casa_danes.jpg"/>
          <p:cNvPicPr>
            <a:picLocks noChangeAspect="1" noChangeArrowheads="1"/>
          </p:cNvPicPr>
          <p:nvPr/>
        </p:nvPicPr>
        <p:blipFill>
          <a:blip r:embed="rId3">
            <a:lum bright="24000" contrast="24000"/>
          </a:blip>
          <a:srcRect/>
          <a:stretch>
            <a:fillRect/>
          </a:stretch>
        </p:blipFill>
        <p:spPr bwMode="auto">
          <a:xfrm>
            <a:off x="0" y="1142983"/>
            <a:ext cx="5643570" cy="364811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Rectangle 1"/>
          <p:cNvSpPr txBox="1">
            <a:spLocks noChangeArrowheads="1"/>
          </p:cNvSpPr>
          <p:nvPr/>
        </p:nvSpPr>
        <p:spPr bwMode="auto">
          <a:xfrm>
            <a:off x="428625" y="642938"/>
            <a:ext cx="7808913" cy="50006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Sistemas aislados de baja Potencia</a:t>
            </a:r>
          </a:p>
        </p:txBody>
      </p:sp>
      <p:sp>
        <p:nvSpPr>
          <p:cNvPr id="64517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D84B2A-7595-4D62-832C-B8AB6AB89DFF}" type="slidenum">
              <a:rPr lang="es-ES" smtClean="0"/>
              <a:pPr>
                <a:defRPr/>
              </a:pPr>
              <a:t>37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7" name="Picture 7" descr="casa4_mod"/>
          <p:cNvPicPr>
            <a:picLocks noChangeAspect="1" noChangeArrowheads="1"/>
          </p:cNvPicPr>
          <p:nvPr/>
        </p:nvPicPr>
        <p:blipFill>
          <a:blip r:embed="rId3"/>
          <a:srcRect l="3914" t="7446" r="3253" b="6133"/>
          <a:stretch>
            <a:fillRect/>
          </a:stretch>
        </p:blipFill>
        <p:spPr bwMode="auto">
          <a:xfrm>
            <a:off x="1211263" y="1285875"/>
            <a:ext cx="6646862" cy="4857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ectangle 1"/>
          <p:cNvSpPr txBox="1">
            <a:spLocks noChangeArrowheads="1"/>
          </p:cNvSpPr>
          <p:nvPr/>
        </p:nvSpPr>
        <p:spPr>
          <a:xfrm>
            <a:off x="714375" y="857250"/>
            <a:ext cx="7808913" cy="4476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Modo de Operación: alimentando una Red</a:t>
            </a:r>
          </a:p>
        </p:txBody>
      </p:sp>
      <p:sp>
        <p:nvSpPr>
          <p:cNvPr id="67588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4D3038-E712-488C-A473-9B788BCA0DA0}" type="slidenum">
              <a:rPr lang="es-ES" smtClean="0"/>
              <a:pPr>
                <a:defRPr/>
              </a:pPr>
              <a:t>38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7" descr="img00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285875"/>
            <a:ext cx="8388350" cy="5491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8611" name="Picture 10" descr="BD0697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0" y="1285875"/>
            <a:ext cx="16891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28613" y="0"/>
            <a:ext cx="8386762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Granjas eólicas</a:t>
            </a:r>
          </a:p>
        </p:txBody>
      </p:sp>
      <p:sp>
        <p:nvSpPr>
          <p:cNvPr id="68613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FED545-3440-4478-ABF7-E5FDC862422E}" type="slidenum">
              <a:rPr lang="es-ES" smtClean="0"/>
              <a:pPr>
                <a:defRPr/>
              </a:pPr>
              <a:t>39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2349500"/>
          </a:xfrm>
        </p:spPr>
        <p:txBody>
          <a:bodyPr/>
          <a:lstStyle/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s-CL" sz="2400" dirty="0" smtClean="0"/>
              <a:t>Existencia del Recurso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Origen del </a:t>
            </a:r>
            <a:r>
              <a:rPr lang="en-US" sz="2000" dirty="0" err="1" smtClean="0"/>
              <a:t>viento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mide</a:t>
            </a:r>
            <a:r>
              <a:rPr lang="en-US" sz="2000" dirty="0" smtClean="0"/>
              <a:t> el </a:t>
            </a:r>
            <a:r>
              <a:rPr lang="en-US" sz="2000" dirty="0" err="1" smtClean="0"/>
              <a:t>viento</a:t>
            </a:r>
            <a:r>
              <a:rPr lang="en-US" sz="2000" dirty="0" smtClean="0"/>
              <a:t>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 </a:t>
            </a:r>
            <a:r>
              <a:rPr lang="en-US" sz="2000" dirty="0" err="1" smtClean="0"/>
              <a:t>eólico</a:t>
            </a:r>
            <a:r>
              <a:rPr lang="en-US" sz="2000" dirty="0" smtClean="0"/>
              <a:t> local?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puede</a:t>
            </a:r>
            <a:r>
              <a:rPr lang="en-US" sz="2000" dirty="0" smtClean="0"/>
              <a:t> </a:t>
            </a:r>
            <a:r>
              <a:rPr lang="en-US" sz="2000" dirty="0" err="1" smtClean="0"/>
              <a:t>aprovechar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?</a:t>
            </a:r>
          </a:p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285867" y="2651136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4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img00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1101725"/>
            <a:ext cx="8529637" cy="5684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5750" y="0"/>
            <a:ext cx="8386763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Granjas eólicas</a:t>
            </a:r>
          </a:p>
        </p:txBody>
      </p:sp>
      <p:sp>
        <p:nvSpPr>
          <p:cNvPr id="69636" name="Rectangle 2"/>
          <p:cNvSpPr>
            <a:spLocks noChangeArrowheads="1"/>
          </p:cNvSpPr>
          <p:nvPr/>
        </p:nvSpPr>
        <p:spPr bwMode="auto">
          <a:xfrm>
            <a:off x="1106488" y="185738"/>
            <a:ext cx="67802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D3A1AC1-7D52-4A3D-951C-7EFD82FEBB72}" type="slidenum">
              <a:rPr lang="es-ES" smtClean="0"/>
              <a:pPr>
                <a:defRPr/>
              </a:pPr>
              <a:t>40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ChangeArrowheads="1"/>
          </p:cNvSpPr>
          <p:nvPr>
            <p:ph type="title"/>
          </p:nvPr>
        </p:nvSpPr>
        <p:spPr>
          <a:xfrm>
            <a:off x="785813" y="785813"/>
            <a:ext cx="7807325" cy="1000125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smtClean="0">
                <a:solidFill>
                  <a:srgbClr val="FF0000"/>
                </a:solidFill>
              </a:rPr>
              <a:t>Granjas eólicas en el mar </a:t>
            </a:r>
            <a:br>
              <a:rPr lang="es-ES" sz="2800" b="1" smtClean="0">
                <a:solidFill>
                  <a:srgbClr val="FF0000"/>
                </a:solidFill>
              </a:rPr>
            </a:br>
            <a:r>
              <a:rPr lang="es-ES" sz="2800" b="1" smtClean="0">
                <a:solidFill>
                  <a:srgbClr val="FF0000"/>
                </a:solidFill>
              </a:rPr>
              <a:t>(offshore)</a:t>
            </a:r>
            <a:endParaRPr lang="es-CL" sz="2800" b="1" smtClean="0">
              <a:solidFill>
                <a:srgbClr val="FF0000"/>
              </a:solidFill>
            </a:endParaRPr>
          </a:p>
        </p:txBody>
      </p:sp>
      <p:pic>
        <p:nvPicPr>
          <p:cNvPr id="71683" name="Picture 4" descr="tun-pic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3125"/>
            <a:ext cx="9144000" cy="311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4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FF5219-69B9-4F85-A204-9722C3CAF0A5}" type="slidenum">
              <a:rPr lang="es-ES" smtClean="0"/>
              <a:pPr>
                <a:defRPr/>
              </a:pPr>
              <a:t>41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666750"/>
            <a:ext cx="7807325" cy="619125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smtClean="0">
                <a:solidFill>
                  <a:srgbClr val="FF0000"/>
                </a:solidFill>
              </a:rPr>
              <a:t>Bombeo</a:t>
            </a:r>
            <a:endParaRPr lang="es-CL" sz="2800" b="1" smtClean="0">
              <a:solidFill>
                <a:srgbClr val="FF0000"/>
              </a:solidFill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3125" y="4714884"/>
            <a:ext cx="7342188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0" y="1285875"/>
            <a:ext cx="9096375" cy="150018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es-ES" sz="2800" kern="0" dirty="0">
                <a:latin typeface="+mn-lt"/>
                <a:cs typeface="+mn-cs"/>
              </a:rPr>
              <a:t>Bombas de agua requieren de un alto torque inicial y por ende de un alto índice de solidez.</a:t>
            </a:r>
            <a:endParaRPr lang="es-CL" sz="2800" kern="0" dirty="0">
              <a:latin typeface="+mn-lt"/>
              <a:cs typeface="+mn-cs"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214313" y="5072063"/>
          <a:ext cx="1490662" cy="515937"/>
        </p:xfrm>
        <a:graphic>
          <a:graphicData uri="http://schemas.openxmlformats.org/presentationml/2006/ole">
            <p:oleObj spid="_x0000_s179202" name="Ecuación" r:id="rId4" imgW="660240" imgH="228600" progId="Equation.3">
              <p:embed/>
            </p:oleObj>
          </a:graphicData>
        </a:graphic>
      </p:graphicFrame>
      <p:pic>
        <p:nvPicPr>
          <p:cNvPr id="717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214563"/>
            <a:ext cx="59055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5" name="8 CuadroTexto"/>
          <p:cNvSpPr txBox="1">
            <a:spLocks noChangeArrowheads="1"/>
          </p:cNvSpPr>
          <p:nvPr/>
        </p:nvSpPr>
        <p:spPr bwMode="auto">
          <a:xfrm>
            <a:off x="4000500" y="6667500"/>
            <a:ext cx="5214938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Fuente: C. Silva, UAI</a:t>
            </a:r>
            <a:endParaRPr lang="es-CL" sz="2400" b="1" i="1"/>
          </a:p>
        </p:txBody>
      </p:sp>
      <p:sp>
        <p:nvSpPr>
          <p:cNvPr id="7176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CB79D7-1CCD-4175-B4B2-80B7996D7DB8}" type="slidenum">
              <a:rPr lang="es-ES" smtClean="0"/>
              <a:pPr>
                <a:defRPr/>
              </a:pPr>
              <a:t>42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7AFF89-3834-4853-BA76-AD92F3760FB7}" type="slidenum">
              <a:rPr lang="es-ES" smtClean="0"/>
              <a:pPr>
                <a:defRPr/>
              </a:pPr>
              <a:t>43</a:t>
            </a:fld>
            <a:endParaRPr lang="es-ES"/>
          </a:p>
        </p:txBody>
      </p:sp>
      <p:pic>
        <p:nvPicPr>
          <p:cNvPr id="5734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13" y="1071563"/>
            <a:ext cx="1924050" cy="40862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734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63625"/>
            <a:ext cx="4227513" cy="3222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427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52563" y="3286125"/>
            <a:ext cx="5334000" cy="319087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571500" y="428625"/>
            <a:ext cx="7808913" cy="45402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Maximizando el Potencial aprovechable…</a:t>
            </a:r>
          </a:p>
        </p:txBody>
      </p:sp>
      <p:sp>
        <p:nvSpPr>
          <p:cNvPr id="57351" name="Rectangle 2"/>
          <p:cNvSpPr>
            <a:spLocks noChangeArrowheads="1"/>
          </p:cNvSpPr>
          <p:nvPr/>
        </p:nvSpPr>
        <p:spPr bwMode="auto">
          <a:xfrm>
            <a:off x="1149350" y="0"/>
            <a:ext cx="6780213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Descripción de tecnología</a:t>
            </a:r>
            <a:endParaRPr lang="en-US" sz="3200" b="1"/>
          </a:p>
        </p:txBody>
      </p:sp>
      <p:pic>
        <p:nvPicPr>
          <p:cNvPr id="57352" name="Picture 2"/>
          <p:cNvPicPr>
            <a:picLocks noChangeAspect="1" noChangeArrowheads="1"/>
          </p:cNvPicPr>
          <p:nvPr/>
        </p:nvPicPr>
        <p:blipFill>
          <a:blip r:embed="rId5"/>
          <a:srcRect l="55254" t="94434"/>
          <a:stretch>
            <a:fillRect/>
          </a:stretch>
        </p:blipFill>
        <p:spPr bwMode="auto">
          <a:xfrm>
            <a:off x="6572250" y="6215063"/>
            <a:ext cx="1633538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E34EF6-D777-42A9-BDD1-778436AD46CD}" type="slidenum">
              <a:rPr lang="es-ES" smtClean="0"/>
              <a:pPr>
                <a:defRPr/>
              </a:pPr>
              <a:t>44</a:t>
            </a:fld>
            <a:endParaRPr lang="es-ES"/>
          </a:p>
        </p:txBody>
      </p:sp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571500" y="785813"/>
            <a:ext cx="7808913" cy="45402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Maximizando el Potencial aprovechable…</a:t>
            </a:r>
          </a:p>
        </p:txBody>
      </p:sp>
      <p:pic>
        <p:nvPicPr>
          <p:cNvPr id="58372" name="Picture 10" descr="http://thales.cica.es/rd/Recursos/rd99/ed99-0226-01/bipal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1285875"/>
            <a:ext cx="2336800" cy="357187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8373" name="AutoShape 12" descr="http://www.panoramio.com/photos/original/2007369.jpg"/>
          <p:cNvSpPr>
            <a:spLocks noChangeAspect="1" noChangeArrowheads="1"/>
          </p:cNvSpPr>
          <p:nvPr/>
        </p:nvSpPr>
        <p:spPr bwMode="auto">
          <a:xfrm>
            <a:off x="63500" y="-136525"/>
            <a:ext cx="3619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58374" name="AutoShape 14" descr="http://www.panoramio.com/photos/original/2007369.jpg"/>
          <p:cNvSpPr>
            <a:spLocks noChangeAspect="1" noChangeArrowheads="1"/>
          </p:cNvSpPr>
          <p:nvPr/>
        </p:nvSpPr>
        <p:spPr bwMode="auto">
          <a:xfrm>
            <a:off x="63500" y="-136525"/>
            <a:ext cx="36195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58375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50" y="1714500"/>
            <a:ext cx="2378075" cy="3205163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8376" name="Picture 4" descr="http://t2.gstatic.com/images?q=tbn:TqVqaRVoTUR94M:http://www.educambiente.it/energie_rinnovabili/disegni/eolico%2520monopala%2520riva.jpg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5" y="4500563"/>
            <a:ext cx="2174875" cy="1571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58377" name="Picture 16"/>
          <p:cNvPicPr>
            <a:picLocks noChangeAspect="1" noChangeArrowheads="1"/>
          </p:cNvPicPr>
          <p:nvPr/>
        </p:nvPicPr>
        <p:blipFill>
          <a:blip r:embed="rId6"/>
          <a:srcRect l="9966" t="5482" r="12309" b="9550"/>
          <a:stretch>
            <a:fillRect/>
          </a:stretch>
        </p:blipFill>
        <p:spPr bwMode="auto">
          <a:xfrm>
            <a:off x="4643438" y="3500438"/>
            <a:ext cx="4071937" cy="3236912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58378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Descripción de tecnología</a:t>
            </a:r>
            <a:endParaRPr lang="en-US" sz="3200" b="1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idx="1"/>
          </p:nvPr>
        </p:nvSpPr>
        <p:spPr>
          <a:xfrm>
            <a:off x="214313" y="2246178"/>
            <a:ext cx="8929687" cy="2185214"/>
          </a:xfrm>
        </p:spPr>
        <p:txBody>
          <a:bodyPr>
            <a:spAutoFit/>
          </a:bodyPr>
          <a:lstStyle/>
          <a:p>
            <a:pPr eaLnBrk="1" hangingPunct="1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Captan el viento con el eje paralelo a la dirección del viento.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Tienen bajo índice de solidez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Necesitan orientarse en la dirección principal del viento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Tienen bajo torque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Presentan buena eficiencia en la conversión de energía eólica en energía aprovechable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4B08DB-BDB8-4E21-BEE2-D884149AB1F8}" type="slidenum">
              <a:rPr lang="es-ES" smtClean="0"/>
              <a:pPr>
                <a:defRPr/>
              </a:pPr>
              <a:t>45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la tecnología</a:t>
            </a:r>
            <a:endParaRPr lang="en-US" sz="3200" b="1" dirty="0"/>
          </a:p>
        </p:txBody>
      </p:sp>
      <p:sp>
        <p:nvSpPr>
          <p:cNvPr id="9" name="Rectangle 1"/>
          <p:cNvSpPr>
            <a:spLocks noGrp="1" noChangeArrowheads="1"/>
          </p:cNvSpPr>
          <p:nvPr>
            <p:ph type="title"/>
          </p:nvPr>
        </p:nvSpPr>
        <p:spPr>
          <a:xfrm>
            <a:off x="285720" y="1674674"/>
            <a:ext cx="7808913" cy="525401"/>
          </a:xfrm>
        </p:spPr>
        <p:txBody>
          <a:bodyPr lIns="90000" tIns="46800" rIns="90000" bIns="46800" anchor="b">
            <a:spAutoFit/>
          </a:bodyPr>
          <a:lstStyle/>
          <a:p>
            <a:pPr algn="l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Aerogeneradores de eje horizontal</a:t>
            </a:r>
          </a:p>
        </p:txBody>
      </p:sp>
      <p:sp>
        <p:nvSpPr>
          <p:cNvPr id="18" name="Rectangle 1"/>
          <p:cNvSpPr txBox="1">
            <a:spLocks noChangeArrowheads="1"/>
          </p:cNvSpPr>
          <p:nvPr/>
        </p:nvSpPr>
        <p:spPr bwMode="auto">
          <a:xfrm>
            <a:off x="438120" y="1071546"/>
            <a:ext cx="7808913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2DF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Tipo de eje</a:t>
            </a:r>
          </a:p>
        </p:txBody>
      </p:sp>
      <p:sp>
        <p:nvSpPr>
          <p:cNvPr id="19" name="18 Rectángulo"/>
          <p:cNvSpPr/>
          <p:nvPr/>
        </p:nvSpPr>
        <p:spPr>
          <a:xfrm>
            <a:off x="500034" y="4720248"/>
            <a:ext cx="8215370" cy="923330"/>
          </a:xfrm>
          <a:prstGeom prst="rect">
            <a:avLst/>
          </a:prstGeom>
          <a:solidFill>
            <a:srgbClr val="FFFF99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dirty="0" smtClean="0"/>
              <a:t>Han captado un gran interés a nivel mundial por su buen rendimiento para la generación de energía eléctrica (lo que implica mejoras tecnológicas considerables).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3" name="Picture 3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 flipH="1">
            <a:off x="3714745" y="1030312"/>
            <a:ext cx="2334196" cy="589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>
                <a:solidFill>
                  <a:srgbClr val="3333FF"/>
                </a:solidFill>
              </a:rPr>
              <a:t>Descripción de </a:t>
            </a:r>
            <a:r>
              <a:rPr lang="es-MX" sz="3200" b="1" dirty="0" smtClean="0">
                <a:solidFill>
                  <a:srgbClr val="3333FF"/>
                </a:solidFill>
              </a:rPr>
              <a:t>la tecnología</a:t>
            </a:r>
            <a:endParaRPr lang="en-US" sz="3200" b="1" dirty="0"/>
          </a:p>
        </p:txBody>
      </p:sp>
      <p:cxnSp>
        <p:nvCxnSpPr>
          <p:cNvPr id="17" name="16 Conector recto"/>
          <p:cNvCxnSpPr>
            <a:endCxn id="57351" idx="3"/>
          </p:cNvCxnSpPr>
          <p:nvPr/>
        </p:nvCxnSpPr>
        <p:spPr>
          <a:xfrm rot="10800000" flipV="1">
            <a:off x="3662353" y="4572008"/>
            <a:ext cx="981086" cy="82550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5735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6677025"/>
            <a:ext cx="24574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0" name="19 Conector recto"/>
          <p:cNvCxnSpPr>
            <a:endCxn id="57352" idx="3"/>
          </p:cNvCxnSpPr>
          <p:nvPr/>
        </p:nvCxnSpPr>
        <p:spPr>
          <a:xfrm rot="10800000">
            <a:off x="2805089" y="5297500"/>
            <a:ext cx="1695474" cy="1060458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22 Conector recto"/>
          <p:cNvCxnSpPr>
            <a:endCxn id="14" idx="3"/>
          </p:cNvCxnSpPr>
          <p:nvPr/>
        </p:nvCxnSpPr>
        <p:spPr>
          <a:xfrm rot="10800000">
            <a:off x="3305155" y="6297632"/>
            <a:ext cx="1052532" cy="417516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25 Conector recto"/>
          <p:cNvCxnSpPr>
            <a:endCxn id="13" idx="0"/>
          </p:cNvCxnSpPr>
          <p:nvPr/>
        </p:nvCxnSpPr>
        <p:spPr>
          <a:xfrm rot="16200000" flipH="1">
            <a:off x="5661429" y="3411140"/>
            <a:ext cx="1785950" cy="1535917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28 Conector recto"/>
          <p:cNvCxnSpPr>
            <a:endCxn id="12" idx="1"/>
          </p:cNvCxnSpPr>
          <p:nvPr/>
        </p:nvCxnSpPr>
        <p:spPr>
          <a:xfrm flipV="1">
            <a:off x="5715009" y="1511187"/>
            <a:ext cx="785818" cy="703367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31 Conector recto"/>
          <p:cNvCxnSpPr>
            <a:endCxn id="57349" idx="2"/>
          </p:cNvCxnSpPr>
          <p:nvPr/>
        </p:nvCxnSpPr>
        <p:spPr>
          <a:xfrm rot="10800000">
            <a:off x="4053675" y="2095488"/>
            <a:ext cx="1089831" cy="1047761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34 Conector recto"/>
          <p:cNvCxnSpPr>
            <a:endCxn id="57350" idx="3"/>
          </p:cNvCxnSpPr>
          <p:nvPr/>
        </p:nvCxnSpPr>
        <p:spPr>
          <a:xfrm rot="10800000">
            <a:off x="2325667" y="3082922"/>
            <a:ext cx="1889145" cy="131764"/>
          </a:xfrm>
          <a:prstGeom prst="line">
            <a:avLst/>
          </a:prstGeom>
          <a:ln>
            <a:headEnd type="stealth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7350" name="18 CuadroTexto"/>
          <p:cNvSpPr txBox="1">
            <a:spLocks noChangeArrowheads="1"/>
          </p:cNvSpPr>
          <p:nvPr/>
        </p:nvSpPr>
        <p:spPr bwMode="auto">
          <a:xfrm>
            <a:off x="1285853" y="2928934"/>
            <a:ext cx="1039813" cy="307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s-MX" sz="1400" dirty="0"/>
              <a:t>Generador</a:t>
            </a:r>
            <a:endParaRPr lang="es-CL" sz="1400" dirty="0"/>
          </a:p>
        </p:txBody>
      </p:sp>
      <p:sp>
        <p:nvSpPr>
          <p:cNvPr id="57349" name="17 CuadroTexto"/>
          <p:cNvSpPr txBox="1">
            <a:spLocks noChangeArrowheads="1"/>
          </p:cNvSpPr>
          <p:nvPr/>
        </p:nvSpPr>
        <p:spPr bwMode="auto">
          <a:xfrm>
            <a:off x="3428993" y="1571612"/>
            <a:ext cx="1249362" cy="5238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s-MX" sz="1400" dirty="0"/>
              <a:t>Caja </a:t>
            </a:r>
            <a:br>
              <a:rPr lang="es-MX" sz="1400" dirty="0"/>
            </a:br>
            <a:r>
              <a:rPr lang="es-MX" sz="1400" dirty="0"/>
              <a:t>amplificadora</a:t>
            </a:r>
            <a:endParaRPr lang="es-CL" sz="1400" dirty="0"/>
          </a:p>
        </p:txBody>
      </p:sp>
      <p:sp>
        <p:nvSpPr>
          <p:cNvPr id="12" name="17 CuadroTexto"/>
          <p:cNvSpPr txBox="1">
            <a:spLocks noChangeArrowheads="1"/>
          </p:cNvSpPr>
          <p:nvPr/>
        </p:nvSpPr>
        <p:spPr bwMode="auto">
          <a:xfrm>
            <a:off x="6500827" y="1357298"/>
            <a:ext cx="611065" cy="30777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s-MX" sz="1400" dirty="0" smtClean="0"/>
              <a:t>Aspas</a:t>
            </a:r>
            <a:endParaRPr lang="es-CL" sz="1400" dirty="0"/>
          </a:p>
        </p:txBody>
      </p:sp>
      <p:sp>
        <p:nvSpPr>
          <p:cNvPr id="13" name="17 CuadroTexto"/>
          <p:cNvSpPr txBox="1">
            <a:spLocks noChangeArrowheads="1"/>
          </p:cNvSpPr>
          <p:nvPr/>
        </p:nvSpPr>
        <p:spPr bwMode="auto">
          <a:xfrm>
            <a:off x="6500826" y="5072074"/>
            <a:ext cx="1643073" cy="7386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es-MX" sz="1400" dirty="0" smtClean="0"/>
              <a:t>Mecanismo de cambio de ángulo de paso</a:t>
            </a:r>
            <a:endParaRPr lang="es-CL" sz="1400" dirty="0"/>
          </a:p>
        </p:txBody>
      </p:sp>
      <p:sp>
        <p:nvSpPr>
          <p:cNvPr id="14" name="20 CuadroTexto"/>
          <p:cNvSpPr txBox="1">
            <a:spLocks noChangeArrowheads="1"/>
          </p:cNvSpPr>
          <p:nvPr/>
        </p:nvSpPr>
        <p:spPr bwMode="auto">
          <a:xfrm>
            <a:off x="1500167" y="6143644"/>
            <a:ext cx="1804988" cy="307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s-MX" sz="1400" dirty="0" smtClean="0"/>
              <a:t>Cimientos</a:t>
            </a:r>
            <a:endParaRPr lang="es-CL" sz="1400" dirty="0"/>
          </a:p>
        </p:txBody>
      </p:sp>
      <p:sp>
        <p:nvSpPr>
          <p:cNvPr id="57352" name="20 CuadroTexto"/>
          <p:cNvSpPr txBox="1">
            <a:spLocks noChangeArrowheads="1"/>
          </p:cNvSpPr>
          <p:nvPr/>
        </p:nvSpPr>
        <p:spPr bwMode="auto">
          <a:xfrm>
            <a:off x="1000101" y="5143512"/>
            <a:ext cx="1804988" cy="307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es-MX" sz="1400" dirty="0"/>
              <a:t>Conexión a la red</a:t>
            </a:r>
            <a:endParaRPr lang="es-CL" sz="1400" dirty="0"/>
          </a:p>
        </p:txBody>
      </p:sp>
      <p:sp>
        <p:nvSpPr>
          <p:cNvPr id="57351" name="19 CuadroTexto"/>
          <p:cNvSpPr txBox="1">
            <a:spLocks noChangeArrowheads="1"/>
          </p:cNvSpPr>
          <p:nvPr/>
        </p:nvSpPr>
        <p:spPr bwMode="auto">
          <a:xfrm>
            <a:off x="3071803" y="4500570"/>
            <a:ext cx="590550" cy="307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es-MX" sz="1400" dirty="0"/>
              <a:t>Torre</a:t>
            </a:r>
            <a:endParaRPr lang="es-CL" sz="1400" dirty="0"/>
          </a:p>
        </p:txBody>
      </p:sp>
      <p:sp>
        <p:nvSpPr>
          <p:cNvPr id="38" name="37 Rectángulo"/>
          <p:cNvSpPr/>
          <p:nvPr/>
        </p:nvSpPr>
        <p:spPr>
          <a:xfrm>
            <a:off x="357159" y="928670"/>
            <a:ext cx="5160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Aspectos constructivos de un aerogenerador</a:t>
            </a:r>
            <a:endParaRPr lang="es-CL" dirty="0"/>
          </a:p>
        </p:txBody>
      </p:sp>
      <p:sp>
        <p:nvSpPr>
          <p:cNvPr id="56" name="5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46</a:t>
            </a:fld>
            <a:endParaRPr lang="es-ES"/>
          </a:p>
        </p:txBody>
      </p:sp>
      <p:sp>
        <p:nvSpPr>
          <p:cNvPr id="58" name="57 Flecha a la derecha con bandas"/>
          <p:cNvSpPr/>
          <p:nvPr/>
        </p:nvSpPr>
        <p:spPr>
          <a:xfrm flipH="1">
            <a:off x="7215206" y="2143116"/>
            <a:ext cx="1214446" cy="484632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59" name="58 Flecha a la derecha con bandas"/>
          <p:cNvSpPr/>
          <p:nvPr/>
        </p:nvSpPr>
        <p:spPr>
          <a:xfrm flipH="1">
            <a:off x="7215206" y="2730054"/>
            <a:ext cx="1214446" cy="484632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CL" dirty="0" smtClean="0"/>
              <a:t>Viento</a:t>
            </a:r>
            <a:endParaRPr lang="es-CL" dirty="0"/>
          </a:p>
        </p:txBody>
      </p:sp>
      <p:sp>
        <p:nvSpPr>
          <p:cNvPr id="60" name="59 Flecha a la derecha con bandas"/>
          <p:cNvSpPr/>
          <p:nvPr/>
        </p:nvSpPr>
        <p:spPr>
          <a:xfrm flipH="1">
            <a:off x="7215206" y="3286124"/>
            <a:ext cx="1214446" cy="484632"/>
          </a:xfrm>
          <a:prstGeom prst="stripedRigh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>
                <a:solidFill>
                  <a:srgbClr val="3333FF"/>
                </a:solidFill>
              </a:rPr>
              <a:t>Descripción de </a:t>
            </a:r>
            <a:r>
              <a:rPr lang="es-MX" sz="3200" b="1" dirty="0" smtClean="0">
                <a:solidFill>
                  <a:srgbClr val="3333FF"/>
                </a:solidFill>
              </a:rPr>
              <a:t>la tecnología</a:t>
            </a:r>
            <a:endParaRPr lang="en-US" sz="3200" b="1" dirty="0"/>
          </a:p>
        </p:txBody>
      </p:sp>
      <p:sp>
        <p:nvSpPr>
          <p:cNvPr id="56" name="5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47</a:t>
            </a:fld>
            <a:endParaRPr lang="es-ES"/>
          </a:p>
        </p:txBody>
      </p:sp>
      <p:pic>
        <p:nvPicPr>
          <p:cNvPr id="24" name="Picture 9" descr="Sobre Nacelle a 160 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981075"/>
            <a:ext cx="7551738" cy="515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sbrushm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0"/>
            <a:ext cx="3355975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 descr="sbrushm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236788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7" descr="img001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0"/>
            <a:ext cx="4481513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33" name="Text Box 8"/>
          <p:cNvSpPr txBox="1">
            <a:spLocks noChangeArrowheads="1"/>
          </p:cNvSpPr>
          <p:nvPr/>
        </p:nvSpPr>
        <p:spPr bwMode="auto">
          <a:xfrm>
            <a:off x="4876800" y="6461125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000">
                <a:solidFill>
                  <a:srgbClr val="FFFF00"/>
                </a:solidFill>
              </a:rPr>
              <a:t>Gedser, 1956-57, 200 kW, Juul, 24m</a:t>
            </a:r>
            <a:endParaRPr lang="es-CL" sz="2000">
              <a:solidFill>
                <a:srgbClr val="FFFF00"/>
              </a:solidFill>
            </a:endParaRPr>
          </a:p>
        </p:txBody>
      </p:sp>
      <p:sp>
        <p:nvSpPr>
          <p:cNvPr id="73734" name="Text Box 9"/>
          <p:cNvSpPr txBox="1">
            <a:spLocks noChangeArrowheads="1"/>
          </p:cNvSpPr>
          <p:nvPr/>
        </p:nvSpPr>
        <p:spPr bwMode="auto">
          <a:xfrm>
            <a:off x="0" y="6035675"/>
            <a:ext cx="4648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solidFill>
                  <a:schemeClr val="bg1"/>
                </a:solidFill>
                <a:latin typeface="Times New Roman" pitchFamily="18" charset="0"/>
              </a:rPr>
              <a:t>Charles Brush, 1887, 12 kW, 17 m</a:t>
            </a:r>
            <a:endParaRPr lang="es-CL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0B0DA7-73CB-49B7-A7D6-6DBECD42501D}" type="slidenum">
              <a:rPr lang="es-ES" smtClean="0"/>
              <a:pPr>
                <a:defRPr/>
              </a:pPr>
              <a:t>48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AutoShape 1"/>
          <p:cNvSpPr>
            <a:spLocks noChangeAspect="1" noChangeArrowheads="1"/>
          </p:cNvSpPr>
          <p:nvPr/>
        </p:nvSpPr>
        <p:spPr bwMode="auto">
          <a:xfrm>
            <a:off x="0" y="0"/>
            <a:ext cx="4360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74755" name="AutoShape 2"/>
          <p:cNvSpPr>
            <a:spLocks noChangeAspect="1" noChangeArrowheads="1"/>
          </p:cNvSpPr>
          <p:nvPr/>
        </p:nvSpPr>
        <p:spPr bwMode="auto">
          <a:xfrm>
            <a:off x="4330700" y="0"/>
            <a:ext cx="4813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74756" name="Picture 4" descr="weg-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94238" y="0"/>
            <a:ext cx="4449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 descr="growian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911725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68C0B9-9514-4FAA-9C34-8CCDFFC70924}" type="slidenum">
              <a:rPr lang="es-ES" smtClean="0"/>
              <a:pPr>
                <a:defRPr/>
              </a:pPr>
              <a:t>49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2349500"/>
          </a:xfrm>
        </p:spPr>
        <p:txBody>
          <a:bodyPr/>
          <a:lstStyle/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r>
              <a:rPr lang="es-CL" sz="2400" dirty="0" smtClean="0"/>
              <a:t>Existencia del Recurso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Origen del </a:t>
            </a:r>
            <a:r>
              <a:rPr lang="en-US" sz="2000" dirty="0" err="1" smtClean="0"/>
              <a:t>viento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mide</a:t>
            </a:r>
            <a:r>
              <a:rPr lang="en-US" sz="2000" dirty="0" smtClean="0"/>
              <a:t> el </a:t>
            </a:r>
            <a:r>
              <a:rPr lang="en-US" sz="2000" dirty="0" err="1" smtClean="0"/>
              <a:t>viento</a:t>
            </a:r>
            <a:r>
              <a:rPr lang="en-US" sz="2000" dirty="0" smtClean="0"/>
              <a:t>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</a:t>
            </a:r>
            <a:r>
              <a:rPr lang="en-US" sz="2000" dirty="0" err="1" smtClean="0"/>
              <a:t>es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 </a:t>
            </a:r>
            <a:r>
              <a:rPr lang="en-US" sz="2000" dirty="0" err="1" smtClean="0"/>
              <a:t>eólico</a:t>
            </a:r>
            <a:r>
              <a:rPr lang="en-US" sz="2000" dirty="0" smtClean="0"/>
              <a:t> local?</a:t>
            </a:r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smtClean="0"/>
              <a:t>¿</a:t>
            </a:r>
            <a:r>
              <a:rPr lang="en-US" sz="2000" dirty="0" err="1" smtClean="0"/>
              <a:t>Cómo</a:t>
            </a:r>
            <a:r>
              <a:rPr lang="en-US" sz="2000" dirty="0" smtClean="0"/>
              <a:t> se </a:t>
            </a:r>
            <a:r>
              <a:rPr lang="en-US" sz="2000" dirty="0" err="1" smtClean="0"/>
              <a:t>puede</a:t>
            </a:r>
            <a:r>
              <a:rPr lang="en-US" sz="2000" dirty="0" smtClean="0"/>
              <a:t> </a:t>
            </a:r>
            <a:r>
              <a:rPr lang="en-US" sz="2000" dirty="0" err="1" smtClean="0"/>
              <a:t>aprovechar</a:t>
            </a:r>
            <a:r>
              <a:rPr lang="en-US" sz="2000" dirty="0" smtClean="0"/>
              <a:t> el </a:t>
            </a:r>
            <a:r>
              <a:rPr lang="en-US" sz="2000" dirty="0" err="1" smtClean="0"/>
              <a:t>recurso</a:t>
            </a:r>
            <a:r>
              <a:rPr lang="en-US" sz="2000" dirty="0" smtClean="0"/>
              <a:t>?</a:t>
            </a:r>
          </a:p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285867" y="2651136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5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0" name="9 Rectángulo redondeado"/>
          <p:cNvSpPr/>
          <p:nvPr/>
        </p:nvSpPr>
        <p:spPr>
          <a:xfrm>
            <a:off x="6715140" y="571480"/>
            <a:ext cx="2286016" cy="228601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Descripción de tecnología</a:t>
            </a:r>
            <a:endParaRPr lang="en-US" sz="3200" b="1"/>
          </a:p>
        </p:txBody>
      </p:sp>
      <p:pic>
        <p:nvPicPr>
          <p:cNvPr id="58371" name="Picture 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1125538"/>
            <a:ext cx="5237163" cy="57324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8372" name="Text Box 18"/>
          <p:cNvSpPr txBox="1">
            <a:spLocks noChangeArrowheads="1"/>
          </p:cNvSpPr>
          <p:nvPr/>
        </p:nvSpPr>
        <p:spPr bwMode="auto">
          <a:xfrm>
            <a:off x="2916238" y="4797425"/>
            <a:ext cx="5080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000" b="1"/>
              <a:t>Torre</a:t>
            </a:r>
            <a:endParaRPr lang="es-ES" sz="1000" b="1"/>
          </a:p>
        </p:txBody>
      </p:sp>
      <p:sp>
        <p:nvSpPr>
          <p:cNvPr id="58373" name="Text Box 19"/>
          <p:cNvSpPr txBox="1">
            <a:spLocks noChangeArrowheads="1"/>
          </p:cNvSpPr>
          <p:nvPr/>
        </p:nvSpPr>
        <p:spPr bwMode="auto">
          <a:xfrm>
            <a:off x="2987675" y="5084763"/>
            <a:ext cx="528638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000" b="1"/>
              <a:t>Cable</a:t>
            </a:r>
            <a:endParaRPr lang="es-ES" sz="1000" b="1"/>
          </a:p>
        </p:txBody>
      </p:sp>
      <p:sp>
        <p:nvSpPr>
          <p:cNvPr id="58374" name="Text Box 20"/>
          <p:cNvSpPr txBox="1">
            <a:spLocks noChangeArrowheads="1"/>
          </p:cNvSpPr>
          <p:nvPr/>
        </p:nvSpPr>
        <p:spPr bwMode="auto">
          <a:xfrm>
            <a:off x="3203575" y="5373688"/>
            <a:ext cx="903288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000" b="1"/>
              <a:t>Convertidor</a:t>
            </a:r>
            <a:endParaRPr lang="es-ES" sz="1000" b="1"/>
          </a:p>
        </p:txBody>
      </p:sp>
      <p:sp>
        <p:nvSpPr>
          <p:cNvPr id="58375" name="Text Box 21"/>
          <p:cNvSpPr txBox="1">
            <a:spLocks noChangeArrowheads="1"/>
          </p:cNvSpPr>
          <p:nvPr/>
        </p:nvSpPr>
        <p:spPr bwMode="auto">
          <a:xfrm>
            <a:off x="3203575" y="5734050"/>
            <a:ext cx="1008063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pPr algn="ctr"/>
            <a:r>
              <a:rPr lang="es-MX" sz="1000" b="1"/>
              <a:t>Transformador</a:t>
            </a:r>
          </a:p>
          <a:p>
            <a:pPr algn="ctr"/>
            <a:r>
              <a:rPr lang="es-MX" sz="1000" b="1"/>
              <a:t>BT/MT</a:t>
            </a:r>
            <a:endParaRPr lang="es-ES" sz="1000" b="1"/>
          </a:p>
        </p:txBody>
      </p:sp>
      <p:sp>
        <p:nvSpPr>
          <p:cNvPr id="58376" name="Text Box 22"/>
          <p:cNvSpPr txBox="1">
            <a:spLocks noChangeArrowheads="1"/>
          </p:cNvSpPr>
          <p:nvPr/>
        </p:nvSpPr>
        <p:spPr bwMode="auto">
          <a:xfrm>
            <a:off x="2700338" y="3644900"/>
            <a:ext cx="885825" cy="3968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000" b="1"/>
              <a:t>Sistema de </a:t>
            </a:r>
          </a:p>
          <a:p>
            <a:r>
              <a:rPr lang="es-MX" sz="1000" b="1"/>
              <a:t>orientación</a:t>
            </a:r>
            <a:endParaRPr lang="es-ES" sz="1000" b="1"/>
          </a:p>
        </p:txBody>
      </p:sp>
      <p:sp>
        <p:nvSpPr>
          <p:cNvPr id="58377" name="Text Box 23"/>
          <p:cNvSpPr txBox="1">
            <a:spLocks noChangeArrowheads="1"/>
          </p:cNvSpPr>
          <p:nvPr/>
        </p:nvSpPr>
        <p:spPr bwMode="auto">
          <a:xfrm>
            <a:off x="2914650" y="3400425"/>
            <a:ext cx="649288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MX" sz="1000" b="1"/>
              <a:t>Generador</a:t>
            </a:r>
            <a:endParaRPr lang="es-ES" sz="1000" b="1"/>
          </a:p>
        </p:txBody>
      </p:sp>
      <p:sp>
        <p:nvSpPr>
          <p:cNvPr id="58378" name="Text Box 24"/>
          <p:cNvSpPr txBox="1">
            <a:spLocks noChangeArrowheads="1"/>
          </p:cNvSpPr>
          <p:nvPr/>
        </p:nvSpPr>
        <p:spPr bwMode="auto">
          <a:xfrm>
            <a:off x="2051050" y="1916113"/>
            <a:ext cx="649288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MX" sz="1000" b="1"/>
              <a:t>Góndola</a:t>
            </a:r>
            <a:endParaRPr lang="es-ES" sz="1000" b="1"/>
          </a:p>
        </p:txBody>
      </p:sp>
      <p:sp>
        <p:nvSpPr>
          <p:cNvPr id="58379" name="Text Box 25"/>
          <p:cNvSpPr txBox="1">
            <a:spLocks noChangeArrowheads="1"/>
          </p:cNvSpPr>
          <p:nvPr/>
        </p:nvSpPr>
        <p:spPr bwMode="auto">
          <a:xfrm>
            <a:off x="2195513" y="2124075"/>
            <a:ext cx="1296987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MX" sz="1000" b="1"/>
              <a:t>Caja amplificadora</a:t>
            </a:r>
            <a:endParaRPr lang="es-ES" sz="1000" b="1"/>
          </a:p>
        </p:txBody>
      </p:sp>
      <p:sp>
        <p:nvSpPr>
          <p:cNvPr id="58380" name="Text Box 26"/>
          <p:cNvSpPr txBox="1">
            <a:spLocks noChangeArrowheads="1"/>
          </p:cNvSpPr>
          <p:nvPr/>
        </p:nvSpPr>
        <p:spPr bwMode="auto">
          <a:xfrm>
            <a:off x="2333625" y="2276475"/>
            <a:ext cx="4318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MX" sz="1000" b="1"/>
              <a:t>Freno</a:t>
            </a:r>
            <a:endParaRPr lang="es-ES" sz="1000" b="1"/>
          </a:p>
        </p:txBody>
      </p:sp>
      <p:sp>
        <p:nvSpPr>
          <p:cNvPr id="58381" name="Rectangle 27"/>
          <p:cNvSpPr>
            <a:spLocks noChangeArrowheads="1"/>
          </p:cNvSpPr>
          <p:nvPr/>
        </p:nvSpPr>
        <p:spPr bwMode="auto">
          <a:xfrm>
            <a:off x="2700338" y="1989138"/>
            <a:ext cx="719137" cy="1444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8382" name="Text Box 28"/>
          <p:cNvSpPr txBox="1">
            <a:spLocks noChangeArrowheads="1"/>
          </p:cNvSpPr>
          <p:nvPr/>
        </p:nvSpPr>
        <p:spPr bwMode="auto">
          <a:xfrm>
            <a:off x="2771775" y="2276475"/>
            <a:ext cx="792163" cy="152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MX" sz="1000" b="1"/>
              <a:t>Anemómetro</a:t>
            </a:r>
            <a:endParaRPr lang="es-ES" sz="1000" b="1"/>
          </a:p>
        </p:txBody>
      </p:sp>
      <p:sp>
        <p:nvSpPr>
          <p:cNvPr id="58383" name="Text Box 29"/>
          <p:cNvSpPr txBox="1">
            <a:spLocks noChangeArrowheads="1"/>
          </p:cNvSpPr>
          <p:nvPr/>
        </p:nvSpPr>
        <p:spPr bwMode="auto">
          <a:xfrm>
            <a:off x="2051050" y="1341438"/>
            <a:ext cx="1225550" cy="457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MX" sz="1000" b="1"/>
              <a:t>Generador de cuatro polos y caja amplificadora</a:t>
            </a:r>
            <a:endParaRPr lang="es-ES" sz="1000" b="1"/>
          </a:p>
        </p:txBody>
      </p:sp>
      <p:sp>
        <p:nvSpPr>
          <p:cNvPr id="58384" name="Text Box 30"/>
          <p:cNvSpPr txBox="1">
            <a:spLocks noChangeArrowheads="1"/>
          </p:cNvSpPr>
          <p:nvPr/>
        </p:nvSpPr>
        <p:spPr bwMode="auto">
          <a:xfrm>
            <a:off x="3924300" y="1412875"/>
            <a:ext cx="863600" cy="6096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MX" sz="1000" b="1"/>
              <a:t>Generador multi-polo sin caja amplificadora</a:t>
            </a:r>
            <a:endParaRPr lang="es-ES" sz="1000" b="1"/>
          </a:p>
        </p:txBody>
      </p:sp>
      <p:sp>
        <p:nvSpPr>
          <p:cNvPr id="58385" name="Text Box 31"/>
          <p:cNvSpPr txBox="1">
            <a:spLocks noChangeArrowheads="1"/>
          </p:cNvSpPr>
          <p:nvPr/>
        </p:nvSpPr>
        <p:spPr bwMode="auto">
          <a:xfrm>
            <a:off x="3995738" y="2205038"/>
            <a:ext cx="4318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MX" sz="1000" b="1"/>
              <a:t>Freno</a:t>
            </a:r>
            <a:endParaRPr lang="es-ES" sz="1000" b="1"/>
          </a:p>
        </p:txBody>
      </p:sp>
      <p:sp>
        <p:nvSpPr>
          <p:cNvPr id="58386" name="Text Box 32"/>
          <p:cNvSpPr txBox="1">
            <a:spLocks noChangeArrowheads="1"/>
          </p:cNvSpPr>
          <p:nvPr/>
        </p:nvSpPr>
        <p:spPr bwMode="auto">
          <a:xfrm>
            <a:off x="5651500" y="2349500"/>
            <a:ext cx="129698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s-MX" sz="1000" b="1"/>
              <a:t>Caja amplificadora</a:t>
            </a:r>
          </a:p>
          <a:p>
            <a:r>
              <a:rPr lang="es-MX" sz="1000" b="1"/>
              <a:t>(opcional)</a:t>
            </a:r>
            <a:endParaRPr lang="es-ES" sz="1000" b="1"/>
          </a:p>
        </p:txBody>
      </p:sp>
      <p:sp>
        <p:nvSpPr>
          <p:cNvPr id="58387" name="Text Box 33"/>
          <p:cNvSpPr txBox="1">
            <a:spLocks noChangeArrowheads="1"/>
          </p:cNvSpPr>
          <p:nvPr/>
        </p:nvSpPr>
        <p:spPr bwMode="auto">
          <a:xfrm>
            <a:off x="6156325" y="3068638"/>
            <a:ext cx="243205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Tx/>
              <a:buAutoNum type="alphaLcParenR"/>
            </a:pPr>
            <a:r>
              <a:rPr lang="es-MX" sz="1600"/>
              <a:t>Generador de cuatro polos con caja amplificadora</a:t>
            </a:r>
          </a:p>
          <a:p>
            <a:pPr marL="342900" indent="-342900">
              <a:buFontTx/>
              <a:buAutoNum type="alphaLcParenR"/>
            </a:pPr>
            <a:r>
              <a:rPr lang="es-MX" sz="1600"/>
              <a:t>Generador multi-polo sin caja amplificadora</a:t>
            </a:r>
          </a:p>
          <a:p>
            <a:pPr marL="342900" indent="-342900">
              <a:buFontTx/>
              <a:buAutoNum type="alphaLcParenR"/>
            </a:pPr>
            <a:r>
              <a:rPr lang="es-MX" sz="1600"/>
              <a:t>Diagrama esquemático</a:t>
            </a:r>
            <a:endParaRPr lang="es-ES" sz="1600"/>
          </a:p>
        </p:txBody>
      </p:sp>
      <p:sp>
        <p:nvSpPr>
          <p:cNvPr id="58388" name="Text Box 34"/>
          <p:cNvSpPr txBox="1">
            <a:spLocks noChangeArrowheads="1"/>
          </p:cNvSpPr>
          <p:nvPr/>
        </p:nvSpPr>
        <p:spPr bwMode="auto">
          <a:xfrm>
            <a:off x="6156325" y="6165850"/>
            <a:ext cx="271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900"/>
              <a:t>Fuente: </a:t>
            </a:r>
            <a:r>
              <a:rPr lang="es-ES" sz="900"/>
              <a:t>Detlef Schulz, Helmut Schmidt Universitat</a:t>
            </a:r>
          </a:p>
        </p:txBody>
      </p:sp>
      <p:sp>
        <p:nvSpPr>
          <p:cNvPr id="32" name="3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7CEF52-1226-443C-8432-444B5E102032}" type="slidenum">
              <a:rPr lang="es-ES" smtClean="0"/>
              <a:pPr>
                <a:defRPr/>
              </a:pPr>
              <a:t>50</a:t>
            </a:fld>
            <a:endParaRPr lang="es-ES"/>
          </a:p>
        </p:txBody>
      </p:sp>
      <p:sp>
        <p:nvSpPr>
          <p:cNvPr id="24" name="23 Rectángulo"/>
          <p:cNvSpPr/>
          <p:nvPr/>
        </p:nvSpPr>
        <p:spPr>
          <a:xfrm>
            <a:off x="2000232" y="785794"/>
            <a:ext cx="51603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 smtClean="0">
                <a:solidFill>
                  <a:srgbClr val="FF0000"/>
                </a:solidFill>
              </a:rPr>
              <a:t>Aspectos constructivos de un aerogenerador</a:t>
            </a:r>
            <a:endParaRPr lang="es-CL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AutoShape 1"/>
          <p:cNvSpPr>
            <a:spLocks noChangeAspect="1" noChangeArrowheads="1"/>
          </p:cNvSpPr>
          <p:nvPr/>
        </p:nvSpPr>
        <p:spPr bwMode="auto">
          <a:xfrm>
            <a:off x="0" y="3519488"/>
            <a:ext cx="5151438" cy="333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76803" name="AutoShape 2"/>
          <p:cNvSpPr>
            <a:spLocks noChangeAspect="1" noChangeArrowheads="1"/>
          </p:cNvSpPr>
          <p:nvPr/>
        </p:nvSpPr>
        <p:spPr bwMode="auto">
          <a:xfrm>
            <a:off x="5162550" y="0"/>
            <a:ext cx="3981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76804" name="AutoShape 3"/>
          <p:cNvSpPr>
            <a:spLocks noChangeAspect="1" noChangeArrowheads="1"/>
          </p:cNvSpPr>
          <p:nvPr/>
        </p:nvSpPr>
        <p:spPr bwMode="auto">
          <a:xfrm>
            <a:off x="0" y="0"/>
            <a:ext cx="5151438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pic>
        <p:nvPicPr>
          <p:cNvPr id="76805" name="Picture 5" descr="_419429_turbine-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672013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6" name="Picture 6" descr="wndtubc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029200" cy="333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7" name="Picture 8" descr="1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27550" y="357188"/>
            <a:ext cx="4616450" cy="616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8" name="Text Box 9"/>
          <p:cNvSpPr txBox="1">
            <a:spLocks noChangeArrowheads="1"/>
          </p:cNvSpPr>
          <p:nvPr/>
        </p:nvSpPr>
        <p:spPr bwMode="auto">
          <a:xfrm>
            <a:off x="5257800" y="228600"/>
            <a:ext cx="3657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" sz="2400">
                <a:solidFill>
                  <a:schemeClr val="bg1"/>
                </a:solidFill>
                <a:latin typeface="Times New Roman" pitchFamily="18" charset="0"/>
              </a:rPr>
              <a:t>Enercon E-112: 4.5 MW</a:t>
            </a:r>
            <a:endParaRPr lang="es-CL" sz="240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6C3FE4-9E2F-4F2B-8B59-AEBB3922A3AF}" type="slidenum">
              <a:rPr lang="es-ES" smtClean="0"/>
              <a:pPr>
                <a:defRPr/>
              </a:pPr>
              <a:t>51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0200" y="3109913"/>
            <a:ext cx="5040313" cy="377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140200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8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40200" y="0"/>
            <a:ext cx="5003800" cy="360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756025"/>
            <a:ext cx="41402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30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636838"/>
            <a:ext cx="4211638" cy="294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31" name="Text Box 9"/>
          <p:cNvSpPr txBox="1">
            <a:spLocks noChangeArrowheads="1"/>
          </p:cNvSpPr>
          <p:nvPr/>
        </p:nvSpPr>
        <p:spPr bwMode="auto">
          <a:xfrm>
            <a:off x="7381875" y="6553200"/>
            <a:ext cx="17621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 b="1">
                <a:solidFill>
                  <a:srgbClr val="FFFF00"/>
                </a:solidFill>
              </a:rPr>
              <a:t>Fuente: ENERCON</a:t>
            </a:r>
            <a:endParaRPr lang="es-ES" sz="1400" b="1">
              <a:solidFill>
                <a:srgbClr val="FFFF00"/>
              </a:solidFill>
            </a:endParaRPr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B7F895-800D-4AF4-B93E-427176CB1826}" type="slidenum">
              <a:rPr lang="es-ES" smtClean="0"/>
              <a:pPr>
                <a:defRPr/>
              </a:pPr>
              <a:t>52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4" descr="wind_turbine_07_22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828675" y="0"/>
            <a:ext cx="63976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5" descr="s800000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0"/>
            <a:ext cx="47164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9BAF25-432A-4A79-B2D4-F68649950FBE}" type="slidenum">
              <a:rPr lang="es-ES" smtClean="0"/>
              <a:pPr>
                <a:defRPr/>
              </a:pPr>
              <a:t>53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127"/>
          <p:cNvSpPr>
            <a:spLocks noChangeArrowheads="1"/>
          </p:cNvSpPr>
          <p:nvPr/>
        </p:nvSpPr>
        <p:spPr bwMode="auto">
          <a:xfrm>
            <a:off x="4921250" y="3346450"/>
            <a:ext cx="4572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 i="1">
                <a:latin typeface="Verdana" pitchFamily="34" charset="0"/>
                <a:cs typeface="Times New Roman" pitchFamily="18" charset="0"/>
              </a:rPr>
              <a:t>Curva de potencia de un aerogenerador</a:t>
            </a:r>
            <a:endParaRPr lang="es-CL"/>
          </a:p>
          <a:p>
            <a:pPr algn="ctr"/>
            <a:endParaRPr lang="en-US" sz="100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5779" name="Rectangle 128"/>
          <p:cNvSpPr>
            <a:spLocks noChangeArrowheads="1"/>
          </p:cNvSpPr>
          <p:nvPr/>
        </p:nvSpPr>
        <p:spPr bwMode="auto">
          <a:xfrm>
            <a:off x="6934200" y="3670300"/>
            <a:ext cx="2209800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000" i="1">
                <a:cs typeface="Times New Roman" pitchFamily="18" charset="0"/>
              </a:rPr>
              <a:t>Fuente</a:t>
            </a:r>
            <a:r>
              <a:rPr lang="en-US" sz="1000" i="1">
                <a:latin typeface="Verdana" pitchFamily="34" charset="0"/>
                <a:cs typeface="Times New Roman" pitchFamily="18" charset="0"/>
              </a:rPr>
              <a:t> </a:t>
            </a:r>
            <a:r>
              <a:rPr lang="es-CL" sz="1000" i="1">
                <a:cs typeface="Times New Roman" pitchFamily="18" charset="0"/>
              </a:rPr>
              <a:t>: </a:t>
            </a:r>
            <a:r>
              <a:rPr lang="en-US" sz="1000">
                <a:cs typeface="Times New Roman" pitchFamily="18" charset="0"/>
                <a:hlinkClick r:id="rId3"/>
              </a:rPr>
              <a:t>www.windpower.org</a:t>
            </a:r>
            <a:r>
              <a:rPr lang="es-CL" sz="1100"/>
              <a:t> </a:t>
            </a:r>
            <a:endParaRPr lang="es-CL"/>
          </a:p>
          <a:p>
            <a:pPr algn="ctr"/>
            <a:endParaRPr lang="en-US" sz="1000">
              <a:latin typeface="Verdana" pitchFamily="34" charset="0"/>
              <a:cs typeface="Times New Roman" pitchFamily="18" charset="0"/>
            </a:endParaRPr>
          </a:p>
        </p:txBody>
      </p:sp>
      <p:sp>
        <p:nvSpPr>
          <p:cNvPr id="75780" name="Rectangle 15"/>
          <p:cNvSpPr>
            <a:spLocks noChangeArrowheads="1"/>
          </p:cNvSpPr>
          <p:nvPr/>
        </p:nvSpPr>
        <p:spPr bwMode="auto">
          <a:xfrm>
            <a:off x="2857500" y="6583363"/>
            <a:ext cx="6286500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200" i="1">
                <a:cs typeface="Times New Roman" pitchFamily="18" charset="0"/>
              </a:rPr>
              <a:t>Fuente: http://www.20percentwind.org/20percent_wind_energy_report_revOct08.pdf</a:t>
            </a:r>
            <a:endParaRPr lang="es-CL"/>
          </a:p>
        </p:txBody>
      </p:sp>
      <p:pic>
        <p:nvPicPr>
          <p:cNvPr id="48133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3" y="1500188"/>
            <a:ext cx="8574087" cy="485775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6" name="Rectangle 2"/>
          <p:cNvSpPr txBox="1">
            <a:spLocks noChangeArrowheads="1"/>
          </p:cNvSpPr>
          <p:nvPr/>
        </p:nvSpPr>
        <p:spPr>
          <a:xfrm>
            <a:off x="642938" y="71438"/>
            <a:ext cx="7807325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32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Panorama internacional</a:t>
            </a:r>
            <a:endParaRPr lang="es-CL" sz="32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5783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199673-D075-4C9F-8CE1-65827C7AF27E}" type="slidenum">
              <a:rPr lang="es-ES" smtClean="0"/>
              <a:pPr>
                <a:defRPr/>
              </a:pPr>
              <a:t>54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idx="1"/>
          </p:nvPr>
        </p:nvSpPr>
        <p:spPr>
          <a:xfrm>
            <a:off x="214313" y="1960426"/>
            <a:ext cx="8786843" cy="1508105"/>
          </a:xfrm>
        </p:spPr>
        <p:txBody>
          <a:bodyPr wrap="square">
            <a:spAutoFit/>
          </a:bodyPr>
          <a:lstStyle/>
          <a:p>
            <a:pPr eaLnBrk="1" hangingPunct="1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Captan el viento con el eje perpendicular al viento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Tienen alto índice de solidez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No necesitan orientarse en la dirección del viento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Tienen alto torque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4B08DB-BDB8-4E21-BEE2-D884149AB1F8}" type="slidenum">
              <a:rPr lang="es-ES" smtClean="0"/>
              <a:pPr>
                <a:defRPr/>
              </a:pPr>
              <a:t>55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la tecnología</a:t>
            </a:r>
            <a:endParaRPr lang="en-US" sz="3200" b="1" dirty="0"/>
          </a:p>
        </p:txBody>
      </p:sp>
      <p:sp>
        <p:nvSpPr>
          <p:cNvPr id="9" name="Rectangle 1"/>
          <p:cNvSpPr>
            <a:spLocks noGrp="1" noChangeArrowheads="1"/>
          </p:cNvSpPr>
          <p:nvPr>
            <p:ph type="title"/>
          </p:nvPr>
        </p:nvSpPr>
        <p:spPr>
          <a:xfrm>
            <a:off x="285720" y="1388922"/>
            <a:ext cx="7808913" cy="525401"/>
          </a:xfrm>
        </p:spPr>
        <p:txBody>
          <a:bodyPr lIns="90000" tIns="46800" rIns="90000" bIns="46800" anchor="b">
            <a:spAutoFit/>
          </a:bodyPr>
          <a:lstStyle/>
          <a:p>
            <a:pPr algn="l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Aerogeneradores de eje vertical</a:t>
            </a:r>
          </a:p>
        </p:txBody>
      </p:sp>
      <p:sp>
        <p:nvSpPr>
          <p:cNvPr id="18" name="Rectangle 1"/>
          <p:cNvSpPr txBox="1">
            <a:spLocks noChangeArrowheads="1"/>
          </p:cNvSpPr>
          <p:nvPr/>
        </p:nvSpPr>
        <p:spPr bwMode="auto">
          <a:xfrm>
            <a:off x="438120" y="785794"/>
            <a:ext cx="7808913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2DF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Tipo de eje</a:t>
            </a:r>
          </a:p>
        </p:txBody>
      </p:sp>
      <p:pic>
        <p:nvPicPr>
          <p:cNvPr id="8" name="Picture 4" descr="molino-persian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38336" y="3500438"/>
            <a:ext cx="6191250" cy="303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85925" y="1500188"/>
            <a:ext cx="2667000" cy="914400"/>
          </a:xfrm>
        </p:spPr>
        <p:txBody>
          <a:bodyPr anchor="t"/>
          <a:lstStyle/>
          <a:p>
            <a:pPr eaLnBrk="1" hangingPunct="1"/>
            <a:r>
              <a:rPr lang="es-CL" sz="2800" b="1" smtClean="0"/>
              <a:t>Savonius</a:t>
            </a:r>
          </a:p>
        </p:txBody>
      </p:sp>
      <p:pic>
        <p:nvPicPr>
          <p:cNvPr id="80899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25" y="2057400"/>
            <a:ext cx="4059238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090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62525" y="2057400"/>
            <a:ext cx="3538538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1"/>
          <p:cNvSpPr txBox="1">
            <a:spLocks noChangeArrowheads="1"/>
          </p:cNvSpPr>
          <p:nvPr/>
        </p:nvSpPr>
        <p:spPr>
          <a:xfrm>
            <a:off x="620713" y="71438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Aerogeneradores de eje vertical</a:t>
            </a:r>
          </a:p>
        </p:txBody>
      </p:sp>
      <p:sp>
        <p:nvSpPr>
          <p:cNvPr id="80902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la tecnología</a:t>
            </a:r>
            <a:endParaRPr lang="en-US" sz="3200" b="1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7C98D2-9410-4538-961D-A020BE77B173}" type="slidenum">
              <a:rPr lang="es-ES" smtClean="0"/>
              <a:pPr>
                <a:defRPr/>
              </a:pPr>
              <a:t>56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0038" y="1490663"/>
            <a:ext cx="2724150" cy="990600"/>
          </a:xfrm>
        </p:spPr>
        <p:txBody>
          <a:bodyPr anchor="t"/>
          <a:lstStyle/>
          <a:p>
            <a:pPr eaLnBrk="1" hangingPunct="1"/>
            <a:r>
              <a:rPr lang="es-CL" sz="3600" smtClean="0"/>
              <a:t>Darrieus</a:t>
            </a:r>
          </a:p>
        </p:txBody>
      </p:sp>
      <p:pic>
        <p:nvPicPr>
          <p:cNvPr id="81923" name="Picture 4" descr="darrieu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2205038"/>
            <a:ext cx="3098800" cy="4572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4" name="Picture 6" descr="vawt10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95638" y="2281238"/>
            <a:ext cx="2559050" cy="4495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5" name="Picture 8" descr="darrieu7"/>
          <p:cNvPicPr>
            <a:picLocks noChangeAspect="1" noChangeArrowheads="1"/>
          </p:cNvPicPr>
          <p:nvPr/>
        </p:nvPicPr>
        <p:blipFill>
          <a:blip r:embed="rId4"/>
          <a:srcRect b="4536"/>
          <a:stretch>
            <a:fillRect/>
          </a:stretch>
        </p:blipFill>
        <p:spPr bwMode="auto">
          <a:xfrm>
            <a:off x="5481638" y="2276500"/>
            <a:ext cx="3184525" cy="45100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26" name="Picture 9" descr="g019810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21563" y="0"/>
            <a:ext cx="1722437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Rectangle 1"/>
          <p:cNvSpPr txBox="1">
            <a:spLocks noChangeArrowheads="1"/>
          </p:cNvSpPr>
          <p:nvPr/>
        </p:nvSpPr>
        <p:spPr>
          <a:xfrm>
            <a:off x="620713" y="71438"/>
            <a:ext cx="7808912" cy="1146175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Aerogeneradores de eje vertical</a:t>
            </a:r>
          </a:p>
        </p:txBody>
      </p:sp>
      <p:sp>
        <p:nvSpPr>
          <p:cNvPr id="81928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la tecnología</a:t>
            </a:r>
            <a:endParaRPr lang="en-US" sz="3200" b="1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1FA4DA-2484-412E-94A7-A9C4ACA96F41}" type="slidenum">
              <a:rPr lang="es-ES" smtClean="0"/>
              <a:pPr>
                <a:defRPr/>
              </a:pPr>
              <a:t>57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1028" descr="vertax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2400" y="0"/>
            <a:ext cx="242728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1029" descr="KrebsDarrieus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52800"/>
            <a:ext cx="2627313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1031" descr="a_eoli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8700" y="0"/>
            <a:ext cx="4305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Picture 1035" descr="34m_usd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09800" y="0"/>
            <a:ext cx="2743200" cy="359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50" name="Picture 1036" descr="darrieus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09800" y="3495675"/>
            <a:ext cx="2746375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BC7097-6452-4430-B515-E3CE222FF76E}" type="slidenum">
              <a:rPr lang="es-ES" smtClean="0"/>
              <a:pPr>
                <a:defRPr/>
              </a:pPr>
              <a:t>58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carretera-2"/>
          <p:cNvPicPr>
            <a:picLocks noChangeAspect="1" noChangeArrowheads="1"/>
          </p:cNvPicPr>
          <p:nvPr/>
        </p:nvPicPr>
        <p:blipFill>
          <a:blip r:embed="rId2"/>
          <a:srcRect r="8606" b="17882"/>
          <a:stretch>
            <a:fillRect/>
          </a:stretch>
        </p:blipFill>
        <p:spPr bwMode="auto">
          <a:xfrm>
            <a:off x="441328" y="2051058"/>
            <a:ext cx="8345514" cy="4592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3971" name="Picture 5" descr="MCj0352151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214422"/>
            <a:ext cx="2519362" cy="149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3972" name="Rectangle 6"/>
          <p:cNvSpPr>
            <a:spLocks noGrp="1" noChangeArrowheads="1"/>
          </p:cNvSpPr>
          <p:nvPr>
            <p:ph type="title"/>
          </p:nvPr>
        </p:nvSpPr>
        <p:spPr>
          <a:xfrm>
            <a:off x="500034" y="1000108"/>
            <a:ext cx="5286412" cy="523220"/>
          </a:xfrm>
        </p:spPr>
        <p:txBody>
          <a:bodyPr wrap="square" anchor="b">
            <a:spAutoFit/>
          </a:bodyPr>
          <a:lstStyle/>
          <a:p>
            <a:pPr eaLnBrk="1" hangingPunct="1"/>
            <a:r>
              <a:rPr lang="es-ES" sz="2800" b="1" dirty="0" smtClean="0">
                <a:solidFill>
                  <a:srgbClr val="FF0000"/>
                </a:solidFill>
              </a:rPr>
              <a:t>Solución para carreteras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0520A8A-9632-4461-91F7-D624C72C41B4}" type="slidenum">
              <a:rPr lang="es-ES" smtClean="0"/>
              <a:pPr>
                <a:defRPr/>
              </a:pPr>
              <a:t>59</a:t>
            </a:fld>
            <a:endParaRPr lang="es-ES"/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la tecnología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1"/>
          <p:cNvSpPr>
            <a:spLocks noGrp="1" noChangeArrowheads="1"/>
          </p:cNvSpPr>
          <p:nvPr>
            <p:ph type="title"/>
          </p:nvPr>
        </p:nvSpPr>
        <p:spPr>
          <a:xfrm>
            <a:off x="642938" y="785813"/>
            <a:ext cx="7808912" cy="625475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3200" b="1" dirty="0" smtClean="0">
                <a:solidFill>
                  <a:srgbClr val="FF0000"/>
                </a:solidFill>
              </a:rPr>
              <a:t>El viento: una fuente de energía</a:t>
            </a:r>
          </a:p>
        </p:txBody>
      </p:sp>
      <p:sp>
        <p:nvSpPr>
          <p:cNvPr id="24579" name="Rectangle 2"/>
          <p:cNvSpPr>
            <a:spLocks noGrp="1" noChangeArrowheads="1"/>
          </p:cNvSpPr>
          <p:nvPr>
            <p:ph idx="1"/>
          </p:nvPr>
        </p:nvSpPr>
        <p:spPr>
          <a:xfrm>
            <a:off x="214313" y="1433513"/>
            <a:ext cx="8643937" cy="2709862"/>
          </a:xfrm>
        </p:spPr>
        <p:txBody>
          <a:bodyPr lIns="90000" tIns="46800" rIns="90000" bIns="46800"/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smtClean="0"/>
              <a:t>Básicamente forma secundaria de la energía solar.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smtClean="0"/>
              <a:t>El viento es el movimiento de masas de aire, desde áreas de mayor a menor presión.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smtClean="0"/>
              <a:t>El viento es fruto de las distintas temperaturas sobre la superficie terrestre (gradiente térmica).</a:t>
            </a:r>
          </a:p>
          <a:p>
            <a:pPr eaLnBrk="1" hangingPunct="1">
              <a:buFont typeface="Wingdings" pitchFamily="2" charset="2"/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CL" sz="2800" smtClean="0"/>
          </a:p>
        </p:txBody>
      </p:sp>
      <p:sp>
        <p:nvSpPr>
          <p:cNvPr id="24580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71938"/>
            <a:ext cx="3643313" cy="625475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MX" sz="3200" b="1" smtClean="0">
                <a:solidFill>
                  <a:srgbClr val="FF0000"/>
                </a:solidFill>
              </a:rPr>
              <a:t>Ventajas</a:t>
            </a:r>
            <a:endParaRPr lang="es-CL" sz="3200" b="1" smtClean="0">
              <a:solidFill>
                <a:srgbClr val="FF0000"/>
              </a:solidFill>
            </a:endParaRPr>
          </a:p>
        </p:txBody>
      </p:sp>
      <p:sp>
        <p:nvSpPr>
          <p:cNvPr id="24581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Existencia del recurso</a:t>
            </a:r>
            <a:endParaRPr lang="en-US" sz="3200" b="1" dirty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57188" y="4714875"/>
            <a:ext cx="6786562" cy="1643063"/>
          </a:xfrm>
          <a:prstGeom prst="rect">
            <a:avLst/>
          </a:prstGeom>
          <a:ln/>
        </p:spPr>
        <p:txBody>
          <a:bodyPr lIns="90000" tIns="46800" rIns="90000" bIns="46800"/>
          <a:lstStyle/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CL" sz="2800" kern="0" dirty="0">
                <a:latin typeface="+mn-lt"/>
                <a:cs typeface="+mn-cs"/>
              </a:rPr>
              <a:t>Es un recurso energético renovable.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CL" sz="2800" kern="0" dirty="0">
                <a:latin typeface="+mn-lt"/>
                <a:cs typeface="+mn-cs"/>
              </a:rPr>
              <a:t>Es limpio.</a:t>
            </a:r>
          </a:p>
          <a:p>
            <a:pPr marL="342900" indent="-342900">
              <a:spcBef>
                <a:spcPct val="20000"/>
              </a:spcBef>
              <a:buFontTx/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/>
            </a:pPr>
            <a:r>
              <a:rPr lang="es-CL" sz="2800" kern="0" dirty="0">
                <a:latin typeface="+mn-lt"/>
                <a:cs typeface="+mn-cs"/>
              </a:rPr>
              <a:t>Es gratuito.</a:t>
            </a:r>
          </a:p>
        </p:txBody>
      </p:sp>
      <p:pic>
        <p:nvPicPr>
          <p:cNvPr id="24583" name="Picture 4" descr="Vento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91288" y="4143375"/>
            <a:ext cx="2295525" cy="1785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3" name="1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710E427-A4B8-4AD1-9BFF-18B476DB2542}" type="slidenum">
              <a:rPr lang="es-ES" smtClean="0"/>
              <a:pPr>
                <a:defRPr/>
              </a:pPr>
              <a:t>6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idx="1"/>
          </p:nvPr>
        </p:nvSpPr>
        <p:spPr>
          <a:xfrm>
            <a:off x="214313" y="2137468"/>
            <a:ext cx="8929687" cy="1077218"/>
          </a:xfrm>
        </p:spPr>
        <p:txBody>
          <a:bodyPr>
            <a:spAutoFit/>
          </a:bodyPr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Se utilizan para generación eléctrica en todas las escalas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000" dirty="0" smtClean="0"/>
              <a:t>Teóricamente se acercan más a los límites de aprovechamiento de la energía contenida en el viento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4B08DB-BDB8-4E21-BEE2-D884149AB1F8}" type="slidenum">
              <a:rPr lang="es-ES" smtClean="0"/>
              <a:pPr>
                <a:defRPr/>
              </a:pPr>
              <a:t>60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  <p:sp>
        <p:nvSpPr>
          <p:cNvPr id="9" name="Rectangle 1"/>
          <p:cNvSpPr>
            <a:spLocks noGrp="1" noChangeArrowheads="1"/>
          </p:cNvSpPr>
          <p:nvPr>
            <p:ph type="title"/>
          </p:nvPr>
        </p:nvSpPr>
        <p:spPr>
          <a:xfrm>
            <a:off x="285720" y="1565964"/>
            <a:ext cx="7808913" cy="525401"/>
          </a:xfrm>
        </p:spPr>
        <p:txBody>
          <a:bodyPr lIns="90000" tIns="46800" rIns="90000" bIns="46800" anchor="b">
            <a:spAutoFit/>
          </a:bodyPr>
          <a:lstStyle/>
          <a:p>
            <a:pPr algn="l"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2800" b="1" dirty="0" smtClean="0">
                <a:solidFill>
                  <a:srgbClr val="FF0000"/>
                </a:solidFill>
              </a:rPr>
              <a:t>Aerogeneradores de eje horizontal</a:t>
            </a:r>
          </a:p>
        </p:txBody>
      </p:sp>
      <p:sp>
        <p:nvSpPr>
          <p:cNvPr id="11" name="Rectangle 1"/>
          <p:cNvSpPr txBox="1">
            <a:spLocks noChangeArrowheads="1"/>
          </p:cNvSpPr>
          <p:nvPr/>
        </p:nvSpPr>
        <p:spPr>
          <a:xfrm>
            <a:off x="285720" y="3643314"/>
            <a:ext cx="7808912" cy="525401"/>
          </a:xfrm>
          <a:prstGeom prst="rect">
            <a:avLst/>
          </a:prstGeom>
          <a:ln/>
        </p:spPr>
        <p:txBody>
          <a:bodyPr lIns="90000" tIns="46800" rIns="90000" bIns="46800" anchor="b">
            <a:spAutoFit/>
          </a:bodyPr>
          <a:lstStyle/>
          <a:p>
            <a: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Aerogeneradores de eje vertical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214282" y="4262459"/>
            <a:ext cx="878687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2000" kern="0" dirty="0" smtClean="0">
                <a:latin typeface="+mn-lt"/>
                <a:cs typeface="+mn-cs"/>
              </a:rPr>
              <a:t>Se utilizan en aplicaciones que requieren alta solidez: molienda, bombeo.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s-CL" sz="2000" kern="0" dirty="0" smtClean="0">
                <a:latin typeface="+mn-lt"/>
                <a:cs typeface="+mn-cs"/>
              </a:rPr>
              <a:t>Se utilizan para generación eléctrica de baja escala </a:t>
            </a:r>
            <a:endParaRPr lang="es-CL" sz="2400" kern="0" dirty="0">
              <a:latin typeface="+mn-lt"/>
              <a:cs typeface="+mn-cs"/>
            </a:endParaRPr>
          </a:p>
        </p:txBody>
      </p:sp>
      <p:sp>
        <p:nvSpPr>
          <p:cNvPr id="13" name="Rectangle 1"/>
          <p:cNvSpPr txBox="1">
            <a:spLocks noChangeArrowheads="1"/>
          </p:cNvSpPr>
          <p:nvPr/>
        </p:nvSpPr>
        <p:spPr bwMode="auto">
          <a:xfrm>
            <a:off x="285720" y="857232"/>
            <a:ext cx="7808913" cy="525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0000" tIns="46800" rIns="90000" bIns="46800" numCol="1" anchor="b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kumimoji="0" lang="es-CL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72DFD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Por tipo de eje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  <p:pic>
        <p:nvPicPr>
          <p:cNvPr id="24580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1285875"/>
            <a:ext cx="8397875" cy="53578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2229" name="9 CuadroTexto"/>
          <p:cNvSpPr txBox="1">
            <a:spLocks noChangeArrowheads="1"/>
          </p:cNvSpPr>
          <p:nvPr/>
        </p:nvSpPr>
        <p:spPr bwMode="auto">
          <a:xfrm>
            <a:off x="3857625" y="6596063"/>
            <a:ext cx="5214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Springer, Renewable Energy</a:t>
            </a:r>
            <a:endParaRPr lang="es-CL" sz="2400" b="1" i="1"/>
          </a:p>
        </p:txBody>
      </p:sp>
      <p:sp>
        <p:nvSpPr>
          <p:cNvPr id="52230" name="7 CuadroTexto"/>
          <p:cNvSpPr txBox="1">
            <a:spLocks noChangeArrowheads="1"/>
          </p:cNvSpPr>
          <p:nvPr/>
        </p:nvSpPr>
        <p:spPr bwMode="auto">
          <a:xfrm rot="-5400000">
            <a:off x="-1628775" y="3729038"/>
            <a:ext cx="4286250" cy="4000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 sz="2000" b="1"/>
              <a:t>Coeficiente de potencia del rotor</a:t>
            </a:r>
            <a:endParaRPr lang="es-CL" sz="2000" b="1"/>
          </a:p>
        </p:txBody>
      </p:sp>
      <p:sp>
        <p:nvSpPr>
          <p:cNvPr id="52231" name="10 CuadroTexto"/>
          <p:cNvSpPr txBox="1">
            <a:spLocks noChangeArrowheads="1"/>
          </p:cNvSpPr>
          <p:nvPr/>
        </p:nvSpPr>
        <p:spPr bwMode="auto">
          <a:xfrm>
            <a:off x="2071688" y="1804988"/>
            <a:ext cx="5000625" cy="3381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/>
              <a:t>Límite por Ley de Betz</a:t>
            </a:r>
            <a:endParaRPr lang="es-CL" sz="1600" b="1"/>
          </a:p>
        </p:txBody>
      </p:sp>
      <p:sp>
        <p:nvSpPr>
          <p:cNvPr id="52232" name="11 CuadroTexto"/>
          <p:cNvSpPr txBox="1">
            <a:spLocks noChangeArrowheads="1"/>
          </p:cNvSpPr>
          <p:nvPr/>
        </p:nvSpPr>
        <p:spPr bwMode="auto">
          <a:xfrm>
            <a:off x="2786063" y="2305050"/>
            <a:ext cx="5000625" cy="3381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/>
              <a:t>Rotor ideal</a:t>
            </a:r>
            <a:endParaRPr lang="es-CL" sz="1600" b="1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7B8D37-D8E2-4689-BAF2-84BB8B33C8BE}" type="slidenum">
              <a:rPr lang="es-ES" smtClean="0"/>
              <a:pPr>
                <a:defRPr/>
              </a:pPr>
              <a:t>61</a:t>
            </a:fld>
            <a:endParaRPr lang="es-ES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760459"/>
            <a:ext cx="8386762" cy="525401"/>
          </a:xfrm>
        </p:spPr>
        <p:txBody>
          <a:bodyPr lIns="90000" tIns="46800" rIns="90000" bIns="46800" anchor="b">
            <a:sp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Aprovechamiento energético vs velocidad del viento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71438"/>
            <a:ext cx="8386762" cy="1143000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Tipos de generadores</a:t>
            </a:r>
          </a:p>
        </p:txBody>
      </p:sp>
      <p:sp>
        <p:nvSpPr>
          <p:cNvPr id="59395" name="Content Placeholder 2"/>
          <p:cNvSpPr>
            <a:spLocks noGrp="1"/>
          </p:cNvSpPr>
          <p:nvPr>
            <p:ph idx="1"/>
          </p:nvPr>
        </p:nvSpPr>
        <p:spPr>
          <a:xfrm>
            <a:off x="214318" y="1143000"/>
            <a:ext cx="5286376" cy="5715000"/>
          </a:xfrm>
        </p:spPr>
        <p:txBody>
          <a:bodyPr/>
          <a:lstStyle/>
          <a:p>
            <a:pPr eaLnBrk="1" hangingPunct="1"/>
            <a:r>
              <a:rPr lang="es-CL" sz="2400" b="1" dirty="0" smtClean="0">
                <a:solidFill>
                  <a:srgbClr val="5C4488"/>
                </a:solidFill>
              </a:rPr>
              <a:t>Asincrónico de Velocidad Fija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Máquina de inducción directamente conectada a la red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Velocidad mayor que la sincrónica 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Rango pequeño de operación</a:t>
            </a:r>
          </a:p>
          <a:p>
            <a:pPr eaLnBrk="1" hangingPunct="1"/>
            <a:endParaRPr lang="es-CL" sz="1600" b="1" dirty="0" smtClean="0">
              <a:solidFill>
                <a:srgbClr val="5C4488"/>
              </a:solidFill>
            </a:endParaRPr>
          </a:p>
          <a:p>
            <a:pPr eaLnBrk="1" hangingPunct="1"/>
            <a:r>
              <a:rPr lang="es-CL" sz="2400" b="1" dirty="0" smtClean="0">
                <a:solidFill>
                  <a:srgbClr val="5C4488"/>
                </a:solidFill>
              </a:rPr>
              <a:t>Doblemente Alimentado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Velocidad Controlable (Gran rango de operación)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Control de la tensión en el rotor mediante convertidor AC-DC-AC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Capacidad limitada de Aporte de reactivos</a:t>
            </a:r>
          </a:p>
          <a:p>
            <a:pPr eaLnBrk="1" hangingPunct="1"/>
            <a:endParaRPr lang="es-CL" sz="1600" b="1" dirty="0" smtClean="0">
              <a:solidFill>
                <a:srgbClr val="5C4488"/>
              </a:solidFill>
            </a:endParaRPr>
          </a:p>
          <a:p>
            <a:pPr eaLnBrk="1" hangingPunct="1"/>
            <a:r>
              <a:rPr lang="es-CL" sz="2400" b="1" dirty="0" smtClean="0">
                <a:solidFill>
                  <a:srgbClr val="5C4488"/>
                </a:solidFill>
              </a:rPr>
              <a:t>Generador Sincrónico / imanes permanente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Velocidad Variable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Completamente desacoplado del sistema</a:t>
            </a:r>
          </a:p>
          <a:p>
            <a:pPr lvl="1" eaLnBrk="1" hangingPunct="1"/>
            <a:r>
              <a:rPr lang="es-CL" sz="1600" b="1" dirty="0" smtClean="0">
                <a:solidFill>
                  <a:srgbClr val="5C4488"/>
                </a:solidFill>
              </a:rPr>
              <a:t>Posibilidad de controlar Aporte de reactivos</a:t>
            </a:r>
          </a:p>
        </p:txBody>
      </p:sp>
      <p:pic>
        <p:nvPicPr>
          <p:cNvPr id="59396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0688" y="3043246"/>
            <a:ext cx="3309937" cy="16716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9397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29250" y="4857773"/>
            <a:ext cx="3584575" cy="1857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59398" name="Picture 5"/>
          <p:cNvPicPr>
            <a:picLocks noChangeAspect="1" noChangeArrowheads="1"/>
          </p:cNvPicPr>
          <p:nvPr/>
        </p:nvPicPr>
        <p:blipFill>
          <a:blip r:embed="rId4"/>
          <a:srcRect l="3306" t="3568" b="7217"/>
          <a:stretch>
            <a:fillRect/>
          </a:stretch>
        </p:blipFill>
        <p:spPr bwMode="auto">
          <a:xfrm>
            <a:off x="5500719" y="1142984"/>
            <a:ext cx="2786057" cy="17859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9399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sp>
        <p:nvSpPr>
          <p:cNvPr id="8" name="7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B55A0E-8D92-4895-9972-84D1257A179D}" type="slidenum">
              <a:rPr lang="es-ES" smtClean="0"/>
              <a:pPr>
                <a:defRPr/>
              </a:pPr>
              <a:t>62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404" name="Group 108"/>
          <p:cNvGraphicFramePr>
            <a:graphicFrameLocks noGrp="1"/>
          </p:cNvGraphicFramePr>
          <p:nvPr>
            <p:ph idx="1"/>
          </p:nvPr>
        </p:nvGraphicFramePr>
        <p:xfrm>
          <a:off x="468313" y="1738313"/>
          <a:ext cx="8110537" cy="4191001"/>
        </p:xfrm>
        <a:graphic>
          <a:graphicData uri="http://schemas.openxmlformats.org/drawingml/2006/table">
            <a:tbl>
              <a:tblPr/>
              <a:tblGrid>
                <a:gridCol w="1208087"/>
                <a:gridCol w="3368675"/>
                <a:gridCol w="3533775"/>
              </a:tblGrid>
              <a:tr h="6731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333399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es-CL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VENTAJAS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0" fontAlgn="b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DESVENTAJAS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7350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FIJA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Simple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Uso menos eficiente del recurso viento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85763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Menor Inversión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Dependientes de la condición de la red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8667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Estructura robusta ( fluctaciones de velocidad del viento son traspasadas a la estructura)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Pueden traspasar fluctuaciones a variables de red (flicker, tensión)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99"/>
                    </a:solidFill>
                  </a:tcPr>
                </a:tc>
              </a:tr>
              <a:tr h="385763">
                <a:tc rowSpan="3">
                  <a:txBody>
                    <a:bodyPr/>
                    <a:lstStyle/>
                    <a:p>
                      <a:pPr marL="342900" marR="0" lvl="0" indent="-342900" algn="ctr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VARIABLE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Uso eficiente del recurso viento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Mayor inversión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8667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Potencia activa y reactiva entregada a la red se pueden controlar más facilmente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Sensible a variaciones de tensión (fallas)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  <a:tr h="625475">
                <a:tc vMerge="1">
                  <a:txBody>
                    <a:bodyPr/>
                    <a:lstStyle/>
                    <a:p>
                      <a:endParaRPr lang="es-C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Menores fluctuaciones traspasadas a la red / Rotor actua como volante</a:t>
                      </a:r>
                      <a:endParaRPr kumimoji="0" lang="es-E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0" fontAlgn="ctr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Control de armónicas</a:t>
                      </a:r>
                      <a:endParaRPr kumimoji="0" lang="es-E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9CCFF"/>
                    </a:solidFill>
                  </a:tcPr>
                </a:tc>
              </a:tr>
            </a:tbl>
          </a:graphicData>
        </a:graphic>
      </p:graphicFrame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6DE259-F080-4647-916E-50941DF022BD}" type="slidenum">
              <a:rPr lang="es-ES" smtClean="0"/>
              <a:pPr>
                <a:defRPr/>
              </a:pPr>
              <a:t>63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903335"/>
            <a:ext cx="8386762" cy="525401"/>
          </a:xfrm>
        </p:spPr>
        <p:txBody>
          <a:bodyPr lIns="90000" tIns="46800" rIns="90000" bIns="46800" anchor="b">
            <a:sp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Generador de velocidad fija vs velocidad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71538" y="1341438"/>
            <a:ext cx="7229475" cy="48387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5940425" y="2636838"/>
            <a:ext cx="1946275" cy="1360487"/>
            <a:chOff x="3742" y="1661"/>
            <a:chExt cx="1226" cy="857"/>
          </a:xfrm>
        </p:grpSpPr>
        <p:sp>
          <p:nvSpPr>
            <p:cNvPr id="54280" name="Text Box 10"/>
            <p:cNvSpPr txBox="1">
              <a:spLocks noChangeArrowheads="1"/>
            </p:cNvSpPr>
            <p:nvPr/>
          </p:nvSpPr>
          <p:spPr bwMode="auto">
            <a:xfrm>
              <a:off x="4014" y="2115"/>
              <a:ext cx="952" cy="4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variable para una máxima producción de energía </a:t>
              </a:r>
              <a:endParaRPr lang="es-ES" sz="1200" b="1"/>
            </a:p>
          </p:txBody>
        </p:sp>
        <p:sp>
          <p:nvSpPr>
            <p:cNvPr id="54281" name="Rectangle 12"/>
            <p:cNvSpPr>
              <a:spLocks noChangeArrowheads="1"/>
            </p:cNvSpPr>
            <p:nvPr/>
          </p:nvSpPr>
          <p:spPr bwMode="auto">
            <a:xfrm>
              <a:off x="3833" y="1663"/>
              <a:ext cx="1135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Máxima potencia a diferentes velocidades del viento </a:t>
              </a:r>
              <a:r>
                <a:rPr lang="es-MX" sz="1200" b="1" i="1"/>
                <a:t>v</a:t>
              </a:r>
              <a:r>
                <a:rPr lang="es-MX" sz="1200" b="1"/>
                <a:t> requiere de operación a velocidad</a:t>
              </a:r>
              <a:endParaRPr lang="es-ES" sz="1200" b="1"/>
            </a:p>
          </p:txBody>
        </p:sp>
        <p:sp>
          <p:nvSpPr>
            <p:cNvPr id="54282" name="Rectangle 13"/>
            <p:cNvSpPr>
              <a:spLocks noChangeArrowheads="1"/>
            </p:cNvSpPr>
            <p:nvPr/>
          </p:nvSpPr>
          <p:spPr bwMode="auto">
            <a:xfrm>
              <a:off x="3742" y="1661"/>
              <a:ext cx="1226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Máxima potencia a diferentes velocidades del viento </a:t>
              </a:r>
              <a:r>
                <a:rPr lang="es-MX" sz="1200" b="1" i="1"/>
                <a:t>v</a:t>
              </a:r>
              <a:r>
                <a:rPr lang="es-MX" sz="1200" b="1"/>
                <a:t> requiere de operación a velocidad</a:t>
              </a:r>
              <a:endParaRPr lang="es-ES" sz="1200" b="1"/>
            </a:p>
          </p:txBody>
        </p:sp>
      </p:grpSp>
      <p:sp>
        <p:nvSpPr>
          <p:cNvPr id="54278" name="Text Box 15"/>
          <p:cNvSpPr txBox="1">
            <a:spLocks noChangeArrowheads="1"/>
          </p:cNvSpPr>
          <p:nvPr/>
        </p:nvSpPr>
        <p:spPr bwMode="auto">
          <a:xfrm>
            <a:off x="6318250" y="5889625"/>
            <a:ext cx="271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900"/>
              <a:t>Fuente: </a:t>
            </a:r>
            <a:r>
              <a:rPr lang="es-ES" sz="900"/>
              <a:t>Detlef Schulz, Helmut Schmidt Universitat</a:t>
            </a:r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19EB63-AAFA-494E-BE62-B31E9E379FA9}" type="slidenum">
              <a:rPr lang="es-ES" smtClean="0"/>
              <a:pPr>
                <a:defRPr/>
              </a:pPr>
              <a:t>64</a:t>
            </a:fld>
            <a:endParaRPr lang="es-ES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785794"/>
            <a:ext cx="8386762" cy="525401"/>
          </a:xfrm>
        </p:spPr>
        <p:txBody>
          <a:bodyPr lIns="90000" tIns="46800" rIns="90000" bIns="46800" anchor="b">
            <a:sp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Generador de velocidad fija vs velocidad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341438"/>
            <a:ext cx="7229475" cy="48672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6010275" y="2636838"/>
            <a:ext cx="1946275" cy="1360487"/>
            <a:chOff x="3742" y="1661"/>
            <a:chExt cx="1226" cy="857"/>
          </a:xfrm>
        </p:grpSpPr>
        <p:sp>
          <p:nvSpPr>
            <p:cNvPr id="55308" name="Text Box 12"/>
            <p:cNvSpPr txBox="1">
              <a:spLocks noChangeArrowheads="1"/>
            </p:cNvSpPr>
            <p:nvPr/>
          </p:nvSpPr>
          <p:spPr bwMode="auto">
            <a:xfrm>
              <a:off x="4014" y="2115"/>
              <a:ext cx="952" cy="40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variable para una máxima producción de energía </a:t>
              </a:r>
              <a:endParaRPr lang="es-ES" sz="1200" b="1"/>
            </a:p>
          </p:txBody>
        </p:sp>
        <p:sp>
          <p:nvSpPr>
            <p:cNvPr id="55309" name="Rectangle 13"/>
            <p:cNvSpPr>
              <a:spLocks noChangeArrowheads="1"/>
            </p:cNvSpPr>
            <p:nvPr/>
          </p:nvSpPr>
          <p:spPr bwMode="auto">
            <a:xfrm>
              <a:off x="3833" y="1663"/>
              <a:ext cx="1135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Máxima potencia a diferentes velocidades del viento </a:t>
              </a:r>
              <a:r>
                <a:rPr lang="es-MX" sz="1200" b="1" i="1"/>
                <a:t>v</a:t>
              </a:r>
              <a:r>
                <a:rPr lang="es-MX" sz="1200" b="1"/>
                <a:t> requiere de operación a velocidad</a:t>
              </a:r>
              <a:endParaRPr lang="es-ES" sz="1200" b="1"/>
            </a:p>
          </p:txBody>
        </p:sp>
        <p:sp>
          <p:nvSpPr>
            <p:cNvPr id="55310" name="Rectangle 14"/>
            <p:cNvSpPr>
              <a:spLocks noChangeArrowheads="1"/>
            </p:cNvSpPr>
            <p:nvPr/>
          </p:nvSpPr>
          <p:spPr bwMode="auto">
            <a:xfrm>
              <a:off x="3742" y="1661"/>
              <a:ext cx="1226" cy="51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18000" rIns="18000">
              <a:spAutoFit/>
            </a:bodyPr>
            <a:lstStyle/>
            <a:p>
              <a:pPr algn="r"/>
              <a:r>
                <a:rPr lang="es-MX" sz="1200" b="1"/>
                <a:t>Máxima potencia a diferentes velocidades del viento </a:t>
              </a:r>
              <a:r>
                <a:rPr lang="es-MX" sz="1200" b="1" i="1"/>
                <a:t>v</a:t>
              </a:r>
              <a:r>
                <a:rPr lang="es-MX" sz="1200" b="1"/>
                <a:t> requiere de operación a velocidad</a:t>
              </a:r>
              <a:endParaRPr lang="es-ES" sz="1200" b="1"/>
            </a:p>
          </p:txBody>
        </p:sp>
      </p:grpSp>
      <p:sp>
        <p:nvSpPr>
          <p:cNvPr id="55302" name="Text Box 15"/>
          <p:cNvSpPr txBox="1">
            <a:spLocks noChangeArrowheads="1"/>
          </p:cNvSpPr>
          <p:nvPr/>
        </p:nvSpPr>
        <p:spPr bwMode="auto">
          <a:xfrm>
            <a:off x="2124075" y="2060575"/>
            <a:ext cx="16335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/>
              <a:t>Velocidad variable</a:t>
            </a:r>
            <a:endParaRPr lang="es-ES" sz="1400"/>
          </a:p>
        </p:txBody>
      </p:sp>
      <p:sp>
        <p:nvSpPr>
          <p:cNvPr id="55303" name="Text Box 16"/>
          <p:cNvSpPr txBox="1">
            <a:spLocks noChangeArrowheads="1"/>
          </p:cNvSpPr>
          <p:nvPr/>
        </p:nvSpPr>
        <p:spPr bwMode="auto">
          <a:xfrm>
            <a:off x="2146300" y="2349500"/>
            <a:ext cx="1239838" cy="3048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1400"/>
              <a:t>Velocidad fija</a:t>
            </a:r>
            <a:endParaRPr lang="es-ES" sz="1400"/>
          </a:p>
        </p:txBody>
      </p:sp>
      <p:sp>
        <p:nvSpPr>
          <p:cNvPr id="55304" name="Text Box 17"/>
          <p:cNvSpPr txBox="1">
            <a:spLocks noChangeArrowheads="1"/>
          </p:cNvSpPr>
          <p:nvPr/>
        </p:nvSpPr>
        <p:spPr bwMode="auto">
          <a:xfrm>
            <a:off x="1671638" y="3994150"/>
            <a:ext cx="1171575" cy="7302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rIns="0">
            <a:spAutoFit/>
          </a:bodyPr>
          <a:lstStyle/>
          <a:p>
            <a:r>
              <a:rPr lang="es-MX" sz="1400"/>
              <a:t>Cambio a otro número de polos</a:t>
            </a:r>
            <a:endParaRPr lang="es-ES" sz="1400"/>
          </a:p>
        </p:txBody>
      </p:sp>
      <p:sp>
        <p:nvSpPr>
          <p:cNvPr id="55305" name="Rectangle 18"/>
          <p:cNvSpPr>
            <a:spLocks noChangeArrowheads="1"/>
          </p:cNvSpPr>
          <p:nvPr/>
        </p:nvSpPr>
        <p:spPr bwMode="auto">
          <a:xfrm>
            <a:off x="3203575" y="1412875"/>
            <a:ext cx="2089150" cy="360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55306" name="Text Box 19"/>
          <p:cNvSpPr txBox="1">
            <a:spLocks noChangeArrowheads="1"/>
          </p:cNvSpPr>
          <p:nvPr/>
        </p:nvSpPr>
        <p:spPr bwMode="auto">
          <a:xfrm>
            <a:off x="6318250" y="5889625"/>
            <a:ext cx="271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MX" sz="900"/>
              <a:t>Fuente: </a:t>
            </a:r>
            <a:r>
              <a:rPr lang="es-ES" sz="900"/>
              <a:t>Detlef Schulz, Helmut Schmidt Universitat</a:t>
            </a:r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B9F0D3-57FD-4D29-97E6-A662658653F1}" type="slidenum">
              <a:rPr lang="es-ES" smtClean="0"/>
              <a:pPr>
                <a:defRPr/>
              </a:pPr>
              <a:t>65</a:t>
            </a:fld>
            <a:endParaRPr lang="es-ES"/>
          </a:p>
        </p:txBody>
      </p:sp>
      <p:sp>
        <p:nvSpPr>
          <p:cNvPr id="15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  <p:sp>
        <p:nvSpPr>
          <p:cNvPr id="17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3" y="785794"/>
            <a:ext cx="8386762" cy="525401"/>
          </a:xfrm>
        </p:spPr>
        <p:txBody>
          <a:bodyPr lIns="90000" tIns="46800" rIns="90000" bIns="46800" anchor="b">
            <a:spAutoFit/>
          </a:bodyPr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2800" b="1" dirty="0" smtClean="0">
                <a:solidFill>
                  <a:srgbClr val="FF0000"/>
                </a:solidFill>
              </a:rPr>
              <a:t>Generador de velocidad fija vs velocidad variable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2457450" y="2171700"/>
            <a:ext cx="4554538" cy="1588"/>
          </a:xfrm>
          <a:prstGeom prst="roundRect">
            <a:avLst>
              <a:gd name="adj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es-CL"/>
          </a:p>
        </p:txBody>
      </p:sp>
      <p:sp>
        <p:nvSpPr>
          <p:cNvPr id="6148" name="AutoShape 4"/>
          <p:cNvSpPr>
            <a:spLocks noChangeAspect="1" noChangeArrowheads="1"/>
          </p:cNvSpPr>
          <p:nvPr/>
        </p:nvSpPr>
        <p:spPr bwMode="auto">
          <a:xfrm>
            <a:off x="838200" y="4200525"/>
            <a:ext cx="42291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6150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Descripción de tecnología</a:t>
            </a:r>
            <a:endParaRPr lang="en-US" sz="3200" b="1" dirty="0"/>
          </a:p>
        </p:txBody>
      </p:sp>
      <p:grpSp>
        <p:nvGrpSpPr>
          <p:cNvPr id="2" name="Group 130"/>
          <p:cNvGrpSpPr>
            <a:grpSpLocks noChangeAspect="1"/>
          </p:cNvGrpSpPr>
          <p:nvPr/>
        </p:nvGrpSpPr>
        <p:grpSpPr bwMode="auto">
          <a:xfrm>
            <a:off x="357158" y="2627333"/>
            <a:ext cx="7972425" cy="3730625"/>
            <a:chOff x="2974" y="2432"/>
            <a:chExt cx="2820" cy="1320"/>
          </a:xfrm>
        </p:grpSpPr>
        <p:sp>
          <p:nvSpPr>
            <p:cNvPr id="6153" name="AutoShape 129"/>
            <p:cNvSpPr>
              <a:spLocks noChangeAspect="1" noChangeArrowheads="1" noTextEdit="1"/>
            </p:cNvSpPr>
            <p:nvPr/>
          </p:nvSpPr>
          <p:spPr bwMode="auto">
            <a:xfrm>
              <a:off x="2976" y="2432"/>
              <a:ext cx="2784" cy="13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154" name="Rectangle 131"/>
            <p:cNvSpPr>
              <a:spLocks noChangeArrowheads="1"/>
            </p:cNvSpPr>
            <p:nvPr/>
          </p:nvSpPr>
          <p:spPr bwMode="auto">
            <a:xfrm>
              <a:off x="2974" y="243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55" name="Rectangle 132"/>
            <p:cNvSpPr>
              <a:spLocks noChangeArrowheads="1"/>
            </p:cNvSpPr>
            <p:nvPr/>
          </p:nvSpPr>
          <p:spPr bwMode="auto">
            <a:xfrm>
              <a:off x="3304" y="2643"/>
              <a:ext cx="344" cy="2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56" name="Rectangle 133"/>
            <p:cNvSpPr>
              <a:spLocks noChangeArrowheads="1"/>
            </p:cNvSpPr>
            <p:nvPr/>
          </p:nvSpPr>
          <p:spPr bwMode="auto">
            <a:xfrm>
              <a:off x="3530" y="2475"/>
              <a:ext cx="13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kW</a:t>
              </a:r>
              <a:endParaRPr lang="es-ES" sz="2000"/>
            </a:p>
          </p:txBody>
        </p:sp>
        <p:sp>
          <p:nvSpPr>
            <p:cNvPr id="6157" name="Rectangle 134"/>
            <p:cNvSpPr>
              <a:spLocks noChangeArrowheads="1"/>
            </p:cNvSpPr>
            <p:nvPr/>
          </p:nvSpPr>
          <p:spPr bwMode="auto">
            <a:xfrm>
              <a:off x="3544" y="2675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58" name="Rectangle 135"/>
            <p:cNvSpPr>
              <a:spLocks noChangeArrowheads="1"/>
            </p:cNvSpPr>
            <p:nvPr/>
          </p:nvSpPr>
          <p:spPr bwMode="auto">
            <a:xfrm>
              <a:off x="3632" y="2432"/>
              <a:ext cx="1713" cy="1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pic>
          <p:nvPicPr>
            <p:cNvPr id="5134" name="Picture 13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691" y="2461"/>
              <a:ext cx="1596" cy="1241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6160" name="Rectangle 137"/>
            <p:cNvSpPr>
              <a:spLocks noChangeArrowheads="1"/>
            </p:cNvSpPr>
            <p:nvPr/>
          </p:nvSpPr>
          <p:spPr bwMode="auto">
            <a:xfrm>
              <a:off x="5287" y="361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161" name="Freeform 138"/>
            <p:cNvSpPr>
              <a:spLocks/>
            </p:cNvSpPr>
            <p:nvPr/>
          </p:nvSpPr>
          <p:spPr bwMode="auto">
            <a:xfrm>
              <a:off x="3863" y="355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2" name="Freeform 139"/>
            <p:cNvSpPr>
              <a:spLocks/>
            </p:cNvSpPr>
            <p:nvPr/>
          </p:nvSpPr>
          <p:spPr bwMode="auto">
            <a:xfrm>
              <a:off x="3863" y="354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3" name="Freeform 140"/>
            <p:cNvSpPr>
              <a:spLocks/>
            </p:cNvSpPr>
            <p:nvPr/>
          </p:nvSpPr>
          <p:spPr bwMode="auto">
            <a:xfrm>
              <a:off x="3863" y="352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4" name="Freeform 141"/>
            <p:cNvSpPr>
              <a:spLocks/>
            </p:cNvSpPr>
            <p:nvPr/>
          </p:nvSpPr>
          <p:spPr bwMode="auto">
            <a:xfrm>
              <a:off x="3863" y="3517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5" name="Freeform 142"/>
            <p:cNvSpPr>
              <a:spLocks/>
            </p:cNvSpPr>
            <p:nvPr/>
          </p:nvSpPr>
          <p:spPr bwMode="auto">
            <a:xfrm>
              <a:off x="3863" y="350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6" name="Freeform 143"/>
            <p:cNvSpPr>
              <a:spLocks/>
            </p:cNvSpPr>
            <p:nvPr/>
          </p:nvSpPr>
          <p:spPr bwMode="auto">
            <a:xfrm>
              <a:off x="3863" y="349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7" name="Freeform 144"/>
            <p:cNvSpPr>
              <a:spLocks/>
            </p:cNvSpPr>
            <p:nvPr/>
          </p:nvSpPr>
          <p:spPr bwMode="auto">
            <a:xfrm>
              <a:off x="3863" y="348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8" name="Freeform 145"/>
            <p:cNvSpPr>
              <a:spLocks/>
            </p:cNvSpPr>
            <p:nvPr/>
          </p:nvSpPr>
          <p:spPr bwMode="auto">
            <a:xfrm>
              <a:off x="3863" y="346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69" name="Freeform 146"/>
            <p:cNvSpPr>
              <a:spLocks/>
            </p:cNvSpPr>
            <p:nvPr/>
          </p:nvSpPr>
          <p:spPr bwMode="auto">
            <a:xfrm>
              <a:off x="3863" y="345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0" name="Freeform 147"/>
            <p:cNvSpPr>
              <a:spLocks/>
            </p:cNvSpPr>
            <p:nvPr/>
          </p:nvSpPr>
          <p:spPr bwMode="auto">
            <a:xfrm>
              <a:off x="3863" y="344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1" name="Freeform 148"/>
            <p:cNvSpPr>
              <a:spLocks/>
            </p:cNvSpPr>
            <p:nvPr/>
          </p:nvSpPr>
          <p:spPr bwMode="auto">
            <a:xfrm>
              <a:off x="3863" y="343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2" name="Freeform 149"/>
            <p:cNvSpPr>
              <a:spLocks/>
            </p:cNvSpPr>
            <p:nvPr/>
          </p:nvSpPr>
          <p:spPr bwMode="auto">
            <a:xfrm>
              <a:off x="3863" y="342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3" name="Freeform 150"/>
            <p:cNvSpPr>
              <a:spLocks/>
            </p:cNvSpPr>
            <p:nvPr/>
          </p:nvSpPr>
          <p:spPr bwMode="auto">
            <a:xfrm>
              <a:off x="3863" y="341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4" name="Freeform 151"/>
            <p:cNvSpPr>
              <a:spLocks/>
            </p:cNvSpPr>
            <p:nvPr/>
          </p:nvSpPr>
          <p:spPr bwMode="auto">
            <a:xfrm>
              <a:off x="3863" y="339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5" name="Freeform 152"/>
            <p:cNvSpPr>
              <a:spLocks/>
            </p:cNvSpPr>
            <p:nvPr/>
          </p:nvSpPr>
          <p:spPr bwMode="auto">
            <a:xfrm>
              <a:off x="3863" y="3387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0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0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6" name="Freeform 153"/>
            <p:cNvSpPr>
              <a:spLocks/>
            </p:cNvSpPr>
            <p:nvPr/>
          </p:nvSpPr>
          <p:spPr bwMode="auto">
            <a:xfrm>
              <a:off x="3863" y="337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7" name="Freeform 154"/>
            <p:cNvSpPr>
              <a:spLocks/>
            </p:cNvSpPr>
            <p:nvPr/>
          </p:nvSpPr>
          <p:spPr bwMode="auto">
            <a:xfrm>
              <a:off x="3863" y="336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8" name="Freeform 155"/>
            <p:cNvSpPr>
              <a:spLocks/>
            </p:cNvSpPr>
            <p:nvPr/>
          </p:nvSpPr>
          <p:spPr bwMode="auto">
            <a:xfrm>
              <a:off x="3863" y="335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79" name="Freeform 156"/>
            <p:cNvSpPr>
              <a:spLocks/>
            </p:cNvSpPr>
            <p:nvPr/>
          </p:nvSpPr>
          <p:spPr bwMode="auto">
            <a:xfrm>
              <a:off x="3863" y="333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0" name="Freeform 157"/>
            <p:cNvSpPr>
              <a:spLocks/>
            </p:cNvSpPr>
            <p:nvPr/>
          </p:nvSpPr>
          <p:spPr bwMode="auto">
            <a:xfrm>
              <a:off x="3863" y="332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1" name="Freeform 158"/>
            <p:cNvSpPr>
              <a:spLocks/>
            </p:cNvSpPr>
            <p:nvPr/>
          </p:nvSpPr>
          <p:spPr bwMode="auto">
            <a:xfrm>
              <a:off x="3863" y="331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2" name="Freeform 159"/>
            <p:cNvSpPr>
              <a:spLocks/>
            </p:cNvSpPr>
            <p:nvPr/>
          </p:nvSpPr>
          <p:spPr bwMode="auto">
            <a:xfrm>
              <a:off x="3863" y="330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3" name="Freeform 160"/>
            <p:cNvSpPr>
              <a:spLocks/>
            </p:cNvSpPr>
            <p:nvPr/>
          </p:nvSpPr>
          <p:spPr bwMode="auto">
            <a:xfrm>
              <a:off x="3863" y="329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4" name="Freeform 161"/>
            <p:cNvSpPr>
              <a:spLocks/>
            </p:cNvSpPr>
            <p:nvPr/>
          </p:nvSpPr>
          <p:spPr bwMode="auto">
            <a:xfrm>
              <a:off x="3863" y="328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5" name="Freeform 162"/>
            <p:cNvSpPr>
              <a:spLocks/>
            </p:cNvSpPr>
            <p:nvPr/>
          </p:nvSpPr>
          <p:spPr bwMode="auto">
            <a:xfrm>
              <a:off x="3863" y="326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6" name="Freeform 163"/>
            <p:cNvSpPr>
              <a:spLocks/>
            </p:cNvSpPr>
            <p:nvPr/>
          </p:nvSpPr>
          <p:spPr bwMode="auto">
            <a:xfrm>
              <a:off x="3863" y="325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7" name="Freeform 164"/>
            <p:cNvSpPr>
              <a:spLocks/>
            </p:cNvSpPr>
            <p:nvPr/>
          </p:nvSpPr>
          <p:spPr bwMode="auto">
            <a:xfrm>
              <a:off x="3863" y="324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8" name="Freeform 165"/>
            <p:cNvSpPr>
              <a:spLocks/>
            </p:cNvSpPr>
            <p:nvPr/>
          </p:nvSpPr>
          <p:spPr bwMode="auto">
            <a:xfrm>
              <a:off x="3863" y="323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89" name="Freeform 166"/>
            <p:cNvSpPr>
              <a:spLocks/>
            </p:cNvSpPr>
            <p:nvPr/>
          </p:nvSpPr>
          <p:spPr bwMode="auto">
            <a:xfrm>
              <a:off x="3863" y="322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0" name="Freeform 167"/>
            <p:cNvSpPr>
              <a:spLocks/>
            </p:cNvSpPr>
            <p:nvPr/>
          </p:nvSpPr>
          <p:spPr bwMode="auto">
            <a:xfrm>
              <a:off x="3863" y="320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1" name="Freeform 168"/>
            <p:cNvSpPr>
              <a:spLocks/>
            </p:cNvSpPr>
            <p:nvPr/>
          </p:nvSpPr>
          <p:spPr bwMode="auto">
            <a:xfrm>
              <a:off x="3863" y="319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2" name="Freeform 169"/>
            <p:cNvSpPr>
              <a:spLocks/>
            </p:cNvSpPr>
            <p:nvPr/>
          </p:nvSpPr>
          <p:spPr bwMode="auto">
            <a:xfrm>
              <a:off x="3863" y="3186"/>
              <a:ext cx="6" cy="5"/>
            </a:xfrm>
            <a:custGeom>
              <a:avLst/>
              <a:gdLst>
                <a:gd name="T0" fmla="*/ 0 w 6"/>
                <a:gd name="T1" fmla="*/ 4 h 5"/>
                <a:gd name="T2" fmla="*/ 1 w 6"/>
                <a:gd name="T3" fmla="*/ 4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4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w 6"/>
                <a:gd name="T37" fmla="*/ 4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3" name="Freeform 170"/>
            <p:cNvSpPr>
              <a:spLocks/>
            </p:cNvSpPr>
            <p:nvPr/>
          </p:nvSpPr>
          <p:spPr bwMode="auto">
            <a:xfrm>
              <a:off x="3863" y="317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4" name="Freeform 171"/>
            <p:cNvSpPr>
              <a:spLocks/>
            </p:cNvSpPr>
            <p:nvPr/>
          </p:nvSpPr>
          <p:spPr bwMode="auto">
            <a:xfrm>
              <a:off x="3863" y="316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5" name="Freeform 172"/>
            <p:cNvSpPr>
              <a:spLocks/>
            </p:cNvSpPr>
            <p:nvPr/>
          </p:nvSpPr>
          <p:spPr bwMode="auto">
            <a:xfrm>
              <a:off x="3863" y="315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6" name="Freeform 173"/>
            <p:cNvSpPr>
              <a:spLocks/>
            </p:cNvSpPr>
            <p:nvPr/>
          </p:nvSpPr>
          <p:spPr bwMode="auto">
            <a:xfrm>
              <a:off x="3863" y="313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7" name="Freeform 174"/>
            <p:cNvSpPr>
              <a:spLocks/>
            </p:cNvSpPr>
            <p:nvPr/>
          </p:nvSpPr>
          <p:spPr bwMode="auto">
            <a:xfrm>
              <a:off x="3863" y="312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8" name="Freeform 175"/>
            <p:cNvSpPr>
              <a:spLocks/>
            </p:cNvSpPr>
            <p:nvPr/>
          </p:nvSpPr>
          <p:spPr bwMode="auto">
            <a:xfrm>
              <a:off x="3863" y="311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199" name="Freeform 176"/>
            <p:cNvSpPr>
              <a:spLocks/>
            </p:cNvSpPr>
            <p:nvPr/>
          </p:nvSpPr>
          <p:spPr bwMode="auto">
            <a:xfrm>
              <a:off x="3863" y="310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0" name="Freeform 177"/>
            <p:cNvSpPr>
              <a:spLocks/>
            </p:cNvSpPr>
            <p:nvPr/>
          </p:nvSpPr>
          <p:spPr bwMode="auto">
            <a:xfrm>
              <a:off x="3863" y="309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1" name="Freeform 178"/>
            <p:cNvSpPr>
              <a:spLocks/>
            </p:cNvSpPr>
            <p:nvPr/>
          </p:nvSpPr>
          <p:spPr bwMode="auto">
            <a:xfrm>
              <a:off x="3863" y="307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2" name="Freeform 179"/>
            <p:cNvSpPr>
              <a:spLocks/>
            </p:cNvSpPr>
            <p:nvPr/>
          </p:nvSpPr>
          <p:spPr bwMode="auto">
            <a:xfrm>
              <a:off x="3863" y="306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3" name="Freeform 180"/>
            <p:cNvSpPr>
              <a:spLocks/>
            </p:cNvSpPr>
            <p:nvPr/>
          </p:nvSpPr>
          <p:spPr bwMode="auto">
            <a:xfrm>
              <a:off x="3863" y="305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6"/>
                <a:gd name="T55" fmla="*/ 0 h 5"/>
                <a:gd name="T56" fmla="*/ 6 w 6"/>
                <a:gd name="T57" fmla="*/ 5 h 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4" name="Freeform 181"/>
            <p:cNvSpPr>
              <a:spLocks/>
            </p:cNvSpPr>
            <p:nvPr/>
          </p:nvSpPr>
          <p:spPr bwMode="auto">
            <a:xfrm>
              <a:off x="3863" y="304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5" name="Freeform 182"/>
            <p:cNvSpPr>
              <a:spLocks/>
            </p:cNvSpPr>
            <p:nvPr/>
          </p:nvSpPr>
          <p:spPr bwMode="auto">
            <a:xfrm>
              <a:off x="3863" y="303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6" name="Freeform 183"/>
            <p:cNvSpPr>
              <a:spLocks/>
            </p:cNvSpPr>
            <p:nvPr/>
          </p:nvSpPr>
          <p:spPr bwMode="auto">
            <a:xfrm>
              <a:off x="3863" y="302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7" name="Freeform 184"/>
            <p:cNvSpPr>
              <a:spLocks/>
            </p:cNvSpPr>
            <p:nvPr/>
          </p:nvSpPr>
          <p:spPr bwMode="auto">
            <a:xfrm>
              <a:off x="3863" y="300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8" name="Freeform 185"/>
            <p:cNvSpPr>
              <a:spLocks/>
            </p:cNvSpPr>
            <p:nvPr/>
          </p:nvSpPr>
          <p:spPr bwMode="auto">
            <a:xfrm>
              <a:off x="3863" y="299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09" name="Freeform 186"/>
            <p:cNvSpPr>
              <a:spLocks/>
            </p:cNvSpPr>
            <p:nvPr/>
          </p:nvSpPr>
          <p:spPr bwMode="auto">
            <a:xfrm>
              <a:off x="3863" y="298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0" name="Freeform 187"/>
            <p:cNvSpPr>
              <a:spLocks/>
            </p:cNvSpPr>
            <p:nvPr/>
          </p:nvSpPr>
          <p:spPr bwMode="auto">
            <a:xfrm>
              <a:off x="3863" y="297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1" name="Freeform 188"/>
            <p:cNvSpPr>
              <a:spLocks/>
            </p:cNvSpPr>
            <p:nvPr/>
          </p:nvSpPr>
          <p:spPr bwMode="auto">
            <a:xfrm>
              <a:off x="3863" y="296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2" name="Freeform 189"/>
            <p:cNvSpPr>
              <a:spLocks/>
            </p:cNvSpPr>
            <p:nvPr/>
          </p:nvSpPr>
          <p:spPr bwMode="auto">
            <a:xfrm>
              <a:off x="3863" y="294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3" name="Freeform 190"/>
            <p:cNvSpPr>
              <a:spLocks/>
            </p:cNvSpPr>
            <p:nvPr/>
          </p:nvSpPr>
          <p:spPr bwMode="auto">
            <a:xfrm>
              <a:off x="3863" y="293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4" name="Freeform 191"/>
            <p:cNvSpPr>
              <a:spLocks/>
            </p:cNvSpPr>
            <p:nvPr/>
          </p:nvSpPr>
          <p:spPr bwMode="auto">
            <a:xfrm>
              <a:off x="3863" y="292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5" name="Freeform 192"/>
            <p:cNvSpPr>
              <a:spLocks/>
            </p:cNvSpPr>
            <p:nvPr/>
          </p:nvSpPr>
          <p:spPr bwMode="auto">
            <a:xfrm>
              <a:off x="3863" y="291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6" name="Freeform 193"/>
            <p:cNvSpPr>
              <a:spLocks/>
            </p:cNvSpPr>
            <p:nvPr/>
          </p:nvSpPr>
          <p:spPr bwMode="auto">
            <a:xfrm>
              <a:off x="3863" y="290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7" name="Freeform 194"/>
            <p:cNvSpPr>
              <a:spLocks/>
            </p:cNvSpPr>
            <p:nvPr/>
          </p:nvSpPr>
          <p:spPr bwMode="auto">
            <a:xfrm>
              <a:off x="3863" y="289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8" name="Freeform 195"/>
            <p:cNvSpPr>
              <a:spLocks/>
            </p:cNvSpPr>
            <p:nvPr/>
          </p:nvSpPr>
          <p:spPr bwMode="auto">
            <a:xfrm>
              <a:off x="3863" y="287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19" name="Freeform 196"/>
            <p:cNvSpPr>
              <a:spLocks/>
            </p:cNvSpPr>
            <p:nvPr/>
          </p:nvSpPr>
          <p:spPr bwMode="auto">
            <a:xfrm>
              <a:off x="3863" y="286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0" name="Freeform 197"/>
            <p:cNvSpPr>
              <a:spLocks/>
            </p:cNvSpPr>
            <p:nvPr/>
          </p:nvSpPr>
          <p:spPr bwMode="auto">
            <a:xfrm>
              <a:off x="3863" y="285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1" name="Freeform 198"/>
            <p:cNvSpPr>
              <a:spLocks/>
            </p:cNvSpPr>
            <p:nvPr/>
          </p:nvSpPr>
          <p:spPr bwMode="auto">
            <a:xfrm>
              <a:off x="3863" y="284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2" name="Freeform 199"/>
            <p:cNvSpPr>
              <a:spLocks/>
            </p:cNvSpPr>
            <p:nvPr/>
          </p:nvSpPr>
          <p:spPr bwMode="auto">
            <a:xfrm>
              <a:off x="3863" y="283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3" name="Freeform 200"/>
            <p:cNvSpPr>
              <a:spLocks/>
            </p:cNvSpPr>
            <p:nvPr/>
          </p:nvSpPr>
          <p:spPr bwMode="auto">
            <a:xfrm>
              <a:off x="3863" y="281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4" name="Freeform 201"/>
            <p:cNvSpPr>
              <a:spLocks/>
            </p:cNvSpPr>
            <p:nvPr/>
          </p:nvSpPr>
          <p:spPr bwMode="auto">
            <a:xfrm>
              <a:off x="3863" y="280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5" name="Freeform 202"/>
            <p:cNvSpPr>
              <a:spLocks/>
            </p:cNvSpPr>
            <p:nvPr/>
          </p:nvSpPr>
          <p:spPr bwMode="auto">
            <a:xfrm>
              <a:off x="3863" y="2796"/>
              <a:ext cx="6" cy="5"/>
            </a:xfrm>
            <a:custGeom>
              <a:avLst/>
              <a:gdLst>
                <a:gd name="T0" fmla="*/ 0 w 6"/>
                <a:gd name="T1" fmla="*/ 3 h 5"/>
                <a:gd name="T2" fmla="*/ 1 w 6"/>
                <a:gd name="T3" fmla="*/ 3 h 5"/>
                <a:gd name="T4" fmla="*/ 2 w 6"/>
                <a:gd name="T5" fmla="*/ 4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4 h 5"/>
                <a:gd name="T12" fmla="*/ 5 w 6"/>
                <a:gd name="T13" fmla="*/ 3 h 5"/>
                <a:gd name="T14" fmla="*/ 6 w 6"/>
                <a:gd name="T15" fmla="*/ 2 h 5"/>
                <a:gd name="T16" fmla="*/ 6 w 6"/>
                <a:gd name="T17" fmla="*/ 2 h 5"/>
                <a:gd name="T18" fmla="*/ 6 w 6"/>
                <a:gd name="T19" fmla="*/ 1 h 5"/>
                <a:gd name="T20" fmla="*/ 6 w 6"/>
                <a:gd name="T21" fmla="*/ 0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0 h 5"/>
                <a:gd name="T32" fmla="*/ 0 w 6"/>
                <a:gd name="T33" fmla="*/ 1 h 5"/>
                <a:gd name="T34" fmla="*/ 0 w 6"/>
                <a:gd name="T35" fmla="*/ 2 h 5"/>
                <a:gd name="T36" fmla="*/ 0 w 6"/>
                <a:gd name="T37" fmla="*/ 3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3"/>
                  </a:moveTo>
                  <a:lnTo>
                    <a:pt x="1" y="3"/>
                  </a:lnTo>
                  <a:lnTo>
                    <a:pt x="2" y="4"/>
                  </a:lnTo>
                  <a:lnTo>
                    <a:pt x="3" y="5"/>
                  </a:lnTo>
                  <a:lnTo>
                    <a:pt x="4" y="4"/>
                  </a:lnTo>
                  <a:lnTo>
                    <a:pt x="5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0"/>
                  </a:lnTo>
                  <a:lnTo>
                    <a:pt x="0" y="1"/>
                  </a:lnTo>
                  <a:lnTo>
                    <a:pt x="0" y="2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6" name="Freeform 203"/>
            <p:cNvSpPr>
              <a:spLocks/>
            </p:cNvSpPr>
            <p:nvPr/>
          </p:nvSpPr>
          <p:spPr bwMode="auto">
            <a:xfrm>
              <a:off x="3863" y="278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7" name="Freeform 204"/>
            <p:cNvSpPr>
              <a:spLocks/>
            </p:cNvSpPr>
            <p:nvPr/>
          </p:nvSpPr>
          <p:spPr bwMode="auto">
            <a:xfrm>
              <a:off x="3863" y="277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8" name="Freeform 205"/>
            <p:cNvSpPr>
              <a:spLocks/>
            </p:cNvSpPr>
            <p:nvPr/>
          </p:nvSpPr>
          <p:spPr bwMode="auto">
            <a:xfrm>
              <a:off x="3863" y="276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29" name="Freeform 206"/>
            <p:cNvSpPr>
              <a:spLocks/>
            </p:cNvSpPr>
            <p:nvPr/>
          </p:nvSpPr>
          <p:spPr bwMode="auto">
            <a:xfrm>
              <a:off x="3863" y="274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0" name="Freeform 207"/>
            <p:cNvSpPr>
              <a:spLocks/>
            </p:cNvSpPr>
            <p:nvPr/>
          </p:nvSpPr>
          <p:spPr bwMode="auto">
            <a:xfrm>
              <a:off x="3863" y="2736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1" name="Freeform 208"/>
            <p:cNvSpPr>
              <a:spLocks/>
            </p:cNvSpPr>
            <p:nvPr/>
          </p:nvSpPr>
          <p:spPr bwMode="auto">
            <a:xfrm>
              <a:off x="3863" y="2725"/>
              <a:ext cx="6" cy="5"/>
            </a:xfrm>
            <a:custGeom>
              <a:avLst/>
              <a:gdLst>
                <a:gd name="T0" fmla="*/ 0 w 6"/>
                <a:gd name="T1" fmla="*/ 4 h 5"/>
                <a:gd name="T2" fmla="*/ 1 w 6"/>
                <a:gd name="T3" fmla="*/ 4 h 5"/>
                <a:gd name="T4" fmla="*/ 2 w 6"/>
                <a:gd name="T5" fmla="*/ 5 h 5"/>
                <a:gd name="T6" fmla="*/ 3 w 6"/>
                <a:gd name="T7" fmla="*/ 5 h 5"/>
                <a:gd name="T8" fmla="*/ 3 w 6"/>
                <a:gd name="T9" fmla="*/ 5 h 5"/>
                <a:gd name="T10" fmla="*/ 4 w 6"/>
                <a:gd name="T11" fmla="*/ 5 h 5"/>
                <a:gd name="T12" fmla="*/ 5 w 6"/>
                <a:gd name="T13" fmla="*/ 4 h 5"/>
                <a:gd name="T14" fmla="*/ 6 w 6"/>
                <a:gd name="T15" fmla="*/ 3 h 5"/>
                <a:gd name="T16" fmla="*/ 6 w 6"/>
                <a:gd name="T17" fmla="*/ 3 h 5"/>
                <a:gd name="T18" fmla="*/ 6 w 6"/>
                <a:gd name="T19" fmla="*/ 2 h 5"/>
                <a:gd name="T20" fmla="*/ 6 w 6"/>
                <a:gd name="T21" fmla="*/ 1 h 5"/>
                <a:gd name="T22" fmla="*/ 5 w 6"/>
                <a:gd name="T23" fmla="*/ 0 h 5"/>
                <a:gd name="T24" fmla="*/ 4 w 6"/>
                <a:gd name="T25" fmla="*/ 0 h 5"/>
                <a:gd name="T26" fmla="*/ 3 w 6"/>
                <a:gd name="T27" fmla="*/ 0 h 5"/>
                <a:gd name="T28" fmla="*/ 2 w 6"/>
                <a:gd name="T29" fmla="*/ 0 h 5"/>
                <a:gd name="T30" fmla="*/ 1 w 6"/>
                <a:gd name="T31" fmla="*/ 1 h 5"/>
                <a:gd name="T32" fmla="*/ 0 w 6"/>
                <a:gd name="T33" fmla="*/ 2 h 5"/>
                <a:gd name="T34" fmla="*/ 0 w 6"/>
                <a:gd name="T35" fmla="*/ 3 h 5"/>
                <a:gd name="T36" fmla="*/ 0 w 6"/>
                <a:gd name="T37" fmla="*/ 4 h 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5"/>
                <a:gd name="T59" fmla="*/ 6 w 6"/>
                <a:gd name="T60" fmla="*/ 5 h 5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5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5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2" name="Freeform 209"/>
            <p:cNvSpPr>
              <a:spLocks/>
            </p:cNvSpPr>
            <p:nvPr/>
          </p:nvSpPr>
          <p:spPr bwMode="auto">
            <a:xfrm>
              <a:off x="3863" y="2713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3" name="Freeform 210"/>
            <p:cNvSpPr>
              <a:spLocks/>
            </p:cNvSpPr>
            <p:nvPr/>
          </p:nvSpPr>
          <p:spPr bwMode="auto">
            <a:xfrm>
              <a:off x="3863" y="2701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4" name="Freeform 211"/>
            <p:cNvSpPr>
              <a:spLocks/>
            </p:cNvSpPr>
            <p:nvPr/>
          </p:nvSpPr>
          <p:spPr bwMode="auto">
            <a:xfrm>
              <a:off x="3863" y="2689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5" name="Freeform 212"/>
            <p:cNvSpPr>
              <a:spLocks/>
            </p:cNvSpPr>
            <p:nvPr/>
          </p:nvSpPr>
          <p:spPr bwMode="auto">
            <a:xfrm>
              <a:off x="3863" y="2677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6" name="Freeform 213"/>
            <p:cNvSpPr>
              <a:spLocks/>
            </p:cNvSpPr>
            <p:nvPr/>
          </p:nvSpPr>
          <p:spPr bwMode="auto">
            <a:xfrm>
              <a:off x="3863" y="2665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7" name="Freeform 214"/>
            <p:cNvSpPr>
              <a:spLocks/>
            </p:cNvSpPr>
            <p:nvPr/>
          </p:nvSpPr>
          <p:spPr bwMode="auto">
            <a:xfrm>
              <a:off x="3863" y="2654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8" name="Freeform 215"/>
            <p:cNvSpPr>
              <a:spLocks/>
            </p:cNvSpPr>
            <p:nvPr/>
          </p:nvSpPr>
          <p:spPr bwMode="auto">
            <a:xfrm>
              <a:off x="3863" y="2642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39" name="Freeform 216"/>
            <p:cNvSpPr>
              <a:spLocks/>
            </p:cNvSpPr>
            <p:nvPr/>
          </p:nvSpPr>
          <p:spPr bwMode="auto">
            <a:xfrm>
              <a:off x="3863" y="2630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0" name="Freeform 217"/>
            <p:cNvSpPr>
              <a:spLocks/>
            </p:cNvSpPr>
            <p:nvPr/>
          </p:nvSpPr>
          <p:spPr bwMode="auto">
            <a:xfrm>
              <a:off x="3863" y="2618"/>
              <a:ext cx="6" cy="6"/>
            </a:xfrm>
            <a:custGeom>
              <a:avLst/>
              <a:gdLst>
                <a:gd name="T0" fmla="*/ 0 w 6"/>
                <a:gd name="T1" fmla="*/ 4 h 6"/>
                <a:gd name="T2" fmla="*/ 1 w 6"/>
                <a:gd name="T3" fmla="*/ 4 h 6"/>
                <a:gd name="T4" fmla="*/ 2 w 6"/>
                <a:gd name="T5" fmla="*/ 5 h 6"/>
                <a:gd name="T6" fmla="*/ 3 w 6"/>
                <a:gd name="T7" fmla="*/ 6 h 6"/>
                <a:gd name="T8" fmla="*/ 3 w 6"/>
                <a:gd name="T9" fmla="*/ 6 h 6"/>
                <a:gd name="T10" fmla="*/ 4 w 6"/>
                <a:gd name="T11" fmla="*/ 5 h 6"/>
                <a:gd name="T12" fmla="*/ 5 w 6"/>
                <a:gd name="T13" fmla="*/ 4 h 6"/>
                <a:gd name="T14" fmla="*/ 6 w 6"/>
                <a:gd name="T15" fmla="*/ 3 h 6"/>
                <a:gd name="T16" fmla="*/ 6 w 6"/>
                <a:gd name="T17" fmla="*/ 3 h 6"/>
                <a:gd name="T18" fmla="*/ 6 w 6"/>
                <a:gd name="T19" fmla="*/ 2 h 6"/>
                <a:gd name="T20" fmla="*/ 6 w 6"/>
                <a:gd name="T21" fmla="*/ 1 h 6"/>
                <a:gd name="T22" fmla="*/ 5 w 6"/>
                <a:gd name="T23" fmla="*/ 0 h 6"/>
                <a:gd name="T24" fmla="*/ 4 w 6"/>
                <a:gd name="T25" fmla="*/ 0 h 6"/>
                <a:gd name="T26" fmla="*/ 3 w 6"/>
                <a:gd name="T27" fmla="*/ 0 h 6"/>
                <a:gd name="T28" fmla="*/ 2 w 6"/>
                <a:gd name="T29" fmla="*/ 0 h 6"/>
                <a:gd name="T30" fmla="*/ 1 w 6"/>
                <a:gd name="T31" fmla="*/ 1 h 6"/>
                <a:gd name="T32" fmla="*/ 0 w 6"/>
                <a:gd name="T33" fmla="*/ 2 h 6"/>
                <a:gd name="T34" fmla="*/ 0 w 6"/>
                <a:gd name="T35" fmla="*/ 3 h 6"/>
                <a:gd name="T36" fmla="*/ 0 w 6"/>
                <a:gd name="T37" fmla="*/ 4 h 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6"/>
                <a:gd name="T58" fmla="*/ 0 h 6"/>
                <a:gd name="T59" fmla="*/ 6 w 6"/>
                <a:gd name="T60" fmla="*/ 6 h 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6" h="6">
                  <a:moveTo>
                    <a:pt x="0" y="4"/>
                  </a:moveTo>
                  <a:lnTo>
                    <a:pt x="1" y="4"/>
                  </a:lnTo>
                  <a:lnTo>
                    <a:pt x="2" y="5"/>
                  </a:lnTo>
                  <a:lnTo>
                    <a:pt x="3" y="6"/>
                  </a:lnTo>
                  <a:lnTo>
                    <a:pt x="4" y="5"/>
                  </a:lnTo>
                  <a:lnTo>
                    <a:pt x="5" y="4"/>
                  </a:lnTo>
                  <a:lnTo>
                    <a:pt x="6" y="3"/>
                  </a:lnTo>
                  <a:lnTo>
                    <a:pt x="6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3"/>
                  </a:lnTo>
                  <a:lnTo>
                    <a:pt x="0" y="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1" name="Rectangle 218"/>
            <p:cNvSpPr>
              <a:spLocks noChangeArrowheads="1"/>
            </p:cNvSpPr>
            <p:nvPr/>
          </p:nvSpPr>
          <p:spPr bwMode="auto">
            <a:xfrm>
              <a:off x="3632" y="3017"/>
              <a:ext cx="367" cy="1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2" name="Rectangle 219"/>
            <p:cNvSpPr>
              <a:spLocks noChangeArrowheads="1"/>
            </p:cNvSpPr>
            <p:nvPr/>
          </p:nvSpPr>
          <p:spPr bwMode="auto">
            <a:xfrm>
              <a:off x="3728" y="2988"/>
              <a:ext cx="181" cy="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b="1">
                  <a:solidFill>
                    <a:srgbClr val="000000"/>
                  </a:solidFill>
                </a:rPr>
                <a:t>1000</a:t>
              </a:r>
              <a:endParaRPr lang="es-ES"/>
            </a:p>
          </p:txBody>
        </p:sp>
        <p:sp>
          <p:nvSpPr>
            <p:cNvPr id="6243" name="Rectangle 220"/>
            <p:cNvSpPr>
              <a:spLocks noChangeArrowheads="1"/>
            </p:cNvSpPr>
            <p:nvPr/>
          </p:nvSpPr>
          <p:spPr bwMode="auto">
            <a:xfrm>
              <a:off x="3856" y="3048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 b="1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44" name="Line 221"/>
            <p:cNvSpPr>
              <a:spLocks noChangeShapeType="1"/>
            </p:cNvSpPr>
            <p:nvPr/>
          </p:nvSpPr>
          <p:spPr bwMode="auto">
            <a:xfrm>
              <a:off x="3351" y="3286"/>
              <a:ext cx="597" cy="21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245" name="Freeform 222"/>
            <p:cNvSpPr>
              <a:spLocks/>
            </p:cNvSpPr>
            <p:nvPr/>
          </p:nvSpPr>
          <p:spPr bwMode="auto">
            <a:xfrm>
              <a:off x="3935" y="3467"/>
              <a:ext cx="71" cy="61"/>
            </a:xfrm>
            <a:custGeom>
              <a:avLst/>
              <a:gdLst>
                <a:gd name="T0" fmla="*/ 0 w 71"/>
                <a:gd name="T1" fmla="*/ 61 h 61"/>
                <a:gd name="T2" fmla="*/ 71 w 71"/>
                <a:gd name="T3" fmla="*/ 52 h 61"/>
                <a:gd name="T4" fmla="*/ 22 w 71"/>
                <a:gd name="T5" fmla="*/ 0 h 61"/>
                <a:gd name="T6" fmla="*/ 0 w 71"/>
                <a:gd name="T7" fmla="*/ 61 h 6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1"/>
                <a:gd name="T13" fmla="*/ 0 h 61"/>
                <a:gd name="T14" fmla="*/ 71 w 71"/>
                <a:gd name="T15" fmla="*/ 61 h 6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1" h="61">
                  <a:moveTo>
                    <a:pt x="0" y="61"/>
                  </a:moveTo>
                  <a:lnTo>
                    <a:pt x="71" y="52"/>
                  </a:lnTo>
                  <a:lnTo>
                    <a:pt x="22" y="0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6" name="Rectangle 223"/>
            <p:cNvSpPr>
              <a:spLocks noChangeArrowheads="1"/>
            </p:cNvSpPr>
            <p:nvPr/>
          </p:nvSpPr>
          <p:spPr bwMode="auto">
            <a:xfrm>
              <a:off x="2976" y="3169"/>
              <a:ext cx="439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47" name="Rectangle 224"/>
            <p:cNvSpPr>
              <a:spLocks noChangeArrowheads="1"/>
            </p:cNvSpPr>
            <p:nvPr/>
          </p:nvSpPr>
          <p:spPr bwMode="auto">
            <a:xfrm>
              <a:off x="3035" y="3201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Cut</a:t>
              </a:r>
              <a:endParaRPr lang="es-ES" sz="2000"/>
            </a:p>
          </p:txBody>
        </p:sp>
        <p:sp>
          <p:nvSpPr>
            <p:cNvPr id="6248" name="Rectangle 225"/>
            <p:cNvSpPr>
              <a:spLocks noChangeArrowheads="1"/>
            </p:cNvSpPr>
            <p:nvPr/>
          </p:nvSpPr>
          <p:spPr bwMode="auto">
            <a:xfrm>
              <a:off x="3178" y="3201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6249" name="Rectangle 226"/>
            <p:cNvSpPr>
              <a:spLocks noChangeArrowheads="1"/>
            </p:cNvSpPr>
            <p:nvPr/>
          </p:nvSpPr>
          <p:spPr bwMode="auto">
            <a:xfrm>
              <a:off x="3211" y="3201"/>
              <a:ext cx="7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in</a:t>
              </a:r>
              <a:endParaRPr lang="es-ES" sz="2000"/>
            </a:p>
          </p:txBody>
        </p:sp>
        <p:sp>
          <p:nvSpPr>
            <p:cNvPr id="6250" name="Rectangle 227"/>
            <p:cNvSpPr>
              <a:spLocks noChangeArrowheads="1"/>
            </p:cNvSpPr>
            <p:nvPr/>
          </p:nvSpPr>
          <p:spPr bwMode="auto">
            <a:xfrm>
              <a:off x="3288" y="3201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51" name="Line 228"/>
            <p:cNvSpPr>
              <a:spLocks noChangeShapeType="1"/>
            </p:cNvSpPr>
            <p:nvPr/>
          </p:nvSpPr>
          <p:spPr bwMode="auto">
            <a:xfrm flipV="1">
              <a:off x="4897" y="3099"/>
              <a:ext cx="421" cy="3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6252" name="Freeform 229"/>
            <p:cNvSpPr>
              <a:spLocks/>
            </p:cNvSpPr>
            <p:nvPr/>
          </p:nvSpPr>
          <p:spPr bwMode="auto">
            <a:xfrm>
              <a:off x="4850" y="3431"/>
              <a:ext cx="70" cy="67"/>
            </a:xfrm>
            <a:custGeom>
              <a:avLst/>
              <a:gdLst>
                <a:gd name="T0" fmla="*/ 29 w 70"/>
                <a:gd name="T1" fmla="*/ 0 h 67"/>
                <a:gd name="T2" fmla="*/ 0 w 70"/>
                <a:gd name="T3" fmla="*/ 67 h 67"/>
                <a:gd name="T4" fmla="*/ 70 w 70"/>
                <a:gd name="T5" fmla="*/ 49 h 67"/>
                <a:gd name="T6" fmla="*/ 29 w 70"/>
                <a:gd name="T7" fmla="*/ 0 h 6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0"/>
                <a:gd name="T13" fmla="*/ 0 h 67"/>
                <a:gd name="T14" fmla="*/ 70 w 70"/>
                <a:gd name="T15" fmla="*/ 67 h 6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0" h="67">
                  <a:moveTo>
                    <a:pt x="29" y="0"/>
                  </a:moveTo>
                  <a:lnTo>
                    <a:pt x="0" y="67"/>
                  </a:lnTo>
                  <a:lnTo>
                    <a:pt x="70" y="49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53" name="Rectangle 230"/>
            <p:cNvSpPr>
              <a:spLocks noChangeArrowheads="1"/>
            </p:cNvSpPr>
            <p:nvPr/>
          </p:nvSpPr>
          <p:spPr bwMode="auto">
            <a:xfrm>
              <a:off x="5318" y="2935"/>
              <a:ext cx="438" cy="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s-CL" sz="2000"/>
            </a:p>
          </p:txBody>
        </p:sp>
        <p:sp>
          <p:nvSpPr>
            <p:cNvPr id="6254" name="Rectangle 231"/>
            <p:cNvSpPr>
              <a:spLocks noChangeArrowheads="1"/>
            </p:cNvSpPr>
            <p:nvPr/>
          </p:nvSpPr>
          <p:spPr bwMode="auto">
            <a:xfrm>
              <a:off x="5377" y="2967"/>
              <a:ext cx="141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Cut</a:t>
              </a:r>
              <a:endParaRPr lang="es-ES" sz="2000"/>
            </a:p>
          </p:txBody>
        </p:sp>
        <p:sp>
          <p:nvSpPr>
            <p:cNvPr id="6255" name="Rectangle 232"/>
            <p:cNvSpPr>
              <a:spLocks noChangeArrowheads="1"/>
            </p:cNvSpPr>
            <p:nvPr/>
          </p:nvSpPr>
          <p:spPr bwMode="auto">
            <a:xfrm>
              <a:off x="5520" y="2967"/>
              <a:ext cx="30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-</a:t>
              </a:r>
              <a:endParaRPr lang="es-ES" sz="2000"/>
            </a:p>
          </p:txBody>
        </p:sp>
        <p:sp>
          <p:nvSpPr>
            <p:cNvPr id="6256" name="Rectangle 233"/>
            <p:cNvSpPr>
              <a:spLocks noChangeArrowheads="1"/>
            </p:cNvSpPr>
            <p:nvPr/>
          </p:nvSpPr>
          <p:spPr bwMode="auto">
            <a:xfrm>
              <a:off x="5552" y="2967"/>
              <a:ext cx="126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out</a:t>
              </a:r>
              <a:endParaRPr lang="es-ES" sz="2000"/>
            </a:p>
          </p:txBody>
        </p:sp>
        <p:sp>
          <p:nvSpPr>
            <p:cNvPr id="6257" name="Rectangle 234"/>
            <p:cNvSpPr>
              <a:spLocks noChangeArrowheads="1"/>
            </p:cNvSpPr>
            <p:nvPr/>
          </p:nvSpPr>
          <p:spPr bwMode="auto">
            <a:xfrm>
              <a:off x="5679" y="2967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  <p:sp>
          <p:nvSpPr>
            <p:cNvPr id="6258" name="Rectangle 235"/>
            <p:cNvSpPr>
              <a:spLocks noChangeArrowheads="1"/>
            </p:cNvSpPr>
            <p:nvPr/>
          </p:nvSpPr>
          <p:spPr bwMode="auto">
            <a:xfrm>
              <a:off x="5769" y="3643"/>
              <a:ext cx="25" cy="1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s-ES" sz="2000">
                  <a:solidFill>
                    <a:srgbClr val="000000"/>
                  </a:solidFill>
                </a:rPr>
                <a:t> </a:t>
              </a:r>
              <a:endParaRPr lang="es-ES" sz="2000"/>
            </a:p>
          </p:txBody>
        </p:sp>
      </p:grp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1928794" y="1428736"/>
          <a:ext cx="5214937" cy="1030287"/>
        </p:xfrm>
        <a:graphic>
          <a:graphicData uri="http://schemas.openxmlformats.org/presentationml/2006/ole">
            <p:oleObj spid="_x0000_s117762" name="Microsoft Editor de ecuaciones 3.0" r:id="rId5" imgW="1993680" imgH="393480" progId="Equation.3">
              <p:embed/>
            </p:oleObj>
          </a:graphicData>
        </a:graphic>
      </p:graphicFrame>
      <p:sp>
        <p:nvSpPr>
          <p:cNvPr id="114" name="1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9034F6-F7CF-42B7-A3BB-B90ABB0FC727}" type="slidenum">
              <a:rPr lang="es-ES" smtClean="0"/>
              <a:pPr>
                <a:defRPr/>
              </a:pPr>
              <a:t>66</a:t>
            </a:fld>
            <a:endParaRPr lang="es-ES"/>
          </a:p>
        </p:txBody>
      </p:sp>
      <p:sp>
        <p:nvSpPr>
          <p:cNvPr id="115" name="Rectangle 1"/>
          <p:cNvSpPr txBox="1">
            <a:spLocks noChangeArrowheads="1"/>
          </p:cNvSpPr>
          <p:nvPr/>
        </p:nvSpPr>
        <p:spPr>
          <a:xfrm>
            <a:off x="712788" y="500063"/>
            <a:ext cx="7808912" cy="1239837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endParaRPr lang="es-CL" sz="2800" b="1" kern="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6" name="115 Rectángulo"/>
          <p:cNvSpPr/>
          <p:nvPr/>
        </p:nvSpPr>
        <p:spPr>
          <a:xfrm>
            <a:off x="714348" y="885750"/>
            <a:ext cx="75724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CL" sz="2000" b="1" kern="0" dirty="0" smtClean="0">
                <a:solidFill>
                  <a:srgbClr val="FF0000"/>
                </a:solidFill>
              </a:rPr>
              <a:t>Conversión de la energía eólica: Curva de potencia</a:t>
            </a:r>
            <a:endParaRPr lang="es-CL" sz="2000" b="1" kern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785938"/>
            <a:ext cx="8286750" cy="427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Line 7"/>
          <p:cNvSpPr>
            <a:spLocks noChangeShapeType="1"/>
          </p:cNvSpPr>
          <p:nvPr/>
        </p:nvSpPr>
        <p:spPr bwMode="auto">
          <a:xfrm>
            <a:off x="2524125" y="6386513"/>
            <a:ext cx="571500" cy="0"/>
          </a:xfrm>
          <a:prstGeom prst="line">
            <a:avLst/>
          </a:prstGeom>
          <a:noFill/>
          <a:ln w="19050">
            <a:solidFill>
              <a:srgbClr val="3366FF"/>
            </a:solidFill>
            <a:miter lim="800000"/>
            <a:headEnd/>
            <a:tailEnd/>
          </a:ln>
        </p:spPr>
        <p:txBody>
          <a:bodyPr wrap="none"/>
          <a:lstStyle/>
          <a:p>
            <a:endParaRPr lang="es-CL"/>
          </a:p>
        </p:txBody>
      </p:sp>
      <p:sp>
        <p:nvSpPr>
          <p:cNvPr id="51204" name="Text Box 8"/>
          <p:cNvSpPr txBox="1">
            <a:spLocks noChangeArrowheads="1"/>
          </p:cNvSpPr>
          <p:nvPr/>
        </p:nvSpPr>
        <p:spPr bwMode="auto">
          <a:xfrm>
            <a:off x="3163888" y="6219825"/>
            <a:ext cx="16351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200"/>
              <a:t>Control (pitch)</a:t>
            </a:r>
            <a:endParaRPr lang="es-ES" sz="1200"/>
          </a:p>
        </p:txBody>
      </p:sp>
      <p:sp>
        <p:nvSpPr>
          <p:cNvPr id="51205" name="Text Box 9"/>
          <p:cNvSpPr txBox="1">
            <a:spLocks noChangeArrowheads="1"/>
          </p:cNvSpPr>
          <p:nvPr/>
        </p:nvSpPr>
        <p:spPr bwMode="auto">
          <a:xfrm>
            <a:off x="5667375" y="6202363"/>
            <a:ext cx="1555750" cy="35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_tradnl" sz="1200"/>
              <a:t>Control (stall)</a:t>
            </a:r>
            <a:endParaRPr lang="es-ES" sz="1200"/>
          </a:p>
        </p:txBody>
      </p:sp>
      <p:sp>
        <p:nvSpPr>
          <p:cNvPr id="51206" name="Line 10"/>
          <p:cNvSpPr>
            <a:spLocks noChangeShapeType="1"/>
          </p:cNvSpPr>
          <p:nvPr/>
        </p:nvSpPr>
        <p:spPr bwMode="auto">
          <a:xfrm>
            <a:off x="4999038" y="6388100"/>
            <a:ext cx="571500" cy="0"/>
          </a:xfrm>
          <a:prstGeom prst="line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/>
          <a:lstStyle/>
          <a:p>
            <a:endParaRPr lang="es-CL"/>
          </a:p>
        </p:txBody>
      </p:sp>
      <p:sp>
        <p:nvSpPr>
          <p:cNvPr id="51207" name="Text Box 12"/>
          <p:cNvSpPr txBox="1">
            <a:spLocks noChangeArrowheads="1"/>
          </p:cNvSpPr>
          <p:nvPr/>
        </p:nvSpPr>
        <p:spPr bwMode="auto">
          <a:xfrm>
            <a:off x="5686425" y="6511925"/>
            <a:ext cx="35290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CL" sz="1200" i="1"/>
              <a:t>Fuente: James and James, Science Publishers</a:t>
            </a:r>
            <a:endParaRPr lang="es-ES" sz="1200" i="1"/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0E1145-099C-4609-95DF-136081B8CF72}" type="slidenum">
              <a:rPr lang="es-ES" smtClean="0"/>
              <a:pPr>
                <a:defRPr/>
              </a:pPr>
              <a:t>67</a:t>
            </a:fld>
            <a:endParaRPr lang="es-ES"/>
          </a:p>
        </p:txBody>
      </p:sp>
      <p:sp>
        <p:nvSpPr>
          <p:cNvPr id="11" name="10 Rectángulo"/>
          <p:cNvSpPr/>
          <p:nvPr/>
        </p:nvSpPr>
        <p:spPr>
          <a:xfrm>
            <a:off x="1214414" y="928670"/>
            <a:ext cx="664373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b="1" dirty="0" smtClean="0">
                <a:solidFill>
                  <a:srgbClr val="FF0000"/>
                </a:solidFill>
              </a:rPr>
              <a:t>Control de potencia de aerogeneradores (manejo de la curva de potencia)</a:t>
            </a:r>
            <a:endParaRPr lang="es-CL" sz="2400" dirty="0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Comparación de tecnologías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10 Imagen" descr="Renovables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75" y="5715000"/>
            <a:ext cx="1158875" cy="96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4042" y="1428750"/>
            <a:ext cx="8432800" cy="5357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8" name="Rectangle 2"/>
          <p:cNvSpPr txBox="1">
            <a:spLocks noChangeArrowheads="1"/>
          </p:cNvSpPr>
          <p:nvPr/>
        </p:nvSpPr>
        <p:spPr>
          <a:xfrm>
            <a:off x="285750" y="71438"/>
            <a:ext cx="8386763" cy="1143000"/>
          </a:xfrm>
          <a:prstGeom prst="rect">
            <a:avLst/>
          </a:prstGeom>
          <a:ln/>
        </p:spPr>
        <p:txBody>
          <a:bodyPr lIns="90000" tIns="46800" rIns="90000" bIns="46800" anchor="b"/>
          <a:lstStyle/>
          <a:p>
            <a:pPr algn="ctr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/>
            </a:pPr>
            <a:r>
              <a:rPr lang="es-ES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Granjas eólicas</a:t>
            </a:r>
          </a:p>
        </p:txBody>
      </p:sp>
      <p:sp>
        <p:nvSpPr>
          <p:cNvPr id="70661" name="Rectangle 2"/>
          <p:cNvSpPr>
            <a:spLocks noChangeArrowheads="1"/>
          </p:cNvSpPr>
          <p:nvPr/>
        </p:nvSpPr>
        <p:spPr bwMode="auto">
          <a:xfrm>
            <a:off x="1106488" y="185738"/>
            <a:ext cx="6780212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Definiciones en Parques Eólicos</a:t>
            </a:r>
            <a:endParaRPr lang="en-US" sz="3200" b="1" dirty="0"/>
          </a:p>
        </p:txBody>
      </p:sp>
      <p:sp>
        <p:nvSpPr>
          <p:cNvPr id="70662" name="11 CuadroTexto"/>
          <p:cNvSpPr txBox="1">
            <a:spLocks noChangeArrowheads="1"/>
          </p:cNvSpPr>
          <p:nvPr/>
        </p:nvSpPr>
        <p:spPr bwMode="auto">
          <a:xfrm>
            <a:off x="3857625" y="6596063"/>
            <a:ext cx="5214938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s-MX" sz="1100" b="1" i="1"/>
              <a:t>Springer, Renewable Energy</a:t>
            </a:r>
            <a:endParaRPr lang="es-CL" sz="2400" b="1" i="1"/>
          </a:p>
        </p:txBody>
      </p:sp>
      <p:sp>
        <p:nvSpPr>
          <p:cNvPr id="70663" name="15 CuadroTexto"/>
          <p:cNvSpPr txBox="1">
            <a:spLocks noChangeArrowheads="1"/>
          </p:cNvSpPr>
          <p:nvPr/>
        </p:nvSpPr>
        <p:spPr bwMode="auto">
          <a:xfrm>
            <a:off x="642967" y="1433505"/>
            <a:ext cx="40005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 dirty="0"/>
              <a:t>Localización ideal de generadores eólicos sin dirección preferente del recurso</a:t>
            </a:r>
            <a:endParaRPr lang="es-CL" sz="1600" b="1" dirty="0"/>
          </a:p>
        </p:txBody>
      </p:sp>
      <p:sp>
        <p:nvSpPr>
          <p:cNvPr id="70664" name="16 CuadroTexto"/>
          <p:cNvSpPr txBox="1">
            <a:spLocks noChangeArrowheads="1"/>
          </p:cNvSpPr>
          <p:nvPr/>
        </p:nvSpPr>
        <p:spPr bwMode="auto">
          <a:xfrm>
            <a:off x="4714904" y="1433505"/>
            <a:ext cx="4000500" cy="83099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sz="1600" b="1" dirty="0"/>
              <a:t>Localización ideal de generadores eólicos </a:t>
            </a:r>
            <a:r>
              <a:rPr lang="es-MX" sz="1600" b="1" dirty="0">
                <a:solidFill>
                  <a:srgbClr val="FF0000"/>
                </a:solidFill>
              </a:rPr>
              <a:t>con </a:t>
            </a:r>
            <a:r>
              <a:rPr lang="es-MX" sz="1600" b="1" dirty="0"/>
              <a:t>dirección preferente del recurso</a:t>
            </a:r>
            <a:endParaRPr lang="es-CL" sz="1600" b="1" dirty="0"/>
          </a:p>
        </p:txBody>
      </p:sp>
      <p:sp>
        <p:nvSpPr>
          <p:cNvPr id="14" name="1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EBDC8F-4DF3-45AC-8BA0-1F8C8914A20C}" type="slidenum">
              <a:rPr lang="es-ES" smtClean="0"/>
              <a:pPr>
                <a:defRPr/>
              </a:pPr>
              <a:t>68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3C6CC2-463A-4EC9-B0D4-413C11B558BA}" type="slidenum">
              <a:rPr lang="es-ES" smtClean="0"/>
              <a:pPr>
                <a:defRPr/>
              </a:pPr>
              <a:t>69</a:t>
            </a:fld>
            <a:endParaRPr lang="es-ES"/>
          </a:p>
        </p:txBody>
      </p:sp>
      <p:pic>
        <p:nvPicPr>
          <p:cNvPr id="5" name="4 Imagen" descr="Amenaza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77195" cy="6858000"/>
          </a:xfrm>
          <a:prstGeom prst="rect">
            <a:avLst/>
          </a:prstGeom>
        </p:spPr>
      </p:pic>
      <p:pic>
        <p:nvPicPr>
          <p:cNvPr id="10" name="9 Imagen" descr="Amenaza04.jpg"/>
          <p:cNvPicPr>
            <a:picLocks noChangeAspect="1"/>
          </p:cNvPicPr>
          <p:nvPr/>
        </p:nvPicPr>
        <p:blipFill>
          <a:blip r:embed="rId4"/>
          <a:srcRect b="30520"/>
          <a:stretch>
            <a:fillRect/>
          </a:stretch>
        </p:blipFill>
        <p:spPr>
          <a:xfrm>
            <a:off x="5878666" y="2093050"/>
            <a:ext cx="3265334" cy="4764950"/>
          </a:xfrm>
          <a:prstGeom prst="rect">
            <a:avLst/>
          </a:prstGeom>
        </p:spPr>
      </p:pic>
      <p:pic>
        <p:nvPicPr>
          <p:cNvPr id="11" name="10 Imagen" descr="Amenaza05.jpg"/>
          <p:cNvPicPr>
            <a:picLocks noChangeAspect="1"/>
          </p:cNvPicPr>
          <p:nvPr/>
        </p:nvPicPr>
        <p:blipFill>
          <a:blip r:embed="rId5"/>
          <a:srcRect b="46875"/>
          <a:stretch>
            <a:fillRect/>
          </a:stretch>
        </p:blipFill>
        <p:spPr>
          <a:xfrm>
            <a:off x="2714612" y="2428868"/>
            <a:ext cx="3214190" cy="3643338"/>
          </a:xfrm>
          <a:prstGeom prst="rect">
            <a:avLst/>
          </a:prstGeom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2435257" y="71414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Algunos efectos nocivos</a:t>
            </a:r>
            <a:endParaRPr lang="en-US" sz="3200" b="1" dirty="0"/>
          </a:p>
        </p:txBody>
      </p:sp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3357554" y="1071546"/>
            <a:ext cx="5072098" cy="1040285"/>
          </a:xfrm>
        </p:spPr>
        <p:txBody>
          <a:bodyPr wrap="square">
            <a:spAutoFit/>
          </a:bodyPr>
          <a:lstStyle/>
          <a:p>
            <a:pPr eaLnBrk="1" hangingPunct="1"/>
            <a:r>
              <a:rPr lang="es-ES" sz="2800" dirty="0" smtClean="0"/>
              <a:t>Contaminación acústica</a:t>
            </a:r>
          </a:p>
          <a:p>
            <a:pPr eaLnBrk="1" hangingPunct="1"/>
            <a:r>
              <a:rPr lang="es-ES" sz="2800" dirty="0" smtClean="0"/>
              <a:t>Sombra y reflejo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3571868" y="6143644"/>
            <a:ext cx="21643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100" dirty="0" smtClean="0"/>
              <a:t>Fuente: http://www.adurcal.com</a:t>
            </a:r>
            <a:endParaRPr lang="es-CL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103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13500" y="285750"/>
            <a:ext cx="2730500" cy="1928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3" name="Picture 8" descr="ant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5" y="4100513"/>
            <a:ext cx="3048000" cy="2317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5604" name="Picture 9" descr="ciclo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686425" y="3643313"/>
            <a:ext cx="2971800" cy="26558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5605" name="Rectangle 1"/>
          <p:cNvSpPr>
            <a:spLocks noGrp="1" noChangeArrowheads="1"/>
          </p:cNvSpPr>
          <p:nvPr>
            <p:ph type="title"/>
          </p:nvPr>
        </p:nvSpPr>
        <p:spPr>
          <a:xfrm>
            <a:off x="1571625" y="785813"/>
            <a:ext cx="5786438" cy="639762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CL" sz="3200" b="1" smtClean="0">
                <a:solidFill>
                  <a:srgbClr val="FF0000"/>
                </a:solidFill>
              </a:rPr>
              <a:t>El viento</a:t>
            </a:r>
          </a:p>
        </p:txBody>
      </p:sp>
      <p:sp>
        <p:nvSpPr>
          <p:cNvPr id="25606" name="Rectangle 2"/>
          <p:cNvSpPr>
            <a:spLocks noGrp="1" noChangeArrowheads="1"/>
          </p:cNvSpPr>
          <p:nvPr>
            <p:ph idx="1"/>
          </p:nvPr>
        </p:nvSpPr>
        <p:spPr>
          <a:xfrm>
            <a:off x="142875" y="1428750"/>
            <a:ext cx="6929438" cy="1895475"/>
          </a:xfrm>
        </p:spPr>
        <p:txBody>
          <a:bodyPr lIns="90000" tIns="46800" rIns="90000" bIns="46800"/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/>
              <a:t>La radiación solar calienta la tierra y esto provoca movimiento ascensional del aire.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800" dirty="0" smtClean="0"/>
              <a:t>Se definen zonas anticiclónicas (alta presión) y zonas de baja presión.</a:t>
            </a:r>
          </a:p>
        </p:txBody>
      </p:sp>
      <p:sp>
        <p:nvSpPr>
          <p:cNvPr id="25607" name="AutoShape 3"/>
          <p:cNvSpPr>
            <a:spLocks noChangeAspect="1" noChangeArrowheads="1"/>
          </p:cNvSpPr>
          <p:nvPr/>
        </p:nvSpPr>
        <p:spPr bwMode="auto">
          <a:xfrm>
            <a:off x="733425" y="4252913"/>
            <a:ext cx="2743200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5608" name="AutoShape 4"/>
          <p:cNvSpPr>
            <a:spLocks noChangeAspect="1" noChangeArrowheads="1"/>
          </p:cNvSpPr>
          <p:nvPr/>
        </p:nvSpPr>
        <p:spPr bwMode="auto">
          <a:xfrm>
            <a:off x="5686425" y="3948113"/>
            <a:ext cx="251460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s-CL"/>
          </a:p>
        </p:txBody>
      </p:sp>
      <p:sp>
        <p:nvSpPr>
          <p:cNvPr id="25609" name="Line 5"/>
          <p:cNvSpPr>
            <a:spLocks noChangeShapeType="1"/>
          </p:cNvSpPr>
          <p:nvPr/>
        </p:nvSpPr>
        <p:spPr bwMode="auto">
          <a:xfrm flipH="1">
            <a:off x="3248025" y="4329113"/>
            <a:ext cx="2971800" cy="0"/>
          </a:xfrm>
          <a:prstGeom prst="line">
            <a:avLst/>
          </a:prstGeom>
          <a:noFill/>
          <a:ln w="76320">
            <a:solidFill>
              <a:srgbClr val="0033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5610" name="Line 6"/>
          <p:cNvSpPr>
            <a:spLocks noChangeShapeType="1"/>
          </p:cNvSpPr>
          <p:nvPr/>
        </p:nvSpPr>
        <p:spPr bwMode="auto">
          <a:xfrm>
            <a:off x="3171825" y="5929313"/>
            <a:ext cx="2667000" cy="1587"/>
          </a:xfrm>
          <a:prstGeom prst="line">
            <a:avLst/>
          </a:prstGeom>
          <a:noFill/>
          <a:ln w="76320">
            <a:solidFill>
              <a:srgbClr val="00336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s-CL"/>
          </a:p>
        </p:txBody>
      </p:sp>
      <p:sp>
        <p:nvSpPr>
          <p:cNvPr id="25611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Existencia del recurso</a:t>
            </a:r>
            <a:endParaRPr lang="en-US" sz="3200" b="1" dirty="0"/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C8D3426-F6FA-47D4-8F21-C37D428F8305}" type="slidenum">
              <a:rPr lang="es-ES" smtClean="0"/>
              <a:pPr>
                <a:defRPr/>
              </a:pPr>
              <a:t>7</a:t>
            </a:fld>
            <a:endParaRPr lang="es-E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3"/>
          <p:cNvSpPr>
            <a:spLocks noGrp="1" noChangeArrowheads="1"/>
          </p:cNvSpPr>
          <p:nvPr>
            <p:ph idx="1"/>
          </p:nvPr>
        </p:nvSpPr>
        <p:spPr>
          <a:xfrm>
            <a:off x="214282" y="1142984"/>
            <a:ext cx="5072098" cy="2850011"/>
          </a:xfrm>
        </p:spPr>
        <p:txBody>
          <a:bodyPr wrap="square">
            <a:spAutoFit/>
          </a:bodyPr>
          <a:lstStyle/>
          <a:p>
            <a:pPr eaLnBrk="1" hangingPunct="1"/>
            <a:r>
              <a:rPr lang="es-ES" sz="2800" dirty="0" smtClean="0"/>
              <a:t>Desprendimiento de hielo (en zonas extremas)</a:t>
            </a:r>
          </a:p>
          <a:p>
            <a:pPr eaLnBrk="1" hangingPunct="1"/>
            <a:r>
              <a:rPr lang="es-ES" sz="2800" dirty="0" smtClean="0"/>
              <a:t>Modificación del Paisaje</a:t>
            </a:r>
          </a:p>
          <a:p>
            <a:pPr eaLnBrk="1" hangingPunct="1"/>
            <a:r>
              <a:rPr lang="es-ES" sz="2800" dirty="0" smtClean="0"/>
              <a:t>Tránsito de aves (posibilidad de emplazamiento en rutas migratorias)</a:t>
            </a: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93C6CC2-463A-4EC9-B0D4-413C11B558BA}" type="slidenum">
              <a:rPr lang="es-ES" smtClean="0"/>
              <a:pPr>
                <a:defRPr/>
              </a:pPr>
              <a:t>70</a:t>
            </a:fld>
            <a:endParaRPr lang="es-ES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149350" y="485759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Algunos efectos nocivos</a:t>
            </a:r>
            <a:endParaRPr lang="en-US" sz="3200" b="1" dirty="0"/>
          </a:p>
        </p:txBody>
      </p:sp>
      <p:pic>
        <p:nvPicPr>
          <p:cNvPr id="8" name="7 Imagen" descr="Amenaza02.jpg"/>
          <p:cNvPicPr>
            <a:picLocks noChangeAspect="1"/>
          </p:cNvPicPr>
          <p:nvPr/>
        </p:nvPicPr>
        <p:blipFill>
          <a:blip r:embed="rId3"/>
          <a:srcRect t="64584"/>
          <a:stretch>
            <a:fillRect/>
          </a:stretch>
        </p:blipFill>
        <p:spPr>
          <a:xfrm>
            <a:off x="0" y="4071942"/>
            <a:ext cx="3175587" cy="2428844"/>
          </a:xfrm>
          <a:prstGeom prst="rect">
            <a:avLst/>
          </a:prstGeom>
        </p:spPr>
      </p:pic>
      <p:pic>
        <p:nvPicPr>
          <p:cNvPr id="12" name="11 Imagen" descr="Amenaza0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1214422"/>
            <a:ext cx="3495675" cy="4733925"/>
          </a:xfrm>
          <a:prstGeom prst="rect">
            <a:avLst/>
          </a:prstGeom>
        </p:spPr>
      </p:pic>
      <p:pic>
        <p:nvPicPr>
          <p:cNvPr id="13" name="12 Imagen" descr="Amenaza07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4678" y="4395810"/>
            <a:ext cx="3476625" cy="2247900"/>
          </a:xfrm>
          <a:prstGeom prst="rect">
            <a:avLst/>
          </a:prstGeom>
        </p:spPr>
      </p:pic>
      <p:sp>
        <p:nvSpPr>
          <p:cNvPr id="14" name="13 Rectángulo"/>
          <p:cNvSpPr/>
          <p:nvPr/>
        </p:nvSpPr>
        <p:spPr>
          <a:xfrm>
            <a:off x="6715140" y="6000768"/>
            <a:ext cx="216437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L" sz="1100" dirty="0" smtClean="0"/>
              <a:t>Fuente: http://www.adurcal.com</a:t>
            </a:r>
            <a:endParaRPr lang="es-CL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2345257"/>
          </a:xfrm>
        </p:spPr>
        <p:txBody>
          <a:bodyPr>
            <a:spAutoFit/>
          </a:bodyPr>
          <a:lstStyle/>
          <a:p>
            <a:pPr marL="495300" indent="-495300" eaLnBrk="1" hangingPunct="1">
              <a:lnSpc>
                <a:spcPct val="120000"/>
              </a:lnSpc>
              <a:buNone/>
            </a:pPr>
            <a:r>
              <a:rPr lang="es-CL" sz="2400" dirty="0" smtClean="0"/>
              <a:t>3.	Financiamiento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Costos</a:t>
            </a:r>
            <a:r>
              <a:rPr lang="en-US" sz="2000" dirty="0" smtClean="0"/>
              <a:t> de </a:t>
            </a:r>
            <a:r>
              <a:rPr lang="en-US" sz="2000" dirty="0" err="1" smtClean="0"/>
              <a:t>inversión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Formas</a:t>
            </a:r>
            <a:r>
              <a:rPr lang="en-US" sz="2000" dirty="0" smtClean="0"/>
              <a:t> de </a:t>
            </a:r>
            <a:r>
              <a:rPr lang="en-US" sz="2000" dirty="0" err="1" smtClean="0"/>
              <a:t>financiamiento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Evaluación</a:t>
            </a:r>
            <a:r>
              <a:rPr lang="en-US" sz="2000" dirty="0" smtClean="0"/>
              <a:t> </a:t>
            </a:r>
            <a:r>
              <a:rPr lang="en-US" sz="2000" dirty="0" err="1" smtClean="0"/>
              <a:t>económica</a:t>
            </a:r>
            <a:r>
              <a:rPr lang="en-US" sz="2000" dirty="0" smtClean="0"/>
              <a:t> del </a:t>
            </a:r>
            <a:r>
              <a:rPr lang="en-US" sz="2000" dirty="0" err="1" smtClean="0"/>
              <a:t>proyecto</a:t>
            </a:r>
            <a:endParaRPr lang="en-US" sz="2000" dirty="0" smtClean="0"/>
          </a:p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285867" y="2651136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71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2"/>
          <p:cNvSpPr>
            <a:spLocks noGrp="1" noChangeArrowheads="1"/>
          </p:cNvSpPr>
          <p:nvPr>
            <p:ph idx="1"/>
          </p:nvPr>
        </p:nvSpPr>
        <p:spPr>
          <a:xfrm>
            <a:off x="214313" y="1428736"/>
            <a:ext cx="8929687" cy="4598182"/>
          </a:xfrm>
        </p:spPr>
        <p:txBody>
          <a:bodyPr>
            <a:spAutoFit/>
          </a:bodyPr>
          <a:lstStyle/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CL" sz="2400" dirty="0" smtClean="0"/>
              <a:t>Importancia de tener certeza sobre el recurso </a:t>
            </a:r>
            <a:r>
              <a:rPr lang="es-CL" sz="2400" dirty="0" smtClean="0">
                <a:sym typeface="Wingdings" pitchFamily="2" charset="2"/>
              </a:rPr>
              <a:t> permite estimación de ingresos por energía y potencia.</a:t>
            </a:r>
            <a:endParaRPr lang="es-CL" sz="2400" dirty="0" smtClean="0"/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MX" sz="2400" dirty="0" smtClean="0"/>
              <a:t>Venta a precio estabilizado de acuerdo a Ley 19.940, DS 244.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MX" sz="2400" dirty="0" smtClean="0"/>
              <a:t>Equipos se estiman con vida útil de 20 años, generalmente con 5 años de garantía </a:t>
            </a:r>
            <a:r>
              <a:rPr lang="es-MX" sz="2400" dirty="0" smtClean="0">
                <a:sym typeface="Wingdings" pitchFamily="2" charset="2"/>
              </a:rPr>
              <a:t> precio que rentabiliza la inversión.</a:t>
            </a:r>
            <a:endParaRPr lang="es-MX" sz="2400" dirty="0" smtClean="0"/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MX" sz="2400" dirty="0" smtClean="0"/>
              <a:t>Programas de incentivo escasos.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MX" sz="2400" dirty="0" smtClean="0"/>
              <a:t>En aplicaciones pequeñas se puede comparar con precio de compra de energía.</a:t>
            </a:r>
          </a:p>
          <a:p>
            <a:pPr eaLnBrk="1" hangingPunct="1"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r>
              <a:rPr lang="es-MX" sz="2400" dirty="0" smtClean="0"/>
              <a:t>En aplicaciones de gran escala se requiere de estudio de evolución de costo marginal (precio </a:t>
            </a:r>
            <a:r>
              <a:rPr lang="es-MX" sz="2400" dirty="0" err="1" smtClean="0"/>
              <a:t>spot</a:t>
            </a:r>
            <a:r>
              <a:rPr lang="es-MX" sz="2400" dirty="0" smtClean="0"/>
              <a:t>) del sistema.</a:t>
            </a:r>
          </a:p>
          <a:p>
            <a:pPr eaLnBrk="1" hangingPunct="1">
              <a:buNone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</a:pPr>
            <a:endParaRPr lang="es-MX" sz="2400" dirty="0" smtClean="0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4B08DB-BDB8-4E21-BEE2-D884149AB1F8}" type="slidenum">
              <a:rPr lang="es-ES" smtClean="0"/>
              <a:pPr>
                <a:defRPr/>
              </a:pPr>
              <a:t>72</a:t>
            </a:fld>
            <a:endParaRPr lang="es-ES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Aspectos a considerar</a:t>
            </a:r>
            <a:endParaRPr lang="en-US" sz="32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6429375"/>
            <a:ext cx="7807325" cy="642938"/>
          </a:xfrm>
        </p:spPr>
        <p:txBody>
          <a:bodyPr anchor="t"/>
          <a:lstStyle/>
          <a:p>
            <a:pPr eaLnBrk="1" hangingPunct="1"/>
            <a:r>
              <a:rPr lang="es-ES" sz="2800" smtClean="0">
                <a:solidFill>
                  <a:srgbClr val="FF0000"/>
                </a:solidFill>
              </a:rPr>
              <a:t>Aplicaciones de baja escala</a:t>
            </a:r>
            <a:endParaRPr lang="es-CL" sz="2800" smtClean="0">
              <a:solidFill>
                <a:srgbClr val="FF0000"/>
              </a:solidFill>
            </a:endParaRPr>
          </a:p>
        </p:txBody>
      </p:sp>
      <p:sp>
        <p:nvSpPr>
          <p:cNvPr id="71682" name="10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245225"/>
            <a:ext cx="2895600" cy="476250"/>
          </a:xfrm>
          <a:ln>
            <a:miter lim="800000"/>
            <a:headEnd/>
            <a:tailEnd/>
          </a:ln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D4CF7400-FC47-447E-9AAB-D4B59A178EE8}" type="slidenum">
              <a:rPr lang="es-ES"/>
              <a:pPr>
                <a:defRPr/>
              </a:pPr>
              <a:t>73</a:t>
            </a:fld>
            <a:endParaRPr lang="es-ES"/>
          </a:p>
        </p:txBody>
      </p:sp>
      <p:pic>
        <p:nvPicPr>
          <p:cNvPr id="6554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75"/>
            <a:ext cx="9144000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1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Equipos disponibles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63" y="500063"/>
            <a:ext cx="7807325" cy="642937"/>
          </a:xfrm>
        </p:spPr>
        <p:txBody>
          <a:bodyPr lIns="90000" tIns="46800" rIns="90000" bIns="46800" anchor="b"/>
          <a:lstStyle/>
          <a:p>
            <a:pPr eaLnBrk="1" hangingPunct="1"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s-ES" sz="3200" b="1" smtClean="0">
                <a:solidFill>
                  <a:srgbClr val="C00000"/>
                </a:solidFill>
              </a:rPr>
              <a:t>Proyectos de Energía eólica en Chile</a:t>
            </a:r>
            <a:endParaRPr lang="es-CL" sz="3200" b="1" smtClean="0">
              <a:solidFill>
                <a:srgbClr val="C00000"/>
              </a:solidFill>
            </a:endParaRPr>
          </a:p>
        </p:txBody>
      </p:sp>
      <p:sp>
        <p:nvSpPr>
          <p:cNvPr id="41988" name="Rectangle 25"/>
          <p:cNvSpPr>
            <a:spLocks noChangeArrowheads="1"/>
          </p:cNvSpPr>
          <p:nvPr/>
        </p:nvSpPr>
        <p:spPr bwMode="auto">
          <a:xfrm>
            <a:off x="0" y="4643438"/>
            <a:ext cx="2643188" cy="15700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b="1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Alto Baguales,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Coyhaique (2001)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,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1,98  MW, 3 turbina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s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de 660 </a:t>
            </a:r>
            <a:r>
              <a:rPr lang="es-ES" sz="1600" i="1" dirty="0" err="1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kW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y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47 [m]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de diámetro,</a:t>
            </a:r>
          </a:p>
          <a:p>
            <a:pPr algn="ctr">
              <a:defRPr/>
            </a:pP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 45 metros (</a:t>
            </a:r>
            <a:r>
              <a:rPr lang="es-ES" sz="1600" i="1" dirty="0" err="1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sns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)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;</a:t>
            </a:r>
          </a:p>
          <a:p>
            <a:pPr algn="ctr">
              <a:defRPr/>
            </a:pP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Ampliación en 1,65 MW</a:t>
            </a:r>
            <a:endParaRPr lang="es-CL" sz="1600" i="1" dirty="0">
              <a:solidFill>
                <a:srgbClr val="C00000"/>
              </a:solidFill>
              <a:latin typeface="Arial" pitchFamily="34" charset="0"/>
              <a:cs typeface="Times New Roman" pitchFamily="18" charset="0"/>
            </a:endParaRPr>
          </a:p>
        </p:txBody>
      </p:sp>
      <p:pic>
        <p:nvPicPr>
          <p:cNvPr id="100356" name="Picture 26" descr="centraleolic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1214438"/>
            <a:ext cx="2214562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7" name="Picture 27" descr="PICT01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2714625"/>
            <a:ext cx="33528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0358" name="Picture 28" descr="PICT007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13" y="1071563"/>
            <a:ext cx="24765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2" name="Rectangle 30"/>
          <p:cNvSpPr>
            <a:spLocks noChangeArrowheads="1"/>
          </p:cNvSpPr>
          <p:nvPr/>
        </p:nvSpPr>
        <p:spPr bwMode="auto">
          <a:xfrm>
            <a:off x="2857500" y="1285875"/>
            <a:ext cx="3214688" cy="132397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ctr">
              <a:defRPr/>
            </a:pPr>
            <a:r>
              <a:rPr lang="es-ES" sz="1600" b="1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Canela I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(2007), IV Región (km 298), 18 MW  con  11 unidades de 1,65 MW a 70 m </a:t>
            </a:r>
            <a:r>
              <a:rPr lang="es-ES" sz="1600" i="1" dirty="0" err="1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sns</a:t>
            </a:r>
            <a:endParaRPr lang="es-ES" sz="1600" i="1" dirty="0">
              <a:solidFill>
                <a:srgbClr val="C00000"/>
              </a:solidFill>
              <a:latin typeface="Arial" pitchFamily="34" charset="0"/>
              <a:cs typeface="Times New Roman" pitchFamily="18" charset="0"/>
            </a:endParaRPr>
          </a:p>
          <a:p>
            <a:pPr marL="190500" indent="-190500" algn="ctr">
              <a:defRPr/>
            </a:pPr>
            <a:r>
              <a:rPr lang="es-ES" sz="1600" b="1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Canela II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(2009), 60 MW, </a:t>
            </a:r>
          </a:p>
          <a:p>
            <a:pPr marL="190500" indent="-190500" algn="ctr">
              <a:defRPr/>
            </a:pP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40 unidades de 1,5 MW</a:t>
            </a:r>
            <a:endParaRPr lang="es-CL" sz="1600" i="1" dirty="0">
              <a:solidFill>
                <a:srgbClr val="C00000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15" name="1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5944B3-EDFE-43DB-9431-724AA62F19BE}" type="slidenum">
              <a:rPr lang="es-ES" smtClean="0"/>
              <a:pPr>
                <a:defRPr/>
              </a:pPr>
              <a:t>74</a:t>
            </a:fld>
            <a:endParaRPr lang="es-ES"/>
          </a:p>
        </p:txBody>
      </p:sp>
      <p:sp>
        <p:nvSpPr>
          <p:cNvPr id="16" name="Rectangle 30"/>
          <p:cNvSpPr>
            <a:spLocks noChangeArrowheads="1"/>
          </p:cNvSpPr>
          <p:nvPr/>
        </p:nvSpPr>
        <p:spPr bwMode="auto">
          <a:xfrm>
            <a:off x="6429375" y="2786063"/>
            <a:ext cx="2500313" cy="83026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90500" indent="-190500" algn="ctr">
              <a:defRPr/>
            </a:pPr>
            <a:r>
              <a:rPr lang="es-ES" sz="1200" b="1" i="1" dirty="0">
                <a:latin typeface="Arial" pitchFamily="34" charset="0"/>
                <a:cs typeface="Times New Roman" pitchFamily="18" charset="0"/>
              </a:rPr>
              <a:t>  </a:t>
            </a:r>
            <a:r>
              <a:rPr lang="es-ES" sz="1200" b="1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Lebu </a:t>
            </a:r>
            <a:r>
              <a:rPr lang="es-ES" sz="12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(2009),  VIII Región, </a:t>
            </a:r>
          </a:p>
          <a:p>
            <a:pPr marL="190500" indent="-190500" algn="ctr">
              <a:defRPr/>
            </a:pPr>
            <a:r>
              <a:rPr lang="es-ES" sz="12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2,76 MW, 3 unidades</a:t>
            </a:r>
          </a:p>
          <a:p>
            <a:pPr marL="190500" indent="-190500" algn="ctr">
              <a:defRPr/>
            </a:pPr>
            <a:r>
              <a:rPr lang="es-ES" sz="12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Ampliación proyectada</a:t>
            </a:r>
          </a:p>
          <a:p>
            <a:pPr marL="190500" indent="-190500" algn="ctr">
              <a:defRPr/>
            </a:pPr>
            <a:r>
              <a:rPr lang="es-ES" sz="12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hasta 6,24 MW</a:t>
            </a:r>
            <a:endParaRPr lang="es-CL" sz="1200" i="1" dirty="0">
              <a:solidFill>
                <a:srgbClr val="C00000"/>
              </a:solidFill>
              <a:latin typeface="Arial" pitchFamily="34" charset="0"/>
              <a:cs typeface="Times New Roman" pitchFamily="18" charset="0"/>
            </a:endParaRPr>
          </a:p>
        </p:txBody>
      </p:sp>
      <p:sp>
        <p:nvSpPr>
          <p:cNvPr id="98315" name="16 CuadroTexto"/>
          <p:cNvSpPr txBox="1">
            <a:spLocks noChangeArrowheads="1"/>
          </p:cNvSpPr>
          <p:nvPr/>
        </p:nvSpPr>
        <p:spPr bwMode="auto">
          <a:xfrm>
            <a:off x="4357688" y="6143625"/>
            <a:ext cx="2871787" cy="276225"/>
          </a:xfrm>
          <a:prstGeom prst="rect">
            <a:avLst/>
          </a:prstGeom>
          <a:noFill/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CL" sz="1200" dirty="0"/>
              <a:t>Panorama al 2010: 164 MW  instalados</a:t>
            </a: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6286500" y="4071938"/>
            <a:ext cx="2643188" cy="157003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s-ES" sz="1600" b="1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Monte Redondo,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Coquimbo(2009)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,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38 MW, 19 turbina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s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de 2 MW</a:t>
            </a:r>
          </a:p>
          <a:p>
            <a:pPr algn="ctr">
              <a:defRPr/>
            </a:pP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47 [m]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 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de diámetro,</a:t>
            </a:r>
          </a:p>
          <a:p>
            <a:pPr algn="ctr">
              <a:defRPr/>
            </a:pP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 45 metros (</a:t>
            </a:r>
            <a:r>
              <a:rPr lang="es-ES" sz="1600" i="1" dirty="0" err="1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sns</a:t>
            </a:r>
            <a:r>
              <a:rPr lang="es-ES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)</a:t>
            </a: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;</a:t>
            </a:r>
          </a:p>
          <a:p>
            <a:pPr algn="ctr">
              <a:defRPr/>
            </a:pPr>
            <a:r>
              <a:rPr lang="es-ES_tradnl" sz="1600" i="1" dirty="0">
                <a:solidFill>
                  <a:srgbClr val="C00000"/>
                </a:solidFill>
                <a:latin typeface="Arial" pitchFamily="34" charset="0"/>
                <a:cs typeface="Times New Roman" pitchFamily="18" charset="0"/>
              </a:rPr>
              <a:t>Ampliación en 1,65 MW</a:t>
            </a:r>
            <a:endParaRPr lang="es-CL" sz="1600" i="1" dirty="0">
              <a:solidFill>
                <a:srgbClr val="C00000"/>
              </a:solidFill>
              <a:latin typeface="Arial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2703824-DCA3-433D-9F86-9E68D216E478}" type="slidenum">
              <a:rPr lang="es-ES" smtClean="0"/>
              <a:pPr>
                <a:defRPr/>
              </a:pPr>
              <a:t>75</a:t>
            </a:fld>
            <a:endParaRPr lang="es-ES"/>
          </a:p>
        </p:txBody>
      </p:sp>
      <p:pic>
        <p:nvPicPr>
          <p:cNvPr id="101379" name="6 Imagen" descr="Vista Cabo Negro 50 msns.jpg"/>
          <p:cNvPicPr>
            <a:picLocks noChangeAspect="1"/>
          </p:cNvPicPr>
          <p:nvPr/>
        </p:nvPicPr>
        <p:blipFill>
          <a:blip r:embed="rId2"/>
          <a:srcRect l="8534"/>
          <a:stretch>
            <a:fillRect/>
          </a:stretch>
        </p:blipFill>
        <p:spPr bwMode="auto">
          <a:xfrm>
            <a:off x="142875" y="214313"/>
            <a:ext cx="7656513" cy="55721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1380" name="Picture 2" descr="C:\Users\hp pavilion 9080\Desktop\A G E N D A\Metanex Cabo Negro\INFORME_DIC2008\Parque 3 Aeros\Informe PARK a 60 msns\leyenda_recurso_50m_10resol.bmp"/>
          <p:cNvPicPr>
            <a:picLocks noChangeAspect="1" noChangeArrowheads="1"/>
          </p:cNvPicPr>
          <p:nvPr/>
        </p:nvPicPr>
        <p:blipFill>
          <a:blip r:embed="rId3"/>
          <a:srcRect t="16579"/>
          <a:stretch>
            <a:fillRect/>
          </a:stretch>
        </p:blipFill>
        <p:spPr bwMode="auto">
          <a:xfrm>
            <a:off x="214313" y="4572000"/>
            <a:ext cx="982662" cy="179705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1381" name="7 CuadroTexto"/>
          <p:cNvSpPr txBox="1">
            <a:spLocks noChangeArrowheads="1"/>
          </p:cNvSpPr>
          <p:nvPr/>
        </p:nvSpPr>
        <p:spPr bwMode="auto">
          <a:xfrm>
            <a:off x="1500188" y="500063"/>
            <a:ext cx="6024562" cy="369887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/>
              <a:t>Parque Eólico ‘Cabo Negro’ – Metanex (Chile)   2,55 MW</a:t>
            </a:r>
          </a:p>
        </p:txBody>
      </p:sp>
      <p:pic>
        <p:nvPicPr>
          <p:cNvPr id="101382" name="Picture 2" descr="C:\Users\hp pavilion 9080\Desktop\A G E N D A\Metanex Cabo Negro\INFORME_DIC2008\Capacidad CN\imagen con ubicacion de 15 aeros copia.jpg"/>
          <p:cNvPicPr>
            <a:picLocks noChangeAspect="1" noChangeArrowheads="1"/>
          </p:cNvPicPr>
          <p:nvPr/>
        </p:nvPicPr>
        <p:blipFill>
          <a:blip r:embed="rId4"/>
          <a:srcRect t="6879"/>
          <a:stretch>
            <a:fillRect/>
          </a:stretch>
        </p:blipFill>
        <p:spPr bwMode="auto">
          <a:xfrm>
            <a:off x="4703763" y="3429000"/>
            <a:ext cx="4368800" cy="32861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1383" name="Picture 42" descr="cere_uma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429625" y="142875"/>
            <a:ext cx="504825" cy="48736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</p:pic>
      <p:sp>
        <p:nvSpPr>
          <p:cNvPr id="101384" name="10 CuadroTexto"/>
          <p:cNvSpPr txBox="1">
            <a:spLocks noChangeArrowheads="1"/>
          </p:cNvSpPr>
          <p:nvPr/>
        </p:nvSpPr>
        <p:spPr bwMode="auto">
          <a:xfrm>
            <a:off x="2643188" y="1928813"/>
            <a:ext cx="968375" cy="184150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600"/>
              <a:t>Estación UMAG-ENAP</a:t>
            </a: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E67BA2-27E2-4149-9711-32C8851F01EA}" type="slidenum">
              <a:rPr lang="es-ES" smtClean="0"/>
              <a:pPr>
                <a:defRPr/>
              </a:pPr>
              <a:t>76</a:t>
            </a:fld>
            <a:endParaRPr lang="es-ES"/>
          </a:p>
        </p:txBody>
      </p:sp>
      <p:pic>
        <p:nvPicPr>
          <p:cNvPr id="10244" name="Picture 4" descr="Modelacion microescala a 50msn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3425" y="1952625"/>
            <a:ext cx="6889750" cy="461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714375" y="352425"/>
            <a:ext cx="79422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solidFill>
                  <a:srgbClr val="C00000"/>
                </a:solidFill>
              </a:rPr>
              <a:t>Modelación Microescala a 50msns – 10 m. de resolución</a:t>
            </a:r>
            <a:endParaRPr lang="es-ES" sz="2400">
              <a:solidFill>
                <a:srgbClr val="C00000"/>
              </a:solidFill>
            </a:endParaRPr>
          </a:p>
        </p:txBody>
      </p: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357188" y="1071563"/>
          <a:ext cx="3140075" cy="4064000"/>
        </p:xfrm>
        <a:graphic>
          <a:graphicData uri="http://schemas.openxmlformats.org/presentationml/2006/ole">
            <p:oleObj spid="_x0000_s249858" name="Acrobat Document" r:id="rId4" imgW="7325640" imgH="9504000" progId="AcroExch.Document.7">
              <p:link updateAutomatic="1"/>
            </p:oleObj>
          </a:graphicData>
        </a:graphic>
      </p:graphicFrame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72A7AF-A979-43F2-A3C7-BA717A3B2CF1}" type="slidenum">
              <a:rPr lang="es-ES" smtClean="0"/>
              <a:pPr>
                <a:defRPr/>
              </a:pPr>
              <a:t>77</a:t>
            </a:fld>
            <a:endParaRPr lang="es-ES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34925" y="187325"/>
            <a:ext cx="9043988" cy="6551613"/>
            <a:chOff x="22" y="118"/>
            <a:chExt cx="5697" cy="4127"/>
          </a:xfrm>
        </p:grpSpPr>
        <p:pic>
          <p:nvPicPr>
            <p:cNvPr id="11271" name="Picture 2" descr="Fondo Molinos Lattic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8" y="118"/>
              <a:ext cx="5602" cy="38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2" name="Text Box 3"/>
            <p:cNvSpPr txBox="1">
              <a:spLocks noChangeArrowheads="1"/>
            </p:cNvSpPr>
            <p:nvPr/>
          </p:nvSpPr>
          <p:spPr bwMode="auto">
            <a:xfrm>
              <a:off x="22" y="4033"/>
              <a:ext cx="569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1600" b="1" i="1">
                  <a:solidFill>
                    <a:srgbClr val="990000"/>
                  </a:solidFill>
                  <a:latin typeface="Comic Sans MS" pitchFamily="66" charset="0"/>
                </a:rPr>
                <a:t>Universidad de Magallanes</a:t>
              </a:r>
              <a:r>
                <a:rPr lang="es-CL" sz="1600">
                  <a:solidFill>
                    <a:srgbClr val="990000"/>
                  </a:solidFill>
                  <a:latin typeface="Comic Sans MS" pitchFamily="66" charset="0"/>
                </a:rPr>
                <a:t> - </a:t>
              </a:r>
              <a:r>
                <a:rPr lang="es-CL" sz="1600" b="1" i="1">
                  <a:solidFill>
                    <a:srgbClr val="990000"/>
                  </a:solidFill>
                  <a:latin typeface="Comic Sans MS" pitchFamily="66" charset="0"/>
                </a:rPr>
                <a:t>CERE-UMAG</a:t>
              </a:r>
              <a:r>
                <a:rPr lang="es-CL" sz="1600">
                  <a:solidFill>
                    <a:srgbClr val="990000"/>
                  </a:solidFill>
                  <a:latin typeface="Comic Sans MS" pitchFamily="66" charset="0"/>
                </a:rPr>
                <a:t> - </a:t>
              </a:r>
              <a:r>
                <a:rPr lang="es-CL" sz="1600" b="1" i="1">
                  <a:solidFill>
                    <a:srgbClr val="990000"/>
                  </a:solidFill>
                  <a:latin typeface="Comic Sans MS" pitchFamily="66" charset="0"/>
                </a:rPr>
                <a:t>Centro de Estudio de los Recursos Energéticos</a:t>
              </a:r>
              <a:endParaRPr lang="es-ES" sz="1600" b="1" i="1">
                <a:solidFill>
                  <a:srgbClr val="990000"/>
                </a:solidFill>
                <a:latin typeface="Comic Sans MS" pitchFamily="66" charset="0"/>
              </a:endParaRPr>
            </a:p>
          </p:txBody>
        </p:sp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113" y="232"/>
              <a:ext cx="5473" cy="477"/>
              <a:chOff x="158" y="119"/>
              <a:chExt cx="5473" cy="477"/>
            </a:xfrm>
          </p:grpSpPr>
          <p:pic>
            <p:nvPicPr>
              <p:cNvPr id="11283" name="Picture 5" descr="cere logo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5239" y="119"/>
                <a:ext cx="392" cy="3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84" name="Picture 6" descr="LOGOUMAG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158" y="164"/>
                <a:ext cx="432" cy="4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aphicFrame>
          <p:nvGraphicFramePr>
            <p:cNvPr id="11266" name="Object 2"/>
            <p:cNvGraphicFramePr>
              <a:graphicFrameLocks noChangeAspect="1"/>
            </p:cNvGraphicFramePr>
            <p:nvPr/>
          </p:nvGraphicFramePr>
          <p:xfrm>
            <a:off x="1383" y="718"/>
            <a:ext cx="4128" cy="2757"/>
          </p:xfrm>
          <a:graphic>
            <a:graphicData uri="http://schemas.openxmlformats.org/presentationml/2006/ole">
              <p:oleObj spid="_x0000_s250882" name="Drawing" r:id="rId6" imgW="5943600" imgH="3610080" progId="">
                <p:embed/>
              </p:oleObj>
            </a:graphicData>
          </a:graphic>
        </p:graphicFrame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147" y="1723"/>
              <a:ext cx="2734" cy="2129"/>
              <a:chOff x="192" y="480"/>
              <a:chExt cx="3794" cy="2688"/>
            </a:xfrm>
          </p:grpSpPr>
          <p:grpSp>
            <p:nvGrpSpPr>
              <p:cNvPr id="6" name="Group 10"/>
              <p:cNvGrpSpPr>
                <a:grpSpLocks/>
              </p:cNvGrpSpPr>
              <p:nvPr/>
            </p:nvGrpSpPr>
            <p:grpSpPr bwMode="auto">
              <a:xfrm>
                <a:off x="192" y="480"/>
                <a:ext cx="3794" cy="2688"/>
                <a:chOff x="336" y="384"/>
                <a:chExt cx="5232" cy="3504"/>
              </a:xfrm>
            </p:grpSpPr>
            <p:sp>
              <p:nvSpPr>
                <p:cNvPr id="11278" name="Rectangle 11"/>
                <p:cNvSpPr>
                  <a:spLocks noChangeArrowheads="1"/>
                </p:cNvSpPr>
                <p:nvPr/>
              </p:nvSpPr>
              <p:spPr bwMode="auto">
                <a:xfrm>
                  <a:off x="4320" y="384"/>
                  <a:ext cx="1248" cy="350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grpSp>
              <p:nvGrpSpPr>
                <p:cNvPr id="7" name="Group 12"/>
                <p:cNvGrpSpPr>
                  <a:grpSpLocks/>
                </p:cNvGrpSpPr>
                <p:nvPr/>
              </p:nvGrpSpPr>
              <p:grpSpPr bwMode="auto">
                <a:xfrm>
                  <a:off x="336" y="384"/>
                  <a:ext cx="4891" cy="3504"/>
                  <a:chOff x="336" y="384"/>
                  <a:chExt cx="4891" cy="3504"/>
                </a:xfrm>
              </p:grpSpPr>
              <p:pic>
                <p:nvPicPr>
                  <p:cNvPr id="11280" name="Picture 13" descr="rugogeneral"/>
                  <p:cNvPicPr>
                    <a:picLocks noChangeAspect="1" noChangeArrowheads="1"/>
                  </p:cNvPicPr>
                  <p:nvPr/>
                </p:nvPicPr>
                <p:blipFill>
                  <a:blip r:embed="rId7"/>
                  <a:srcRect l="15697" t="41153" r="10797" b="12514"/>
                  <a:stretch>
                    <a:fillRect/>
                  </a:stretch>
                </p:blipFill>
                <p:spPr bwMode="auto">
                  <a:xfrm>
                    <a:off x="336" y="384"/>
                    <a:ext cx="3984" cy="350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8" name="Group 14"/>
                  <p:cNvGrpSpPr>
                    <a:grpSpLocks/>
                  </p:cNvGrpSpPr>
                  <p:nvPr/>
                </p:nvGrpSpPr>
                <p:grpSpPr bwMode="auto">
                  <a:xfrm>
                    <a:off x="4032" y="576"/>
                    <a:ext cx="1195" cy="2832"/>
                    <a:chOff x="4224" y="864"/>
                    <a:chExt cx="1195" cy="2832"/>
                  </a:xfrm>
                </p:grpSpPr>
                <p:pic>
                  <p:nvPicPr>
                    <p:cNvPr id="11282" name="Picture 15"/>
                    <p:cNvPicPr>
                      <a:picLocks noChangeAspect="1" noChangeArrowheads="1"/>
                    </p:cNvPicPr>
                    <p:nvPr/>
                  </p:nvPicPr>
                  <p:blipFill>
                    <a:blip r:embed="rId8"/>
                    <a:srcRect l="41205" t="14685" r="54576" b="12666"/>
                    <a:stretch>
                      <a:fillRect/>
                    </a:stretch>
                  </p:blipFill>
                  <p:spPr bwMode="auto">
                    <a:xfrm>
                      <a:off x="4224" y="1008"/>
                      <a:ext cx="576" cy="2688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</p:pic>
                <p:graphicFrame>
                  <p:nvGraphicFramePr>
                    <p:cNvPr id="11267" name="Object 3"/>
                    <p:cNvGraphicFramePr>
                      <a:graphicFrameLocks noChangeAspect="1"/>
                    </p:cNvGraphicFramePr>
                    <p:nvPr/>
                  </p:nvGraphicFramePr>
                  <p:xfrm>
                    <a:off x="4224" y="864"/>
                    <a:ext cx="1195" cy="2784"/>
                  </p:xfrm>
                  <a:graphic>
                    <a:graphicData uri="http://schemas.openxmlformats.org/presentationml/2006/ole">
                      <p:oleObj spid="_x0000_s250883" name="Hoja de cálculo" r:id="rId9" imgW="1528560" imgH="3555000" progId="Excel.Sheet.8">
                        <p:embed/>
                      </p:oleObj>
                    </a:graphicData>
                  </a:graphic>
                </p:graphicFrame>
              </p:grpSp>
            </p:grpSp>
          </p:grpSp>
          <p:sp>
            <p:nvSpPr>
              <p:cNvPr id="11277" name="Rectangle 17"/>
              <p:cNvSpPr>
                <a:spLocks noChangeArrowheads="1"/>
              </p:cNvSpPr>
              <p:nvPr/>
            </p:nvSpPr>
            <p:spPr bwMode="auto">
              <a:xfrm>
                <a:off x="192" y="480"/>
                <a:ext cx="3792" cy="2688"/>
              </a:xfrm>
              <a:prstGeom prst="rect">
                <a:avLst/>
              </a:prstGeom>
              <a:noFill/>
              <a:ln w="19050">
                <a:solidFill>
                  <a:srgbClr val="A5002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1275" name="Text Box 18"/>
            <p:cNvSpPr txBox="1">
              <a:spLocks noChangeArrowheads="1"/>
            </p:cNvSpPr>
            <p:nvPr/>
          </p:nvSpPr>
          <p:spPr bwMode="auto">
            <a:xfrm>
              <a:off x="703" y="474"/>
              <a:ext cx="4085" cy="371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rgbClr val="A5002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ES_tradnl" sz="3200">
                  <a:solidFill>
                    <a:srgbClr val="A50021"/>
                  </a:solidFill>
                  <a:latin typeface="Comic Sans MS" pitchFamily="66" charset="0"/>
                </a:rPr>
                <a:t>Estudio de Rugosidad del terreno</a:t>
              </a:r>
              <a:endParaRPr lang="es-ES_tradnl" sz="4000"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A61748-34F6-4E49-91DF-4EDF75968DD1}" type="slidenum">
              <a:rPr lang="es-ES" smtClean="0"/>
              <a:pPr>
                <a:defRPr/>
              </a:pPr>
              <a:t>78</a:t>
            </a:fld>
            <a:endParaRPr lang="es-ES"/>
          </a:p>
        </p:txBody>
      </p:sp>
      <p:grpSp>
        <p:nvGrpSpPr>
          <p:cNvPr id="3" name="Group 13"/>
          <p:cNvGrpSpPr>
            <a:grpSpLocks/>
          </p:cNvGrpSpPr>
          <p:nvPr/>
        </p:nvGrpSpPr>
        <p:grpSpPr bwMode="auto">
          <a:xfrm>
            <a:off x="34925" y="187325"/>
            <a:ext cx="9043988" cy="6551613"/>
            <a:chOff x="22" y="118"/>
            <a:chExt cx="5697" cy="4127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2" y="118"/>
              <a:ext cx="5697" cy="4127"/>
              <a:chOff x="22" y="118"/>
              <a:chExt cx="5697" cy="4127"/>
            </a:xfrm>
          </p:grpSpPr>
          <p:pic>
            <p:nvPicPr>
              <p:cNvPr id="102406" name="Picture 2" descr="Fondo Molinos Lattice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68" y="118"/>
                <a:ext cx="5602" cy="38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407" name="Text Box 3"/>
              <p:cNvSpPr txBox="1">
                <a:spLocks noChangeArrowheads="1"/>
              </p:cNvSpPr>
              <p:nvPr/>
            </p:nvSpPr>
            <p:spPr bwMode="auto">
              <a:xfrm>
                <a:off x="22" y="4033"/>
                <a:ext cx="5697" cy="2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CL" sz="1600" b="1" i="1">
                    <a:solidFill>
                      <a:srgbClr val="990000"/>
                    </a:solidFill>
                    <a:latin typeface="Comic Sans MS" pitchFamily="66" charset="0"/>
                  </a:rPr>
                  <a:t>Universidad de Magallanes</a:t>
                </a:r>
                <a:r>
                  <a:rPr lang="es-CL" sz="1600">
                    <a:solidFill>
                      <a:srgbClr val="990000"/>
                    </a:solidFill>
                    <a:latin typeface="Comic Sans MS" pitchFamily="66" charset="0"/>
                  </a:rPr>
                  <a:t> - </a:t>
                </a:r>
                <a:r>
                  <a:rPr lang="es-CL" sz="1600" b="1" i="1">
                    <a:solidFill>
                      <a:srgbClr val="990000"/>
                    </a:solidFill>
                    <a:latin typeface="Comic Sans MS" pitchFamily="66" charset="0"/>
                  </a:rPr>
                  <a:t>CERE-UMAG</a:t>
                </a:r>
                <a:r>
                  <a:rPr lang="es-CL" sz="1600">
                    <a:solidFill>
                      <a:srgbClr val="990000"/>
                    </a:solidFill>
                    <a:latin typeface="Comic Sans MS" pitchFamily="66" charset="0"/>
                  </a:rPr>
                  <a:t> - </a:t>
                </a:r>
                <a:r>
                  <a:rPr lang="es-CL" sz="1600" b="1" i="1">
                    <a:solidFill>
                      <a:srgbClr val="990000"/>
                    </a:solidFill>
                    <a:latin typeface="Comic Sans MS" pitchFamily="66" charset="0"/>
                  </a:rPr>
                  <a:t>Centro de Estudio de los Recursos Energéticos</a:t>
                </a:r>
                <a:endParaRPr lang="es-ES" sz="1600" b="1" i="1">
                  <a:solidFill>
                    <a:srgbClr val="990000"/>
                  </a:solidFill>
                  <a:latin typeface="Comic Sans MS" pitchFamily="66" charset="0"/>
                </a:endParaRPr>
              </a:p>
            </p:txBody>
          </p:sp>
          <p:grpSp>
            <p:nvGrpSpPr>
              <p:cNvPr id="5" name="Group 4"/>
              <p:cNvGrpSpPr>
                <a:grpSpLocks/>
              </p:cNvGrpSpPr>
              <p:nvPr/>
            </p:nvGrpSpPr>
            <p:grpSpPr bwMode="auto">
              <a:xfrm>
                <a:off x="113" y="232"/>
                <a:ext cx="5473" cy="477"/>
                <a:chOff x="158" y="119"/>
                <a:chExt cx="5473" cy="477"/>
              </a:xfrm>
            </p:grpSpPr>
            <p:pic>
              <p:nvPicPr>
                <p:cNvPr id="102412" name="Picture 5" descr="cere logo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5239" y="119"/>
                  <a:ext cx="392" cy="39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102413" name="Picture 6" descr="LOGOUMAG"/>
                <p:cNvPicPr>
                  <a:picLocks noChangeAspect="1" noChangeArrowheads="1"/>
                </p:cNvPicPr>
                <p:nvPr/>
              </p:nvPicPr>
              <p:blipFill>
                <a:blip r:embed="rId4"/>
                <a:srcRect/>
                <a:stretch>
                  <a:fillRect/>
                </a:stretch>
              </p:blipFill>
              <p:spPr bwMode="auto">
                <a:xfrm>
                  <a:off x="158" y="164"/>
                  <a:ext cx="432" cy="4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pic>
            <p:nvPicPr>
              <p:cNvPr id="102409" name="Picture 7" descr="denespecific"/>
              <p:cNvPicPr>
                <a:picLocks noChangeAspect="1" noChangeArrowheads="1"/>
              </p:cNvPicPr>
              <p:nvPr/>
            </p:nvPicPr>
            <p:blipFill>
              <a:blip r:embed="rId5"/>
              <a:srcRect l="12746" t="33333" r="8823" b="12312"/>
              <a:stretch>
                <a:fillRect/>
              </a:stretch>
            </p:blipFill>
            <p:spPr bwMode="auto">
              <a:xfrm>
                <a:off x="2291" y="908"/>
                <a:ext cx="3311" cy="2976"/>
              </a:xfrm>
              <a:prstGeom prst="rect">
                <a:avLst/>
              </a:prstGeom>
              <a:noFill/>
              <a:ln w="9525">
                <a:solidFill>
                  <a:srgbClr val="990000"/>
                </a:solidFill>
                <a:miter lim="800000"/>
                <a:headEnd/>
                <a:tailEnd/>
              </a:ln>
            </p:spPr>
          </p:pic>
          <p:pic>
            <p:nvPicPr>
              <p:cNvPr id="102410" name="Picture 9" descr="dencabo"/>
              <p:cNvPicPr>
                <a:picLocks noChangeAspect="1" noChangeArrowheads="1"/>
              </p:cNvPicPr>
              <p:nvPr/>
            </p:nvPicPr>
            <p:blipFill>
              <a:blip r:embed="rId6"/>
              <a:srcRect l="12746" t="33333" r="8824" b="12587"/>
              <a:stretch>
                <a:fillRect/>
              </a:stretch>
            </p:blipFill>
            <p:spPr bwMode="auto">
              <a:xfrm>
                <a:off x="158" y="776"/>
                <a:ext cx="2462" cy="2291"/>
              </a:xfrm>
              <a:prstGeom prst="rect">
                <a:avLst/>
              </a:prstGeom>
              <a:noFill/>
              <a:ln w="9525">
                <a:solidFill>
                  <a:srgbClr val="A50021"/>
                </a:solidFill>
                <a:miter lim="800000"/>
                <a:headEnd/>
                <a:tailEnd/>
              </a:ln>
            </p:spPr>
          </p:pic>
          <p:sp>
            <p:nvSpPr>
              <p:cNvPr id="102411" name="Text Box 10"/>
              <p:cNvSpPr txBox="1">
                <a:spLocks noChangeArrowheads="1"/>
              </p:cNvSpPr>
              <p:nvPr/>
            </p:nvSpPr>
            <p:spPr bwMode="auto">
              <a:xfrm>
                <a:off x="1536" y="306"/>
                <a:ext cx="2903" cy="294"/>
              </a:xfrm>
              <a:prstGeom prst="rect">
                <a:avLst/>
              </a:prstGeom>
              <a:solidFill>
                <a:srgbClr val="FFFF66"/>
              </a:solidFill>
              <a:ln w="9525">
                <a:solidFill>
                  <a:srgbClr val="A50021"/>
                </a:solidFill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s-ES_tradnl" sz="2400">
                    <a:solidFill>
                      <a:srgbClr val="A50021"/>
                    </a:solidFill>
                    <a:latin typeface="Comic Sans MS" pitchFamily="66" charset="0"/>
                  </a:rPr>
                  <a:t>Densidad de Energía del Viento</a:t>
                </a:r>
                <a:endParaRPr lang="es-ES_tradnl" sz="3200">
                  <a:latin typeface="Comic Sans MS" pitchFamily="66" charset="0"/>
                </a:endParaRPr>
              </a:p>
            </p:txBody>
          </p:sp>
        </p:grpSp>
        <p:sp>
          <p:nvSpPr>
            <p:cNvPr id="102405" name="Text Box 12"/>
            <p:cNvSpPr txBox="1">
              <a:spLocks noChangeArrowheads="1"/>
            </p:cNvSpPr>
            <p:nvPr/>
          </p:nvSpPr>
          <p:spPr bwMode="auto">
            <a:xfrm>
              <a:off x="359" y="3219"/>
              <a:ext cx="1612" cy="404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s-CL" b="1">
                  <a:solidFill>
                    <a:srgbClr val="990000"/>
                  </a:solidFill>
                  <a:latin typeface="Comic Sans MS" pitchFamily="66" charset="0"/>
                </a:rPr>
                <a:t>Factor de Capacidad:</a:t>
              </a:r>
            </a:p>
            <a:p>
              <a:pPr algn="ctr"/>
              <a:r>
                <a:rPr lang="es-CL" b="1">
                  <a:solidFill>
                    <a:srgbClr val="990000"/>
                  </a:solidFill>
                  <a:latin typeface="Comic Sans MS" pitchFamily="66" charset="0"/>
                </a:rPr>
                <a:t>¡ 59% !</a:t>
              </a:r>
              <a:endParaRPr lang="es-ES" b="1">
                <a:solidFill>
                  <a:srgbClr val="990000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53B62F-CB8A-44A7-9D80-37903466CA17}" type="slidenum">
              <a:rPr lang="es-ES" smtClean="0"/>
              <a:pPr>
                <a:defRPr/>
              </a:pPr>
              <a:t>79</a:t>
            </a:fld>
            <a:endParaRPr lang="es-ES"/>
          </a:p>
        </p:txBody>
      </p:sp>
      <p:pic>
        <p:nvPicPr>
          <p:cNvPr id="103427" name="Picture 2"/>
          <p:cNvPicPr>
            <a:picLocks noChangeAspect="1" noChangeArrowheads="1"/>
          </p:cNvPicPr>
          <p:nvPr/>
        </p:nvPicPr>
        <p:blipFill>
          <a:blip r:embed="rId2"/>
          <a:srcRect l="12952" r="16251"/>
          <a:stretch>
            <a:fillRect/>
          </a:stretch>
        </p:blipFill>
        <p:spPr bwMode="auto">
          <a:xfrm>
            <a:off x="142875" y="1643063"/>
            <a:ext cx="5191125" cy="5000625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pic>
        <p:nvPicPr>
          <p:cNvPr id="103428" name="Picture 42" descr="cere_uma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25" y="142875"/>
            <a:ext cx="504825" cy="487363"/>
          </a:xfrm>
          <a:prstGeom prst="rect">
            <a:avLst/>
          </a:prstGeom>
          <a:solidFill>
            <a:srgbClr val="FFFF66"/>
          </a:solidFill>
          <a:ln w="9525">
            <a:noFill/>
            <a:miter lim="800000"/>
            <a:headEnd/>
            <a:tailEnd/>
          </a:ln>
        </p:spPr>
      </p:pic>
      <p:cxnSp>
        <p:nvCxnSpPr>
          <p:cNvPr id="7" name="6 Conector recto"/>
          <p:cNvCxnSpPr/>
          <p:nvPr/>
        </p:nvCxnSpPr>
        <p:spPr>
          <a:xfrm flipV="1">
            <a:off x="2000250" y="785813"/>
            <a:ext cx="3500438" cy="328612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/>
        </p:nvCxnSpPr>
        <p:spPr>
          <a:xfrm flipV="1">
            <a:off x="2000250" y="3429000"/>
            <a:ext cx="3500438" cy="1643063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9 Rectángulo"/>
          <p:cNvSpPr/>
          <p:nvPr/>
        </p:nvSpPr>
        <p:spPr>
          <a:xfrm>
            <a:off x="2000250" y="4071938"/>
            <a:ext cx="1143000" cy="1000125"/>
          </a:xfrm>
          <a:prstGeom prst="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/>
          </a:p>
        </p:txBody>
      </p:sp>
      <p:cxnSp>
        <p:nvCxnSpPr>
          <p:cNvPr id="13" name="12 Conector recto"/>
          <p:cNvCxnSpPr/>
          <p:nvPr/>
        </p:nvCxnSpPr>
        <p:spPr>
          <a:xfrm flipV="1">
            <a:off x="3143250" y="3429000"/>
            <a:ext cx="5857875" cy="1643063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14 Conector recto"/>
          <p:cNvCxnSpPr/>
          <p:nvPr/>
        </p:nvCxnSpPr>
        <p:spPr>
          <a:xfrm flipV="1">
            <a:off x="3143250" y="785813"/>
            <a:ext cx="5857875" cy="3286125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434" name="Picture 2"/>
          <p:cNvPicPr>
            <a:picLocks noChangeAspect="1" noChangeArrowheads="1"/>
          </p:cNvPicPr>
          <p:nvPr/>
        </p:nvPicPr>
        <p:blipFill>
          <a:blip r:embed="rId4"/>
          <a:srcRect l="35995" t="47932" r="45721" b="31815"/>
          <a:stretch>
            <a:fillRect/>
          </a:stretch>
        </p:blipFill>
        <p:spPr bwMode="auto">
          <a:xfrm>
            <a:off x="5500688" y="785813"/>
            <a:ext cx="3498850" cy="2643187"/>
          </a:xfrm>
          <a:prstGeom prst="rect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03435" name="16 CuadroTexto"/>
          <p:cNvSpPr txBox="1">
            <a:spLocks noChangeArrowheads="1"/>
          </p:cNvSpPr>
          <p:nvPr/>
        </p:nvSpPr>
        <p:spPr bwMode="auto">
          <a:xfrm>
            <a:off x="1500188" y="500063"/>
            <a:ext cx="5895975" cy="369887"/>
          </a:xfrm>
          <a:prstGeom prst="rect">
            <a:avLst/>
          </a:prstGeom>
          <a:solidFill>
            <a:srgbClr val="FFFFCC"/>
          </a:solid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/>
              <a:t>Parque Eólico ‘Cabo Negro’ – Metanex (Chile)   2,3 MW</a:t>
            </a:r>
          </a:p>
        </p:txBody>
      </p:sp>
      <p:pic>
        <p:nvPicPr>
          <p:cNvPr id="103436" name="Picture 4"/>
          <p:cNvPicPr>
            <a:picLocks noChangeAspect="1" noChangeArrowheads="1"/>
          </p:cNvPicPr>
          <p:nvPr/>
        </p:nvPicPr>
        <p:blipFill>
          <a:blip r:embed="rId5"/>
          <a:srcRect l="20441" r="4086" b="1370"/>
          <a:stretch>
            <a:fillRect/>
          </a:stretch>
        </p:blipFill>
        <p:spPr bwMode="auto">
          <a:xfrm>
            <a:off x="5715000" y="3643313"/>
            <a:ext cx="2857500" cy="2857500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</p:spPr>
      </p:pic>
      <p:sp>
        <p:nvSpPr>
          <p:cNvPr id="19" name="18 CuadroTexto"/>
          <p:cNvSpPr txBox="1"/>
          <p:nvPr/>
        </p:nvSpPr>
        <p:spPr>
          <a:xfrm>
            <a:off x="285750" y="1357313"/>
            <a:ext cx="2792413" cy="862012"/>
          </a:xfrm>
          <a:prstGeom prst="rect">
            <a:avLst/>
          </a:prstGeom>
          <a:solidFill>
            <a:srgbClr val="FFFFCC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s-CL" dirty="0">
                <a:latin typeface="+mj-lt"/>
                <a:cs typeface="Arial" pitchFamily="34" charset="0"/>
              </a:rPr>
              <a:t>Factor  de Planta:  47%</a:t>
            </a:r>
          </a:p>
          <a:p>
            <a:pPr algn="ctr">
              <a:defRPr/>
            </a:pPr>
            <a:r>
              <a:rPr lang="es-CL" dirty="0">
                <a:latin typeface="+mj-lt"/>
                <a:cs typeface="Arial" pitchFamily="34" charset="0"/>
              </a:rPr>
              <a:t>(&gt; 4.100 horas/año)</a:t>
            </a:r>
          </a:p>
          <a:p>
            <a:pPr algn="ctr">
              <a:defRPr/>
            </a:pPr>
            <a:r>
              <a:rPr lang="es-CL" sz="1400" dirty="0">
                <a:latin typeface="+mj-lt"/>
                <a:cs typeface="Arial" pitchFamily="34" charset="0"/>
              </a:rPr>
              <a:t>Referencia:  Parque ‘Canela’:  &lt; 25%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Título"/>
          <p:cNvSpPr>
            <a:spLocks noGrp="1"/>
          </p:cNvSpPr>
          <p:nvPr>
            <p:ph type="title"/>
          </p:nvPr>
        </p:nvSpPr>
        <p:spPr>
          <a:xfrm>
            <a:off x="485804" y="917562"/>
            <a:ext cx="8229600" cy="582612"/>
          </a:xfrm>
        </p:spPr>
        <p:txBody>
          <a:bodyPr anchor="t"/>
          <a:lstStyle/>
          <a:p>
            <a:pPr eaLnBrk="1" hangingPunct="1"/>
            <a:r>
              <a:rPr lang="es-CL" sz="2800" b="1" dirty="0" smtClean="0">
                <a:solidFill>
                  <a:srgbClr val="FF0000"/>
                </a:solidFill>
              </a:rPr>
              <a:t>Fuente de los vientos en Chile</a:t>
            </a:r>
          </a:p>
        </p:txBody>
      </p:sp>
      <p:pic>
        <p:nvPicPr>
          <p:cNvPr id="4" name="Picture 12" descr="ciclo trans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32" y="1500174"/>
            <a:ext cx="2887662" cy="3071813"/>
          </a:xfrm>
          <a:noFill/>
        </p:spPr>
      </p:pic>
      <p:grpSp>
        <p:nvGrpSpPr>
          <p:cNvPr id="26628" name="13 Grupo"/>
          <p:cNvGrpSpPr>
            <a:grpSpLocks/>
          </p:cNvGrpSpPr>
          <p:nvPr/>
        </p:nvGrpSpPr>
        <p:grpSpPr bwMode="auto">
          <a:xfrm>
            <a:off x="2857468" y="1571625"/>
            <a:ext cx="6000750" cy="4860925"/>
            <a:chOff x="2786063" y="1214438"/>
            <a:chExt cx="6000750" cy="4861160"/>
          </a:xfrm>
        </p:grpSpPr>
        <p:pic>
          <p:nvPicPr>
            <p:cNvPr id="19468" name="Picture 2"/>
            <p:cNvPicPr>
              <a:picLocks noChangeAspect="1" noChangeArrowheads="1"/>
            </p:cNvPicPr>
            <p:nvPr/>
          </p:nvPicPr>
          <p:blipFill>
            <a:blip r:embed="rId3"/>
            <a:srcRect l="15526" t="31532" r="33789" b="12038"/>
            <a:stretch>
              <a:fillRect/>
            </a:stretch>
          </p:blipFill>
          <p:spPr bwMode="auto">
            <a:xfrm>
              <a:off x="2786063" y="1214438"/>
              <a:ext cx="6000750" cy="4857985"/>
            </a:xfrm>
            <a:prstGeom prst="rect">
              <a:avLst/>
            </a:prstGeom>
            <a:ln w="38100" cap="sq">
              <a:solidFill>
                <a:srgbClr val="000000"/>
              </a:solidFill>
              <a:prstDash val="solid"/>
              <a:miter lim="800000"/>
            </a:ln>
            <a:effectLst>
              <a:outerShdw blurRad="50800" dist="38100" dir="2700000" algn="tl" rotWithShape="0">
                <a:srgbClr val="000000">
                  <a:alpha val="43000"/>
                </a:srgbClr>
              </a:outerShdw>
            </a:effectLst>
          </p:spPr>
        </p:pic>
        <p:sp>
          <p:nvSpPr>
            <p:cNvPr id="7" name="6 Flecha derecha"/>
            <p:cNvSpPr/>
            <p:nvPr/>
          </p:nvSpPr>
          <p:spPr>
            <a:xfrm rot="20585998">
              <a:off x="4125913" y="4026036"/>
              <a:ext cx="1711325" cy="393719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10" name="9 Flecha derecha"/>
            <p:cNvSpPr/>
            <p:nvPr/>
          </p:nvSpPr>
          <p:spPr>
            <a:xfrm rot="18917204">
              <a:off x="5641975" y="4600739"/>
              <a:ext cx="1460500" cy="392132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s-CL"/>
            </a:p>
          </p:txBody>
        </p:sp>
        <p:sp>
          <p:nvSpPr>
            <p:cNvPr id="26635" name="10 CuadroTexto"/>
            <p:cNvSpPr txBox="1">
              <a:spLocks noChangeArrowheads="1"/>
            </p:cNvSpPr>
            <p:nvPr/>
          </p:nvSpPr>
          <p:spPr bwMode="auto">
            <a:xfrm>
              <a:off x="3428994" y="5429267"/>
              <a:ext cx="2357454" cy="646331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CL" b="1" dirty="0">
                  <a:solidFill>
                    <a:srgbClr val="C00000"/>
                  </a:solidFill>
                </a:rPr>
                <a:t>Centro de Baja Presión Austral</a:t>
              </a:r>
            </a:p>
          </p:txBody>
        </p:sp>
      </p:grpSp>
      <p:sp>
        <p:nvSpPr>
          <p:cNvPr id="26629" name="11 CuadroTexto"/>
          <p:cNvSpPr txBox="1">
            <a:spLocks noChangeArrowheads="1"/>
          </p:cNvSpPr>
          <p:nvPr/>
        </p:nvSpPr>
        <p:spPr bwMode="auto">
          <a:xfrm>
            <a:off x="1928780" y="4500562"/>
            <a:ext cx="2095500" cy="646113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b="1">
                <a:solidFill>
                  <a:srgbClr val="C00000"/>
                </a:solidFill>
              </a:rPr>
              <a:t>Anticiclón del Pacífico Sur</a:t>
            </a:r>
          </a:p>
        </p:txBody>
      </p:sp>
      <p:sp>
        <p:nvSpPr>
          <p:cNvPr id="12" name="1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8</a:t>
            </a:fld>
            <a:endParaRPr lang="es-ES"/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Existencia del recurso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1F0A85-09BE-4C31-9333-E684C1D55E85}" type="slidenum">
              <a:rPr lang="es-ES" smtClean="0"/>
              <a:pPr>
                <a:defRPr/>
              </a:pPr>
              <a:t>80</a:t>
            </a:fld>
            <a:endParaRPr lang="es-ES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285875" y="285750"/>
            <a:ext cx="63579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s-ES_tradnl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Costos de un parque eólico</a:t>
            </a:r>
            <a:endParaRPr lang="es-ES" sz="3600" b="1" dirty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0" y="3714750"/>
            <a:ext cx="4991100" cy="2795588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>
              <a:buFontTx/>
              <a:buChar char="-"/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Equipos:     		57 %</a:t>
            </a:r>
          </a:p>
          <a:p>
            <a:pPr lvl="1" eaLnBrk="0" hangingPunct="0">
              <a:buFontTx/>
              <a:buChar char="-"/>
              <a:defRPr/>
            </a:pPr>
            <a:r>
              <a:rPr lang="es-ES_tradnl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Generador:      43     </a:t>
            </a:r>
          </a:p>
          <a:p>
            <a:pPr lvl="1" eaLnBrk="0" hangingPunct="0">
              <a:buFontTx/>
              <a:buChar char="-"/>
              <a:defRPr/>
            </a:pPr>
            <a:r>
              <a:rPr lang="es-ES_tradnl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Torre + </a:t>
            </a:r>
            <a:r>
              <a:rPr lang="es-ES_tradnl" sz="2800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Trafo</a:t>
            </a:r>
            <a:r>
              <a:rPr lang="es-ES_tradnl" sz="28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:  14 %</a:t>
            </a:r>
          </a:p>
          <a:p>
            <a:pPr eaLnBrk="0" hangingPunct="0">
              <a:buFontTx/>
              <a:buChar char="-"/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Instalación</a:t>
            </a:r>
          </a:p>
          <a:p>
            <a:pPr eaLnBrk="0" hangingPunct="0"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    Supervisión:    	27 %</a:t>
            </a:r>
          </a:p>
          <a:p>
            <a:pPr eaLnBrk="0" hangingPunct="0">
              <a:buFontTx/>
              <a:buChar char="-"/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Fletes, Grúas		16 %</a:t>
            </a:r>
          </a:p>
        </p:txBody>
      </p:sp>
      <p:pic>
        <p:nvPicPr>
          <p:cNvPr id="1044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3257550"/>
            <a:ext cx="4071938" cy="352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571500" y="1143000"/>
            <a:ext cx="8072438" cy="2214563"/>
          </a:xfrm>
          <a:prstGeom prst="rect">
            <a:avLst/>
          </a:prstGeom>
          <a:solidFill>
            <a:srgbClr val="FFFFCC"/>
          </a:solidFill>
          <a:ln w="9525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es-ES_tradnl" sz="32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Caso ‘</a:t>
            </a:r>
            <a:r>
              <a:rPr lang="es-ES_tradnl" sz="3200" b="1" u="sng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Çabo</a:t>
            </a:r>
            <a:r>
              <a:rPr lang="es-ES_tradnl" sz="32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 N</a:t>
            </a:r>
            <a:r>
              <a:rPr lang="es-ES_tradnl" sz="3200" b="1" u="sng" dirty="0" err="1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egro</a:t>
            </a:r>
            <a:r>
              <a:rPr lang="es-ES_tradnl" sz="3200" b="1" u="sng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rPr>
              <a:t>’, XII Región</a:t>
            </a:r>
          </a:p>
          <a:p>
            <a:pPr eaLnBrk="0" hangingPunct="0">
              <a:defRPr/>
            </a:pPr>
            <a:endParaRPr lang="es-ES_tradnl" sz="1050" b="1" u="sng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+mj-ea"/>
              <a:cs typeface="+mj-cs"/>
            </a:endParaRPr>
          </a:p>
          <a:p>
            <a:pPr eaLnBrk="0" hangingPunct="0"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3 </a:t>
            </a:r>
            <a:r>
              <a:rPr lang="es-ES_tradnl" sz="3200" dirty="0" err="1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Vestas</a:t>
            </a: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 V-52 a 50 m, 850 KW :    </a:t>
            </a:r>
            <a:r>
              <a:rPr lang="es-ES_tradnl" sz="32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2,55  MW</a:t>
            </a:r>
          </a:p>
          <a:p>
            <a:pPr eaLnBrk="0" hangingPunct="0">
              <a:defRPr/>
            </a:pPr>
            <a:r>
              <a:rPr lang="es-ES_tradnl" sz="3200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Costo Total Estimado (2010): </a:t>
            </a:r>
            <a:r>
              <a:rPr lang="es-ES_tradnl" sz="3200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US$  5,3  MM</a:t>
            </a:r>
          </a:p>
          <a:p>
            <a:pPr eaLnBrk="0" hangingPunct="0">
              <a:defRPr/>
            </a:pPr>
            <a:endParaRPr lang="es-ES_tradnl" sz="2800" b="1" dirty="0">
              <a:solidFill>
                <a:schemeClr val="accent1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A4BA18-E745-49F5-B328-CC904CFBFCB7}" type="slidenum">
              <a:rPr lang="es-ES" smtClean="0"/>
              <a:pPr>
                <a:defRPr/>
              </a:pPr>
              <a:t>81</a:t>
            </a:fld>
            <a:endParaRPr lang="es-ES"/>
          </a:p>
        </p:txBody>
      </p:sp>
      <p:pic>
        <p:nvPicPr>
          <p:cNvPr id="10547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16013"/>
            <a:ext cx="7200900" cy="552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5476" name="Text Box 6"/>
          <p:cNvSpPr txBox="1">
            <a:spLocks noChangeArrowheads="1"/>
          </p:cNvSpPr>
          <p:nvPr/>
        </p:nvSpPr>
        <p:spPr bwMode="auto">
          <a:xfrm>
            <a:off x="142875" y="0"/>
            <a:ext cx="9001125" cy="1077913"/>
          </a:xfrm>
          <a:prstGeom prst="rect">
            <a:avLst/>
          </a:prstGeom>
          <a:solidFill>
            <a:srgbClr val="FFFF99"/>
          </a:solidFill>
          <a:ln w="9525">
            <a:solidFill>
              <a:srgbClr val="CC33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s-CL" sz="1000" b="1"/>
          </a:p>
          <a:p>
            <a:pPr algn="ctr"/>
            <a:r>
              <a:rPr lang="es-CL" sz="2400" b="1">
                <a:solidFill>
                  <a:srgbClr val="C00000"/>
                </a:solidFill>
              </a:rPr>
              <a:t>Aerogenerador  Enercon 330 KW       </a:t>
            </a:r>
          </a:p>
          <a:p>
            <a:pPr algn="ctr"/>
            <a:r>
              <a:rPr lang="es-CL" sz="2000">
                <a:solidFill>
                  <a:srgbClr val="C00000"/>
                </a:solidFill>
              </a:rPr>
              <a:t>         Altura Buje: 35 m   Diámetro Palas: 33,4 m </a:t>
            </a:r>
          </a:p>
          <a:p>
            <a:pPr algn="ctr"/>
            <a:endParaRPr lang="es-ES" sz="1000"/>
          </a:p>
        </p:txBody>
      </p:sp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2103438" y="3571875"/>
            <a:ext cx="6897687" cy="1196975"/>
          </a:xfrm>
          <a:prstGeom prst="rect">
            <a:avLst/>
          </a:prstGeom>
          <a:solidFill>
            <a:srgbClr val="FFFF99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Velocidad Media del Viento:  7,7 (a 35 m </a:t>
            </a:r>
            <a:r>
              <a:rPr lang="es-CL" sz="2400" dirty="0" err="1">
                <a:solidFill>
                  <a:schemeClr val="tx2">
                    <a:lumMod val="75000"/>
                  </a:schemeClr>
                </a:solidFill>
              </a:rPr>
              <a:t>sns</a:t>
            </a: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) </a:t>
            </a:r>
          </a:p>
          <a:p>
            <a:pPr>
              <a:defRPr/>
            </a:pP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Energía Producida:	            </a:t>
            </a:r>
            <a:r>
              <a:rPr lang="es-CL" sz="2400" b="1" dirty="0">
                <a:solidFill>
                  <a:schemeClr val="tx2">
                    <a:lumMod val="75000"/>
                  </a:schemeClr>
                </a:solidFill>
              </a:rPr>
              <a:t>1.077 </a:t>
            </a: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es-CL" sz="2400" dirty="0" err="1">
                <a:solidFill>
                  <a:schemeClr val="tx2">
                    <a:lumMod val="75000"/>
                  </a:schemeClr>
                </a:solidFill>
              </a:rPr>
              <a:t>MWh</a:t>
            </a: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/año </a:t>
            </a:r>
          </a:p>
          <a:p>
            <a:pPr>
              <a:defRPr/>
            </a:pP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Factor de Capacidad:	</a:t>
            </a:r>
            <a:r>
              <a:rPr lang="es-CL" sz="2400" b="1" dirty="0">
                <a:solidFill>
                  <a:schemeClr val="tx2">
                    <a:lumMod val="75000"/>
                  </a:schemeClr>
                </a:solidFill>
              </a:rPr>
              <a:t>41,4%</a:t>
            </a:r>
            <a:r>
              <a:rPr lang="es-CL" sz="2400" dirty="0">
                <a:solidFill>
                  <a:schemeClr val="tx2">
                    <a:lumMod val="75000"/>
                  </a:schemeClr>
                </a:solidFill>
              </a:rPr>
              <a:t> (3.628/8.760)</a:t>
            </a:r>
            <a:endParaRPr lang="es-E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7512050" y="1357313"/>
            <a:ext cx="1131888" cy="3698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s-CL" b="1" i="1" dirty="0" err="1">
                <a:solidFill>
                  <a:schemeClr val="tx2">
                    <a:lumMod val="75000"/>
                  </a:schemeClr>
                </a:solidFill>
              </a:rPr>
              <a:t>WindPro</a:t>
            </a:r>
            <a:endParaRPr lang="en-US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54F4C3E-8876-45F9-BD86-1735BC159DF2}" type="slidenum">
              <a:rPr lang="es-ES" smtClean="0"/>
              <a:pPr>
                <a:defRPr/>
              </a:pPr>
              <a:t>82</a:t>
            </a:fld>
            <a:endParaRPr lang="es-ES"/>
          </a:p>
        </p:txBody>
      </p:sp>
      <p:grpSp>
        <p:nvGrpSpPr>
          <p:cNvPr id="3" name="8 Grupo"/>
          <p:cNvGrpSpPr>
            <a:grpSpLocks/>
          </p:cNvGrpSpPr>
          <p:nvPr/>
        </p:nvGrpSpPr>
        <p:grpSpPr bwMode="auto">
          <a:xfrm>
            <a:off x="285750" y="677863"/>
            <a:ext cx="8548688" cy="5435600"/>
            <a:chOff x="395288" y="677863"/>
            <a:chExt cx="8549327" cy="5435669"/>
          </a:xfrm>
        </p:grpSpPr>
        <p:sp>
          <p:nvSpPr>
            <p:cNvPr id="106500" name="Text Box 10"/>
            <p:cNvSpPr txBox="1">
              <a:spLocks noChangeArrowheads="1"/>
            </p:cNvSpPr>
            <p:nvPr/>
          </p:nvSpPr>
          <p:spPr bwMode="auto">
            <a:xfrm>
              <a:off x="942975" y="677863"/>
              <a:ext cx="7445375" cy="519112"/>
            </a:xfrm>
            <a:prstGeom prst="rect">
              <a:avLst/>
            </a:prstGeom>
            <a:solidFill>
              <a:srgbClr val="FFFF99"/>
            </a:solidFill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s-CL" sz="2800">
                  <a:solidFill>
                    <a:srgbClr val="FF0000"/>
                  </a:solidFill>
                </a:rPr>
                <a:t>Costos de Instalación  de un Aerogenerador</a:t>
              </a:r>
              <a:endParaRPr lang="es-ES" sz="2800">
                <a:solidFill>
                  <a:srgbClr val="FF0000"/>
                </a:solidFill>
              </a:endParaRPr>
            </a:p>
          </p:txBody>
        </p:sp>
        <p:sp>
          <p:nvSpPr>
            <p:cNvPr id="4" name="Text Box 187"/>
            <p:cNvSpPr txBox="1">
              <a:spLocks noChangeArrowheads="1"/>
            </p:cNvSpPr>
            <p:nvPr/>
          </p:nvSpPr>
          <p:spPr bwMode="auto">
            <a:xfrm>
              <a:off x="395288" y="3573500"/>
              <a:ext cx="4032551" cy="2532094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1600" b="1" dirty="0"/>
                <a:t>Cableado	 		    5,000</a:t>
              </a:r>
            </a:p>
            <a:p>
              <a:pPr>
                <a:defRPr/>
              </a:pPr>
              <a:r>
                <a:rPr lang="es-ES" sz="1600" b="1" dirty="0"/>
                <a:t>Planificación, Proyección	  20,000 </a:t>
              </a:r>
            </a:p>
            <a:p>
              <a:pPr>
                <a:defRPr/>
              </a:pPr>
              <a:r>
                <a:rPr lang="es-ES" sz="1600" b="1" dirty="0"/>
                <a:t>Otros			  15,000</a:t>
              </a:r>
            </a:p>
            <a:p>
              <a:pPr>
                <a:defRPr/>
              </a:pPr>
              <a:r>
                <a:rPr lang="es-ES" sz="1600" b="1" dirty="0"/>
                <a:t>Capacitación Personal 	  15,000    </a:t>
              </a:r>
              <a:r>
                <a:rPr lang="es-ES" sz="1600" dirty="0"/>
                <a:t>Garantía 5 años		           0 </a:t>
              </a:r>
            </a:p>
            <a:p>
              <a:pPr>
                <a:defRPr/>
              </a:pPr>
              <a:r>
                <a:rPr lang="es-ES" sz="1600" b="1" u="sng" dirty="0"/>
                <a:t>Sub-Total 		  55,000 </a:t>
              </a:r>
            </a:p>
            <a:p>
              <a:pPr>
                <a:defRPr/>
              </a:pPr>
              <a:endParaRPr lang="es-ES" sz="1050" b="1" u="sng" dirty="0"/>
            </a:p>
            <a:p>
              <a:pPr>
                <a:defRPr/>
              </a:pPr>
              <a:r>
                <a:rPr lang="es-ES" b="1" u="sng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Inversión	 Total:	                 500,000</a:t>
              </a:r>
            </a:p>
            <a:p>
              <a:pPr>
                <a:defRPr/>
              </a:pPr>
              <a:r>
                <a:rPr lang="es-CL" b="1" u="sng" dirty="0">
                  <a:solidFill>
                    <a:schemeClr val="accent1">
                      <a:lumMod val="75000"/>
                    </a:schemeClr>
                  </a:solidFill>
                  <a:latin typeface="+mn-lt"/>
                </a:rPr>
                <a:t>Costo Capital Anual 	  65.750  </a:t>
              </a:r>
            </a:p>
            <a:p>
              <a:pPr>
                <a:defRPr/>
              </a:pPr>
              <a:r>
                <a:rPr lang="es-CL" sz="1600" dirty="0"/>
                <a:t>       (10%, 15 años: F.R.C.=0,1315)     </a:t>
              </a:r>
              <a:endParaRPr lang="es-ES" sz="1600" dirty="0"/>
            </a:p>
          </p:txBody>
        </p:sp>
        <p:sp>
          <p:nvSpPr>
            <p:cNvPr id="5" name="Text Box 190"/>
            <p:cNvSpPr txBox="1">
              <a:spLocks noChangeArrowheads="1"/>
            </p:cNvSpPr>
            <p:nvPr/>
          </p:nvSpPr>
          <p:spPr bwMode="auto">
            <a:xfrm>
              <a:off x="395288" y="2014555"/>
              <a:ext cx="4032551" cy="1570057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1600" b="1" dirty="0"/>
                <a:t>Precio Equipo	          	307,000 </a:t>
              </a:r>
            </a:p>
            <a:p>
              <a:pPr>
                <a:defRPr/>
              </a:pPr>
              <a:r>
                <a:rPr lang="es-ES" sz="1600" b="1" dirty="0"/>
                <a:t>Transporte &amp; Grúa		100,000 </a:t>
              </a:r>
            </a:p>
            <a:p>
              <a:pPr>
                <a:defRPr/>
              </a:pPr>
              <a:r>
                <a:rPr lang="es-ES" sz="1600" b="1" dirty="0"/>
                <a:t>Transformador más </a:t>
              </a:r>
            </a:p>
            <a:p>
              <a:pPr>
                <a:defRPr/>
              </a:pPr>
              <a:r>
                <a:rPr lang="es-ES" sz="1600" b="1" dirty="0"/>
                <a:t>      Tablero eléctrico	  10,000</a:t>
              </a:r>
            </a:p>
            <a:p>
              <a:pPr>
                <a:defRPr/>
              </a:pPr>
              <a:r>
                <a:rPr lang="es-ES" sz="1600" b="1" dirty="0"/>
                <a:t>Fundación	           	  28,000</a:t>
              </a:r>
            </a:p>
            <a:p>
              <a:pPr>
                <a:defRPr/>
              </a:pPr>
              <a:r>
                <a:rPr lang="es-CL" sz="1600" b="1" u="sng" dirty="0"/>
                <a:t>             </a:t>
              </a:r>
              <a:r>
                <a:rPr lang="es-CL" sz="1600" b="1" u="sng" dirty="0" err="1"/>
                <a:t>SubTotal</a:t>
              </a:r>
              <a:r>
                <a:rPr lang="es-CL" sz="1600" b="1" u="sng" dirty="0"/>
                <a:t>:	                </a:t>
              </a:r>
              <a:r>
                <a:rPr lang="es-ES" sz="1600" b="1" u="sng" dirty="0"/>
                <a:t>445,000</a:t>
              </a:r>
            </a:p>
          </p:txBody>
        </p:sp>
        <p:sp>
          <p:nvSpPr>
            <p:cNvPr id="6" name="Text Box 191"/>
            <p:cNvSpPr txBox="1">
              <a:spLocks noChangeArrowheads="1"/>
            </p:cNvSpPr>
            <p:nvPr/>
          </p:nvSpPr>
          <p:spPr bwMode="auto">
            <a:xfrm>
              <a:off x="1187510" y="1387484"/>
              <a:ext cx="7247479" cy="461969"/>
            </a:xfrm>
            <a:prstGeom prst="rect">
              <a:avLst/>
            </a:prstGeom>
            <a:solidFill>
              <a:srgbClr val="FFFFC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CL" sz="2400" b="1" dirty="0">
                  <a:solidFill>
                    <a:schemeClr val="accent1">
                      <a:lumMod val="75000"/>
                    </a:schemeClr>
                  </a:solidFill>
                </a:rPr>
                <a:t>ENERCON E-33 (330 KW)  35 m (FP: 41%)    US$ </a:t>
              </a:r>
              <a:endParaRPr lang="es-ES" sz="2400" b="1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7" name="Text Box 279"/>
            <p:cNvSpPr txBox="1">
              <a:spLocks noChangeArrowheads="1"/>
            </p:cNvSpPr>
            <p:nvPr/>
          </p:nvSpPr>
          <p:spPr bwMode="auto">
            <a:xfrm>
              <a:off x="4643756" y="4005305"/>
              <a:ext cx="4300859" cy="2108227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s-CL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Costo Anual a Recuperar</a:t>
              </a:r>
            </a:p>
            <a:p>
              <a:pPr>
                <a:defRPr/>
              </a:pPr>
              <a:r>
                <a:rPr lang="es-CL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con Ventas de Energía:      </a:t>
              </a:r>
              <a:r>
                <a:rPr lang="es-CL" b="1" u="sng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US$   100.750 </a:t>
              </a:r>
              <a:endParaRPr lang="es-ES" sz="2000" b="1" u="sng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  <a:p>
              <a:pPr>
                <a:defRPr/>
              </a:pPr>
              <a:endParaRPr lang="es-ES" sz="500" b="1" u="sng" dirty="0"/>
            </a:p>
            <a:p>
              <a:pPr>
                <a:defRPr/>
              </a:pPr>
              <a:r>
                <a:rPr lang="es-CL" dirty="0">
                  <a:solidFill>
                    <a:schemeClr val="accent1">
                      <a:lumMod val="75000"/>
                    </a:schemeClr>
                  </a:solidFill>
                </a:rPr>
                <a:t>Producción Esperada</a:t>
              </a:r>
            </a:p>
            <a:p>
              <a:pPr>
                <a:defRPr/>
              </a:pPr>
              <a:r>
                <a:rPr lang="es-CL" dirty="0">
                  <a:solidFill>
                    <a:schemeClr val="accent1">
                      <a:lumMod val="75000"/>
                    </a:schemeClr>
                  </a:solidFill>
                </a:rPr>
                <a:t>de Electricidad	       </a:t>
              </a:r>
              <a:r>
                <a:rPr lang="es-CL" u="sng" dirty="0">
                  <a:solidFill>
                    <a:schemeClr val="accent1">
                      <a:lumMod val="75000"/>
                    </a:schemeClr>
                  </a:solidFill>
                </a:rPr>
                <a:t>1.077  </a:t>
              </a:r>
              <a:r>
                <a:rPr lang="es-CL" u="sng" dirty="0" err="1">
                  <a:solidFill>
                    <a:schemeClr val="accent1">
                      <a:lumMod val="75000"/>
                    </a:schemeClr>
                  </a:solidFill>
                </a:rPr>
                <a:t>MWh</a:t>
              </a:r>
              <a:r>
                <a:rPr lang="es-CL" u="sng" dirty="0">
                  <a:solidFill>
                    <a:schemeClr val="accent1">
                      <a:lumMod val="75000"/>
                    </a:schemeClr>
                  </a:solidFill>
                </a:rPr>
                <a:t>/año  </a:t>
              </a:r>
            </a:p>
            <a:p>
              <a:pPr>
                <a:defRPr/>
              </a:pPr>
              <a:endParaRPr lang="es-CL" sz="800" dirty="0"/>
            </a:p>
            <a:p>
              <a:pPr>
                <a:defRPr/>
              </a:pPr>
              <a:r>
                <a:rPr lang="es-CL" sz="2000" dirty="0">
                  <a:solidFill>
                    <a:srgbClr val="C00000"/>
                  </a:solidFill>
                  <a:latin typeface="+mj-lt"/>
                </a:rPr>
                <a:t>Precio de Venta </a:t>
              </a:r>
            </a:p>
            <a:p>
              <a:pPr>
                <a:defRPr/>
              </a:pPr>
              <a:r>
                <a:rPr lang="es-CL" sz="2000" dirty="0">
                  <a:solidFill>
                    <a:srgbClr val="C00000"/>
                  </a:solidFill>
                  <a:latin typeface="+mj-lt"/>
                </a:rPr>
                <a:t>Requerido:</a:t>
              </a:r>
              <a:r>
                <a:rPr lang="es-CL" sz="1600" dirty="0">
                  <a:solidFill>
                    <a:srgbClr val="C00000"/>
                  </a:solidFill>
                  <a:latin typeface="+mj-lt"/>
                </a:rPr>
                <a:t>         </a:t>
              </a:r>
              <a:r>
                <a:rPr lang="es-CL" sz="2400" dirty="0">
                  <a:solidFill>
                    <a:srgbClr val="C00000"/>
                  </a:solidFill>
                  <a:latin typeface="+mj-lt"/>
                </a:rPr>
                <a:t>93,5   </a:t>
              </a:r>
              <a:r>
                <a:rPr lang="es-ES" b="1" dirty="0">
                  <a:solidFill>
                    <a:srgbClr val="C00000"/>
                  </a:solidFill>
                  <a:latin typeface="+mj-lt"/>
                </a:rPr>
                <a:t>US$/</a:t>
              </a:r>
              <a:r>
                <a:rPr lang="es-ES" b="1" dirty="0" err="1">
                  <a:solidFill>
                    <a:srgbClr val="C00000"/>
                  </a:solidFill>
                  <a:latin typeface="+mj-lt"/>
                </a:rPr>
                <a:t>MWh</a:t>
              </a:r>
              <a:endParaRPr lang="es-ES" b="1" dirty="0"/>
            </a:p>
          </p:txBody>
        </p:sp>
        <p:sp>
          <p:nvSpPr>
            <p:cNvPr id="8" name="Text Box 280"/>
            <p:cNvSpPr txBox="1">
              <a:spLocks noChangeArrowheads="1"/>
            </p:cNvSpPr>
            <p:nvPr/>
          </p:nvSpPr>
          <p:spPr bwMode="auto">
            <a:xfrm>
              <a:off x="4572313" y="2060593"/>
              <a:ext cx="4032551" cy="1816123"/>
            </a:xfrm>
            <a:prstGeom prst="rect">
              <a:avLst/>
            </a:prstGeom>
            <a:solidFill>
              <a:srgbClr val="FFFF99"/>
            </a:solidFill>
            <a:ln w="9525">
              <a:solidFill>
                <a:schemeClr val="tx2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s-ES" sz="1600" b="1" u="sng" dirty="0"/>
                <a:t>Costo Anual Operación</a:t>
              </a:r>
              <a:r>
                <a:rPr lang="es-ES" sz="1600" b="1" dirty="0"/>
                <a:t>:	</a:t>
              </a:r>
            </a:p>
            <a:p>
              <a:pPr>
                <a:defRPr/>
              </a:pPr>
              <a:r>
                <a:rPr lang="es-ES" sz="1600" b="1" dirty="0"/>
                <a:t>Mantención		 10,000 </a:t>
              </a:r>
            </a:p>
            <a:p>
              <a:pPr>
                <a:defRPr/>
              </a:pPr>
              <a:r>
                <a:rPr lang="es-ES" sz="1600" b="1" dirty="0"/>
                <a:t>Renta del Terreno		 10,000 </a:t>
              </a:r>
              <a:endParaRPr lang="es-ES" b="1" dirty="0"/>
            </a:p>
            <a:p>
              <a:pPr>
                <a:defRPr/>
              </a:pPr>
              <a:r>
                <a:rPr lang="es-ES" sz="1600" b="1" dirty="0"/>
                <a:t>Administración	                 10,000 </a:t>
              </a:r>
            </a:p>
            <a:p>
              <a:pPr>
                <a:defRPr/>
              </a:pPr>
              <a:r>
                <a:rPr lang="es-ES" sz="1600" b="1" dirty="0"/>
                <a:t>Seguros		                   2,500 </a:t>
              </a:r>
            </a:p>
            <a:p>
              <a:pPr>
                <a:defRPr/>
              </a:pPr>
              <a:r>
                <a:rPr lang="es-ES" sz="1600" b="1" dirty="0"/>
                <a:t>Reservas		                   2,500 </a:t>
              </a:r>
              <a:endParaRPr lang="es-CL" b="1" u="sng" dirty="0"/>
            </a:p>
            <a:p>
              <a:pPr>
                <a:defRPr/>
              </a:pPr>
              <a:r>
                <a:rPr lang="es-CL" sz="1600" b="1" u="sng" dirty="0"/>
                <a:t>          Total:	                 3</a:t>
              </a:r>
              <a:r>
                <a:rPr lang="es-ES" sz="1600" b="1" u="sng" dirty="0"/>
                <a:t>5,000</a:t>
              </a:r>
            </a:p>
          </p:txBody>
        </p:sp>
      </p:grp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72168-5B14-43E7-B735-1FF4D2825502}" type="slidenum">
              <a:rPr lang="es-ES" smtClean="0"/>
              <a:pPr>
                <a:defRPr/>
              </a:pPr>
              <a:t>83</a:t>
            </a:fld>
            <a:endParaRPr lang="es-ES"/>
          </a:p>
        </p:txBody>
      </p:sp>
      <p:pic>
        <p:nvPicPr>
          <p:cNvPr id="107523" name="2 Imagen" descr="CQN_0062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0"/>
            <a:ext cx="45053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7524" name="Text Box 10"/>
          <p:cNvSpPr txBox="1">
            <a:spLocks noChangeArrowheads="1"/>
          </p:cNvSpPr>
          <p:nvPr/>
        </p:nvSpPr>
        <p:spPr bwMode="auto">
          <a:xfrm>
            <a:off x="833438" y="677863"/>
            <a:ext cx="5783262" cy="523875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800">
                <a:solidFill>
                  <a:srgbClr val="FF0000"/>
                </a:solidFill>
              </a:rPr>
              <a:t>Construcción y Montaje del Parque</a:t>
            </a:r>
            <a:endParaRPr lang="es-ES" sz="2800">
              <a:solidFill>
                <a:srgbClr val="FF0000"/>
              </a:solidFill>
            </a:endParaRPr>
          </a:p>
        </p:txBody>
      </p:sp>
      <p:pic>
        <p:nvPicPr>
          <p:cNvPr id="107525" name="4 Imagen" descr="CQN_017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25" y="4054475"/>
            <a:ext cx="38576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6" name="5 Imagen" descr="CQN_046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7875" y="1214438"/>
            <a:ext cx="2921000" cy="372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1428736"/>
            <a:ext cx="4894262" cy="57943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b="1" dirty="0" smtClean="0">
                <a:solidFill>
                  <a:srgbClr val="3333FF"/>
                </a:solidFill>
                <a:latin typeface="Tahoma" pitchFamily="34" charset="0"/>
                <a:cs typeface="Times New Roman" pitchFamily="18" charset="0"/>
              </a:rPr>
              <a:t> Contenido </a:t>
            </a:r>
            <a:endParaRPr lang="en-US" b="1" dirty="0" smtClean="0">
              <a:solidFill>
                <a:srgbClr val="3333FF"/>
              </a:solidFill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3556" name="Rectangle 3"/>
          <p:cNvSpPr>
            <a:spLocks noGrp="1" noChangeArrowheads="1"/>
          </p:cNvSpPr>
          <p:nvPr>
            <p:ph idx="1"/>
          </p:nvPr>
        </p:nvSpPr>
        <p:spPr>
          <a:xfrm>
            <a:off x="1357305" y="2651136"/>
            <a:ext cx="5429273" cy="2345257"/>
          </a:xfrm>
        </p:spPr>
        <p:txBody>
          <a:bodyPr>
            <a:spAutoFit/>
          </a:bodyPr>
          <a:lstStyle/>
          <a:p>
            <a:pPr marL="495300" indent="-495300" eaLnBrk="1" hangingPunct="1">
              <a:lnSpc>
                <a:spcPct val="120000"/>
              </a:lnSpc>
              <a:buNone/>
            </a:pPr>
            <a:r>
              <a:rPr lang="es-CL" sz="2400" dirty="0" smtClean="0"/>
              <a:t>4.	Integración al mercado</a:t>
            </a:r>
            <a:endParaRPr lang="en-US" sz="24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Requerimientos</a:t>
            </a:r>
            <a:r>
              <a:rPr lang="en-US" sz="2000" dirty="0" smtClean="0"/>
              <a:t> </a:t>
            </a:r>
            <a:r>
              <a:rPr lang="en-US" sz="2000" dirty="0" err="1" smtClean="0"/>
              <a:t>normativos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Efectos</a:t>
            </a:r>
            <a:r>
              <a:rPr lang="en-US" sz="2000" dirty="0" smtClean="0"/>
              <a:t> </a:t>
            </a:r>
            <a:r>
              <a:rPr lang="en-US" sz="2000" dirty="0" err="1" smtClean="0"/>
              <a:t>sobre</a:t>
            </a:r>
            <a:r>
              <a:rPr lang="en-US" sz="2000" dirty="0" smtClean="0"/>
              <a:t> el </a:t>
            </a:r>
            <a:r>
              <a:rPr lang="en-US" sz="2000" dirty="0" err="1" smtClean="0"/>
              <a:t>resto</a:t>
            </a:r>
            <a:r>
              <a:rPr lang="en-US" sz="2000" dirty="0" smtClean="0"/>
              <a:t> del </a:t>
            </a:r>
            <a:r>
              <a:rPr lang="en-US" sz="2000" dirty="0" err="1" smtClean="0"/>
              <a:t>sistema</a:t>
            </a:r>
            <a:endParaRPr lang="en-US" sz="2000" dirty="0" smtClean="0"/>
          </a:p>
          <a:p>
            <a:pPr marL="895350" lvl="1" indent="-495300" eaLnBrk="1" hangingPunct="1">
              <a:lnSpc>
                <a:spcPct val="120000"/>
              </a:lnSpc>
              <a:buFont typeface="Wingdings" pitchFamily="2" charset="2"/>
              <a:buChar char="Ø"/>
            </a:pPr>
            <a:r>
              <a:rPr lang="en-US" sz="2000" dirty="0" err="1" smtClean="0"/>
              <a:t>Efectos</a:t>
            </a:r>
            <a:r>
              <a:rPr lang="en-US" sz="2000" dirty="0" smtClean="0"/>
              <a:t> </a:t>
            </a:r>
            <a:r>
              <a:rPr lang="en-US" sz="2000" dirty="0" err="1" smtClean="0"/>
              <a:t>sociales</a:t>
            </a:r>
            <a:r>
              <a:rPr lang="en-US" sz="2000" dirty="0" smtClean="0"/>
              <a:t> de un </a:t>
            </a:r>
            <a:r>
              <a:rPr lang="en-US" sz="2000" dirty="0" err="1" smtClean="0"/>
              <a:t>proyecto</a:t>
            </a:r>
            <a:r>
              <a:rPr lang="en-US" sz="2000" dirty="0" smtClean="0"/>
              <a:t> </a:t>
            </a:r>
            <a:r>
              <a:rPr lang="en-US" sz="2000" dirty="0" err="1" smtClean="0"/>
              <a:t>eólico</a:t>
            </a:r>
            <a:endParaRPr lang="en-US" sz="2000" dirty="0" smtClean="0"/>
          </a:p>
          <a:p>
            <a:pPr marL="495300" indent="-495300" eaLnBrk="1" hangingPunct="1">
              <a:lnSpc>
                <a:spcPct val="120000"/>
              </a:lnSpc>
              <a:buFont typeface="Wingdings" pitchFamily="2" charset="2"/>
              <a:buAutoNum type="arabicPeriod"/>
            </a:pPr>
            <a:endParaRPr lang="en-US" sz="2400" dirty="0" smtClean="0"/>
          </a:p>
        </p:txBody>
      </p:sp>
      <p:pic>
        <p:nvPicPr>
          <p:cNvPr id="11" name="Picture 5" descr="composing_productrang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06" y="142852"/>
            <a:ext cx="2151970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4084932"/>
            <a:ext cx="1785950" cy="2630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2" name="21 Rectángulo redondeado"/>
          <p:cNvSpPr/>
          <p:nvPr/>
        </p:nvSpPr>
        <p:spPr>
          <a:xfrm>
            <a:off x="1285867" y="2651136"/>
            <a:ext cx="4857750" cy="500063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CL" dirty="0">
              <a:solidFill>
                <a:srgbClr val="FFFFFF"/>
              </a:solidFill>
            </a:endParaRPr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7D1CB2-AB12-4FF8-A42F-E89B3F729C35}" type="slidenum">
              <a:rPr lang="es-ES" smtClean="0"/>
              <a:pPr>
                <a:defRPr/>
              </a:pPr>
              <a:t>84</a:t>
            </a:fld>
            <a:endParaRPr lang="es-ES"/>
          </a:p>
        </p:txBody>
      </p:sp>
      <p:graphicFrame>
        <p:nvGraphicFramePr>
          <p:cNvPr id="32" name="31 Diagrama"/>
          <p:cNvGraphicFramePr/>
          <p:nvPr/>
        </p:nvGraphicFramePr>
        <p:xfrm>
          <a:off x="7000892" y="714356"/>
          <a:ext cx="178595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571625"/>
            <a:ext cx="8461375" cy="52149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6325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Requerimientos normativos</a:t>
            </a:r>
            <a:endParaRPr lang="en-US" sz="3200" b="1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C72051-AD7A-4E0A-B924-26087D06F205}" type="slidenum">
              <a:rPr lang="es-ES" smtClean="0"/>
              <a:pPr>
                <a:defRPr/>
              </a:pPr>
              <a:t>85</a:t>
            </a:fld>
            <a:endParaRPr lang="es-E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14414" y="928670"/>
            <a:ext cx="6543675" cy="395173"/>
          </a:xfrm>
        </p:spPr>
        <p:txBody>
          <a:bodyPr anchor="t">
            <a:spAutoFit/>
          </a:bodyPr>
          <a:lstStyle/>
          <a:p>
            <a:pPr marL="514350" indent="-514350" eaLnBrk="1" hangingPunct="1">
              <a:lnSpc>
                <a:spcPct val="80000"/>
              </a:lnSpc>
            </a:pPr>
            <a:r>
              <a:rPr lang="es-ES" sz="2400" b="1" dirty="0" smtClean="0">
                <a:solidFill>
                  <a:srgbClr val="FF0000"/>
                </a:solidFill>
              </a:rPr>
              <a:t>Requerimientos de conexión a redes eléctricas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42976" y="1631646"/>
            <a:ext cx="6812280" cy="37261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6325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Requerimientos normativos</a:t>
            </a:r>
            <a:endParaRPr lang="en-US" sz="3200" b="1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C72051-AD7A-4E0A-B924-26087D06F205}" type="slidenum">
              <a:rPr lang="es-ES" smtClean="0"/>
              <a:pPr>
                <a:defRPr/>
              </a:pPr>
              <a:t>86</a:t>
            </a:fld>
            <a:endParaRPr lang="es-E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1214414" y="928670"/>
            <a:ext cx="6543675" cy="690638"/>
          </a:xfrm>
        </p:spPr>
        <p:txBody>
          <a:bodyPr anchor="t">
            <a:spAutoFit/>
          </a:bodyPr>
          <a:lstStyle/>
          <a:p>
            <a:pPr eaLnBrk="1" hangingPunct="1">
              <a:lnSpc>
                <a:spcPct val="80000"/>
              </a:lnSpc>
            </a:pPr>
            <a:r>
              <a:rPr lang="es-ES" sz="2400" b="1" dirty="0" smtClean="0">
                <a:solidFill>
                  <a:srgbClr val="FF0000"/>
                </a:solidFill>
              </a:rPr>
              <a:t>Requerimientos de conexión a redes eléctricas</a:t>
            </a:r>
            <a:br>
              <a:rPr lang="es-ES" sz="2400" b="1" dirty="0" smtClean="0">
                <a:solidFill>
                  <a:srgbClr val="FF0000"/>
                </a:solidFill>
              </a:rPr>
            </a:br>
            <a:r>
              <a:rPr lang="es-ES" sz="2400" b="1" dirty="0" smtClean="0">
                <a:solidFill>
                  <a:srgbClr val="FF0000"/>
                </a:solidFill>
              </a:rPr>
              <a:t>Norma Chilena</a:t>
            </a:r>
          </a:p>
        </p:txBody>
      </p:sp>
      <p:sp>
        <p:nvSpPr>
          <p:cNvPr id="7" name="6 Rectángulo"/>
          <p:cNvSpPr/>
          <p:nvPr/>
        </p:nvSpPr>
        <p:spPr>
          <a:xfrm>
            <a:off x="214282" y="5500702"/>
            <a:ext cx="86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L" sz="1600" dirty="0" smtClean="0"/>
              <a:t>Durante el periodo transitorio posterior a la ocurrencia de la falla, el parque eólico no deberá absorber reactivos con tensiones inferiores a 0,9 en </a:t>
            </a:r>
            <a:r>
              <a:rPr lang="es-CL" sz="1600" dirty="0" err="1" smtClean="0"/>
              <a:t>p.u.</a:t>
            </a:r>
            <a:r>
              <a:rPr lang="es-CL" sz="1600" dirty="0" smtClean="0"/>
              <a:t> en el punto de conexión al Sistema de Transmisión.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0" y="6604108"/>
            <a:ext cx="4429124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L" sz="1050" dirty="0" smtClean="0"/>
              <a:t>Fuente: CNE - </a:t>
            </a:r>
            <a:r>
              <a:rPr lang="es-CL" sz="1050" dirty="0" err="1" smtClean="0"/>
              <a:t>NCh</a:t>
            </a:r>
            <a:r>
              <a:rPr lang="es-CL" sz="1050" dirty="0" smtClean="0"/>
              <a:t> de seguridad y calidad de servicio</a:t>
            </a:r>
            <a:endParaRPr lang="es-CL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928688"/>
            <a:ext cx="7807325" cy="1143000"/>
          </a:xfrm>
        </p:spPr>
        <p:txBody>
          <a:bodyPr anchor="t"/>
          <a:lstStyle/>
          <a:p>
            <a:pPr eaLnBrk="1" hangingPunct="1"/>
            <a:r>
              <a:rPr lang="es-ES" sz="3200" smtClean="0">
                <a:solidFill>
                  <a:srgbClr val="FF0000"/>
                </a:solidFill>
              </a:rPr>
              <a:t>Páginas de interés</a:t>
            </a:r>
            <a:endParaRPr lang="es-CL" sz="3200" smtClean="0">
              <a:solidFill>
                <a:srgbClr val="FF0000"/>
              </a:solidFill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idx="1"/>
          </p:nvPr>
        </p:nvSpPr>
        <p:spPr>
          <a:xfrm>
            <a:off x="0" y="1785938"/>
            <a:ext cx="9144000" cy="4500562"/>
          </a:xfrm>
        </p:spPr>
        <p:txBody>
          <a:bodyPr rtlCol="0">
            <a:normAutofit/>
          </a:bodyPr>
          <a:lstStyle/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2"/>
              </a:rPr>
              <a:t>www.windpower.org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3"/>
              </a:rPr>
              <a:t>www.ewea.org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4"/>
              </a:rPr>
              <a:t>www.awea.org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5"/>
              </a:rPr>
              <a:t>www.sandia.org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6"/>
              </a:rPr>
              <a:t>www.enercon.de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7"/>
              </a:rPr>
              <a:t>www.nrel.gov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8"/>
              </a:rPr>
              <a:t>www.vestas.com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9"/>
              </a:rPr>
              <a:t>http://www.windstuffnow.com/main/blade_design_help.htm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0"/>
              </a:rPr>
              <a:t>http://www.allsmallwindturbines.com/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1"/>
              </a:rPr>
              <a:t>http://www.leonardo-energy.org/espanol/?s=e%C3%B3lica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r>
              <a:rPr lang="es-CL" sz="2200" dirty="0" smtClean="0">
                <a:solidFill>
                  <a:schemeClr val="accent6">
                    <a:lumMod val="75000"/>
                  </a:schemeClr>
                </a:solidFill>
                <a:hlinkClick r:id="rId12"/>
              </a:rPr>
              <a:t>http://www.gwec.net/fileadmin/images/Logos/Corporate/GWEO_A4_2008_lowres.pdf</a:t>
            </a: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Tx/>
              <a:buNone/>
              <a:defRPr/>
            </a:pPr>
            <a:endParaRPr lang="es-CL" sz="22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eaLnBrk="1" fontAlgn="auto" hangingPunct="1">
              <a:lnSpc>
                <a:spcPct val="80000"/>
              </a:lnSpc>
              <a:spcAft>
                <a:spcPts val="0"/>
              </a:spcAft>
              <a:buFont typeface="Arial" charset="0"/>
              <a:buChar char="•"/>
              <a:defRPr/>
            </a:pPr>
            <a:endParaRPr lang="es-CL" sz="2200" dirty="0">
              <a:solidFill>
                <a:srgbClr val="FFFF00"/>
              </a:solidFill>
            </a:endParaRPr>
          </a:p>
        </p:txBody>
      </p:sp>
      <p:sp>
        <p:nvSpPr>
          <p:cNvPr id="84996" name="Rectangle 2"/>
          <p:cNvSpPr>
            <a:spLocks noChangeArrowheads="1"/>
          </p:cNvSpPr>
          <p:nvPr/>
        </p:nvSpPr>
        <p:spPr bwMode="auto">
          <a:xfrm>
            <a:off x="1143000" y="142875"/>
            <a:ext cx="67802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>
                <a:solidFill>
                  <a:srgbClr val="3333FF"/>
                </a:solidFill>
              </a:rPr>
              <a:t>Aplicaciones</a:t>
            </a:r>
            <a:endParaRPr lang="en-US" sz="3200" b="1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74907E6-ED5E-48D6-BED2-617053EF392E}" type="slidenum">
              <a:rPr lang="es-ES" smtClean="0"/>
              <a:pPr>
                <a:defRPr/>
              </a:pPr>
              <a:t>87</a:t>
            </a:fld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4" name="Rectangle 2"/>
          <p:cNvSpPr>
            <a:spLocks noChangeArrowheads="1"/>
          </p:cNvSpPr>
          <p:nvPr/>
        </p:nvSpPr>
        <p:spPr bwMode="auto">
          <a:xfrm>
            <a:off x="111157" y="428625"/>
            <a:ext cx="9032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rgbClr val="172DFD"/>
                </a:solidFill>
                <a:latin typeface="+mn-lt"/>
                <a:cs typeface="+mn-cs"/>
              </a:rPr>
              <a:t>Conclusiones</a:t>
            </a:r>
            <a:endParaRPr lang="en-US" sz="3200" b="1" dirty="0">
              <a:solidFill>
                <a:srgbClr val="172DFD"/>
              </a:solidFill>
              <a:latin typeface="+mn-lt"/>
              <a:cs typeface="+mn-cs"/>
            </a:endParaRPr>
          </a:p>
        </p:txBody>
      </p:sp>
      <p:sp>
        <p:nvSpPr>
          <p:cNvPr id="38916" name="Rectangle 293"/>
          <p:cNvSpPr>
            <a:spLocks noChangeArrowheads="1"/>
          </p:cNvSpPr>
          <p:nvPr/>
        </p:nvSpPr>
        <p:spPr bwMode="auto">
          <a:xfrm>
            <a:off x="139700" y="785794"/>
            <a:ext cx="9004300" cy="3662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u="sng" dirty="0">
                <a:latin typeface="Calibri" pitchFamily="34" charset="0"/>
              </a:rPr>
              <a:t/>
            </a:r>
            <a:br>
              <a:rPr lang="en-US" sz="2400" b="1" u="sng" dirty="0">
                <a:latin typeface="Calibri" pitchFamily="34" charset="0"/>
              </a:rPr>
            </a:br>
            <a:r>
              <a:rPr lang="en-US" sz="2400" dirty="0" smtClean="0">
                <a:latin typeface="Calibri" pitchFamily="34" charset="0"/>
              </a:rPr>
              <a:t>- </a:t>
            </a:r>
            <a:r>
              <a:rPr lang="en-US" sz="2400" dirty="0" err="1" smtClean="0">
                <a:latin typeface="Calibri" pitchFamily="34" charset="0"/>
              </a:rPr>
              <a:t>Descripción</a:t>
            </a:r>
            <a:r>
              <a:rPr lang="en-US" sz="2400" dirty="0" smtClean="0">
                <a:latin typeface="Calibri" pitchFamily="34" charset="0"/>
              </a:rPr>
              <a:t> de </a:t>
            </a:r>
            <a:r>
              <a:rPr lang="en-US" sz="2400" dirty="0" err="1" smtClean="0">
                <a:latin typeface="Calibri" pitchFamily="34" charset="0"/>
              </a:rPr>
              <a:t>etapas</a:t>
            </a:r>
            <a:r>
              <a:rPr lang="en-US" sz="2400" dirty="0" smtClean="0">
                <a:latin typeface="Calibri" pitchFamily="34" charset="0"/>
              </a:rPr>
              <a:t> de un </a:t>
            </a:r>
            <a:r>
              <a:rPr lang="en-US" sz="2400" dirty="0" err="1" smtClean="0">
                <a:latin typeface="Calibri" pitchFamily="34" charset="0"/>
              </a:rPr>
              <a:t>proyecto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</a:rPr>
              <a:t>eólico</a:t>
            </a:r>
            <a:endParaRPr lang="en-US" sz="2400" dirty="0" smtClean="0">
              <a:latin typeface="Calibri" pitchFamily="34" charset="0"/>
            </a:endParaRPr>
          </a:p>
          <a:p>
            <a:endParaRPr lang="en-US" sz="2400" dirty="0">
              <a:latin typeface="Calibri" pitchFamily="34" charset="0"/>
            </a:endParaRPr>
          </a:p>
          <a:p>
            <a:r>
              <a:rPr lang="en-US" sz="2400" dirty="0" smtClean="0">
                <a:latin typeface="Calibri" pitchFamily="34" charset="0"/>
              </a:rPr>
              <a:t>- </a:t>
            </a:r>
            <a:r>
              <a:rPr lang="en-US" sz="2400" dirty="0" err="1" smtClean="0">
                <a:latin typeface="Calibri" pitchFamily="34" charset="0"/>
              </a:rPr>
              <a:t>Explicación</a:t>
            </a:r>
            <a:r>
              <a:rPr lang="en-US" sz="2400" dirty="0" smtClean="0">
                <a:latin typeface="Calibri" pitchFamily="34" charset="0"/>
              </a:rPr>
              <a:t> de </a:t>
            </a:r>
            <a:r>
              <a:rPr lang="en-US" sz="2400" dirty="0" err="1" smtClean="0">
                <a:latin typeface="Calibri" pitchFamily="34" charset="0"/>
              </a:rPr>
              <a:t>conceptos</a:t>
            </a:r>
            <a:r>
              <a:rPr lang="en-US" sz="2400" dirty="0" smtClean="0">
                <a:latin typeface="Calibri" pitchFamily="34" charset="0"/>
              </a:rPr>
              <a:t>/</a:t>
            </a:r>
            <a:r>
              <a:rPr lang="en-US" sz="2400" dirty="0" err="1" smtClean="0">
                <a:latin typeface="Calibri" pitchFamily="34" charset="0"/>
              </a:rPr>
              <a:t>modelos</a:t>
            </a: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</a:rPr>
              <a:t>aplicables</a:t>
            </a:r>
            <a:endParaRPr lang="en-US" sz="2400" dirty="0">
              <a:latin typeface="Calibri" pitchFamily="34" charset="0"/>
            </a:endParaRPr>
          </a:p>
          <a:p>
            <a:endParaRPr lang="en-US" sz="2400" dirty="0">
              <a:latin typeface="Calibri" pitchFamily="34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</a:rPr>
              <a:t>Dimensionamiento</a:t>
            </a:r>
            <a:r>
              <a:rPr lang="en-US" sz="2400" dirty="0" smtClean="0">
                <a:latin typeface="Calibri" pitchFamily="34" charset="0"/>
              </a:rPr>
              <a:t> del </a:t>
            </a:r>
            <a:r>
              <a:rPr lang="en-US" sz="2400" dirty="0" err="1" smtClean="0">
                <a:latin typeface="Calibri" pitchFamily="34" charset="0"/>
              </a:rPr>
              <a:t>recurso</a:t>
            </a:r>
            <a:r>
              <a:rPr lang="en-US" sz="2400" dirty="0" smtClean="0">
                <a:latin typeface="Calibri" pitchFamily="34" charset="0"/>
              </a:rPr>
              <a:t> y </a:t>
            </a:r>
            <a:r>
              <a:rPr lang="en-US" sz="2400" dirty="0" err="1" smtClean="0">
                <a:latin typeface="Calibri" pitchFamily="34" charset="0"/>
              </a:rPr>
              <a:t>selección</a:t>
            </a:r>
            <a:r>
              <a:rPr lang="en-US" sz="2400" dirty="0" smtClean="0">
                <a:latin typeface="Calibri" pitchFamily="34" charset="0"/>
              </a:rPr>
              <a:t> de </a:t>
            </a:r>
            <a:r>
              <a:rPr lang="en-US" sz="2400" dirty="0" err="1" smtClean="0">
                <a:latin typeface="Calibri" pitchFamily="34" charset="0"/>
              </a:rPr>
              <a:t>tecnologías</a:t>
            </a:r>
            <a:r>
              <a:rPr lang="en-US" sz="2400" dirty="0" smtClean="0">
                <a:latin typeface="Calibri" pitchFamily="34" charset="0"/>
              </a:rPr>
              <a:t>.</a:t>
            </a:r>
          </a:p>
          <a:p>
            <a:endParaRPr lang="en-US" sz="2400" dirty="0" smtClean="0">
              <a:latin typeface="Calibri" pitchFamily="34" charset="0"/>
            </a:endParaRPr>
          </a:p>
          <a:p>
            <a:pPr>
              <a:buFontTx/>
              <a:buChar char="-"/>
            </a:pPr>
            <a:r>
              <a:rPr lang="en-US" sz="2400" dirty="0" smtClean="0">
                <a:latin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</a:rPr>
              <a:t>Aspectos</a:t>
            </a:r>
            <a:r>
              <a:rPr lang="en-US" sz="2400" dirty="0" smtClean="0">
                <a:latin typeface="Calibri" pitchFamily="34" charset="0"/>
              </a:rPr>
              <a:t> de </a:t>
            </a:r>
            <a:r>
              <a:rPr lang="en-US" sz="2400" dirty="0" err="1" smtClean="0">
                <a:latin typeface="Calibri" pitchFamily="34" charset="0"/>
              </a:rPr>
              <a:t>integración</a:t>
            </a:r>
            <a:r>
              <a:rPr lang="en-US" sz="2400" dirty="0" smtClean="0">
                <a:latin typeface="Calibri" pitchFamily="34" charset="0"/>
              </a:rPr>
              <a:t> y </a:t>
            </a:r>
            <a:r>
              <a:rPr lang="en-US" sz="2400" dirty="0" err="1" smtClean="0">
                <a:latin typeface="Calibri" pitchFamily="34" charset="0"/>
              </a:rPr>
              <a:t>operación</a:t>
            </a:r>
            <a:r>
              <a:rPr lang="en-US" sz="2400" dirty="0" smtClean="0">
                <a:latin typeface="Calibri" pitchFamily="34" charset="0"/>
              </a:rPr>
              <a:t> en el </a:t>
            </a:r>
            <a:r>
              <a:rPr lang="en-US" sz="2400" dirty="0" err="1" smtClean="0">
                <a:latin typeface="Calibri" pitchFamily="34" charset="0"/>
              </a:rPr>
              <a:t>mercado</a:t>
            </a:r>
            <a:r>
              <a:rPr lang="en-US" sz="2400" dirty="0" smtClean="0">
                <a:latin typeface="Calibri" pitchFamily="34" charset="0"/>
              </a:rPr>
              <a:t>.  </a:t>
            </a:r>
            <a:endParaRPr lang="en-US" sz="2400" dirty="0">
              <a:latin typeface="Calibri" pitchFamily="34" charset="0"/>
            </a:endParaRPr>
          </a:p>
          <a:p>
            <a:r>
              <a:rPr lang="en-US" sz="2000" dirty="0">
                <a:latin typeface="Calibri" pitchFamily="34" charset="0"/>
              </a:rPr>
              <a:t/>
            </a:r>
            <a:br>
              <a:rPr lang="en-US" sz="2000" dirty="0">
                <a:latin typeface="Calibri" pitchFamily="34" charset="0"/>
              </a:rPr>
            </a:br>
            <a:endParaRPr lang="en-US" sz="2000" b="1" dirty="0">
              <a:latin typeface="Calibri" pitchFamily="34" charset="0"/>
            </a:endParaRPr>
          </a:p>
        </p:txBody>
      </p: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4071942"/>
            <a:ext cx="3857625" cy="227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1 Título"/>
          <p:cNvSpPr>
            <a:spLocks noGrp="1"/>
          </p:cNvSpPr>
          <p:nvPr>
            <p:ph type="title"/>
          </p:nvPr>
        </p:nvSpPr>
        <p:spPr>
          <a:xfrm>
            <a:off x="500063" y="1571612"/>
            <a:ext cx="8229600" cy="2857500"/>
          </a:xfrm>
        </p:spPr>
        <p:txBody>
          <a:bodyPr/>
          <a:lstStyle/>
          <a:p>
            <a:pPr eaLnBrk="1" hangingPunct="1"/>
            <a:r>
              <a:rPr lang="es-ES" dirty="0" smtClean="0"/>
              <a:t>¡Gracias por su atención!</a:t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dirty="0" smtClean="0"/>
              <a:t/>
            </a:r>
            <a:br>
              <a:rPr lang="es-ES" dirty="0" smtClean="0"/>
            </a:br>
            <a:r>
              <a:rPr lang="es-ES" sz="2400" dirty="0" smtClean="0"/>
              <a:t>Joshua Carvacho, </a:t>
            </a:r>
            <a:r>
              <a:rPr lang="es-ES" sz="2400" dirty="0" smtClean="0">
                <a:hlinkClick r:id="rId3"/>
              </a:rPr>
              <a:t>jcarvach@ing.uchile.cl</a:t>
            </a:r>
            <a:r>
              <a:rPr lang="es-ES" sz="2400" dirty="0" smtClean="0"/>
              <a:t>, 02 9784766 </a:t>
            </a:r>
            <a:r>
              <a:rPr lang="es-ES" dirty="0" smtClean="0"/>
              <a:t/>
            </a:r>
            <a:br>
              <a:rPr lang="es-ES" dirty="0" smtClean="0"/>
            </a:br>
            <a:endParaRPr lang="es-CL" sz="2400" dirty="0" smtClean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8864AD7-66FD-44A4-A418-F02E2125EEC2}" type="slidenum">
              <a:rPr lang="es-CL" smtClean="0"/>
              <a:pPr>
                <a:defRPr/>
              </a:pPr>
              <a:t>89</a:t>
            </a:fld>
            <a:endParaRPr lang="es-C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29 Grupo"/>
          <p:cNvGrpSpPr>
            <a:grpSpLocks/>
          </p:cNvGrpSpPr>
          <p:nvPr/>
        </p:nvGrpSpPr>
        <p:grpSpPr bwMode="auto">
          <a:xfrm>
            <a:off x="1357290" y="1481158"/>
            <a:ext cx="6643687" cy="4805362"/>
            <a:chOff x="1928794" y="1785926"/>
            <a:chExt cx="6075352" cy="4233890"/>
          </a:xfrm>
        </p:grpSpPr>
        <p:graphicFrame>
          <p:nvGraphicFramePr>
            <p:cNvPr id="1026" name="Object 5"/>
            <p:cNvGraphicFramePr>
              <a:graphicFrameLocks noChangeAspect="1"/>
            </p:cNvGraphicFramePr>
            <p:nvPr/>
          </p:nvGraphicFramePr>
          <p:xfrm>
            <a:off x="1928794" y="1785926"/>
            <a:ext cx="6075352" cy="4162421"/>
          </p:xfrm>
          <a:graphic>
            <a:graphicData uri="http://schemas.openxmlformats.org/presentationml/2006/ole">
              <p:oleObj spid="_x0000_s1026" name="Foto de Photo Editor" r:id="rId3" imgW="5733333" imgH="3924848" progId="">
                <p:embed/>
              </p:oleObj>
            </a:graphicData>
          </a:graphic>
        </p:graphicFrame>
        <p:sp>
          <p:nvSpPr>
            <p:cNvPr id="1031" name="Line 7"/>
            <p:cNvSpPr>
              <a:spLocks noChangeShapeType="1"/>
            </p:cNvSpPr>
            <p:nvPr/>
          </p:nvSpPr>
          <p:spPr bwMode="auto">
            <a:xfrm flipV="1">
              <a:off x="2428860" y="5520836"/>
              <a:ext cx="710823" cy="19418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032" name="Line 14"/>
            <p:cNvSpPr>
              <a:spLocks noChangeShapeType="1"/>
            </p:cNvSpPr>
            <p:nvPr/>
          </p:nvSpPr>
          <p:spPr bwMode="auto">
            <a:xfrm flipV="1">
              <a:off x="2214545" y="4857760"/>
              <a:ext cx="642943" cy="500066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033" name="Line 30"/>
            <p:cNvSpPr>
              <a:spLocks noChangeShapeType="1"/>
            </p:cNvSpPr>
            <p:nvPr/>
          </p:nvSpPr>
          <p:spPr bwMode="auto">
            <a:xfrm flipV="1">
              <a:off x="2357422" y="5143512"/>
              <a:ext cx="571504" cy="428628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034" name="Line 7"/>
            <p:cNvSpPr>
              <a:spLocks noChangeShapeType="1"/>
            </p:cNvSpPr>
            <p:nvPr/>
          </p:nvSpPr>
          <p:spPr bwMode="auto">
            <a:xfrm flipV="1">
              <a:off x="2581260" y="5673236"/>
              <a:ext cx="710823" cy="19418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  <p:sp>
          <p:nvSpPr>
            <p:cNvPr id="1035" name="Line 7"/>
            <p:cNvSpPr>
              <a:spLocks noChangeShapeType="1"/>
            </p:cNvSpPr>
            <p:nvPr/>
          </p:nvSpPr>
          <p:spPr bwMode="auto">
            <a:xfrm flipV="1">
              <a:off x="2733660" y="5825636"/>
              <a:ext cx="710823" cy="194180"/>
            </a:xfrm>
            <a:prstGeom prst="line">
              <a:avLst/>
            </a:prstGeom>
            <a:noFill/>
            <a:ln w="57150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s-CL"/>
            </a:p>
          </p:txBody>
        </p:sp>
      </p:grpSp>
      <p:sp>
        <p:nvSpPr>
          <p:cNvPr id="38" name="1 Título"/>
          <p:cNvSpPr txBox="1">
            <a:spLocks/>
          </p:cNvSpPr>
          <p:nvPr/>
        </p:nvSpPr>
        <p:spPr bwMode="auto">
          <a:xfrm>
            <a:off x="428596" y="846123"/>
            <a:ext cx="8229600" cy="58261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defRPr/>
            </a:pPr>
            <a:r>
              <a:rPr lang="es-CL" sz="2800" b="1" kern="0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Potencial de los vientos en Chile</a:t>
            </a: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85CCFF-AFD6-40DC-85D9-9BBADD05BC5C}" type="slidenum">
              <a:rPr lang="es-ES" smtClean="0"/>
              <a:pPr>
                <a:defRPr/>
              </a:pPr>
              <a:t>9</a:t>
            </a:fld>
            <a:endParaRPr lang="es-ES"/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1149350" y="185738"/>
            <a:ext cx="67802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3333FF"/>
                </a:solidFill>
              </a:rPr>
              <a:t>Existencia del recurso</a:t>
            </a:r>
            <a:endParaRPr lang="en-US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7543</TotalTime>
  <Words>2649</Words>
  <Application>Microsoft Office PowerPoint</Application>
  <PresentationFormat>Presentación en pantalla (4:3)</PresentationFormat>
  <Paragraphs>705</Paragraphs>
  <Slides>89</Slides>
  <Notes>31</Notes>
  <HiddenSlides>0</HiddenSlides>
  <MMClips>0</MMClips>
  <ScaleCrop>false</ScaleCrop>
  <HeadingPairs>
    <vt:vector size="8" baseType="variant">
      <vt:variant>
        <vt:lpstr>Tema</vt:lpstr>
      </vt:variant>
      <vt:variant>
        <vt:i4>1</vt:i4>
      </vt:variant>
      <vt:variant>
        <vt:lpstr>Vínculos</vt:lpstr>
      </vt:variant>
      <vt:variant>
        <vt:i4>1</vt:i4>
      </vt:variant>
      <vt:variant>
        <vt:lpstr>Servidores OLE incrustados</vt:lpstr>
      </vt:variant>
      <vt:variant>
        <vt:i4>5</vt:i4>
      </vt:variant>
      <vt:variant>
        <vt:lpstr>Títulos de diapositiva</vt:lpstr>
      </vt:variant>
      <vt:variant>
        <vt:i4>89</vt:i4>
      </vt:variant>
    </vt:vector>
  </HeadingPairs>
  <TitlesOfParts>
    <vt:vector size="96" baseType="lpstr">
      <vt:lpstr>Tema de Office</vt:lpstr>
      <vt:lpstr>C:\KUNSTMANN-2\Metanex Cabo Negro\Estadistica.pdf</vt:lpstr>
      <vt:lpstr>Foto de Photo Editor</vt:lpstr>
      <vt:lpstr>Ecuación</vt:lpstr>
      <vt:lpstr>Microsoft Editor de ecuaciones 3.0</vt:lpstr>
      <vt:lpstr>Drawing</vt:lpstr>
      <vt:lpstr>Hoja de cálculo</vt:lpstr>
      <vt:lpstr>Diapositiva 1</vt:lpstr>
      <vt:lpstr>Diapositiva 2</vt:lpstr>
      <vt:lpstr>Etapas de un proyecto de aprovechamiento de ERNC</vt:lpstr>
      <vt:lpstr> Contenido </vt:lpstr>
      <vt:lpstr> Contenido </vt:lpstr>
      <vt:lpstr>El viento: una fuente de energía</vt:lpstr>
      <vt:lpstr>El viento</vt:lpstr>
      <vt:lpstr>Fuente de los vientos en Chile</vt:lpstr>
      <vt:lpstr>Diapositiva 9</vt:lpstr>
      <vt:lpstr>¿Cuál es la importancia para Chile?</vt:lpstr>
      <vt:lpstr>Diapositiva 11</vt:lpstr>
      <vt:lpstr>Diapositiva 12</vt:lpstr>
      <vt:lpstr>Efectos de la Rugosidad</vt:lpstr>
      <vt:lpstr>Diapositiva 14</vt:lpstr>
      <vt:lpstr>Dimensionamiento del recurso: estadística</vt:lpstr>
      <vt:lpstr>Diapositiva 16</vt:lpstr>
      <vt:lpstr>Diapositiva 17</vt:lpstr>
      <vt:lpstr>Diapositiva 18</vt:lpstr>
      <vt:lpstr>Diapositiva 19</vt:lpstr>
      <vt:lpstr>Diapositiva 20</vt:lpstr>
      <vt:lpstr> Contenido </vt:lpstr>
      <vt:lpstr>Potencia del viento</vt:lpstr>
      <vt:lpstr>Diapositiva 23</vt:lpstr>
      <vt:lpstr>Diapositiva 24</vt:lpstr>
      <vt:lpstr>Diapositiva 25</vt:lpstr>
      <vt:lpstr>Diapositiva 26</vt:lpstr>
      <vt:lpstr>Potencia del viento</vt:lpstr>
      <vt:lpstr>Energía del viento</vt:lpstr>
      <vt:lpstr>Diapositiva 29</vt:lpstr>
      <vt:lpstr>Aerodinámica</vt:lpstr>
      <vt:lpstr>Aerodinámica: clave…</vt:lpstr>
      <vt:lpstr>Diapositiva 32</vt:lpstr>
      <vt:lpstr>Diapositiva 33</vt:lpstr>
      <vt:lpstr> Contenido </vt:lpstr>
      <vt:lpstr>Diapositiva 35</vt:lpstr>
      <vt:lpstr>Generación de energía eléctrica</vt:lpstr>
      <vt:lpstr>Diapositiva 37</vt:lpstr>
      <vt:lpstr>Diapositiva 38</vt:lpstr>
      <vt:lpstr>Diapositiva 39</vt:lpstr>
      <vt:lpstr>Diapositiva 40</vt:lpstr>
      <vt:lpstr>Granjas eólicas en el mar  (offshore)</vt:lpstr>
      <vt:lpstr>Bombeo</vt:lpstr>
      <vt:lpstr>Diapositiva 43</vt:lpstr>
      <vt:lpstr>Diapositiva 44</vt:lpstr>
      <vt:lpstr>Aerogeneradores de eje horizontal</vt:lpstr>
      <vt:lpstr>Diapositiva 46</vt:lpstr>
      <vt:lpstr>Diapositiva 47</vt:lpstr>
      <vt:lpstr>Diapositiva 48</vt:lpstr>
      <vt:lpstr>Diapositiva 49</vt:lpstr>
      <vt:lpstr>Diapositiva 50</vt:lpstr>
      <vt:lpstr>Diapositiva 51</vt:lpstr>
      <vt:lpstr>Diapositiva 52</vt:lpstr>
      <vt:lpstr>Diapositiva 53</vt:lpstr>
      <vt:lpstr>Diapositiva 54</vt:lpstr>
      <vt:lpstr>Aerogeneradores de eje vertical</vt:lpstr>
      <vt:lpstr>Savonius</vt:lpstr>
      <vt:lpstr>Darrieus</vt:lpstr>
      <vt:lpstr>Diapositiva 58</vt:lpstr>
      <vt:lpstr>Solución para carreteras</vt:lpstr>
      <vt:lpstr>Aerogeneradores de eje horizontal</vt:lpstr>
      <vt:lpstr>Aprovechamiento energético vs velocidad del viento</vt:lpstr>
      <vt:lpstr>Tipos de generadores</vt:lpstr>
      <vt:lpstr>Generador de velocidad fija vs velocidad variable</vt:lpstr>
      <vt:lpstr>Generador de velocidad fija vs velocidad variable</vt:lpstr>
      <vt:lpstr>Generador de velocidad fija vs velocidad variable</vt:lpstr>
      <vt:lpstr>Diapositiva 66</vt:lpstr>
      <vt:lpstr>Diapositiva 67</vt:lpstr>
      <vt:lpstr>Diapositiva 68</vt:lpstr>
      <vt:lpstr>Diapositiva 69</vt:lpstr>
      <vt:lpstr>Diapositiva 70</vt:lpstr>
      <vt:lpstr> Contenido </vt:lpstr>
      <vt:lpstr>Diapositiva 72</vt:lpstr>
      <vt:lpstr>Aplicaciones de baja escala</vt:lpstr>
      <vt:lpstr>Proyectos de Energía eólica en Chile</vt:lpstr>
      <vt:lpstr>Diapositiva 75</vt:lpstr>
      <vt:lpstr>Diapositiva 76</vt:lpstr>
      <vt:lpstr>Diapositiva 77</vt:lpstr>
      <vt:lpstr>Diapositiva 78</vt:lpstr>
      <vt:lpstr>Diapositiva 79</vt:lpstr>
      <vt:lpstr>Diapositiva 80</vt:lpstr>
      <vt:lpstr>Diapositiva 81</vt:lpstr>
      <vt:lpstr>Diapositiva 82</vt:lpstr>
      <vt:lpstr>Diapositiva 83</vt:lpstr>
      <vt:lpstr> Contenido </vt:lpstr>
      <vt:lpstr>Requerimientos de conexión a redes eléctricas</vt:lpstr>
      <vt:lpstr>Requerimientos de conexión a redes eléctricas Norma Chilena</vt:lpstr>
      <vt:lpstr>Páginas de interés</vt:lpstr>
      <vt:lpstr>Diapositiva 88</vt:lpstr>
      <vt:lpstr>¡Gracias por su atención!   Joshua Carvacho, jcarvach@ing.uchile.cl, 02 9784766  </vt:lpstr>
    </vt:vector>
  </TitlesOfParts>
  <Company>Ninguna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Show me Money = Muéstreme las lucas</dc:title>
  <dc:creator>Javier</dc:creator>
  <cp:lastModifiedBy>Conde Mortal</cp:lastModifiedBy>
  <cp:revision>262</cp:revision>
  <dcterms:created xsi:type="dcterms:W3CDTF">2007-09-22T11:38:25Z</dcterms:created>
  <dcterms:modified xsi:type="dcterms:W3CDTF">2010-01-07T12:35:34Z</dcterms:modified>
</cp:coreProperties>
</file>