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5"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FF66"/>
    <a:srgbClr val="DBD6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2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arbara\Documents\Diploma%20cerrado\Resultado%20Perfil%20de%20Herrman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cat>
            <c:strRef>
              <c:f>Hoja1!$S$10:$S$16</c:f>
              <c:strCache>
                <c:ptCount val="7"/>
                <c:pt idx="0">
                  <c:v>A</c:v>
                </c:pt>
                <c:pt idx="1">
                  <c:v>AB</c:v>
                </c:pt>
                <c:pt idx="2">
                  <c:v>B</c:v>
                </c:pt>
                <c:pt idx="3">
                  <c:v>CD</c:v>
                </c:pt>
                <c:pt idx="4">
                  <c:v>AC</c:v>
                </c:pt>
                <c:pt idx="5">
                  <c:v>C</c:v>
                </c:pt>
                <c:pt idx="6">
                  <c:v>D</c:v>
                </c:pt>
              </c:strCache>
            </c:strRef>
          </c:cat>
          <c:val>
            <c:numRef>
              <c:f>Hoja1!$T$10:$T$16</c:f>
              <c:numCache>
                <c:formatCode>General</c:formatCode>
                <c:ptCount val="7"/>
                <c:pt idx="0">
                  <c:v>20</c:v>
                </c:pt>
                <c:pt idx="1">
                  <c:v>8</c:v>
                </c:pt>
                <c:pt idx="2">
                  <c:v>9</c:v>
                </c:pt>
                <c:pt idx="3">
                  <c:v>1</c:v>
                </c:pt>
                <c:pt idx="4">
                  <c:v>2</c:v>
                </c:pt>
                <c:pt idx="5">
                  <c:v>6</c:v>
                </c:pt>
                <c:pt idx="6">
                  <c:v>2</c:v>
                </c:pt>
              </c:numCache>
            </c:numRef>
          </c:val>
        </c:ser>
        <c:dLbls>
          <c:showLegendKey val="0"/>
          <c:showVal val="0"/>
          <c:showCatName val="0"/>
          <c:showSerName val="0"/>
          <c:showPercent val="0"/>
          <c:showBubbleSize val="0"/>
        </c:dLbls>
        <c:gapWidth val="150"/>
        <c:axId val="48884736"/>
        <c:axId val="72942720"/>
      </c:barChart>
      <c:catAx>
        <c:axId val="48884736"/>
        <c:scaling>
          <c:orientation val="minMax"/>
        </c:scaling>
        <c:delete val="0"/>
        <c:axPos val="b"/>
        <c:majorTickMark val="out"/>
        <c:minorTickMark val="none"/>
        <c:tickLblPos val="nextTo"/>
        <c:crossAx val="72942720"/>
        <c:crosses val="autoZero"/>
        <c:auto val="1"/>
        <c:lblAlgn val="ctr"/>
        <c:lblOffset val="100"/>
        <c:noMultiLvlLbl val="0"/>
      </c:catAx>
      <c:valAx>
        <c:axId val="72942720"/>
        <c:scaling>
          <c:orientation val="minMax"/>
        </c:scaling>
        <c:delete val="0"/>
        <c:axPos val="l"/>
        <c:majorGridlines/>
        <c:numFmt formatCode="General" sourceLinked="1"/>
        <c:majorTickMark val="out"/>
        <c:minorTickMark val="none"/>
        <c:tickLblPos val="nextTo"/>
        <c:crossAx val="48884736"/>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C6902-C7B5-4502-9990-B7ABBA15C1FD}" type="datetimeFigureOut">
              <a:rPr lang="es-CL" smtClean="0"/>
              <a:pPr/>
              <a:t>06-01-2012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20ECD9-B961-42A8-B3BF-4B3788029648}" type="slidenum">
              <a:rPr lang="es-CL" smtClean="0"/>
              <a:pPr/>
              <a:t>‹Nº›</a:t>
            </a:fld>
            <a:endParaRPr lang="es-CL"/>
          </a:p>
        </p:txBody>
      </p:sp>
    </p:spTree>
    <p:extLst>
      <p:ext uri="{BB962C8B-B14F-4D97-AF65-F5344CB8AC3E}">
        <p14:creationId xmlns:p14="http://schemas.microsoft.com/office/powerpoint/2010/main" val="2541132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7E20ECD9-B961-42A8-B3BF-4B3788029648}" type="slidenum">
              <a:rPr lang="es-CL" smtClean="0"/>
              <a:pPr/>
              <a:t>3</a:t>
            </a:fld>
            <a:endParaRPr lang="es-CL"/>
          </a:p>
        </p:txBody>
      </p:sp>
    </p:spTree>
    <p:extLst>
      <p:ext uri="{BB962C8B-B14F-4D97-AF65-F5344CB8AC3E}">
        <p14:creationId xmlns:p14="http://schemas.microsoft.com/office/powerpoint/2010/main" val="2253846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spTree>
      <p:nvGrpSpPr>
        <p:cNvPr id="1" name=""/>
        <p:cNvGrpSpPr/>
        <p:nvPr/>
      </p:nvGrpSpPr>
      <p:grpSpPr>
        <a:xfrm>
          <a:off x="0" y="0"/>
          <a:ext cx="0" cy="0"/>
          <a:chOff x="0" y="0"/>
          <a:chExt cx="0" cy="0"/>
        </a:xfrm>
      </p:grpSpPr>
      <p:pic>
        <p:nvPicPr>
          <p:cNvPr id="4" name="Picture 6"/>
          <p:cNvPicPr>
            <a:picLocks noChangeAspect="1"/>
          </p:cNvPicPr>
          <p:nvPr/>
        </p:nvPicPr>
        <p:blipFill>
          <a:blip r:embed="rId2" cstate="print"/>
          <a:srcRect/>
          <a:stretch>
            <a:fillRect/>
          </a:stretch>
        </p:blipFill>
        <p:spPr bwMode="auto">
          <a:xfrm>
            <a:off x="20638" y="20638"/>
            <a:ext cx="3498850" cy="2825750"/>
          </a:xfrm>
          <a:prstGeom prst="rect">
            <a:avLst/>
          </a:prstGeom>
          <a:noFill/>
          <a:ln w="9525">
            <a:noFill/>
            <a:miter lim="800000"/>
            <a:headEnd/>
            <a:tailEnd/>
          </a:ln>
        </p:spPr>
      </p:pic>
      <p:pic>
        <p:nvPicPr>
          <p:cNvPr id="5" name="Picture 7"/>
          <p:cNvPicPr>
            <a:picLocks noChangeAspect="1"/>
          </p:cNvPicPr>
          <p:nvPr/>
        </p:nvPicPr>
        <p:blipFill>
          <a:blip r:embed="rId3" cstate="print"/>
          <a:srcRect/>
          <a:stretch>
            <a:fillRect/>
          </a:stretch>
        </p:blipFill>
        <p:spPr bwMode="auto">
          <a:xfrm>
            <a:off x="3503613" y="20638"/>
            <a:ext cx="5624512" cy="2825750"/>
          </a:xfrm>
          <a:prstGeom prst="rect">
            <a:avLst/>
          </a:prstGeom>
          <a:noFill/>
          <a:ln w="9525">
            <a:noFill/>
            <a:miter lim="800000"/>
            <a:headEnd/>
            <a:tailEnd/>
          </a:ln>
        </p:spPr>
      </p:pic>
      <p:pic>
        <p:nvPicPr>
          <p:cNvPr id="6" name="Picture 8"/>
          <p:cNvPicPr>
            <a:picLocks noChangeAspect="1"/>
          </p:cNvPicPr>
          <p:nvPr/>
        </p:nvPicPr>
        <p:blipFill>
          <a:blip r:embed="rId4" cstate="print"/>
          <a:srcRect/>
          <a:stretch>
            <a:fillRect/>
          </a:stretch>
        </p:blipFill>
        <p:spPr bwMode="auto">
          <a:xfrm>
            <a:off x="20638" y="2817813"/>
            <a:ext cx="7669212" cy="2297112"/>
          </a:xfrm>
          <a:prstGeom prst="rect">
            <a:avLst/>
          </a:prstGeom>
          <a:noFill/>
          <a:ln w="9525">
            <a:noFill/>
            <a:miter lim="800000"/>
            <a:headEnd/>
            <a:tailEnd/>
          </a:ln>
        </p:spPr>
      </p:pic>
      <p:pic>
        <p:nvPicPr>
          <p:cNvPr id="7" name="Picture 9"/>
          <p:cNvPicPr>
            <a:picLocks noChangeAspect="1"/>
          </p:cNvPicPr>
          <p:nvPr/>
        </p:nvPicPr>
        <p:blipFill>
          <a:blip r:embed="rId5" cstate="print"/>
          <a:srcRect/>
          <a:stretch>
            <a:fillRect/>
          </a:stretch>
        </p:blipFill>
        <p:spPr bwMode="auto">
          <a:xfrm>
            <a:off x="7662863" y="2819400"/>
            <a:ext cx="1460500" cy="2293938"/>
          </a:xfrm>
          <a:prstGeom prst="rect">
            <a:avLst/>
          </a:prstGeom>
          <a:noFill/>
          <a:ln w="9525">
            <a:noFill/>
            <a:miter lim="800000"/>
            <a:headEnd/>
            <a:tailEnd/>
          </a:ln>
        </p:spPr>
      </p:pic>
      <p:pic>
        <p:nvPicPr>
          <p:cNvPr id="8" name="Picture 10"/>
          <p:cNvPicPr>
            <a:picLocks/>
          </p:cNvPicPr>
          <p:nvPr/>
        </p:nvPicPr>
        <p:blipFill>
          <a:blip r:embed="rId6" cstate="print"/>
          <a:srcRect/>
          <a:stretch>
            <a:fillRect/>
          </a:stretch>
        </p:blipFill>
        <p:spPr bwMode="auto">
          <a:xfrm>
            <a:off x="20638" y="5089525"/>
            <a:ext cx="9097962" cy="1738313"/>
          </a:xfrm>
          <a:prstGeom prst="rect">
            <a:avLst/>
          </a:prstGeom>
          <a:noFill/>
          <a:ln w="9525">
            <a:noFill/>
            <a:miter lim="800000"/>
            <a:headEnd/>
            <a:tailEnd/>
          </a:ln>
        </p:spPr>
      </p:pic>
      <p:sp>
        <p:nvSpPr>
          <p:cNvPr id="9" name="Rectangle 13"/>
          <p:cNvSpPr/>
          <p:nvPr/>
        </p:nvSpPr>
        <p:spPr>
          <a:xfrm>
            <a:off x="8755063" y="2470150"/>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rgbClr val="F47F28"/>
              </a:solidFill>
            </a:endParaRPr>
          </a:p>
        </p:txBody>
      </p:sp>
      <p:sp>
        <p:nvSpPr>
          <p:cNvPr id="15" name="Text Placeholder 15"/>
          <p:cNvSpPr>
            <a:spLocks noGrp="1"/>
          </p:cNvSpPr>
          <p:nvPr>
            <p:ph type="body" sz="quarter" idx="14"/>
          </p:nvPr>
        </p:nvSpPr>
        <p:spPr>
          <a:xfrm>
            <a:off x="3581400" y="1295400"/>
            <a:ext cx="5105400" cy="1416269"/>
          </a:xfrm>
        </p:spPr>
        <p:txBody>
          <a:bodyPr anchor="b">
            <a:normAutofit/>
          </a:bodyPr>
          <a:lstStyle>
            <a:lvl1pPr algn="r" eaLnBrk="1" latinLnBrk="0" hangingPunct="1">
              <a:buNone/>
              <a:defRPr kumimoji="0" lang="es-ES" sz="2200" kern="1200">
                <a:solidFill>
                  <a:schemeClr val="tx1">
                    <a:lumMod val="75000"/>
                    <a:lumOff val="25000"/>
                  </a:schemeClr>
                </a:solidFill>
                <a:latin typeface="Calibri" pitchFamily="34" charset="0"/>
                <a:ea typeface="+mn-ea"/>
                <a:cs typeface="+mn-cs"/>
              </a:defRPr>
            </a:lvl1pPr>
          </a:lstStyle>
          <a:p>
            <a:pPr lvl="0"/>
            <a:r>
              <a:rPr lang="es-ES" smtClean="0"/>
              <a:t>Haga clic para modificar el estilo de texto del patrón</a:t>
            </a:r>
          </a:p>
        </p:txBody>
      </p:sp>
      <p:sp>
        <p:nvSpPr>
          <p:cNvPr id="2" name="Title 1"/>
          <p:cNvSpPr>
            <a:spLocks noGrp="1"/>
          </p:cNvSpPr>
          <p:nvPr>
            <p:ph type="title"/>
          </p:nvPr>
        </p:nvSpPr>
        <p:spPr>
          <a:xfrm>
            <a:off x="106344" y="4114800"/>
            <a:ext cx="7315200" cy="914400"/>
          </a:xfrm>
        </p:spPr>
        <p:txBody>
          <a:bodyPr anchor="b">
            <a:normAutofit/>
          </a:bodyPr>
          <a:lstStyle>
            <a:lvl1pPr marL="0" indent="0" eaLnBrk="1" latinLnBrk="0" hangingPunct="1">
              <a:defRPr kumimoji="0" lang="es-ES" sz="3600" b="1" kern="1200" baseline="0">
                <a:solidFill>
                  <a:schemeClr val="bg1"/>
                </a:solidFill>
                <a:latin typeface="Arial" pitchFamily="34" charset="0"/>
                <a:ea typeface="+mn-ea"/>
                <a:cs typeface="Arial" pitchFamily="34" charset="0"/>
              </a:defRPr>
            </a:lvl1pPr>
          </a:lstStyle>
          <a:p>
            <a:pPr lvl="0"/>
            <a:r>
              <a:rPr lang="es-ES" smtClean="0"/>
              <a:t>Haga clic para modificar el estilo de título del patrón</a:t>
            </a:r>
            <a:endParaRPr dirty="0"/>
          </a:p>
        </p:txBody>
      </p:sp>
      <p:sp>
        <p:nvSpPr>
          <p:cNvPr id="10" name="Date Placeholder 3"/>
          <p:cNvSpPr>
            <a:spLocks noGrp="1"/>
          </p:cNvSpPr>
          <p:nvPr>
            <p:ph type="dt" sz="half" idx="15"/>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11" name="Footer Placeholder 4"/>
          <p:cNvSpPr>
            <a:spLocks noGrp="1"/>
          </p:cNvSpPr>
          <p:nvPr>
            <p:ph type="ftr" sz="quarter" idx="16"/>
          </p:nvPr>
        </p:nvSpPr>
        <p:spPr/>
        <p:txBody>
          <a:bodyPr/>
          <a:lstStyle>
            <a:lvl1pPr eaLnBrk="1" latinLnBrk="0" hangingPunct="1">
              <a:defRPr kumimoji="0" lang="es-ES">
                <a:solidFill>
                  <a:schemeClr val="bg1"/>
                </a:solidFill>
              </a:defRPr>
            </a:lvl1pPr>
          </a:lstStyle>
          <a:p>
            <a:endParaRPr lang="es-CL"/>
          </a:p>
        </p:txBody>
      </p:sp>
      <p:sp>
        <p:nvSpPr>
          <p:cNvPr id="12" name="Slide Number Placeholder 5"/>
          <p:cNvSpPr>
            <a:spLocks noGrp="1"/>
          </p:cNvSpPr>
          <p:nvPr>
            <p:ph type="sldNum" sz="quarter" idx="17"/>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ontenido multimedia con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5"/>
          <p:cNvSpPr/>
          <p:nvPr/>
        </p:nvSpPr>
        <p:spPr>
          <a:xfrm>
            <a:off x="595313" y="4800600"/>
            <a:ext cx="4873625"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r>
              <a:rPr lang="es-ES" smtClean="0"/>
              <a:t>Haga clic para modificar el estilo de título del patrón</a:t>
            </a:r>
            <a:endParaRPr/>
          </a:p>
        </p:txBody>
      </p:sp>
      <p:sp>
        <p:nvSpPr>
          <p:cNvPr id="9" name="Media Placeholder 8"/>
          <p:cNvSpPr>
            <a:spLocks noGrp="1"/>
          </p:cNvSpPr>
          <p:nvPr>
            <p:ph type="media" sz="quarter" idx="13"/>
          </p:nvPr>
        </p:nvSpPr>
        <p:spPr>
          <a:xfrm>
            <a:off x="587022" y="838200"/>
            <a:ext cx="4873752" cy="3812822"/>
          </a:xfrm>
        </p:spPr>
        <p:txBody>
          <a:bodyPr rtlCol="0">
            <a:normAutofit/>
          </a:bodyPr>
          <a:lstStyle>
            <a:lvl1pPr eaLnBrk="1" latinLnBrk="0" hangingPunct="1">
              <a:buNone/>
              <a:defRPr kumimoji="0" lang="es-ES"/>
            </a:lvl1pPr>
          </a:lstStyle>
          <a:p>
            <a:pPr lvl="0"/>
            <a:r>
              <a:rPr lang="es-ES" noProof="0" smtClean="0"/>
              <a:t>Haga clic en el icno para agregar medios</a:t>
            </a:r>
            <a:endParaRPr lang="es-ES" noProof="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eaLnBrk="1" latinLnBrk="0" hangingPunct="1">
              <a:buNone/>
              <a:defRPr kumimoji="0" lang="es-ES" sz="2400">
                <a:solidFill>
                  <a:schemeClr val="bg1"/>
                </a:solidFill>
              </a:defRPr>
            </a:lvl1pPr>
          </a:lstStyle>
          <a:p>
            <a:pPr lvl="0"/>
            <a:r>
              <a:rPr lang="es-ES" smtClean="0"/>
              <a:t>Haga clic para modificar el estilo de texto del patrón</a:t>
            </a:r>
          </a:p>
        </p:txBody>
      </p:sp>
      <p:sp>
        <p:nvSpPr>
          <p:cNvPr id="6" name="Date Placeholder 2"/>
          <p:cNvSpPr>
            <a:spLocks noGrp="1"/>
          </p:cNvSpPr>
          <p:nvPr>
            <p:ph type="dt" sz="half" idx="15"/>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8" name="Footer Placeholder 3"/>
          <p:cNvSpPr>
            <a:spLocks noGrp="1"/>
          </p:cNvSpPr>
          <p:nvPr>
            <p:ph type="ftr" sz="quarter" idx="16"/>
          </p:nvPr>
        </p:nvSpPr>
        <p:spPr/>
        <p:txBody>
          <a:bodyPr/>
          <a:lstStyle>
            <a:lvl1pPr eaLnBrk="1" latinLnBrk="0" hangingPunct="1">
              <a:defRPr kumimoji="0" lang="es-ES">
                <a:solidFill>
                  <a:schemeClr val="bg1"/>
                </a:solidFill>
              </a:defRPr>
            </a:lvl1pPr>
          </a:lstStyle>
          <a:p>
            <a:endParaRPr lang="es-CL"/>
          </a:p>
        </p:txBody>
      </p:sp>
      <p:sp>
        <p:nvSpPr>
          <p:cNvPr id="10" name="Slide Number Placeholder 4"/>
          <p:cNvSpPr>
            <a:spLocks noGrp="1"/>
          </p:cNvSpPr>
          <p:nvPr>
            <p:ph type="sldNum" sz="quarter" idx="17"/>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7"/>
          <p:cNvSpPr/>
          <p:nvPr/>
        </p:nvSpPr>
        <p:spPr>
          <a:xfrm>
            <a:off x="1792288" y="4800600"/>
            <a:ext cx="5500687"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eaLnBrk="1" latinLnBrk="0" hangingPunct="1">
              <a:defRPr kumimoji="0" lang="es-ES" sz="1800" b="0" i="1">
                <a:solidFill>
                  <a:schemeClr val="bg1">
                    <a:lumMod val="85000"/>
                  </a:schemeClr>
                </a:solidFill>
                <a:latin typeface="Georgia" pitchFamily="18" charset="0"/>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lvl="0"/>
            <a:r>
              <a:rPr lang="es-ES" noProof="0" smtClean="0"/>
              <a:t>Haga clic en el icono para agregar una imagen</a:t>
            </a:r>
            <a:endParaRPr lang="es-ES" noProof="0"/>
          </a:p>
        </p:txBody>
      </p:sp>
      <p:sp>
        <p:nvSpPr>
          <p:cNvPr id="4" name="Text Placeholder 3"/>
          <p:cNvSpPr>
            <a:spLocks noGrp="1"/>
          </p:cNvSpPr>
          <p:nvPr>
            <p:ph type="body" sz="half" idx="2"/>
          </p:nvPr>
        </p:nvSpPr>
        <p:spPr>
          <a:xfrm>
            <a:off x="1792288" y="5562600"/>
            <a:ext cx="5486400" cy="609600"/>
          </a:xfrm>
        </p:spPr>
        <p:txBody>
          <a:bodyPr/>
          <a:lstStyle>
            <a:lvl1pPr marL="0" indent="0" algn="ctr"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7"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lang="es-CL"/>
          </a:p>
        </p:txBody>
      </p:sp>
      <p:sp>
        <p:nvSpPr>
          <p:cNvPr id="8"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ítulo y texto vertical">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14" name="Title 1"/>
          <p:cNvSpPr>
            <a:spLocks noGrp="1"/>
          </p:cNvSpPr>
          <p:nvPr>
            <p:ph type="title"/>
          </p:nvPr>
        </p:nvSpPr>
        <p:spPr>
          <a:xfrm>
            <a:off x="0" y="414867"/>
            <a:ext cx="5029200" cy="457200"/>
          </a:xfrm>
          <a:solidFill>
            <a:schemeClr val="tx1">
              <a:lumMod val="50000"/>
              <a:lumOff val="50000"/>
            </a:schemeClr>
          </a:solidFill>
        </p:spPr>
        <p:txBody>
          <a:bodyPr>
            <a:normAutofit/>
          </a:bodyPr>
          <a:lstStyle>
            <a:lvl1pPr algn="l" eaLnBrk="1" latinLnBrk="0" hangingPunct="1">
              <a:defRPr kumimoji="0" lang="es-ES" sz="2800" b="1" kern="1200" baseline="0">
                <a:solidFill>
                  <a:schemeClr val="bg1"/>
                </a:solidFill>
                <a:latin typeface="+mn-lt"/>
                <a:ea typeface="+mn-ea"/>
                <a:cs typeface="+mn-cs"/>
              </a:defRPr>
            </a:lvl1pPr>
          </a:lstStyle>
          <a:p>
            <a:r>
              <a:rPr lang="es-ES" smtClean="0"/>
              <a:t>Haga clic para modificar el estilo de título del patrón</a:t>
            </a:r>
            <a:endParaRPr lang="es-ES"/>
          </a:p>
        </p:txBody>
      </p:sp>
      <p:sp>
        <p:nvSpPr>
          <p:cNvPr id="4" name="Date Placeholder 3"/>
          <p:cNvSpPr>
            <a:spLocks noGrp="1"/>
          </p:cNvSpPr>
          <p:nvPr>
            <p:ph type="dt" sz="half" idx="10"/>
          </p:nvPr>
        </p:nvSpPr>
        <p:spPr/>
        <p:txBody>
          <a:bodyPr/>
          <a:lstStyle>
            <a:lvl1pPr>
              <a:defRPr/>
            </a:lvl1pPr>
          </a:lstStyle>
          <a:p>
            <a:fld id="{9C6F6460-8310-4EBB-B668-3733AB40BB7E}" type="datetimeFigureOut">
              <a:rPr lang="es-CL" smtClean="0"/>
              <a:pPr/>
              <a:t>06-01-2012</a:t>
            </a:fld>
            <a:endParaRPr lang="es-CL"/>
          </a:p>
        </p:txBody>
      </p:sp>
      <p:sp>
        <p:nvSpPr>
          <p:cNvPr id="5" name="Footer Placeholder 4"/>
          <p:cNvSpPr>
            <a:spLocks noGrp="1"/>
          </p:cNvSpPr>
          <p:nvPr>
            <p:ph type="ftr" sz="quarter" idx="11"/>
          </p:nvPr>
        </p:nvSpPr>
        <p:spPr/>
        <p:txBody>
          <a:bodyPr/>
          <a:lstStyle>
            <a:lvl1pPr>
              <a:defRPr/>
            </a:lvl1pPr>
          </a:lstStyle>
          <a:p>
            <a:endParaRPr lang="es-CL"/>
          </a:p>
        </p:txBody>
      </p:sp>
      <p:sp>
        <p:nvSpPr>
          <p:cNvPr id="6" name="Slide Number Placeholder 5"/>
          <p:cNvSpPr>
            <a:spLocks noGrp="1"/>
          </p:cNvSpPr>
          <p:nvPr>
            <p:ph type="sldNum" sz="quarter" idx="12"/>
          </p:nvPr>
        </p:nvSpPr>
        <p:spPr/>
        <p:txBody>
          <a:bodyPr/>
          <a:lstStyle>
            <a:lvl1pPr>
              <a:defRPr/>
            </a:lvl1pPr>
          </a:lstStyle>
          <a:p>
            <a:fld id="{2C56114A-8B20-4E5C-9521-E695C16AA5BB}" type="slidenum">
              <a:rPr lang="es-CL" smtClean="0"/>
              <a:pPr/>
              <a:t>‹Nº›</a:t>
            </a:fld>
            <a:endParaRPr lang="es-C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Texto y título vertical">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9C6F6460-8310-4EBB-B668-3733AB40BB7E}" type="datetimeFigureOut">
              <a:rPr lang="es-CL" smtClean="0"/>
              <a:pPr/>
              <a:t>06-01-2012</a:t>
            </a:fld>
            <a:endParaRPr lang="es-CL"/>
          </a:p>
        </p:txBody>
      </p:sp>
      <p:sp>
        <p:nvSpPr>
          <p:cNvPr id="5" name="Footer Placeholder 4"/>
          <p:cNvSpPr>
            <a:spLocks noGrp="1"/>
          </p:cNvSpPr>
          <p:nvPr>
            <p:ph type="ftr" sz="quarter" idx="11"/>
          </p:nvPr>
        </p:nvSpPr>
        <p:spPr/>
        <p:txBody>
          <a:bodyPr/>
          <a:lstStyle>
            <a:lvl1pPr>
              <a:defRPr/>
            </a:lvl1pPr>
          </a:lstStyle>
          <a:p>
            <a:endParaRPr lang="es-CL"/>
          </a:p>
        </p:txBody>
      </p:sp>
      <p:sp>
        <p:nvSpPr>
          <p:cNvPr id="6"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C56114A-8B20-4E5C-9521-E695C16AA5BB}" type="slidenum">
              <a:rPr lang="es-CL" smtClean="0"/>
              <a:pPr/>
              <a:t>‹Nº›</a:t>
            </a:fld>
            <a:endParaRPr lang="es-C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auto">
              <a:spcBef>
                <a:spcPts val="0"/>
              </a:spcBef>
              <a:spcAft>
                <a:spcPts val="0"/>
              </a:spcAft>
              <a:defRPr>
                <a:latin typeface="+mn-lt"/>
                <a:cs typeface="+mn-cs"/>
              </a:defRPr>
            </a:lvl1pPr>
          </a:lstStyle>
          <a:p>
            <a:fld id="{9C6F6460-8310-4EBB-B668-3733AB40BB7E}" type="datetimeFigureOut">
              <a:rPr lang="es-CL" smtClean="0"/>
              <a:pPr/>
              <a:t>06-01-2012</a:t>
            </a:fld>
            <a:endParaRPr lang="es-CL"/>
          </a:p>
        </p:txBody>
      </p:sp>
      <p:sp>
        <p:nvSpPr>
          <p:cNvPr id="3" name="2 Marcador de pie de página"/>
          <p:cNvSpPr>
            <a:spLocks noGrp="1"/>
          </p:cNvSpPr>
          <p:nvPr>
            <p:ph type="ftr" sz="quarter" idx="11"/>
          </p:nvPr>
        </p:nvSpPr>
        <p:spPr/>
        <p:txBody>
          <a:bodyPr/>
          <a:lstStyle>
            <a:lvl1pPr fontAlgn="auto">
              <a:spcBef>
                <a:spcPts val="0"/>
              </a:spcBef>
              <a:spcAft>
                <a:spcPts val="0"/>
              </a:spcAft>
              <a:defRPr>
                <a:latin typeface="+mn-lt"/>
                <a:cs typeface="+mn-cs"/>
              </a:defRPr>
            </a:lvl1pPr>
          </a:lstStyle>
          <a:p>
            <a:endParaRPr lang="es-CL"/>
          </a:p>
        </p:txBody>
      </p:sp>
      <p:sp>
        <p:nvSpPr>
          <p:cNvPr id="4" name="3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lstStyle>
          <a:p>
            <a:fld id="{2C56114A-8B20-4E5C-9521-E695C16AA5BB}" type="slidenum">
              <a:rPr lang="es-CL" smtClean="0"/>
              <a:pPr/>
              <a:t>‹Nº›</a:t>
            </a:fld>
            <a:endParaRPr lang="es-C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fontAlgn="auto">
              <a:spcBef>
                <a:spcPts val="0"/>
              </a:spcBef>
              <a:spcAft>
                <a:spcPts val="0"/>
              </a:spcAft>
              <a:defRPr>
                <a:latin typeface="+mn-lt"/>
                <a:cs typeface="+mn-cs"/>
              </a:defRPr>
            </a:lvl1pPr>
          </a:lstStyle>
          <a:p>
            <a:fld id="{9C6F6460-8310-4EBB-B668-3733AB40BB7E}" type="datetimeFigureOut">
              <a:rPr lang="es-CL" smtClean="0"/>
              <a:pPr/>
              <a:t>06-01-2012</a:t>
            </a:fld>
            <a:endParaRPr lang="es-CL"/>
          </a:p>
        </p:txBody>
      </p:sp>
      <p:sp>
        <p:nvSpPr>
          <p:cNvPr id="8" name="7 Marcador de pie de página"/>
          <p:cNvSpPr>
            <a:spLocks noGrp="1"/>
          </p:cNvSpPr>
          <p:nvPr>
            <p:ph type="ftr" sz="quarter" idx="11"/>
          </p:nvPr>
        </p:nvSpPr>
        <p:spPr/>
        <p:txBody>
          <a:bodyPr/>
          <a:lstStyle>
            <a:lvl1pPr fontAlgn="auto">
              <a:spcBef>
                <a:spcPts val="0"/>
              </a:spcBef>
              <a:spcAft>
                <a:spcPts val="0"/>
              </a:spcAft>
              <a:defRPr>
                <a:latin typeface="+mn-lt"/>
                <a:cs typeface="+mn-cs"/>
              </a:defRPr>
            </a:lvl1pPr>
          </a:lstStyle>
          <a:p>
            <a:endParaRPr lang="es-CL"/>
          </a:p>
        </p:txBody>
      </p:sp>
      <p:sp>
        <p:nvSpPr>
          <p:cNvPr id="9" name="8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lstStyle>
          <a:p>
            <a:fld id="{2C56114A-8B20-4E5C-9521-E695C16AA5BB}" type="slidenum">
              <a:rPr lang="es-CL" smtClean="0"/>
              <a:pPr/>
              <a:t>‹Nº›</a:t>
            </a:fld>
            <a:endParaRPr lang="es-C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1182688" y="2017713"/>
            <a:ext cx="7772400" cy="4114800"/>
          </a:xfrm>
        </p:spPr>
        <p:txBody>
          <a:bodyPr rtlCol="0">
            <a:normAutofit/>
          </a:bodyPr>
          <a:lstStyle/>
          <a:p>
            <a:pPr lvl="0"/>
            <a:r>
              <a:rPr lang="es-ES" noProof="0" smtClean="0"/>
              <a:t>Haga clic en el icono para agregar una tabla</a:t>
            </a:r>
            <a:endParaRPr lang="es-CL" noProof="0" smtClean="0"/>
          </a:p>
        </p:txBody>
      </p:sp>
      <p:sp>
        <p:nvSpPr>
          <p:cNvPr id="4" name="13 Marcador de fecha"/>
          <p:cNvSpPr>
            <a:spLocks noGrp="1"/>
          </p:cNvSpPr>
          <p:nvPr>
            <p:ph type="dt" sz="half" idx="10"/>
          </p:nvPr>
        </p:nvSpPr>
        <p:spPr/>
        <p:txBody>
          <a:bodyPr/>
          <a:lstStyle>
            <a:lvl1pPr>
              <a:defRPr/>
            </a:lvl1pPr>
          </a:lstStyle>
          <a:p>
            <a:fld id="{9C6F6460-8310-4EBB-B668-3733AB40BB7E}" type="datetimeFigureOut">
              <a:rPr lang="es-CL" smtClean="0"/>
              <a:pPr/>
              <a:t>06-01-2012</a:t>
            </a:fld>
            <a:endParaRPr lang="es-CL"/>
          </a:p>
        </p:txBody>
      </p:sp>
      <p:sp>
        <p:nvSpPr>
          <p:cNvPr id="5" name="2 Marcador de pie de página"/>
          <p:cNvSpPr>
            <a:spLocks noGrp="1"/>
          </p:cNvSpPr>
          <p:nvPr>
            <p:ph type="ftr" sz="quarter" idx="11"/>
          </p:nvPr>
        </p:nvSpPr>
        <p:spPr/>
        <p:txBody>
          <a:bodyPr/>
          <a:lstStyle>
            <a:lvl1pPr>
              <a:defRPr/>
            </a:lvl1pPr>
          </a:lstStyle>
          <a:p>
            <a:endParaRPr lang="es-CL"/>
          </a:p>
        </p:txBody>
      </p:sp>
      <p:sp>
        <p:nvSpPr>
          <p:cNvPr id="6" name="22 Marcador de número de diapositiva"/>
          <p:cNvSpPr>
            <a:spLocks noGrp="1"/>
          </p:cNvSpPr>
          <p:nvPr>
            <p:ph type="sldNum" sz="quarter" idx="12"/>
          </p:nvPr>
        </p:nvSpPr>
        <p:spPr/>
        <p:txBody>
          <a:bodyPr/>
          <a:lstStyle>
            <a:lvl1pPr>
              <a:defRPr/>
            </a:lvl1pPr>
          </a:lstStyle>
          <a:p>
            <a:fld id="{2C56114A-8B20-4E5C-9521-E695C16AA5BB}" type="slidenum">
              <a:rPr lang="es-CL" smtClean="0"/>
              <a:pPr/>
              <a:t>‹Nº›</a:t>
            </a:fld>
            <a:endParaRPr lang="es-C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762000" y="533400"/>
            <a:ext cx="7696200" cy="1143000"/>
          </a:xfrm>
        </p:spPr>
        <p:txBody>
          <a:bodyPr/>
          <a:lstStyle/>
          <a:p>
            <a:r>
              <a:rPr lang="es-ES" smtClean="0"/>
              <a:t>Haga clic para modificar el estilo de título del patrón</a:t>
            </a:r>
            <a:endParaRPr lang="es-CL"/>
          </a:p>
        </p:txBody>
      </p:sp>
      <p:sp>
        <p:nvSpPr>
          <p:cNvPr id="3" name="2 Marcador de imágenes prediseñadas"/>
          <p:cNvSpPr>
            <a:spLocks noGrp="1"/>
          </p:cNvSpPr>
          <p:nvPr>
            <p:ph type="clipArt" sz="half" idx="1"/>
          </p:nvPr>
        </p:nvSpPr>
        <p:spPr>
          <a:xfrm>
            <a:off x="762000" y="1905000"/>
            <a:ext cx="3771900" cy="4038600"/>
          </a:xfrm>
        </p:spPr>
        <p:txBody>
          <a:bodyPr/>
          <a:lstStyle/>
          <a:p>
            <a:pPr lvl="0"/>
            <a:r>
              <a:rPr lang="es-ES" noProof="0" smtClean="0"/>
              <a:t>Haga clic en el icono para agregar una imagen prediseñada</a:t>
            </a:r>
            <a:endParaRPr lang="es-CL" noProof="0"/>
          </a:p>
        </p:txBody>
      </p:sp>
      <p:sp>
        <p:nvSpPr>
          <p:cNvPr id="4" name="3 Marcador de texto"/>
          <p:cNvSpPr>
            <a:spLocks noGrp="1"/>
          </p:cNvSpPr>
          <p:nvPr>
            <p:ph type="body" sz="half" idx="2"/>
          </p:nvPr>
        </p:nvSpPr>
        <p:spPr>
          <a:xfrm>
            <a:off x="4686300" y="1905000"/>
            <a:ext cx="3771900" cy="4038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a:xfrm>
            <a:off x="762000" y="6391275"/>
            <a:ext cx="2057400" cy="457200"/>
          </a:xfrm>
        </p:spPr>
        <p:txBody>
          <a:bodyPr/>
          <a:lstStyle>
            <a:lvl1pPr>
              <a:defRPr/>
            </a:lvl1pPr>
          </a:lstStyle>
          <a:p>
            <a:fld id="{9C6F6460-8310-4EBB-B668-3733AB40BB7E}" type="datetimeFigureOut">
              <a:rPr lang="es-CL" smtClean="0"/>
              <a:pPr/>
              <a:t>06-01-2012</a:t>
            </a:fld>
            <a:endParaRPr lang="es-CL"/>
          </a:p>
        </p:txBody>
      </p:sp>
      <p:sp>
        <p:nvSpPr>
          <p:cNvPr id="6" name="5 Marcador de pie de página"/>
          <p:cNvSpPr>
            <a:spLocks noGrp="1"/>
          </p:cNvSpPr>
          <p:nvPr>
            <p:ph type="ftr" sz="quarter" idx="11"/>
          </p:nvPr>
        </p:nvSpPr>
        <p:spPr>
          <a:xfrm>
            <a:off x="3352800" y="6403975"/>
            <a:ext cx="2895600" cy="457200"/>
          </a:xfrm>
        </p:spPr>
        <p:txBody>
          <a:bodyPr/>
          <a:lstStyle>
            <a:lvl1pPr>
              <a:defRPr/>
            </a:lvl1pPr>
          </a:lstStyle>
          <a:p>
            <a:endParaRPr lang="es-CL"/>
          </a:p>
        </p:txBody>
      </p:sp>
      <p:sp>
        <p:nvSpPr>
          <p:cNvPr id="7" name="6 Marcador de número de diapositiva"/>
          <p:cNvSpPr>
            <a:spLocks noGrp="1"/>
          </p:cNvSpPr>
          <p:nvPr>
            <p:ph type="sldNum" sz="quarter" idx="12"/>
          </p:nvPr>
        </p:nvSpPr>
        <p:spPr>
          <a:xfrm>
            <a:off x="6858000" y="6400800"/>
            <a:ext cx="1600200" cy="457200"/>
          </a:xfrm>
        </p:spPr>
        <p:txBody>
          <a:bodyPr/>
          <a:lstStyle>
            <a:lvl1pPr>
              <a:defRPr/>
            </a:lvl1pPr>
          </a:lstStyle>
          <a:p>
            <a:fld id="{2C56114A-8B20-4E5C-9521-E695C16AA5BB}" type="slidenum">
              <a:rPr lang="es-CL" smtClean="0"/>
              <a:pPr/>
              <a:t>‹Nº›</a:t>
            </a:fld>
            <a:endParaRPr lang="es-C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762000" y="533400"/>
            <a:ext cx="7696200" cy="1143000"/>
          </a:xfrm>
        </p:spPr>
        <p:txBody>
          <a:bodyPr/>
          <a:lstStyle/>
          <a:p>
            <a:r>
              <a:rPr lang="es-ES" smtClean="0"/>
              <a:t>Haga clic para modificar el estilo de título del patrón</a:t>
            </a:r>
            <a:endParaRPr lang="es-CL"/>
          </a:p>
        </p:txBody>
      </p:sp>
      <p:sp>
        <p:nvSpPr>
          <p:cNvPr id="3" name="2 Marcador de contenido"/>
          <p:cNvSpPr>
            <a:spLocks noGrp="1"/>
          </p:cNvSpPr>
          <p:nvPr>
            <p:ph sz="quarter" idx="1"/>
          </p:nvPr>
        </p:nvSpPr>
        <p:spPr>
          <a:xfrm>
            <a:off x="762000" y="1905000"/>
            <a:ext cx="37719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quarter" idx="2"/>
          </p:nvPr>
        </p:nvSpPr>
        <p:spPr>
          <a:xfrm>
            <a:off x="4686300" y="1905000"/>
            <a:ext cx="37719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contenido"/>
          <p:cNvSpPr>
            <a:spLocks noGrp="1"/>
          </p:cNvSpPr>
          <p:nvPr>
            <p:ph sz="quarter" idx="3"/>
          </p:nvPr>
        </p:nvSpPr>
        <p:spPr>
          <a:xfrm>
            <a:off x="762000" y="4000500"/>
            <a:ext cx="37719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contenido"/>
          <p:cNvSpPr>
            <a:spLocks noGrp="1"/>
          </p:cNvSpPr>
          <p:nvPr>
            <p:ph sz="quarter" idx="4"/>
          </p:nvPr>
        </p:nvSpPr>
        <p:spPr>
          <a:xfrm>
            <a:off x="4686300" y="4000500"/>
            <a:ext cx="3771900" cy="1943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a:xfrm>
            <a:off x="762000" y="6391275"/>
            <a:ext cx="2057400" cy="457200"/>
          </a:xfrm>
        </p:spPr>
        <p:txBody>
          <a:bodyPr/>
          <a:lstStyle>
            <a:lvl1pPr>
              <a:defRPr/>
            </a:lvl1pPr>
          </a:lstStyle>
          <a:p>
            <a:fld id="{9C6F6460-8310-4EBB-B668-3733AB40BB7E}" type="datetimeFigureOut">
              <a:rPr lang="es-CL" smtClean="0"/>
              <a:pPr/>
              <a:t>06-01-2012</a:t>
            </a:fld>
            <a:endParaRPr lang="es-CL"/>
          </a:p>
        </p:txBody>
      </p:sp>
      <p:sp>
        <p:nvSpPr>
          <p:cNvPr id="8" name="7 Marcador de pie de página"/>
          <p:cNvSpPr>
            <a:spLocks noGrp="1"/>
          </p:cNvSpPr>
          <p:nvPr>
            <p:ph type="ftr" sz="quarter" idx="11"/>
          </p:nvPr>
        </p:nvSpPr>
        <p:spPr>
          <a:xfrm>
            <a:off x="3352800" y="6403975"/>
            <a:ext cx="2895600" cy="457200"/>
          </a:xfrm>
        </p:spPr>
        <p:txBody>
          <a:bodyPr/>
          <a:lstStyle>
            <a:lvl1pPr>
              <a:defRPr/>
            </a:lvl1pPr>
          </a:lstStyle>
          <a:p>
            <a:endParaRPr lang="es-CL"/>
          </a:p>
        </p:txBody>
      </p:sp>
      <p:sp>
        <p:nvSpPr>
          <p:cNvPr id="9" name="8 Marcador de número de diapositiva"/>
          <p:cNvSpPr>
            <a:spLocks noGrp="1"/>
          </p:cNvSpPr>
          <p:nvPr>
            <p:ph type="sldNum" sz="quarter" idx="12"/>
          </p:nvPr>
        </p:nvSpPr>
        <p:spPr>
          <a:xfrm>
            <a:off x="6858000" y="6400800"/>
            <a:ext cx="1600200" cy="457200"/>
          </a:xfrm>
        </p:spPr>
        <p:txBody>
          <a:bodyPr/>
          <a:lstStyle>
            <a:lvl1pPr>
              <a:defRPr/>
            </a:lvl1pPr>
          </a:lstStyle>
          <a:p>
            <a:fld id="{2C56114A-8B20-4E5C-9521-E695C16AA5BB}" type="slidenum">
              <a:rPr lang="es-CL" smtClean="0"/>
              <a:pPr/>
              <a:t>‹Nº›</a:t>
            </a:fld>
            <a:endParaRPr lang="es-C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62000" y="533400"/>
            <a:ext cx="76962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3" name="2 Marcador de fecha"/>
          <p:cNvSpPr>
            <a:spLocks noGrp="1"/>
          </p:cNvSpPr>
          <p:nvPr>
            <p:ph type="dt" sz="half" idx="10"/>
          </p:nvPr>
        </p:nvSpPr>
        <p:spPr>
          <a:xfrm>
            <a:off x="762000" y="6391275"/>
            <a:ext cx="2057400" cy="457200"/>
          </a:xfrm>
        </p:spPr>
        <p:txBody>
          <a:bodyPr/>
          <a:lstStyle>
            <a:lvl1pPr>
              <a:defRPr/>
            </a:lvl1pPr>
          </a:lstStyle>
          <a:p>
            <a:fld id="{9C6F6460-8310-4EBB-B668-3733AB40BB7E}" type="datetimeFigureOut">
              <a:rPr lang="es-CL" smtClean="0"/>
              <a:pPr/>
              <a:t>06-01-2012</a:t>
            </a:fld>
            <a:endParaRPr lang="es-CL"/>
          </a:p>
        </p:txBody>
      </p:sp>
      <p:sp>
        <p:nvSpPr>
          <p:cNvPr id="4" name="3 Marcador de pie de página"/>
          <p:cNvSpPr>
            <a:spLocks noGrp="1"/>
          </p:cNvSpPr>
          <p:nvPr>
            <p:ph type="ftr" sz="quarter" idx="11"/>
          </p:nvPr>
        </p:nvSpPr>
        <p:spPr>
          <a:xfrm>
            <a:off x="3352800" y="6403975"/>
            <a:ext cx="2895600" cy="457200"/>
          </a:xfrm>
        </p:spPr>
        <p:txBody>
          <a:bodyPr/>
          <a:lstStyle>
            <a:lvl1pPr>
              <a:defRPr/>
            </a:lvl1pPr>
          </a:lstStyle>
          <a:p>
            <a:endParaRPr lang="es-CL"/>
          </a:p>
        </p:txBody>
      </p:sp>
      <p:sp>
        <p:nvSpPr>
          <p:cNvPr id="5" name="4 Marcador de número de diapositiva"/>
          <p:cNvSpPr>
            <a:spLocks noGrp="1"/>
          </p:cNvSpPr>
          <p:nvPr>
            <p:ph type="sldNum" sz="quarter" idx="12"/>
          </p:nvPr>
        </p:nvSpPr>
        <p:spPr>
          <a:xfrm>
            <a:off x="6858000" y="6400800"/>
            <a:ext cx="1600200" cy="457200"/>
          </a:xfrm>
        </p:spPr>
        <p:txBody>
          <a:bodyPr/>
          <a:lstStyle>
            <a:lvl1pPr>
              <a:defRPr/>
            </a:lvl1pPr>
          </a:lstStyle>
          <a:p>
            <a:fld id="{2C56114A-8B20-4E5C-9521-E695C16AA5BB}"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Oval 6"/>
          <p:cNvSpPr/>
          <p:nvPr/>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a:t>             </a:t>
            </a:r>
          </a:p>
        </p:txBody>
      </p:sp>
      <p:sp>
        <p:nvSpPr>
          <p:cNvPr id="5" name="Rectangle 7"/>
          <p:cNvSpPr/>
          <p:nvPr/>
        </p:nvSpPr>
        <p:spPr>
          <a:xfrm>
            <a:off x="8686800" y="5265738"/>
            <a:ext cx="457200" cy="96837"/>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a:solidFill>
                  <a:srgbClr val="FF6600"/>
                </a:solidFill>
              </a:rPr>
              <a:t>           </a:t>
            </a:r>
          </a:p>
        </p:txBody>
      </p:sp>
      <p:sp>
        <p:nvSpPr>
          <p:cNvPr id="6" name="Oval 8"/>
          <p:cNvSpPr/>
          <p:nvPr/>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a:t>       </a:t>
            </a:r>
          </a:p>
        </p:txBody>
      </p:sp>
      <p:sp>
        <p:nvSpPr>
          <p:cNvPr id="2" name="Title 1"/>
          <p:cNvSpPr>
            <a:spLocks noGrp="1"/>
          </p:cNvSpPr>
          <p:nvPr>
            <p:ph type="title"/>
          </p:nvPr>
        </p:nvSpPr>
        <p:spPr>
          <a:xfrm>
            <a:off x="2971800" y="1992354"/>
            <a:ext cx="5867400" cy="1970046"/>
          </a:xfrm>
        </p:spPr>
        <p:txBody>
          <a:bodyPr>
            <a:normAutofit/>
          </a:bodyPr>
          <a:lstStyle>
            <a:lvl1pPr algn="l" eaLnBrk="1" latinLnBrk="0" hangingPunct="1">
              <a:defRPr kumimoji="0" lang="es-ES" sz="3000" b="1" cap="all"/>
            </a:lvl1pPr>
          </a:lstStyle>
          <a:p>
            <a:r>
              <a:rPr lang="es-ES" smtClean="0"/>
              <a:t>Haga clic para modificar el estilo de título del patrón</a:t>
            </a:r>
            <a:endParaRPr/>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eaLnBrk="1" latinLnBrk="0" hangingPunct="1">
              <a:buNone/>
              <a:defRPr kumimoji="0" lang="es-ES" sz="1800">
                <a:solidFill>
                  <a:schemeClr val="tx1">
                    <a:lumMod val="65000"/>
                    <a:lumOff val="35000"/>
                  </a:schemeClr>
                </a:solidFill>
              </a:defRPr>
            </a:lvl1pPr>
            <a:lvl2pPr marL="457200" indent="0" eaLnBrk="1" latinLnBrk="0" hangingPunct="1">
              <a:buNone/>
              <a:defRPr kumimoji="0" lang="es-ES" sz="1800">
                <a:solidFill>
                  <a:schemeClr val="tx1">
                    <a:tint val="75000"/>
                  </a:schemeClr>
                </a:solidFill>
              </a:defRPr>
            </a:lvl2pPr>
            <a:lvl3pPr marL="914400" indent="0" eaLnBrk="1" latinLnBrk="0" hangingPunct="1">
              <a:buNone/>
              <a:defRPr kumimoji="0" lang="es-ES" sz="1600">
                <a:solidFill>
                  <a:schemeClr val="tx1">
                    <a:tint val="75000"/>
                  </a:schemeClr>
                </a:solidFill>
              </a:defRPr>
            </a:lvl3pPr>
            <a:lvl4pPr marL="1371600" indent="0" eaLnBrk="1" latinLnBrk="0" hangingPunct="1">
              <a:buNone/>
              <a:defRPr kumimoji="0" lang="es-ES" sz="1400">
                <a:solidFill>
                  <a:schemeClr val="tx1">
                    <a:tint val="75000"/>
                  </a:schemeClr>
                </a:solidFill>
              </a:defRPr>
            </a:lvl4pPr>
            <a:lvl5pPr marL="1828800" indent="0" eaLnBrk="1" latinLnBrk="0" hangingPunct="1">
              <a:buNone/>
              <a:defRPr kumimoji="0" lang="es-ES" sz="1400">
                <a:solidFill>
                  <a:schemeClr val="tx1">
                    <a:tint val="75000"/>
                  </a:schemeClr>
                </a:solidFill>
              </a:defRPr>
            </a:lvl5pPr>
            <a:lvl6pPr marL="2286000" indent="0" eaLnBrk="1" latinLnBrk="0" hangingPunct="1">
              <a:buNone/>
              <a:defRPr kumimoji="0" lang="es-ES" sz="1400">
                <a:solidFill>
                  <a:schemeClr val="tx1">
                    <a:tint val="75000"/>
                  </a:schemeClr>
                </a:solidFill>
              </a:defRPr>
            </a:lvl6pPr>
            <a:lvl7pPr marL="2743200" indent="0" eaLnBrk="1" latinLnBrk="0" hangingPunct="1">
              <a:buNone/>
              <a:defRPr kumimoji="0" lang="es-ES" sz="1400">
                <a:solidFill>
                  <a:schemeClr val="tx1">
                    <a:tint val="75000"/>
                  </a:schemeClr>
                </a:solidFill>
              </a:defRPr>
            </a:lvl7pPr>
            <a:lvl8pPr marL="3200400" indent="0" eaLnBrk="1" latinLnBrk="0" hangingPunct="1">
              <a:buNone/>
              <a:defRPr kumimoji="0" lang="es-ES" sz="1400">
                <a:solidFill>
                  <a:schemeClr val="tx1">
                    <a:tint val="75000"/>
                  </a:schemeClr>
                </a:solidFill>
              </a:defRPr>
            </a:lvl8pPr>
            <a:lvl9pPr marL="3657600" indent="0" eaLnBrk="1" latinLnBrk="0" hangingPunct="1">
              <a:buNone/>
              <a:defRPr kumimoji="0" lang="es-ES" sz="1400">
                <a:solidFill>
                  <a:schemeClr val="tx1">
                    <a:tint val="75000"/>
                  </a:schemeClr>
                </a:solidFill>
              </a:defRPr>
            </a:lvl9pPr>
          </a:lstStyle>
          <a:p>
            <a:pPr lvl="0"/>
            <a:r>
              <a:rPr lang="es-ES" smtClean="0"/>
              <a:t>Haga clic para modificar el estilo de texto del patrón</a:t>
            </a:r>
          </a:p>
        </p:txBody>
      </p:sp>
      <p:sp>
        <p:nvSpPr>
          <p:cNvPr id="7" name="Footer Placeholder 4"/>
          <p:cNvSpPr>
            <a:spLocks noGrp="1"/>
          </p:cNvSpPr>
          <p:nvPr>
            <p:ph type="ftr" sz="quarter" idx="10"/>
          </p:nvPr>
        </p:nvSpPr>
        <p:spPr/>
        <p:txBody>
          <a:bodyPr/>
          <a:lstStyle>
            <a:lvl1pPr eaLnBrk="1" latinLnBrk="0" hangingPunct="1">
              <a:defRPr kumimoji="0" lang="es-ES">
                <a:solidFill>
                  <a:schemeClr val="tx1">
                    <a:lumMod val="85000"/>
                    <a:lumOff val="15000"/>
                  </a:schemeClr>
                </a:solidFill>
              </a:defRPr>
            </a:lvl1pPr>
          </a:lstStyle>
          <a:p>
            <a:endParaRPr lang="es-CL"/>
          </a:p>
        </p:txBody>
      </p:sp>
      <p:sp>
        <p:nvSpPr>
          <p:cNvPr id="8" name="Slide Number Placeholder 5"/>
          <p:cNvSpPr>
            <a:spLocks noGrp="1"/>
          </p:cNvSpPr>
          <p:nvPr>
            <p:ph type="sldNum" sz="quarter" idx="11"/>
          </p:nvPr>
        </p:nvSpPr>
        <p:spPr/>
        <p:txBody>
          <a:bodyPr/>
          <a:lstStyle>
            <a:lvl1pPr eaLnBrk="1" latinLnBrk="0" hangingPunct="1">
              <a:defRPr kumimoji="0" lang="es-ES">
                <a:solidFill>
                  <a:schemeClr val="tx1">
                    <a:lumMod val="85000"/>
                    <a:lumOff val="15000"/>
                  </a:schemeClr>
                </a:solidFill>
              </a:defRPr>
            </a:lvl1pPr>
          </a:lstStyle>
          <a:p>
            <a:fld id="{2C56114A-8B20-4E5C-9521-E695C16AA5BB}"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ítulo y contenid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p:cNvPicPr>
            <a:picLocks noChangeAspect="1"/>
          </p:cNvPicPr>
          <p:nvPr/>
        </p:nvPicPr>
        <p:blipFill>
          <a:blip r:embed="rId3" cstate="print"/>
          <a:srcRect l="2599" r="5875" b="5263"/>
          <a:stretch>
            <a:fillRect/>
          </a:stretch>
        </p:blipFill>
        <p:spPr bwMode="auto">
          <a:xfrm>
            <a:off x="3175" y="5867400"/>
            <a:ext cx="9144000" cy="1054100"/>
          </a:xfrm>
          <a:prstGeom prst="rect">
            <a:avLst/>
          </a:prstGeom>
          <a:noFill/>
          <a:ln w="9525">
            <a:noFill/>
            <a:miter lim="800000"/>
            <a:headEnd/>
            <a:tailEnd/>
          </a:ln>
        </p:spPr>
      </p:pic>
      <p:sp>
        <p:nvSpPr>
          <p:cNvPr id="2" name="Title 1"/>
          <p:cNvSpPr>
            <a:spLocks noGrp="1"/>
          </p:cNvSpPr>
          <p:nvPr>
            <p:ph type="title"/>
          </p:nvPr>
        </p:nvSpPr>
        <p:spPr>
          <a:xfrm>
            <a:off x="436180" y="76200"/>
            <a:ext cx="8403020" cy="685800"/>
          </a:xfrm>
        </p:spPr>
        <p:txBody>
          <a:bodyPr>
            <a:normAutofit/>
          </a:bodyPr>
          <a:lstStyle>
            <a:lvl1pPr algn="l" eaLnBrk="1" latinLnBrk="0" hangingPunct="1">
              <a:defRPr kumimoji="0" lang="es-ES" sz="3000" b="0">
                <a:solidFill>
                  <a:schemeClr val="tx1">
                    <a:lumMod val="85000"/>
                    <a:lumOff val="15000"/>
                  </a:schemeClr>
                </a:solidFill>
              </a:defRPr>
            </a:lvl1p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3"/>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9C6F6460-8310-4EBB-B668-3733AB40BB7E}" type="datetimeFigureOut">
              <a:rPr lang="es-CL" smtClean="0"/>
              <a:pPr/>
              <a:t>06-01-2012</a:t>
            </a:fld>
            <a:endParaRPr lang="es-CL"/>
          </a:p>
        </p:txBody>
      </p:sp>
      <p:sp>
        <p:nvSpPr>
          <p:cNvPr id="6" name="Footer Placeholder 4"/>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lang="es-CL"/>
          </a:p>
        </p:txBody>
      </p:sp>
      <p:sp>
        <p:nvSpPr>
          <p:cNvPr id="7" name="Slide Number Placeholder 5"/>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C56114A-8B20-4E5C-9521-E695C16AA5BB}" type="slidenum">
              <a:rPr lang="es-CL" smtClean="0"/>
              <a:pPr/>
              <a:t>‹Nº›</a:t>
            </a:fld>
            <a:endParaRPr lang="es-CL"/>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ítulo y contenido: Énfasi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6" name="Content Placeholder 2"/>
          <p:cNvSpPr>
            <a:spLocks noGrp="1"/>
          </p:cNvSpPr>
          <p:nvPr>
            <p:ph idx="1"/>
          </p:nvPr>
        </p:nvSpPr>
        <p:spPr>
          <a:xfrm>
            <a:off x="457200" y="1600200"/>
            <a:ext cx="8229600" cy="4525963"/>
          </a:xfrm>
        </p:spPr>
        <p:txBody>
          <a:bodyPr/>
          <a:lstStyle>
            <a:lvl1pPr eaLnBrk="1" latinLnBrk="0" hangingPunct="1">
              <a:defRPr kumimoji="0" lang="es-ES">
                <a:solidFill>
                  <a:schemeClr val="tx1">
                    <a:lumMod val="85000"/>
                    <a:lumOff val="15000"/>
                  </a:schemeClr>
                </a:solidFill>
              </a:defRPr>
            </a:lvl1pPr>
            <a:lvl2pPr eaLnBrk="1" latinLnBrk="0" hangingPunct="1">
              <a:defRPr kumimoji="0" lang="es-ES">
                <a:solidFill>
                  <a:schemeClr val="tx1">
                    <a:lumMod val="85000"/>
                    <a:lumOff val="15000"/>
                  </a:schemeClr>
                </a:solidFill>
              </a:defRPr>
            </a:lvl2pPr>
            <a:lvl3pPr eaLnBrk="1" latinLnBrk="0" hangingPunct="1">
              <a:defRPr kumimoji="0" lang="es-ES">
                <a:solidFill>
                  <a:schemeClr val="tx1">
                    <a:lumMod val="85000"/>
                    <a:lumOff val="15000"/>
                  </a:schemeClr>
                </a:solidFill>
              </a:defRPr>
            </a:lvl3pPr>
            <a:lvl4pPr eaLnBrk="1" latinLnBrk="0" hangingPunct="1">
              <a:defRPr kumimoji="0" lang="es-ES">
                <a:solidFill>
                  <a:schemeClr val="tx1">
                    <a:lumMod val="85000"/>
                    <a:lumOff val="15000"/>
                  </a:schemeClr>
                </a:solidFill>
              </a:defRPr>
            </a:lvl4pPr>
            <a:lvl5pPr eaLnBrk="1" latinLnBrk="0" hangingPunct="1">
              <a:defRPr kumimoji="0" lang="es-ES">
                <a:solidFill>
                  <a:schemeClr val="tx1">
                    <a:lumMod val="85000"/>
                    <a:lumOff val="15000"/>
                  </a:schemeClr>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2"/>
          <p:cNvSpPr>
            <a:spLocks noGrp="1"/>
          </p:cNvSpPr>
          <p:nvPr>
            <p:ph type="dt" sz="half" idx="10"/>
          </p:nvPr>
        </p:nvSpPr>
        <p:spPr/>
        <p:txBody>
          <a:bodyPr/>
          <a:lstStyle>
            <a:lvl1pPr eaLnBrk="1" latinLnBrk="0" hangingPunct="1">
              <a:defRPr kumimoji="0" lang="es-ES">
                <a:solidFill>
                  <a:schemeClr val="tx1">
                    <a:lumMod val="85000"/>
                    <a:lumOff val="15000"/>
                  </a:schemeClr>
                </a:solidFill>
              </a:defRPr>
            </a:lvl1pPr>
          </a:lstStyle>
          <a:p>
            <a:fld id="{9C6F6460-8310-4EBB-B668-3733AB40BB7E}" type="datetimeFigureOut">
              <a:rPr lang="es-CL" smtClean="0"/>
              <a:pPr/>
              <a:t>06-01-2012</a:t>
            </a:fld>
            <a:endParaRPr lang="es-CL"/>
          </a:p>
        </p:txBody>
      </p:sp>
      <p:sp>
        <p:nvSpPr>
          <p:cNvPr id="5" name="Footer Placeholder 3"/>
          <p:cNvSpPr>
            <a:spLocks noGrp="1"/>
          </p:cNvSpPr>
          <p:nvPr>
            <p:ph type="ftr" sz="quarter" idx="11"/>
          </p:nvPr>
        </p:nvSpPr>
        <p:spPr/>
        <p:txBody>
          <a:bodyPr/>
          <a:lstStyle>
            <a:lvl1pPr eaLnBrk="1" latinLnBrk="0" hangingPunct="1">
              <a:defRPr kumimoji="0" lang="es-ES">
                <a:solidFill>
                  <a:schemeClr val="tx1">
                    <a:lumMod val="85000"/>
                    <a:lumOff val="15000"/>
                  </a:schemeClr>
                </a:solidFill>
              </a:defRPr>
            </a:lvl1pPr>
          </a:lstStyle>
          <a:p>
            <a:endParaRPr lang="es-CL"/>
          </a:p>
        </p:txBody>
      </p:sp>
      <p:sp>
        <p:nvSpPr>
          <p:cNvPr id="7" name="Slide Number Placeholder 4"/>
          <p:cNvSpPr>
            <a:spLocks noGrp="1"/>
          </p:cNvSpPr>
          <p:nvPr>
            <p:ph type="sldNum" sz="quarter" idx="12"/>
          </p:nvPr>
        </p:nvSpPr>
        <p:spPr/>
        <p:txBody>
          <a:bodyPr/>
          <a:lstStyle>
            <a:lvl1pPr eaLnBrk="1" latinLnBrk="0" hangingPunct="1">
              <a:defRPr kumimoji="0" lang="es-ES">
                <a:solidFill>
                  <a:schemeClr val="tx1">
                    <a:lumMod val="85000"/>
                    <a:lumOff val="15000"/>
                  </a:schemeClr>
                </a:solidFill>
              </a:defRPr>
            </a:lvl1pPr>
          </a:lstStyle>
          <a:p>
            <a:fld id="{2C56114A-8B20-4E5C-9521-E695C16AA5BB}"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os objeto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srcRect l="2599" r="5875" b="5263"/>
          <a:stretch>
            <a:fillRect/>
          </a:stretch>
        </p:blipFill>
        <p:spPr bwMode="auto">
          <a:xfrm>
            <a:off x="3175" y="5867400"/>
            <a:ext cx="9144000" cy="1054100"/>
          </a:xfrm>
          <a:prstGeom prst="rect">
            <a:avLst/>
          </a:prstGeom>
          <a:noFill/>
          <a:ln w="9525">
            <a:noFill/>
            <a:miter lim="800000"/>
            <a:headEnd/>
            <a:tailEnd/>
          </a:ln>
        </p:spPr>
      </p:pic>
      <p:sp>
        <p:nvSpPr>
          <p:cNvPr id="2" name="Title 1"/>
          <p:cNvSpPr>
            <a:spLocks noGrp="1"/>
          </p:cNvSpPr>
          <p:nvPr>
            <p:ph type="title"/>
          </p:nvPr>
        </p:nvSpPr>
        <p:spPr>
          <a:xfrm>
            <a:off x="380999" y="1"/>
            <a:ext cx="7068015" cy="838200"/>
          </a:xfrm>
        </p:spPr>
        <p:txBody>
          <a:bodyPr anchor="b">
            <a:normAutofit/>
          </a:bodyPr>
          <a:lstStyle>
            <a:lvl1pPr algn="l" eaLnBrk="1" latinLnBrk="0" hangingPunct="1">
              <a:defRPr kumimoji="0" lang="es-ES" sz="280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sz="half" idx="1"/>
          </p:nvPr>
        </p:nvSpPr>
        <p:spPr>
          <a:xfrm>
            <a:off x="457200" y="1676402"/>
            <a:ext cx="4038600" cy="3971455"/>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4648200" y="1676400"/>
            <a:ext cx="4038600" cy="3971454"/>
          </a:xfrm>
        </p:spPr>
        <p:txBody>
          <a:bodyPr/>
          <a:lstStyle>
            <a:lvl1pPr eaLnBrk="1" latinLnBrk="0" hangingPunct="1">
              <a:defRPr kumimoji="0" lang="es-ES" sz="2800">
                <a:solidFill>
                  <a:schemeClr val="tx1">
                    <a:lumMod val="85000"/>
                    <a:lumOff val="15000"/>
                  </a:schemeClr>
                </a:solidFill>
              </a:defRPr>
            </a:lvl1pPr>
            <a:lvl2pPr eaLnBrk="1" latinLnBrk="0" hangingPunct="1">
              <a:defRPr kumimoji="0" lang="es-ES" sz="2400">
                <a:solidFill>
                  <a:schemeClr val="tx1">
                    <a:lumMod val="85000"/>
                    <a:lumOff val="15000"/>
                  </a:schemeClr>
                </a:solidFill>
              </a:defRPr>
            </a:lvl2pPr>
            <a:lvl3pPr eaLnBrk="1" latinLnBrk="0" hangingPunct="1">
              <a:defRPr kumimoji="0" lang="es-ES" sz="2000">
                <a:solidFill>
                  <a:schemeClr val="tx1">
                    <a:lumMod val="85000"/>
                    <a:lumOff val="15000"/>
                  </a:schemeClr>
                </a:solidFill>
              </a:defRPr>
            </a:lvl3pPr>
            <a:lvl4pPr eaLnBrk="1" latinLnBrk="0" hangingPunct="1">
              <a:defRPr kumimoji="0" lang="es-ES" sz="1800">
                <a:solidFill>
                  <a:schemeClr val="tx1">
                    <a:lumMod val="85000"/>
                    <a:lumOff val="15000"/>
                  </a:schemeClr>
                </a:solidFill>
              </a:defRPr>
            </a:lvl4pPr>
            <a:lvl5pPr eaLnBrk="1" latinLnBrk="0" hangingPunct="1">
              <a:defRPr kumimoji="0" lang="es-ES" sz="1800">
                <a:solidFill>
                  <a:schemeClr val="tx1">
                    <a:lumMod val="85000"/>
                    <a:lumOff val="15000"/>
                  </a:schemeClr>
                </a:solidFill>
              </a:defRPr>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6" name="Date Placeholder 4"/>
          <p:cNvSpPr>
            <a:spLocks noGrp="1"/>
          </p:cNvSpPr>
          <p:nvPr>
            <p:ph type="dt" sz="half" idx="10"/>
          </p:nvPr>
        </p:nvSpPr>
        <p:spPr/>
        <p:txBody>
          <a:bodyPr/>
          <a:lstStyle>
            <a:lvl1pPr>
              <a:defRPr/>
            </a:lvl1pPr>
          </a:lstStyle>
          <a:p>
            <a:fld id="{9C6F6460-8310-4EBB-B668-3733AB40BB7E}" type="datetimeFigureOut">
              <a:rPr lang="es-CL" smtClean="0"/>
              <a:pPr/>
              <a:t>06-01-2012</a:t>
            </a:fld>
            <a:endParaRPr lang="es-CL"/>
          </a:p>
        </p:txBody>
      </p:sp>
      <p:sp>
        <p:nvSpPr>
          <p:cNvPr id="7" name="Footer Placeholder 5"/>
          <p:cNvSpPr>
            <a:spLocks noGrp="1"/>
          </p:cNvSpPr>
          <p:nvPr>
            <p:ph type="ftr" sz="quarter" idx="11"/>
          </p:nvPr>
        </p:nvSpPr>
        <p:spPr/>
        <p:txBody>
          <a:bodyPr/>
          <a:lstStyle>
            <a:lvl1pPr>
              <a:defRPr/>
            </a:lvl1pPr>
          </a:lstStyle>
          <a:p>
            <a:endParaRPr lang="es-CL"/>
          </a:p>
        </p:txBody>
      </p:sp>
      <p:sp>
        <p:nvSpPr>
          <p:cNvPr id="8" name="Slide Number Placeholder 6"/>
          <p:cNvSpPr>
            <a:spLocks noGrp="1"/>
          </p:cNvSpPr>
          <p:nvPr>
            <p:ph type="sldNum" sz="quarter" idx="12"/>
          </p:nvPr>
        </p:nvSpPr>
        <p:spPr/>
        <p:txBody>
          <a:bodyPr/>
          <a:lstStyle>
            <a:lvl1pPr>
              <a:defRPr/>
            </a:lvl1pPr>
          </a:lstStyle>
          <a:p>
            <a:fld id="{2C56114A-8B20-4E5C-9521-E695C16AA5BB}" type="slidenum">
              <a:rPr lang="es-CL" smtClean="0"/>
              <a:pPr/>
              <a:t>‹Nº›</a:t>
            </a:fld>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5"/>
          <p:cNvPicPr>
            <a:picLocks noChangeAspect="1"/>
          </p:cNvPicPr>
          <p:nvPr/>
        </p:nvPicPr>
        <p:blipFill>
          <a:blip r:embed="rId3" cstate="print"/>
          <a:srcRect/>
          <a:stretch>
            <a:fillRect/>
          </a:stretch>
        </p:blipFill>
        <p:spPr bwMode="auto">
          <a:xfrm>
            <a:off x="0" y="762000"/>
            <a:ext cx="2444750" cy="2286000"/>
          </a:xfrm>
          <a:prstGeom prst="rect">
            <a:avLst/>
          </a:prstGeom>
          <a:noFill/>
          <a:ln w="9525">
            <a:noFill/>
            <a:miter lim="800000"/>
            <a:headEnd/>
            <a:tailEnd/>
          </a:ln>
        </p:spPr>
      </p:pic>
      <p:sp>
        <p:nvSpPr>
          <p:cNvPr id="2" name="Title 1"/>
          <p:cNvSpPr>
            <a:spLocks noGrp="1"/>
          </p:cNvSpPr>
          <p:nvPr>
            <p:ph type="title"/>
          </p:nvPr>
        </p:nvSpPr>
        <p:spPr>
          <a:xfrm>
            <a:off x="1124400" y="2077200"/>
            <a:ext cx="7010400" cy="1143000"/>
          </a:xfrm>
        </p:spPr>
        <p:txBody>
          <a:bodyPr/>
          <a:lstStyle>
            <a:lvl1pPr algn="l" eaLnBrk="1" latinLnBrk="0" hangingPunct="1">
              <a:defRPr kumimoji="0" lang="es-ES"/>
            </a:lvl1pPr>
          </a:lstStyle>
          <a:p>
            <a:r>
              <a:rPr lang="es-ES" smtClean="0"/>
              <a:t>Haga clic para modificar el estilo de título del patrón</a:t>
            </a:r>
            <a:endParaRPr/>
          </a:p>
        </p:txBody>
      </p:sp>
      <p:sp>
        <p:nvSpPr>
          <p:cNvPr id="4" name="Date Placeholder 2"/>
          <p:cNvSpPr>
            <a:spLocks noGrp="1"/>
          </p:cNvSpPr>
          <p:nvPr>
            <p:ph type="dt" sz="half" idx="10"/>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5" name="Footer Placeholder 3"/>
          <p:cNvSpPr>
            <a:spLocks noGrp="1"/>
          </p:cNvSpPr>
          <p:nvPr>
            <p:ph type="ftr" sz="quarter" idx="11"/>
          </p:nvPr>
        </p:nvSpPr>
        <p:spPr/>
        <p:txBody>
          <a:bodyPr/>
          <a:lstStyle>
            <a:lvl1pPr eaLnBrk="1" latinLnBrk="0" hangingPunct="1">
              <a:defRPr kumimoji="0" lang="es-ES">
                <a:solidFill>
                  <a:schemeClr val="bg1"/>
                </a:solidFill>
              </a:defRPr>
            </a:lvl1pPr>
          </a:lstStyle>
          <a:p>
            <a:endParaRPr lang="es-CL"/>
          </a:p>
        </p:txBody>
      </p:sp>
      <p:sp>
        <p:nvSpPr>
          <p:cNvPr id="6" name="Slide Number Placeholder 4"/>
          <p:cNvSpPr>
            <a:spLocks noGrp="1"/>
          </p:cNvSpPr>
          <p:nvPr>
            <p:ph type="sldNum" sz="quarter" idx="12"/>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ólo el título: Énfasis">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90400" y="3081000"/>
            <a:ext cx="8686800" cy="1095600"/>
          </a:xfrm>
        </p:spPr>
        <p:txBody>
          <a:bodyPr>
            <a:normAutofit/>
          </a:bodyPr>
          <a:lstStyle>
            <a:lvl1pPr algn="ctr" eaLnBrk="1" latinLnBrk="0" hangingPunct="1">
              <a:defRPr kumimoji="0" lang="es-ES" sz="4600" b="1" kern="1200" spc="-150" baseline="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s-ES" smtClean="0"/>
              <a:t>Haga clic para modificar el estilo de título del patrón</a:t>
            </a:r>
            <a:endParaRPr lang="es-ES"/>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eaLnBrk="1" latinLnBrk="0" hangingPunct="1">
              <a:buNone/>
              <a:defRPr kumimoji="0" lang="es-ES" sz="2800" kern="1200">
                <a:solidFill>
                  <a:srgbClr val="2E507A">
                    <a:alpha val="81000"/>
                  </a:srgbClr>
                </a:solidFill>
                <a:latin typeface="+mn-lt"/>
                <a:ea typeface="+mn-ea"/>
                <a:cs typeface="+mn-cs"/>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a:r>
              <a:rPr lang="es-ES" smtClean="0"/>
              <a:t>Haga clic para modificar el estilo de texto del patrón</a:t>
            </a:r>
          </a:p>
        </p:txBody>
      </p:sp>
      <p:sp>
        <p:nvSpPr>
          <p:cNvPr id="4" name="Date Placeholder 1"/>
          <p:cNvSpPr>
            <a:spLocks noGrp="1"/>
          </p:cNvSpPr>
          <p:nvPr>
            <p:ph type="dt" sz="half" idx="10"/>
          </p:nvPr>
        </p:nvSpPr>
        <p:spPr/>
        <p:txBody>
          <a:bodyPr/>
          <a:lstStyle>
            <a:lvl1pPr>
              <a:defRPr/>
            </a:lvl1pPr>
          </a:lstStyle>
          <a:p>
            <a:fld id="{9C6F6460-8310-4EBB-B668-3733AB40BB7E}" type="datetimeFigureOut">
              <a:rPr lang="es-CL" smtClean="0"/>
              <a:pPr/>
              <a:t>06-01-2012</a:t>
            </a:fld>
            <a:endParaRPr lang="es-CL"/>
          </a:p>
        </p:txBody>
      </p:sp>
      <p:sp>
        <p:nvSpPr>
          <p:cNvPr id="5" name="Footer Placeholder 2"/>
          <p:cNvSpPr>
            <a:spLocks noGrp="1"/>
          </p:cNvSpPr>
          <p:nvPr>
            <p:ph type="ftr" sz="quarter" idx="11"/>
          </p:nvPr>
        </p:nvSpPr>
        <p:spPr/>
        <p:txBody>
          <a:bodyPr/>
          <a:lstStyle>
            <a:lvl1pPr>
              <a:defRPr/>
            </a:lvl1pPr>
          </a:lstStyle>
          <a:p>
            <a:endParaRPr lang="es-CL"/>
          </a:p>
        </p:txBody>
      </p:sp>
      <p:sp>
        <p:nvSpPr>
          <p:cNvPr id="8" name="Slide Number Placeholder 3"/>
          <p:cNvSpPr>
            <a:spLocks noGrp="1"/>
          </p:cNvSpPr>
          <p:nvPr>
            <p:ph type="sldNum" sz="quarter" idx="12"/>
          </p:nvPr>
        </p:nvSpPr>
        <p:spPr/>
        <p:txBody>
          <a:bodyPr/>
          <a:lstStyle>
            <a:lvl1pPr>
              <a:defRPr/>
            </a:lvl1pPr>
          </a:lstStyle>
          <a:p>
            <a:fld id="{2C56114A-8B20-4E5C-9521-E695C16AA5BB}" type="slidenum">
              <a:rPr lang="es-CL" smtClean="0"/>
              <a:pPr/>
              <a:t>‹Nº›</a:t>
            </a:fld>
            <a:endParaRPr lang="es-CL"/>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ítulo con texto ">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6"/>
          <p:cNvSpPr/>
          <p:nvPr/>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kumimoji="0" lang="es-ES" sz="4000" kern="1200">
                <a:solidFill>
                  <a:schemeClr val="bg1"/>
                </a:solidFill>
                <a:latin typeface="+mn-lt"/>
                <a:ea typeface="+mn-ea"/>
                <a:cs typeface="+mn-cs"/>
              </a:defRPr>
            </a:lvl1pPr>
          </a:lstStyle>
          <a:p>
            <a:r>
              <a:rPr lang="es-ES" smtClean="0"/>
              <a:t>Haga clic para modificar el estilo de título del patrón</a:t>
            </a:r>
            <a:endParaRPr/>
          </a:p>
        </p:txBody>
      </p:sp>
      <p:sp>
        <p:nvSpPr>
          <p:cNvPr id="10" name="Text Placeholder 15"/>
          <p:cNvSpPr>
            <a:spLocks noGrp="1"/>
          </p:cNvSpPr>
          <p:nvPr>
            <p:ph type="body" sz="quarter" idx="14"/>
          </p:nvPr>
        </p:nvSpPr>
        <p:spPr>
          <a:xfrm>
            <a:off x="4648200" y="664780"/>
            <a:ext cx="4191000" cy="381000"/>
          </a:xfrm>
        </p:spPr>
        <p:txBody>
          <a:bodyPr>
            <a:normAutofit/>
          </a:bodyPr>
          <a:lstStyle>
            <a:lvl1pPr algn="r" eaLnBrk="1" latinLnBrk="0" hangingPunct="1">
              <a:buNone/>
              <a:defRPr kumimoji="0" lang="es-ES" sz="1800" b="1" kern="1200">
                <a:solidFill>
                  <a:schemeClr val="bg1">
                    <a:lumMod val="65000"/>
                  </a:schemeClr>
                </a:solidFill>
                <a:latin typeface="Calibri" pitchFamily="34" charset="0"/>
                <a:ea typeface="+mn-ea"/>
                <a:cs typeface="+mn-cs"/>
              </a:defRPr>
            </a:lvl1pPr>
          </a:lstStyle>
          <a:p>
            <a:pPr lvl="0"/>
            <a:r>
              <a:rPr lang="es-ES" smtClean="0"/>
              <a:t>Haga clic para modificar el estilo de texto del patrón</a:t>
            </a:r>
          </a:p>
        </p:txBody>
      </p:sp>
      <p:sp>
        <p:nvSpPr>
          <p:cNvPr id="5" name="Date Placeholder 2"/>
          <p:cNvSpPr>
            <a:spLocks noGrp="1"/>
          </p:cNvSpPr>
          <p:nvPr>
            <p:ph type="dt" sz="half" idx="15"/>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6" name="Footer Placeholder 3"/>
          <p:cNvSpPr>
            <a:spLocks noGrp="1"/>
          </p:cNvSpPr>
          <p:nvPr>
            <p:ph type="ftr" sz="quarter" idx="16"/>
          </p:nvPr>
        </p:nvSpPr>
        <p:spPr/>
        <p:txBody>
          <a:bodyPr/>
          <a:lstStyle>
            <a:lvl1pPr eaLnBrk="1" latinLnBrk="0" hangingPunct="1">
              <a:defRPr kumimoji="0" lang="es-ES">
                <a:solidFill>
                  <a:schemeClr val="bg1"/>
                </a:solidFill>
              </a:defRPr>
            </a:lvl1pPr>
          </a:lstStyle>
          <a:p>
            <a:endParaRPr lang="es-CL"/>
          </a:p>
        </p:txBody>
      </p:sp>
      <p:sp>
        <p:nvSpPr>
          <p:cNvPr id="7" name="Slide Number Placeholder 4"/>
          <p:cNvSpPr>
            <a:spLocks noGrp="1"/>
          </p:cNvSpPr>
          <p:nvPr>
            <p:ph type="sldNum" sz="quarter" idx="17"/>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eaLnBrk="1" latinLnBrk="0" hangingPunct="1">
              <a:defRPr kumimoji="0" lang="es-ES" sz="2000" b="1"/>
            </a:lvl1pPr>
          </a:lstStyle>
          <a:p>
            <a:r>
              <a:rPr lang="es-ES" smtClean="0"/>
              <a:t>Haga clic para modificar el estilo de título del patrón</a:t>
            </a:r>
            <a:endParaRPr/>
          </a:p>
        </p:txBody>
      </p:sp>
      <p:sp>
        <p:nvSpPr>
          <p:cNvPr id="3" name="Content Placeholder 2"/>
          <p:cNvSpPr>
            <a:spLocks noGrp="1"/>
          </p:cNvSpPr>
          <p:nvPr>
            <p:ph idx="1"/>
          </p:nvPr>
        </p:nvSpPr>
        <p:spPr>
          <a:xfrm>
            <a:off x="3803650" y="609600"/>
            <a:ext cx="5111750" cy="5334000"/>
          </a:xfrm>
        </p:spPr>
        <p:txBody>
          <a:bodyPr/>
          <a:lstStyle>
            <a:lvl1pPr eaLnBrk="1" latinLnBrk="0" hangingPunct="1">
              <a:defRPr kumimoji="0" lang="es-ES" sz="2800">
                <a:solidFill>
                  <a:schemeClr val="bg1"/>
                </a:solidFill>
              </a:defRPr>
            </a:lvl1pPr>
            <a:lvl2pPr eaLnBrk="1" latinLnBrk="0" hangingPunct="1">
              <a:defRPr kumimoji="0" lang="es-ES" sz="2800">
                <a:solidFill>
                  <a:schemeClr val="bg1"/>
                </a:solidFill>
              </a:defRPr>
            </a:lvl2pPr>
            <a:lvl3pPr eaLnBrk="1" latinLnBrk="0" hangingPunct="1">
              <a:defRPr kumimoji="0" lang="es-ES" sz="2400">
                <a:solidFill>
                  <a:schemeClr val="bg1"/>
                </a:solidFill>
              </a:defRPr>
            </a:lvl3pPr>
            <a:lvl4pPr eaLnBrk="1" latinLnBrk="0" hangingPunct="1">
              <a:defRPr kumimoji="0" lang="es-ES" sz="2000">
                <a:solidFill>
                  <a:schemeClr val="bg1"/>
                </a:solidFill>
              </a:defRPr>
            </a:lvl4pPr>
            <a:lvl5pPr eaLnBrk="1" latinLnBrk="0" hangingPunct="1">
              <a:defRPr kumimoji="0" lang="es-ES" sz="2000">
                <a:solidFill>
                  <a:schemeClr val="bg1"/>
                </a:solidFill>
              </a:defRPr>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228600" y="1435101"/>
            <a:ext cx="3008313" cy="3822699"/>
          </a:xfrm>
        </p:spPr>
        <p:txBody>
          <a:bodyPr/>
          <a:lstStyle>
            <a:lvl1pPr marL="0" indent="0" eaLnBrk="1" latinLnBrk="0" hangingPunct="1">
              <a:buNone/>
              <a:defRPr kumimoji="0" lang="es-ES" sz="1400">
                <a:solidFill>
                  <a:schemeClr val="tx1">
                    <a:lumMod val="75000"/>
                    <a:lumOff val="25000"/>
                  </a:schemeClr>
                </a:solidFill>
              </a:defRPr>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eaLnBrk="1" latinLnBrk="0" hangingPunct="1">
              <a:defRPr kumimoji="0" lang="es-ES">
                <a:solidFill>
                  <a:schemeClr val="bg1"/>
                </a:solidFill>
              </a:defRPr>
            </a:lvl1pPr>
          </a:lstStyle>
          <a:p>
            <a:fld id="{9C6F6460-8310-4EBB-B668-3733AB40BB7E}" type="datetimeFigureOut">
              <a:rPr lang="es-CL" smtClean="0"/>
              <a:pPr/>
              <a:t>06-01-2012</a:t>
            </a:fld>
            <a:endParaRPr lang="es-CL"/>
          </a:p>
        </p:txBody>
      </p:sp>
      <p:sp>
        <p:nvSpPr>
          <p:cNvPr id="6" name="Footer Placeholder 5"/>
          <p:cNvSpPr>
            <a:spLocks noGrp="1"/>
          </p:cNvSpPr>
          <p:nvPr>
            <p:ph type="ftr" sz="quarter" idx="11"/>
          </p:nvPr>
        </p:nvSpPr>
        <p:spPr/>
        <p:txBody>
          <a:bodyPr/>
          <a:lstStyle>
            <a:lvl1pPr eaLnBrk="1" latinLnBrk="0" hangingPunct="1">
              <a:defRPr kumimoji="0" lang="es-ES">
                <a:solidFill>
                  <a:schemeClr val="bg1"/>
                </a:solidFill>
              </a:defRPr>
            </a:lvl1pPr>
          </a:lstStyle>
          <a:p>
            <a:endParaRPr lang="es-CL"/>
          </a:p>
        </p:txBody>
      </p:sp>
      <p:sp>
        <p:nvSpPr>
          <p:cNvPr id="7" name="Slide Number Placeholder 6"/>
          <p:cNvSpPr>
            <a:spLocks noGrp="1"/>
          </p:cNvSpPr>
          <p:nvPr>
            <p:ph type="sldNum" sz="quarter" idx="12"/>
          </p:nvPr>
        </p:nvSpPr>
        <p:spPr/>
        <p:txBody>
          <a:bodyPr/>
          <a:lstStyle>
            <a:lvl1pPr eaLnBrk="1" latinLnBrk="0" hangingPunct="1">
              <a:defRPr kumimoji="0" lang="es-ES">
                <a:solidFill>
                  <a:schemeClr val="bg1"/>
                </a:solidFill>
              </a:defRPr>
            </a:lvl1pPr>
          </a:lstStyle>
          <a:p>
            <a:fld id="{2C56114A-8B20-4E5C-9521-E695C16AA5BB}"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4" name="Picture 6"/>
          <p:cNvPicPr>
            <a:picLocks noChangeAspect="1"/>
          </p:cNvPicPr>
          <p:nvPr/>
        </p:nvPicPr>
        <p:blipFill>
          <a:blip r:embed="rId21" cstate="print"/>
          <a:srcRect l="2599" r="5875" b="5263"/>
          <a:stretch>
            <a:fillRect/>
          </a:stretch>
        </p:blipFill>
        <p:spPr bwMode="auto">
          <a:xfrm>
            <a:off x="3175" y="5867400"/>
            <a:ext cx="9144000" cy="1054100"/>
          </a:xfrm>
          <a:prstGeom prst="rect">
            <a:avLst/>
          </a:prstGeom>
          <a:noFill/>
          <a:ln w="9525">
            <a:noFill/>
            <a:miter lim="800000"/>
            <a:headEnd/>
            <a:tailEnd/>
          </a:ln>
        </p:spPr>
      </p:pic>
      <p:sp>
        <p:nvSpPr>
          <p:cNvPr id="3075"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latinLnBrk="0" hangingPunct="1">
              <a:spcBef>
                <a:spcPts val="0"/>
              </a:spcBef>
              <a:spcAft>
                <a:spcPts val="0"/>
              </a:spcAft>
              <a:defRPr kumimoji="0" lang="es-ES" sz="1200">
                <a:solidFill>
                  <a:schemeClr val="tx1">
                    <a:tint val="75000"/>
                  </a:schemeClr>
                </a:solidFill>
                <a:latin typeface="+mn-lt"/>
                <a:cs typeface="+mn-cs"/>
              </a:defRPr>
            </a:lvl1pPr>
          </a:lstStyle>
          <a:p>
            <a:fld id="{9C6F6460-8310-4EBB-B668-3733AB40BB7E}" type="datetimeFigureOut">
              <a:rPr lang="es-CL" smtClean="0"/>
              <a:pPr/>
              <a:t>06-01-2012</a:t>
            </a:fld>
            <a:endParaRPr lang="es-C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latinLnBrk="0" hangingPunct="1">
              <a:spcBef>
                <a:spcPts val="0"/>
              </a:spcBef>
              <a:spcAft>
                <a:spcPts val="0"/>
              </a:spcAft>
              <a:defRPr kumimoji="0" lang="es-ES" sz="1200">
                <a:solidFill>
                  <a:schemeClr val="tx1">
                    <a:tint val="75000"/>
                  </a:schemeClr>
                </a:solidFill>
                <a:latin typeface="+mn-lt"/>
                <a:cs typeface="+mn-cs"/>
              </a:defRPr>
            </a:lvl1pPr>
          </a:lstStyle>
          <a:p>
            <a:endParaRPr lang="es-C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latinLnBrk="0" hangingPunct="1">
              <a:spcBef>
                <a:spcPts val="0"/>
              </a:spcBef>
              <a:spcAft>
                <a:spcPts val="0"/>
              </a:spcAft>
              <a:defRPr kumimoji="0" lang="es-ES" sz="1200">
                <a:solidFill>
                  <a:schemeClr val="tx1">
                    <a:tint val="75000"/>
                  </a:schemeClr>
                </a:solidFill>
                <a:latin typeface="+mn-lt"/>
                <a:cs typeface="+mn-cs"/>
              </a:defRPr>
            </a:lvl1pPr>
          </a:lstStyle>
          <a:p>
            <a:fld id="{2C56114A-8B20-4E5C-9521-E695C16AA5BB}" type="slidenum">
              <a:rPr lang="es-CL" smtClean="0"/>
              <a:pPr/>
              <a:t>‹Nº›</a:t>
            </a:fld>
            <a:endParaRPr lang="es-CL"/>
          </a:p>
        </p:txBody>
      </p:sp>
      <p:sp>
        <p:nvSpPr>
          <p:cNvPr id="307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 id="2147484167" r:id="rId12"/>
    <p:sldLayoutId id="2147484168" r:id="rId13"/>
    <p:sldLayoutId id="2147484169" r:id="rId14"/>
    <p:sldLayoutId id="2147484170" r:id="rId15"/>
    <p:sldLayoutId id="2147484171" r:id="rId16"/>
    <p:sldLayoutId id="2147484172" r:id="rId17"/>
    <p:sldLayoutId id="2147484173" r:id="rId18"/>
    <p:sldLayoutId id="2147484174" r:id="rId19"/>
  </p:sldLayoutIdLst>
  <p:timing>
    <p:tnLst>
      <p:par>
        <p:cTn id="1" dur="indefinite" restart="never" nodeType="tmRoot"/>
      </p:par>
    </p:tnLst>
  </p:timing>
  <p:txStyles>
    <p:titleStyle>
      <a:lvl1pPr algn="ctr" rtl="0" eaLnBrk="1" fontAlgn="base" hangingPunct="1">
        <a:spcBef>
          <a:spcPct val="0"/>
        </a:spcBef>
        <a:spcAft>
          <a:spcPct val="0"/>
        </a:spcAft>
        <a:defRPr lang="es-ES"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lang="es-ES"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lang="es-ES"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lang="es-ES"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lang="es-ES"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lang="es-ES"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body" sz="quarter" idx="14"/>
          </p:nvPr>
        </p:nvSpPr>
        <p:spPr/>
        <p:txBody>
          <a:bodyPr>
            <a:normAutofit/>
          </a:bodyPr>
          <a:lstStyle/>
          <a:p>
            <a:r>
              <a:rPr lang="es-CL" sz="2400" i="1" dirty="0" smtClean="0">
                <a:solidFill>
                  <a:schemeClr val="tx1"/>
                </a:solidFill>
              </a:rPr>
              <a:t>Vivien Villagrán / 2011</a:t>
            </a:r>
            <a:endParaRPr lang="es-CL" sz="2400" i="1" dirty="0">
              <a:solidFill>
                <a:schemeClr val="tx1"/>
              </a:solidFill>
            </a:endParaRPr>
          </a:p>
        </p:txBody>
      </p:sp>
      <p:sp>
        <p:nvSpPr>
          <p:cNvPr id="4" name="3 Título"/>
          <p:cNvSpPr>
            <a:spLocks noGrp="1"/>
          </p:cNvSpPr>
          <p:nvPr>
            <p:ph type="title"/>
          </p:nvPr>
        </p:nvSpPr>
        <p:spPr>
          <a:xfrm>
            <a:off x="179512" y="3573016"/>
            <a:ext cx="7315200" cy="914400"/>
          </a:xfrm>
        </p:spPr>
        <p:txBody>
          <a:bodyPr/>
          <a:lstStyle/>
          <a:p>
            <a:r>
              <a:rPr lang="es-CL" dirty="0" smtClean="0"/>
              <a:t>PERFIL DE HERRMANN</a:t>
            </a:r>
            <a:endParaRPr lang="es-CL"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476672"/>
            <a:ext cx="1714500"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9242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Resultados del TEST</a:t>
            </a:r>
            <a:endParaRPr lang="es-CL" dirty="0"/>
          </a:p>
        </p:txBody>
      </p:sp>
      <p:graphicFrame>
        <p:nvGraphicFramePr>
          <p:cNvPr id="3" name="2 Tabla"/>
          <p:cNvGraphicFramePr>
            <a:graphicFrameLocks noGrp="1"/>
          </p:cNvGraphicFramePr>
          <p:nvPr>
            <p:extLst>
              <p:ext uri="{D42A27DB-BD31-4B8C-83A1-F6EECF244321}">
                <p14:modId xmlns:p14="http://schemas.microsoft.com/office/powerpoint/2010/main" val="2786689699"/>
              </p:ext>
            </p:extLst>
          </p:nvPr>
        </p:nvGraphicFramePr>
        <p:xfrm>
          <a:off x="395536" y="1196752"/>
          <a:ext cx="2808312" cy="2297430"/>
        </p:xfrm>
        <a:graphic>
          <a:graphicData uri="http://schemas.openxmlformats.org/drawingml/2006/table">
            <a:tbl>
              <a:tblPr>
                <a:tableStyleId>{69C7853C-536D-4A76-A0AE-DD22124D55A5}</a:tableStyleId>
              </a:tblPr>
              <a:tblGrid>
                <a:gridCol w="1141795"/>
                <a:gridCol w="923511"/>
                <a:gridCol w="743006"/>
              </a:tblGrid>
              <a:tr h="255270">
                <a:tc>
                  <a:txBody>
                    <a:bodyPr/>
                    <a:lstStyle/>
                    <a:p>
                      <a:pPr algn="ctr" fontAlgn="b"/>
                      <a:r>
                        <a:rPr lang="es-CL" sz="1600" u="none" strike="noStrike" dirty="0">
                          <a:effectLst/>
                        </a:rPr>
                        <a:t>Frecuencias</a:t>
                      </a:r>
                      <a:endParaRPr lang="es-CL" sz="1600" b="1" i="0" u="none" strike="noStrike" dirty="0">
                        <a:solidFill>
                          <a:srgbClr val="000000"/>
                        </a:solidFill>
                        <a:effectLst/>
                        <a:latin typeface="Arial"/>
                      </a:endParaRPr>
                    </a:p>
                  </a:txBody>
                  <a:tcPr marL="9525" marR="9525" marT="9525" marB="0" anchor="b"/>
                </a:tc>
                <a:tc>
                  <a:txBody>
                    <a:bodyPr/>
                    <a:lstStyle/>
                    <a:p>
                      <a:pPr algn="ctr" fontAlgn="b"/>
                      <a:r>
                        <a:rPr lang="es-CL" sz="1600" u="none" strike="noStrike" dirty="0" smtClean="0">
                          <a:effectLst/>
                        </a:rPr>
                        <a:t>Total</a:t>
                      </a:r>
                      <a:r>
                        <a:rPr lang="es-CL" sz="1600" u="none" strike="noStrike" dirty="0">
                          <a:effectLst/>
                        </a:rPr>
                        <a:t> </a:t>
                      </a:r>
                      <a:endParaRPr lang="es-CL" sz="1600" b="1" i="0" u="none" strike="noStrike" dirty="0">
                        <a:solidFill>
                          <a:srgbClr val="000000"/>
                        </a:solidFill>
                        <a:effectLst/>
                        <a:latin typeface="Arial"/>
                      </a:endParaRPr>
                    </a:p>
                  </a:txBody>
                  <a:tcPr marL="9525" marR="9525" marT="9525" marB="0" anchor="b"/>
                </a:tc>
                <a:tc>
                  <a:txBody>
                    <a:bodyPr/>
                    <a:lstStyle/>
                    <a:p>
                      <a:pPr algn="ctr" fontAlgn="b"/>
                      <a:r>
                        <a:rPr lang="es-CL" sz="1600" u="none" strike="noStrike">
                          <a:effectLst/>
                        </a:rPr>
                        <a:t>%</a:t>
                      </a:r>
                      <a:endParaRPr lang="es-CL" sz="1600" b="1" i="0" u="none" strike="noStrike">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A</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20</a:t>
                      </a:r>
                      <a:endParaRPr lang="es-CL" sz="1600" b="0" i="0" u="none" strike="noStrike" dirty="0">
                        <a:solidFill>
                          <a:srgbClr val="000000"/>
                        </a:solidFill>
                        <a:effectLst/>
                        <a:latin typeface="Arial"/>
                      </a:endParaRPr>
                    </a:p>
                  </a:txBody>
                  <a:tcPr marL="9525" marR="9525" marT="9525" marB="0" anchor="b"/>
                </a:tc>
                <a:tc>
                  <a:txBody>
                    <a:bodyPr/>
                    <a:lstStyle/>
                    <a:p>
                      <a:pPr algn="ctr" fontAlgn="b"/>
                      <a:r>
                        <a:rPr lang="es-CL" sz="1600" u="none" strike="noStrike">
                          <a:effectLst/>
                        </a:rPr>
                        <a:t>42</a:t>
                      </a:r>
                      <a:endParaRPr lang="es-CL" sz="1600" b="1" i="0" u="none" strike="noStrike">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AB</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8</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17</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B</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9</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19</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CD</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1</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2</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AC</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2</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4</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C</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6</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13</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D</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2</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4</a:t>
                      </a:r>
                      <a:endParaRPr lang="es-CL" sz="1600" b="1" i="0" u="none" strike="noStrike" dirty="0">
                        <a:solidFill>
                          <a:srgbClr val="000000"/>
                        </a:solidFill>
                        <a:effectLst/>
                        <a:latin typeface="Calibri"/>
                      </a:endParaRPr>
                    </a:p>
                  </a:txBody>
                  <a:tcPr marL="9525" marR="9525" marT="9525" marB="0" anchor="b"/>
                </a:tc>
              </a:tr>
              <a:tr h="255270">
                <a:tc>
                  <a:txBody>
                    <a:bodyPr/>
                    <a:lstStyle/>
                    <a:p>
                      <a:pPr algn="l" fontAlgn="b"/>
                      <a:r>
                        <a:rPr lang="es-CL" sz="1600" u="none" strike="noStrike">
                          <a:effectLst/>
                        </a:rPr>
                        <a:t>Total</a:t>
                      </a:r>
                      <a:endParaRPr lang="es-CL" sz="1600" b="1" i="0" u="none" strike="noStrike">
                        <a:solidFill>
                          <a:srgbClr val="000000"/>
                        </a:solidFill>
                        <a:effectLst/>
                        <a:latin typeface="Arial"/>
                      </a:endParaRPr>
                    </a:p>
                  </a:txBody>
                  <a:tcPr marL="9525" marR="9525" marT="9525" marB="0" anchor="b"/>
                </a:tc>
                <a:tc>
                  <a:txBody>
                    <a:bodyPr/>
                    <a:lstStyle/>
                    <a:p>
                      <a:pPr algn="ctr" fontAlgn="b"/>
                      <a:r>
                        <a:rPr lang="es-CL" sz="1600" u="none" strike="noStrike">
                          <a:effectLst/>
                        </a:rPr>
                        <a:t>48</a:t>
                      </a:r>
                      <a:endParaRPr lang="es-CL" sz="1600" b="0" i="0" u="none" strike="noStrike">
                        <a:solidFill>
                          <a:srgbClr val="000000"/>
                        </a:solidFill>
                        <a:effectLst/>
                        <a:latin typeface="Arial"/>
                      </a:endParaRPr>
                    </a:p>
                  </a:txBody>
                  <a:tcPr marL="9525" marR="9525" marT="9525" marB="0" anchor="b"/>
                </a:tc>
                <a:tc>
                  <a:txBody>
                    <a:bodyPr/>
                    <a:lstStyle/>
                    <a:p>
                      <a:pPr algn="ctr" fontAlgn="b"/>
                      <a:r>
                        <a:rPr lang="es-CL" sz="1600" u="none" strike="noStrike" dirty="0">
                          <a:effectLst/>
                        </a:rPr>
                        <a:t>100</a:t>
                      </a:r>
                      <a:endParaRPr lang="es-CL" sz="1600" b="1" i="0" u="none" strike="noStrike" dirty="0">
                        <a:solidFill>
                          <a:srgbClr val="000000"/>
                        </a:solidFill>
                        <a:effectLst/>
                        <a:latin typeface="Calibri"/>
                      </a:endParaRPr>
                    </a:p>
                  </a:txBody>
                  <a:tcPr marL="9525" marR="9525" marT="9525" marB="0" anchor="b"/>
                </a:tc>
              </a:tr>
            </a:tbl>
          </a:graphicData>
        </a:graphic>
      </p:graphicFrame>
      <p:graphicFrame>
        <p:nvGraphicFramePr>
          <p:cNvPr id="4" name="1 Gráfico"/>
          <p:cNvGraphicFramePr>
            <a:graphicFrameLocks/>
          </p:cNvGraphicFramePr>
          <p:nvPr>
            <p:extLst>
              <p:ext uri="{D42A27DB-BD31-4B8C-83A1-F6EECF244321}">
                <p14:modId xmlns:p14="http://schemas.microsoft.com/office/powerpoint/2010/main" val="1931643488"/>
              </p:ext>
            </p:extLst>
          </p:nvPr>
        </p:nvGraphicFramePr>
        <p:xfrm>
          <a:off x="3707904" y="1988840"/>
          <a:ext cx="4608512" cy="31752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16735876"/>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Algunos antecedentes…</a:t>
            </a:r>
            <a:endParaRPr lang="es-CL" dirty="0"/>
          </a:p>
        </p:txBody>
      </p:sp>
      <p:sp>
        <p:nvSpPr>
          <p:cNvPr id="3" name="2 Marcador de contenido"/>
          <p:cNvSpPr>
            <a:spLocks noGrp="1"/>
          </p:cNvSpPr>
          <p:nvPr>
            <p:ph idx="1"/>
          </p:nvPr>
        </p:nvSpPr>
        <p:spPr>
          <a:xfrm>
            <a:off x="1115616" y="2035897"/>
            <a:ext cx="6912768" cy="3841375"/>
          </a:xfrm>
        </p:spPr>
        <p:txBody>
          <a:bodyPr>
            <a:normAutofit lnSpcReduction="10000"/>
          </a:bodyPr>
          <a:lstStyle/>
          <a:p>
            <a:pPr marL="82296" indent="0" algn="just">
              <a:buNone/>
            </a:pPr>
            <a:r>
              <a:rPr lang="es-CL" sz="2800" dirty="0" err="1" smtClean="0">
                <a:solidFill>
                  <a:schemeClr val="tx1"/>
                </a:solidFill>
              </a:rPr>
              <a:t>Ned</a:t>
            </a:r>
            <a:r>
              <a:rPr lang="es-CL" sz="2800" dirty="0" smtClean="0">
                <a:solidFill>
                  <a:schemeClr val="tx1"/>
                </a:solidFill>
              </a:rPr>
              <a:t> </a:t>
            </a:r>
            <a:r>
              <a:rPr lang="es-CL" sz="2800" dirty="0" err="1" smtClean="0">
                <a:solidFill>
                  <a:schemeClr val="tx1"/>
                </a:solidFill>
              </a:rPr>
              <a:t>Herrmann</a:t>
            </a:r>
            <a:r>
              <a:rPr lang="es-CL" sz="2800" dirty="0" smtClean="0">
                <a:solidFill>
                  <a:schemeClr val="tx1"/>
                </a:solidFill>
              </a:rPr>
              <a:t> (1922-1999). Master en desarrollo de recursos humanos. Fue gerente de gestión de la educación en General Electric. Fue también presidente de la Asociación Americana de Creatividad. Trabajo los temas de gestión de la creatividad y dominancia cerebral. Fue uno de los primeros en integrar los conceptos de hemisferio derecho e izquierdo del cerebro</a:t>
            </a:r>
          </a:p>
          <a:p>
            <a:endParaRPr lang="es-CL" dirty="0" smtClean="0">
              <a:solidFill>
                <a:schemeClr val="tx1"/>
              </a:solidFill>
            </a:endParaRPr>
          </a:p>
          <a:p>
            <a:endParaRPr lang="es-CL" dirty="0"/>
          </a:p>
        </p:txBody>
      </p:sp>
    </p:spTree>
    <p:extLst>
      <p:ext uri="{BB962C8B-B14F-4D97-AF65-F5344CB8AC3E}">
        <p14:creationId xmlns:p14="http://schemas.microsoft.com/office/powerpoint/2010/main" val="271589366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88641"/>
            <a:ext cx="5292080" cy="432048"/>
          </a:xfrm>
        </p:spPr>
        <p:txBody>
          <a:bodyPr>
            <a:noAutofit/>
          </a:bodyPr>
          <a:lstStyle/>
          <a:p>
            <a:pPr algn="ctr"/>
            <a:r>
              <a:rPr lang="es-CL" sz="2400" dirty="0"/>
              <a:t>ELCEREBROTRIUNO(PAULMCLEAN)</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4144" y="1579170"/>
            <a:ext cx="2857500"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5724128" y="836712"/>
            <a:ext cx="3115592" cy="3785652"/>
          </a:xfrm>
          <a:prstGeom prst="rect">
            <a:avLst/>
          </a:prstGeom>
          <a:solidFill>
            <a:srgbClr val="FFFF66"/>
          </a:solidFill>
        </p:spPr>
        <p:style>
          <a:lnRef idx="1">
            <a:schemeClr val="dk1"/>
          </a:lnRef>
          <a:fillRef idx="3">
            <a:schemeClr val="dk1"/>
          </a:fillRef>
          <a:effectRef idx="2">
            <a:schemeClr val="dk1"/>
          </a:effectRef>
          <a:fontRef idx="minor">
            <a:schemeClr val="lt1"/>
          </a:fontRef>
        </p:style>
        <p:txBody>
          <a:bodyPr wrap="square" rtlCol="0">
            <a:spAutoFit/>
          </a:bodyPr>
          <a:lstStyle/>
          <a:p>
            <a:pPr algn="just"/>
            <a:r>
              <a:rPr lang="es-CL" sz="1600" dirty="0">
                <a:solidFill>
                  <a:schemeClr val="tx1"/>
                </a:solidFill>
              </a:rPr>
              <a:t>Se llevan a efecto los </a:t>
            </a:r>
            <a:r>
              <a:rPr lang="es-CL" sz="1600" b="1" dirty="0">
                <a:solidFill>
                  <a:schemeClr val="tx1"/>
                </a:solidFill>
              </a:rPr>
              <a:t>procesos </a:t>
            </a:r>
            <a:r>
              <a:rPr lang="es-CL" sz="1600" b="1" dirty="0" smtClean="0">
                <a:solidFill>
                  <a:schemeClr val="tx1"/>
                </a:solidFill>
              </a:rPr>
              <a:t>intelectuales superiores</a:t>
            </a:r>
            <a:r>
              <a:rPr lang="es-CL" sz="1600" dirty="0">
                <a:solidFill>
                  <a:schemeClr val="tx1"/>
                </a:solidFill>
              </a:rPr>
              <a:t>. Está estructurado por el hemisferio izquierdo y el hemisferio derecho. El hemisferio izquierdo está asociado a procesos de razonamiento lógico, </a:t>
            </a:r>
            <a:r>
              <a:rPr lang="es-CL" sz="1600" dirty="0" smtClean="0">
                <a:solidFill>
                  <a:schemeClr val="tx1"/>
                </a:solidFill>
              </a:rPr>
              <a:t>funciones de </a:t>
            </a:r>
            <a:r>
              <a:rPr lang="es-CL" sz="1600" dirty="0">
                <a:solidFill>
                  <a:schemeClr val="tx1"/>
                </a:solidFill>
              </a:rPr>
              <a:t>análisis, </a:t>
            </a:r>
            <a:r>
              <a:rPr lang="es-CL" sz="1600" dirty="0" smtClean="0">
                <a:solidFill>
                  <a:schemeClr val="tx1"/>
                </a:solidFill>
              </a:rPr>
              <a:t>síntesis y </a:t>
            </a:r>
            <a:r>
              <a:rPr lang="es-CL" sz="1600" dirty="0">
                <a:solidFill>
                  <a:schemeClr val="tx1"/>
                </a:solidFill>
              </a:rPr>
              <a:t>descomposición de un todo en sus partes. El hemisferio derecho, en el cual se dan procesos asociativos, imaginativos y creativos, se asocia con la posibilidad de ver globalidades y establecer relaciones espaciales.</a:t>
            </a:r>
          </a:p>
        </p:txBody>
      </p:sp>
      <p:sp>
        <p:nvSpPr>
          <p:cNvPr id="5" name="4 CuadroTexto"/>
          <p:cNvSpPr txBox="1"/>
          <p:nvPr/>
        </p:nvSpPr>
        <p:spPr>
          <a:xfrm>
            <a:off x="198984" y="764704"/>
            <a:ext cx="2601044" cy="329320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CL" sz="1600" dirty="0"/>
              <a:t>Maneja la supervivencia desde un sistema binario: huir o pelear, sin involucrar sentimientos. Juega un rol clave en el </a:t>
            </a:r>
            <a:r>
              <a:rPr lang="es-CL" sz="1600" dirty="0" smtClean="0"/>
              <a:t>control de </a:t>
            </a:r>
            <a:r>
              <a:rPr lang="es-CL" sz="1600" dirty="0"/>
              <a:t>la vida instintiva. Se encarga de </a:t>
            </a:r>
            <a:r>
              <a:rPr lang="es-CL" sz="1600" dirty="0" smtClean="0"/>
              <a:t>autorregular el </a:t>
            </a:r>
            <a:r>
              <a:rPr lang="es-CL" sz="1600" dirty="0"/>
              <a:t>organismo. En consecuencia, este cerebro no está en capacidad de pensar, ni de sentir; </a:t>
            </a:r>
            <a:r>
              <a:rPr lang="es-CL" sz="1600" dirty="0" smtClean="0"/>
              <a:t>sus funciones </a:t>
            </a:r>
            <a:r>
              <a:rPr lang="es-CL" sz="1600" dirty="0"/>
              <a:t>la de </a:t>
            </a:r>
            <a:r>
              <a:rPr lang="es-CL" sz="1600" b="1" dirty="0"/>
              <a:t>actuar</a:t>
            </a:r>
            <a:r>
              <a:rPr lang="es-CL" sz="1600" dirty="0"/>
              <a:t>, cuando el </a:t>
            </a:r>
            <a:r>
              <a:rPr lang="es-CL" sz="1600" dirty="0" smtClean="0"/>
              <a:t>estado del </a:t>
            </a:r>
            <a:r>
              <a:rPr lang="es-CL" sz="1600" dirty="0"/>
              <a:t>organismo así lo demanda.</a:t>
            </a:r>
          </a:p>
        </p:txBody>
      </p:sp>
      <p:sp>
        <p:nvSpPr>
          <p:cNvPr id="7" name="6 CuadroTexto"/>
          <p:cNvSpPr txBox="1"/>
          <p:nvPr/>
        </p:nvSpPr>
        <p:spPr>
          <a:xfrm>
            <a:off x="243260" y="4853478"/>
            <a:ext cx="8640960" cy="181588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s-CL" sz="1600" dirty="0"/>
              <a:t>Está asociado a la capacidad de </a:t>
            </a:r>
            <a:r>
              <a:rPr lang="es-CL" sz="1600" b="1" dirty="0"/>
              <a:t>sentir y desear</a:t>
            </a:r>
            <a:r>
              <a:rPr lang="es-CL" sz="1600" dirty="0"/>
              <a:t>. Está constituido por seis estructuras: el tálamo (placer-dolor), la amígdala (nutrición, oralidad, protección, hostilidad), el hipotálamo (cuidado de los otros, características de los mamíferos), los bulbos olfatorios, la región </a:t>
            </a:r>
            <a:r>
              <a:rPr lang="es-CL" sz="1600" dirty="0" err="1" smtClean="0"/>
              <a:t>septal</a:t>
            </a:r>
            <a:r>
              <a:rPr lang="es-CL" sz="1600" dirty="0" smtClean="0"/>
              <a:t> (</a:t>
            </a:r>
            <a:r>
              <a:rPr lang="es-CL" sz="1600" dirty="0"/>
              <a:t>sexualidad) y el hipocampo (</a:t>
            </a:r>
            <a:r>
              <a:rPr lang="es-CL" sz="1600" dirty="0" smtClean="0"/>
              <a:t>memoria de </a:t>
            </a:r>
            <a:r>
              <a:rPr lang="es-CL" sz="1600" dirty="0"/>
              <a:t>largo plazo). En estas zonas están las glándulas endocrinas más importantes para el ser humano: pineal y pituitaria. En este sistema se dan </a:t>
            </a:r>
            <a:r>
              <a:rPr lang="es-CL" sz="1600" dirty="0" smtClean="0"/>
              <a:t>procesos emocionales </a:t>
            </a:r>
            <a:r>
              <a:rPr lang="es-CL" sz="1600" dirty="0"/>
              <a:t>y estados de calidez, amor, gozo, depresión, odio, etc., y procesos que tienen que ver con nuestras </a:t>
            </a:r>
            <a:r>
              <a:rPr lang="es-CL" sz="1600" b="1" dirty="0"/>
              <a:t>motivaciones básicas.</a:t>
            </a:r>
            <a:endParaRPr lang="es-CL" sz="1600" dirty="0"/>
          </a:p>
        </p:txBody>
      </p:sp>
      <p:sp>
        <p:nvSpPr>
          <p:cNvPr id="8" name="7 CuadroTexto"/>
          <p:cNvSpPr txBox="1"/>
          <p:nvPr/>
        </p:nvSpPr>
        <p:spPr>
          <a:xfrm>
            <a:off x="4302894" y="980727"/>
            <a:ext cx="1409824" cy="369332"/>
          </a:xfrm>
          <a:prstGeom prst="rect">
            <a:avLst/>
          </a:prstGeom>
          <a:noFill/>
        </p:spPr>
        <p:txBody>
          <a:bodyPr wrap="square" rtlCol="0">
            <a:spAutoFit/>
          </a:bodyPr>
          <a:lstStyle/>
          <a:p>
            <a:r>
              <a:rPr lang="es-CL" b="1" dirty="0" smtClean="0"/>
              <a:t>Telencéfalo</a:t>
            </a:r>
            <a:endParaRPr lang="es-CL" dirty="0"/>
          </a:p>
        </p:txBody>
      </p:sp>
      <p:sp>
        <p:nvSpPr>
          <p:cNvPr id="9" name="8 CuadroTexto"/>
          <p:cNvSpPr txBox="1"/>
          <p:nvPr/>
        </p:nvSpPr>
        <p:spPr>
          <a:xfrm>
            <a:off x="1520218" y="4057913"/>
            <a:ext cx="1728192" cy="369332"/>
          </a:xfrm>
          <a:prstGeom prst="rect">
            <a:avLst/>
          </a:prstGeom>
          <a:noFill/>
        </p:spPr>
        <p:txBody>
          <a:bodyPr wrap="square" rtlCol="0">
            <a:spAutoFit/>
          </a:bodyPr>
          <a:lstStyle/>
          <a:p>
            <a:r>
              <a:rPr lang="es-CL" b="1" dirty="0" err="1" smtClean="0"/>
              <a:t>Paleoencéfalo</a:t>
            </a:r>
            <a:endParaRPr lang="es-CL" dirty="0"/>
          </a:p>
        </p:txBody>
      </p:sp>
      <p:sp>
        <p:nvSpPr>
          <p:cNvPr id="10" name="9 CuadroTexto"/>
          <p:cNvSpPr txBox="1"/>
          <p:nvPr/>
        </p:nvSpPr>
        <p:spPr>
          <a:xfrm>
            <a:off x="3779912" y="4485192"/>
            <a:ext cx="1750640" cy="369332"/>
          </a:xfrm>
          <a:prstGeom prst="rect">
            <a:avLst/>
          </a:prstGeom>
          <a:noFill/>
        </p:spPr>
        <p:txBody>
          <a:bodyPr wrap="square" rtlCol="0">
            <a:spAutoFit/>
          </a:bodyPr>
          <a:lstStyle/>
          <a:p>
            <a:r>
              <a:rPr lang="es-CL" b="1" dirty="0" err="1" smtClean="0"/>
              <a:t>Mesoencéfalo</a:t>
            </a:r>
            <a:endParaRPr lang="es-CL" dirty="0"/>
          </a:p>
        </p:txBody>
      </p:sp>
    </p:spTree>
    <p:extLst>
      <p:ext uri="{BB962C8B-B14F-4D97-AF65-F5344CB8AC3E}">
        <p14:creationId xmlns:p14="http://schemas.microsoft.com/office/powerpoint/2010/main" val="18419751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L" sz="3200" dirty="0" smtClean="0"/>
              <a:t>Los tres sistemas</a:t>
            </a:r>
            <a:endParaRPr lang="es-CL" sz="3200" dirty="0"/>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2088155424"/>
              </p:ext>
            </p:extLst>
          </p:nvPr>
        </p:nvGraphicFramePr>
        <p:xfrm>
          <a:off x="395536" y="980728"/>
          <a:ext cx="8352928" cy="5486400"/>
        </p:xfrm>
        <a:graphic>
          <a:graphicData uri="http://schemas.openxmlformats.org/drawingml/2006/table">
            <a:tbl>
              <a:tblPr firstRow="1" bandRow="1">
                <a:tableStyleId>{5C22544A-7EE6-4342-B048-85BDC9FD1C3A}</a:tableStyleId>
              </a:tblPr>
              <a:tblGrid>
                <a:gridCol w="1427861"/>
                <a:gridCol w="1524467"/>
                <a:gridCol w="54006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Sistemas</a:t>
                      </a:r>
                      <a:endParaRPr lang="es-CL" sz="1400" b="0" dirty="0">
                        <a:solidFill>
                          <a:schemeClr val="bg1"/>
                        </a:solidFill>
                      </a:endParaRPr>
                    </a:p>
                  </a:txBody>
                  <a:tcPr>
                    <a:solidFill>
                      <a:schemeClr val="tx2">
                        <a:lumMod val="50000"/>
                      </a:schemeClr>
                    </a:solidFill>
                  </a:tcPr>
                </a:tc>
                <a:tc>
                  <a:txBody>
                    <a:bodyPr/>
                    <a:lstStyle/>
                    <a:p>
                      <a:r>
                        <a:rPr kumimoji="0" lang="es-CL" sz="1400" b="0" i="0" u="none" strike="noStrike" kern="1200" baseline="0" dirty="0" smtClean="0">
                          <a:solidFill>
                            <a:schemeClr val="bg1"/>
                          </a:solidFill>
                          <a:latin typeface="+mn-lt"/>
                          <a:ea typeface="+mn-ea"/>
                          <a:cs typeface="+mn-cs"/>
                        </a:rPr>
                        <a:t>Foco </a:t>
                      </a:r>
                      <a:endParaRPr lang="es-CL" sz="1400" b="0" dirty="0">
                        <a:solidFill>
                          <a:schemeClr val="bg1"/>
                        </a:solidFill>
                      </a:endParaRPr>
                    </a:p>
                  </a:txBody>
                  <a:tcPr>
                    <a:solidFill>
                      <a:schemeClr val="tx2">
                        <a:lumMod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Características Principales </a:t>
                      </a:r>
                    </a:p>
                    <a:p>
                      <a:endParaRPr lang="es-CL" sz="1400" b="0" dirty="0">
                        <a:solidFill>
                          <a:schemeClr val="bg1"/>
                        </a:solidFill>
                      </a:endParaRPr>
                    </a:p>
                  </a:txBody>
                  <a:tcPr>
                    <a:solidFill>
                      <a:schemeClr val="tx2">
                        <a:lumMod val="5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err="1" smtClean="0">
                          <a:solidFill>
                            <a:schemeClr val="bg1"/>
                          </a:solidFill>
                          <a:latin typeface="+mn-lt"/>
                          <a:ea typeface="+mn-ea"/>
                          <a:cs typeface="+mn-cs"/>
                        </a:rPr>
                        <a:t>Reptílico</a:t>
                      </a:r>
                      <a:r>
                        <a:rPr kumimoji="0" lang="es-CL" sz="1400" b="0" i="0" u="none" strike="noStrike" kern="1200" baseline="0" dirty="0" smtClean="0">
                          <a:solidFill>
                            <a:schemeClr val="bg1"/>
                          </a:solidFill>
                          <a:latin typeface="+mn-lt"/>
                          <a:ea typeface="+mn-ea"/>
                          <a:cs typeface="+mn-cs"/>
                        </a:rPr>
                        <a:t> </a:t>
                      </a:r>
                    </a:p>
                    <a:p>
                      <a:endParaRPr lang="es-CL" sz="1400" b="0" dirty="0">
                        <a:solidFill>
                          <a:schemeClr val="bg1"/>
                        </a:solidFill>
                      </a:endParaRPr>
                    </a:p>
                  </a:txBody>
                  <a:tcPr>
                    <a:solidFill>
                      <a:schemeClr val="tx2">
                        <a:lumMod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Asiento de la inteligencia básica </a:t>
                      </a:r>
                    </a:p>
                    <a:p>
                      <a:endParaRPr lang="es-CL" sz="1400" b="0" dirty="0">
                        <a:solidFill>
                          <a:schemeClr val="bg1"/>
                        </a:solidFill>
                      </a:endParaRPr>
                    </a:p>
                  </a:txBody>
                  <a:tcPr>
                    <a:solidFill>
                      <a:schemeClr val="tx2">
                        <a:lumMod val="50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Es la inteligencia de las rutinas, parámetros y rituales. Sus conductas, en la mayoría de los casos son inconscientes y automáticas. Recibe mensajes del sistema límbico y del </a:t>
                      </a:r>
                      <a:r>
                        <a:rPr kumimoji="0" lang="es-CL" sz="1400" b="0" i="0" u="none" strike="noStrike" kern="1200" baseline="0" dirty="0" err="1" smtClean="0">
                          <a:solidFill>
                            <a:schemeClr val="bg1"/>
                          </a:solidFill>
                          <a:latin typeface="+mn-lt"/>
                          <a:ea typeface="+mn-ea"/>
                          <a:cs typeface="+mn-cs"/>
                        </a:rPr>
                        <a:t>nercotex</a:t>
                      </a:r>
                      <a:r>
                        <a:rPr kumimoji="0" lang="es-CL" sz="1400" b="0" i="0" u="none" strike="noStrike" kern="1200" baseline="0" dirty="0" smtClean="0">
                          <a:solidFill>
                            <a:schemeClr val="bg1"/>
                          </a:solidFill>
                          <a:latin typeface="+mn-lt"/>
                          <a:ea typeface="+mn-ea"/>
                          <a:cs typeface="+mn-cs"/>
                        </a:rPr>
                        <a:t>. Se hace cargo de la conducta cuando esta se ve amenazada por la sanción, generando una respuesta reactiva. Las personas actúan desde esta estructura respondiendo a sus necesidades vitales. </a:t>
                      </a:r>
                    </a:p>
                    <a:p>
                      <a:pPr algn="just"/>
                      <a:endParaRPr lang="es-CL" sz="1400" b="0" dirty="0">
                        <a:solidFill>
                          <a:schemeClr val="bg1"/>
                        </a:solidFill>
                      </a:endParaRPr>
                    </a:p>
                  </a:txBody>
                  <a:tcPr>
                    <a:solidFill>
                      <a:schemeClr val="tx2">
                        <a:lumMod val="5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Límbico </a:t>
                      </a:r>
                    </a:p>
                    <a:p>
                      <a:endParaRPr lang="es-CL" sz="1400" b="0" dirty="0">
                        <a:solidFill>
                          <a:schemeClr val="bg1"/>
                        </a:solidFill>
                      </a:endParaRPr>
                    </a:p>
                  </a:txBody>
                  <a:tcPr>
                    <a:solidFill>
                      <a:schemeClr val="tx2">
                        <a:lumMod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Asiento de las emociones </a:t>
                      </a:r>
                    </a:p>
                    <a:p>
                      <a:endParaRPr lang="es-CL" sz="1400" b="0" dirty="0">
                        <a:solidFill>
                          <a:schemeClr val="bg1"/>
                        </a:solidFill>
                      </a:endParaRPr>
                    </a:p>
                  </a:txBody>
                  <a:tcPr>
                    <a:solidFill>
                      <a:schemeClr val="tx2">
                        <a:lumMod val="50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Aquí reside la inteligencia afectiva y motivacional. Trabaja en sintonía con el reptil. Toda información sensorial es filtrada por este sistema antes de pasar al </a:t>
                      </a:r>
                      <a:r>
                        <a:rPr kumimoji="0" lang="es-CL" sz="1400" b="0" i="0" u="none" strike="noStrike" kern="1200" baseline="0" dirty="0" err="1" smtClean="0">
                          <a:solidFill>
                            <a:schemeClr val="bg1"/>
                          </a:solidFill>
                          <a:latin typeface="+mn-lt"/>
                          <a:ea typeface="+mn-ea"/>
                          <a:cs typeface="+mn-cs"/>
                        </a:rPr>
                        <a:t>nercotex</a:t>
                      </a:r>
                      <a:r>
                        <a:rPr kumimoji="0" lang="es-CL" sz="1400" b="0" i="0" u="none" strike="noStrike" kern="1200" baseline="0" dirty="0" smtClean="0">
                          <a:solidFill>
                            <a:schemeClr val="bg1"/>
                          </a:solidFill>
                          <a:latin typeface="+mn-lt"/>
                          <a:ea typeface="+mn-ea"/>
                          <a:cs typeface="+mn-cs"/>
                        </a:rPr>
                        <a:t>. Promueve la productividad, la satisfacción en el trabajo y en el aprendizaje. </a:t>
                      </a:r>
                    </a:p>
                    <a:p>
                      <a:pPr algn="just"/>
                      <a:endParaRPr lang="es-CL" sz="1400" b="0" dirty="0">
                        <a:solidFill>
                          <a:schemeClr val="bg1"/>
                        </a:solidFill>
                      </a:endParaRPr>
                    </a:p>
                  </a:txBody>
                  <a:tcPr>
                    <a:solidFill>
                      <a:schemeClr val="tx2">
                        <a:lumMod val="5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err="1" smtClean="0">
                          <a:solidFill>
                            <a:schemeClr val="bg1"/>
                          </a:solidFill>
                          <a:latin typeface="+mn-lt"/>
                          <a:ea typeface="+mn-ea"/>
                          <a:cs typeface="+mn-cs"/>
                        </a:rPr>
                        <a:t>Neocortex</a:t>
                      </a:r>
                      <a:r>
                        <a:rPr kumimoji="0" lang="es-CL" sz="1400" b="0" i="0" u="none" strike="noStrike" kern="1200" baseline="0" dirty="0" smtClean="0">
                          <a:solidFill>
                            <a:schemeClr val="bg1"/>
                          </a:solidFill>
                          <a:latin typeface="+mn-lt"/>
                          <a:ea typeface="+mn-ea"/>
                          <a:cs typeface="+mn-cs"/>
                        </a:rPr>
                        <a:t> </a:t>
                      </a:r>
                    </a:p>
                    <a:p>
                      <a:endParaRPr lang="es-CL" sz="1400" b="0" dirty="0">
                        <a:solidFill>
                          <a:schemeClr val="bg1"/>
                        </a:solidFill>
                      </a:endParaRPr>
                    </a:p>
                  </a:txBody>
                  <a:tcPr>
                    <a:solidFill>
                      <a:schemeClr val="tx2">
                        <a:lumMod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Asiento del aprendizaje </a:t>
                      </a:r>
                    </a:p>
                    <a:p>
                      <a:endParaRPr lang="es-CL" sz="1400" b="0" dirty="0">
                        <a:solidFill>
                          <a:schemeClr val="bg1"/>
                        </a:solidFill>
                      </a:endParaRPr>
                    </a:p>
                  </a:txBody>
                  <a:tcPr>
                    <a:solidFill>
                      <a:schemeClr val="tx2">
                        <a:lumMod val="50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CL" sz="1400" b="0" i="0" u="none" strike="noStrike" kern="1200" baseline="0" dirty="0" smtClean="0">
                          <a:solidFill>
                            <a:schemeClr val="bg1"/>
                          </a:solidFill>
                          <a:latin typeface="+mn-lt"/>
                          <a:ea typeface="+mn-ea"/>
                          <a:cs typeface="+mn-cs"/>
                        </a:rPr>
                        <a:t>Forma parte del sistema frontal y se ha considerado su división en dos hemisferios: izquierdo y derecho, con funciones específicas. Su contribución es vital en la práctica educativa. El hemisferio izquierdo, es el asiento de la inteligencia “racional”, es secuencial, lineal, paso a paso. Permite razonar y relacionar los pensamientos en forma secuencial y lógica. El hemisferio derecho, es el asiento de la inteligencia creativa, asociativa e intuitiva. Es holístico, libre de expresar los sentimientos, se relaciona con el mundo de las emociones y sentimientos, más que con los códigos verbalmente lógicos. </a:t>
                      </a:r>
                    </a:p>
                    <a:p>
                      <a:pPr algn="just"/>
                      <a:endParaRPr lang="es-CL" sz="1400" b="0" dirty="0">
                        <a:solidFill>
                          <a:schemeClr val="bg1"/>
                        </a:solidFill>
                      </a:endParaRPr>
                    </a:p>
                  </a:txBody>
                  <a:tcPr>
                    <a:solidFill>
                      <a:schemeClr val="tx2">
                        <a:lumMod val="50000"/>
                      </a:schemeClr>
                    </a:solidFill>
                  </a:tcPr>
                </a:tc>
              </a:tr>
            </a:tbl>
          </a:graphicData>
        </a:graphic>
      </p:graphicFrame>
    </p:spTree>
    <p:extLst>
      <p:ext uri="{BB962C8B-B14F-4D97-AF65-F5344CB8AC3E}">
        <p14:creationId xmlns:p14="http://schemas.microsoft.com/office/powerpoint/2010/main" val="413997088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498080" cy="792088"/>
          </a:xfrm>
        </p:spPr>
        <p:txBody>
          <a:bodyPr/>
          <a:lstStyle/>
          <a:p>
            <a:r>
              <a:rPr lang="es-CL" dirty="0" smtClean="0"/>
              <a:t>Modelo de los cuadrantes</a:t>
            </a:r>
            <a:endParaRPr lang="es-CL"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1268760"/>
            <a:ext cx="5904656" cy="4678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899592" y="1124744"/>
            <a:ext cx="1593168" cy="907504"/>
          </a:xfrm>
          <a:prstGeom prst="roundRect">
            <a:avLst/>
          </a:prstGeom>
          <a:noFill/>
          <a:ln>
            <a:solidFill>
              <a:srgbClr val="002060"/>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es-CL" dirty="0" smtClean="0">
                <a:solidFill>
                  <a:srgbClr val="002060"/>
                </a:solidFill>
              </a:rPr>
              <a:t>PIENSA</a:t>
            </a:r>
          </a:p>
          <a:p>
            <a:pPr algn="ctr"/>
            <a:r>
              <a:rPr lang="es-CL" dirty="0" smtClean="0">
                <a:solidFill>
                  <a:srgbClr val="002060"/>
                </a:solidFill>
              </a:rPr>
              <a:t>ACTUA SIENTE</a:t>
            </a:r>
            <a:endParaRPr lang="es-CL" dirty="0">
              <a:solidFill>
                <a:srgbClr val="002060"/>
              </a:solidFill>
            </a:endParaRPr>
          </a:p>
        </p:txBody>
      </p:sp>
      <p:sp>
        <p:nvSpPr>
          <p:cNvPr id="6" name="5 Rectángulo redondeado"/>
          <p:cNvSpPr/>
          <p:nvPr/>
        </p:nvSpPr>
        <p:spPr>
          <a:xfrm>
            <a:off x="7236296" y="5013176"/>
            <a:ext cx="1620180" cy="936104"/>
          </a:xfrm>
          <a:prstGeom prst="roundRect">
            <a:avLst/>
          </a:prstGeom>
          <a:noFill/>
          <a:ln>
            <a:solidFill>
              <a:srgbClr val="C0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s-CL" dirty="0" smtClean="0">
                <a:solidFill>
                  <a:srgbClr val="C00000"/>
                </a:solidFill>
              </a:rPr>
              <a:t>SIENTE</a:t>
            </a:r>
          </a:p>
          <a:p>
            <a:pPr algn="ctr"/>
            <a:r>
              <a:rPr lang="es-CL" dirty="0" smtClean="0">
                <a:solidFill>
                  <a:srgbClr val="C00000"/>
                </a:solidFill>
              </a:rPr>
              <a:t>ACTUA PIENSA</a:t>
            </a:r>
            <a:endParaRPr lang="es-CL" dirty="0">
              <a:solidFill>
                <a:srgbClr val="C00000"/>
              </a:solidFill>
            </a:endParaRPr>
          </a:p>
        </p:txBody>
      </p:sp>
      <p:sp>
        <p:nvSpPr>
          <p:cNvPr id="7" name="6 Rectángulo redondeado"/>
          <p:cNvSpPr/>
          <p:nvPr/>
        </p:nvSpPr>
        <p:spPr>
          <a:xfrm>
            <a:off x="7200292" y="1124744"/>
            <a:ext cx="1512168" cy="905296"/>
          </a:xfrm>
          <a:prstGeom prst="roundRect">
            <a:avLst/>
          </a:prstGeom>
          <a:solidFill>
            <a:srgbClr val="FFFF66"/>
          </a:solidFill>
          <a:ln>
            <a:solidFill>
              <a:srgbClr val="FFFF66"/>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s-CL" dirty="0" smtClean="0">
                <a:solidFill>
                  <a:schemeClr val="tx1"/>
                </a:solidFill>
              </a:rPr>
              <a:t>ACTUA SIENTE</a:t>
            </a:r>
          </a:p>
          <a:p>
            <a:pPr algn="ctr"/>
            <a:r>
              <a:rPr lang="es-CL" dirty="0" smtClean="0">
                <a:solidFill>
                  <a:schemeClr val="tx1"/>
                </a:solidFill>
              </a:rPr>
              <a:t>PIENSA</a:t>
            </a:r>
            <a:endParaRPr lang="es-CL" dirty="0">
              <a:solidFill>
                <a:schemeClr val="tx1"/>
              </a:solidFill>
            </a:endParaRPr>
          </a:p>
        </p:txBody>
      </p:sp>
      <p:sp>
        <p:nvSpPr>
          <p:cNvPr id="8" name="7 Rectángulo redondeado"/>
          <p:cNvSpPr/>
          <p:nvPr/>
        </p:nvSpPr>
        <p:spPr>
          <a:xfrm>
            <a:off x="827584" y="5013176"/>
            <a:ext cx="1593168" cy="936104"/>
          </a:xfrm>
          <a:prstGeom prst="roundRect">
            <a:avLst/>
          </a:prstGeom>
          <a:noFill/>
          <a:ln>
            <a:solidFill>
              <a:srgbClr val="006600"/>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s-CL" dirty="0" smtClean="0">
                <a:solidFill>
                  <a:srgbClr val="006600"/>
                </a:solidFill>
              </a:rPr>
              <a:t>ACTUA</a:t>
            </a:r>
          </a:p>
          <a:p>
            <a:pPr algn="ctr"/>
            <a:r>
              <a:rPr lang="es-CL" dirty="0" smtClean="0">
                <a:solidFill>
                  <a:srgbClr val="006600"/>
                </a:solidFill>
              </a:rPr>
              <a:t>PIENSA </a:t>
            </a:r>
          </a:p>
          <a:p>
            <a:pPr algn="ctr"/>
            <a:r>
              <a:rPr lang="es-CL" dirty="0" smtClean="0">
                <a:solidFill>
                  <a:srgbClr val="006600"/>
                </a:solidFill>
              </a:rPr>
              <a:t>SIENTE</a:t>
            </a:r>
            <a:endParaRPr lang="es-CL" dirty="0">
              <a:solidFill>
                <a:srgbClr val="006600"/>
              </a:solidFill>
            </a:endParaRPr>
          </a:p>
        </p:txBody>
      </p:sp>
    </p:spTree>
    <p:extLst>
      <p:ext uri="{BB962C8B-B14F-4D97-AF65-F5344CB8AC3E}">
        <p14:creationId xmlns:p14="http://schemas.microsoft.com/office/powerpoint/2010/main" val="54001532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sz="2400" dirty="0" smtClean="0">
                <a:solidFill>
                  <a:srgbClr val="002060"/>
                </a:solidFill>
              </a:rPr>
              <a:t>CUADRANTE A </a:t>
            </a:r>
            <a:endParaRPr lang="es-CL" sz="2400" dirty="0">
              <a:solidFill>
                <a:srgbClr val="002060"/>
              </a:solidFill>
            </a:endParaRPr>
          </a:p>
        </p:txBody>
      </p:sp>
      <p:sp>
        <p:nvSpPr>
          <p:cNvPr id="3" name="2 Marcador de contenido"/>
          <p:cNvSpPr>
            <a:spLocks noGrp="1"/>
          </p:cNvSpPr>
          <p:nvPr>
            <p:ph idx="1"/>
          </p:nvPr>
        </p:nvSpPr>
        <p:spPr>
          <a:xfrm>
            <a:off x="3635896" y="609600"/>
            <a:ext cx="5279504" cy="5334000"/>
          </a:xfrm>
          <a:ln w="38100">
            <a:noFill/>
          </a:ln>
        </p:spPr>
        <p:txBody>
          <a:bodyPr>
            <a:normAutofit/>
          </a:bodyPr>
          <a:lstStyle/>
          <a:p>
            <a:pPr marL="82296" indent="0" algn="just">
              <a:buNone/>
            </a:pPr>
            <a:r>
              <a:rPr lang="es-CL" sz="2000" dirty="0"/>
              <a:t>Las estrategias de procesamiento de información que conforman este cuadrante constituyen la referencia básica de la enseñanza escolar, la formación científica y la capacitación profesional en numerosas especialidades. </a:t>
            </a:r>
            <a:endParaRPr lang="es-CL" sz="2000" dirty="0" smtClean="0"/>
          </a:p>
          <a:p>
            <a:pPr marL="82296" indent="0" algn="just">
              <a:buNone/>
            </a:pPr>
            <a:r>
              <a:rPr lang="es-CL" sz="2000" dirty="0" smtClean="0"/>
              <a:t>Asociadas </a:t>
            </a:r>
            <a:r>
              <a:rPr lang="es-CL" sz="2000" dirty="0"/>
              <a:t>con el rigor de pensamiento analítico y cuantitativo (uso generalizado en el aprendizaje y trabajo científico y técnico), la reflexión crítica (examen de fortalezas y debilidades de ideas y propuestas), formulación teórica (base para fundamental del avance incesante del conocimiento humano), las relaciones lógicas (que impregnan y permiten explicar gran parte de la realidad) y la visión realista (apoyada en datos de la experiencia y la intervención controlada del quehacer humano.</a:t>
            </a:r>
          </a:p>
          <a:p>
            <a:endParaRPr lang="es-CL" sz="20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817687"/>
            <a:ext cx="2394363" cy="1897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145964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sz="2400" dirty="0" smtClean="0">
                <a:solidFill>
                  <a:srgbClr val="006600"/>
                </a:solidFill>
              </a:rPr>
              <a:t>CUADRANTE B</a:t>
            </a:r>
            <a:endParaRPr lang="es-CL" sz="2400" dirty="0">
              <a:solidFill>
                <a:srgbClr val="006600"/>
              </a:solidFill>
            </a:endParaRPr>
          </a:p>
        </p:txBody>
      </p:sp>
      <p:sp>
        <p:nvSpPr>
          <p:cNvPr id="3" name="2 Marcador de contenido"/>
          <p:cNvSpPr>
            <a:spLocks noGrp="1"/>
          </p:cNvSpPr>
          <p:nvPr>
            <p:ph idx="1"/>
          </p:nvPr>
        </p:nvSpPr>
        <p:spPr>
          <a:xfrm>
            <a:off x="3563888" y="609600"/>
            <a:ext cx="5351512" cy="5334000"/>
          </a:xfrm>
          <a:ln w="38100">
            <a:noFill/>
          </a:ln>
        </p:spPr>
        <p:txBody>
          <a:bodyPr>
            <a:noAutofit/>
          </a:bodyPr>
          <a:lstStyle/>
          <a:p>
            <a:pPr marL="82296" indent="0" algn="just">
              <a:buNone/>
            </a:pPr>
            <a:r>
              <a:rPr lang="es-CL" sz="2000" dirty="0"/>
              <a:t>Por su naturaleza, las estrategias que conforman el cuadrante B pueden ser definidas como operacionales: ellas están dirigidas fundamentalmente a la ejecución de acciones, previamente diseñadas para el manejo de múltiples situaciones relacionadas con el funcionamiento de individuos y organizaciones. </a:t>
            </a:r>
            <a:endParaRPr lang="es-CL" sz="2000" dirty="0" smtClean="0"/>
          </a:p>
          <a:p>
            <a:pPr marL="82296" indent="0" algn="just">
              <a:buNone/>
            </a:pPr>
            <a:r>
              <a:rPr lang="es-CL" sz="2000" dirty="0" smtClean="0"/>
              <a:t>En </a:t>
            </a:r>
            <a:r>
              <a:rPr lang="es-CL" sz="2000" dirty="0"/>
              <a:t>él no hay espacio para la reflexión crítica ni para la búsqueda de alternativas distintas de las pautadas por la tradición o la planificación normativa. </a:t>
            </a:r>
            <a:endParaRPr lang="es-CL" sz="2000" dirty="0" smtClean="0"/>
          </a:p>
          <a:p>
            <a:pPr marL="82296" indent="0" algn="just">
              <a:buNone/>
            </a:pPr>
            <a:r>
              <a:rPr lang="es-CL" sz="2000" dirty="0" smtClean="0"/>
              <a:t>Más </a:t>
            </a:r>
            <a:r>
              <a:rPr lang="es-CL" sz="2000" dirty="0"/>
              <a:t>que procesar pensamientos o ideas con visión estratégica, lo importante es administrar recursos, establecer prioridades, hacer seguimiento de los procedimientos en marcha, supervisar desempeños y evaluar resultados, con la mira puesta en el cumplimiento de metas, con la mayor eficacia y calidad.</a:t>
            </a:r>
          </a:p>
          <a:p>
            <a:endParaRPr lang="es-CL" sz="20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772816"/>
            <a:ext cx="2541882" cy="2013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87558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sz="2400" dirty="0" smtClean="0">
                <a:solidFill>
                  <a:srgbClr val="C00000"/>
                </a:solidFill>
              </a:rPr>
              <a:t>CUADRANTE C</a:t>
            </a:r>
            <a:endParaRPr lang="es-CL" sz="2400" dirty="0">
              <a:solidFill>
                <a:srgbClr val="C00000"/>
              </a:solidFill>
            </a:endParaRPr>
          </a:p>
        </p:txBody>
      </p:sp>
      <p:sp>
        <p:nvSpPr>
          <p:cNvPr id="3" name="2 Marcador de contenido"/>
          <p:cNvSpPr>
            <a:spLocks noGrp="1"/>
          </p:cNvSpPr>
          <p:nvPr>
            <p:ph idx="1"/>
          </p:nvPr>
        </p:nvSpPr>
        <p:spPr>
          <a:xfrm>
            <a:off x="3635896" y="609600"/>
            <a:ext cx="5279504" cy="5334000"/>
          </a:xfrm>
          <a:ln w="38100">
            <a:noFill/>
          </a:ln>
        </p:spPr>
        <p:txBody>
          <a:bodyPr>
            <a:normAutofit/>
          </a:bodyPr>
          <a:lstStyle/>
          <a:p>
            <a:pPr marL="0" indent="0" algn="just">
              <a:buClr>
                <a:srgbClr val="C00000"/>
              </a:buClr>
              <a:buNone/>
            </a:pPr>
            <a:r>
              <a:rPr lang="es-CL" sz="2200" dirty="0" smtClean="0"/>
              <a:t>Es </a:t>
            </a:r>
            <a:r>
              <a:rPr lang="es-CL" sz="2200" dirty="0"/>
              <a:t>eminentemente comunicativo </a:t>
            </a:r>
            <a:r>
              <a:rPr lang="es-CL" sz="2200" dirty="0" smtClean="0"/>
              <a:t>y expresivo</a:t>
            </a:r>
            <a:r>
              <a:rPr lang="es-CL" sz="2200" dirty="0"/>
              <a:t>, representa una visión dirigida más hacia fuera que hacia adentro del individuo, con clara tendencia a involucrarse en relaciones interpersonales de cooperación y amistad y en proyectos comunitarios de asistencia y orientación social.</a:t>
            </a:r>
          </a:p>
          <a:p>
            <a:pPr marL="0" indent="0" algn="just">
              <a:buClr>
                <a:srgbClr val="C00000"/>
              </a:buClr>
              <a:buNone/>
              <a:tabLst>
                <a:tab pos="0" algn="l"/>
              </a:tabLst>
            </a:pPr>
            <a:r>
              <a:rPr lang="es-CL" sz="2200" dirty="0" smtClean="0"/>
              <a:t>Presenta </a:t>
            </a:r>
            <a:r>
              <a:rPr lang="es-CL" sz="2200" dirty="0"/>
              <a:t>una gran capacidad como articulador de posiciones distintas. Necesita las relaciones y tiene facilidad para ser empático.</a:t>
            </a:r>
          </a:p>
          <a:p>
            <a:pPr>
              <a:buNone/>
            </a:pPr>
            <a:endParaRPr lang="es-CL" sz="22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700808"/>
            <a:ext cx="2541882" cy="2013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271715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sz="2400" dirty="0" smtClean="0">
                <a:solidFill>
                  <a:srgbClr val="FFC000"/>
                </a:solidFill>
              </a:rPr>
              <a:t>CUADRANTE D</a:t>
            </a:r>
            <a:endParaRPr lang="es-CL" sz="2400" dirty="0">
              <a:solidFill>
                <a:srgbClr val="FFC000"/>
              </a:solidFill>
            </a:endParaRPr>
          </a:p>
        </p:txBody>
      </p:sp>
      <p:sp>
        <p:nvSpPr>
          <p:cNvPr id="3" name="2 Marcador de contenido"/>
          <p:cNvSpPr>
            <a:spLocks noGrp="1"/>
          </p:cNvSpPr>
          <p:nvPr>
            <p:ph idx="1"/>
          </p:nvPr>
        </p:nvSpPr>
        <p:spPr>
          <a:ln w="38100">
            <a:noFill/>
          </a:ln>
        </p:spPr>
        <p:txBody>
          <a:bodyPr>
            <a:noAutofit/>
          </a:bodyPr>
          <a:lstStyle/>
          <a:p>
            <a:pPr marL="82296" indent="0" algn="just">
              <a:buNone/>
            </a:pPr>
            <a:r>
              <a:rPr lang="es-CL" sz="1800" dirty="0"/>
              <a:t>Presenta dos características : En Primer lugar, debido a que las estrategias o procesamientos de información que lleva a cabo han sido tradicionalmente sub valoradas, en parte por el tratamiento privilegiado que se ha dado al cerebro izquierdo en detrimento del derecho, algunos lo consideran “el cuadrante de la creatividad” de igual manera que otros les asignan el mismo rol al hemisferio derecho, exagerando realmente el rol de ambos en el proceso creativo, del cual son ellos elementos indispensables. </a:t>
            </a:r>
            <a:endParaRPr lang="es-CL" sz="1800" dirty="0" smtClean="0"/>
          </a:p>
          <a:p>
            <a:pPr marL="82296" indent="0" algn="just">
              <a:buNone/>
            </a:pPr>
            <a:r>
              <a:rPr lang="es-CL" sz="1800" dirty="0" smtClean="0"/>
              <a:t>El </a:t>
            </a:r>
            <a:r>
              <a:rPr lang="es-CL" sz="1800" dirty="0"/>
              <a:t>cuadrante D es el disparador de situaciones novedosas, no convencionales, originadas conscientemente por medio de la imaginación, o de manera no consciente mediante el brote de chispazos de inspiración intuitiva. La producción de ideas, el diseño de una visión gerencial estratégica, el manejo simultaneo e integrador de escenarios de acción, la concepción de proyectos visionarios: he aquí lo esencial del modo de procesamiento de información que es activado de preferencia por el cuadrante C.</a:t>
            </a:r>
          </a:p>
          <a:p>
            <a:endParaRPr lang="es-CL" sz="1800"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628800"/>
            <a:ext cx="2723654" cy="2157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188141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pt 2010">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UMCEVV</Template>
  <TotalTime>272</TotalTime>
  <Words>1092</Words>
  <Application>Microsoft Office PowerPoint</Application>
  <PresentationFormat>Presentación en pantalla (4:3)</PresentationFormat>
  <Paragraphs>76</Paragraphs>
  <Slides>10</Slides>
  <Notes>1</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ppt 2010</vt:lpstr>
      <vt:lpstr>PERFIL DE HERRMANN</vt:lpstr>
      <vt:lpstr>Algunos antecedentes…</vt:lpstr>
      <vt:lpstr>ELCEREBROTRIUNO(PAULMCLEAN)</vt:lpstr>
      <vt:lpstr>Los tres sistemas</vt:lpstr>
      <vt:lpstr>Modelo de los cuadrantes</vt:lpstr>
      <vt:lpstr>CUADRANTE A </vt:lpstr>
      <vt:lpstr>CUADRANTE B</vt:lpstr>
      <vt:lpstr>CUADRANTE C</vt:lpstr>
      <vt:lpstr>CUADRANTE D</vt:lpstr>
      <vt:lpstr>Resultados del TEST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Barbara</dc:creator>
  <cp:lastModifiedBy>Barbara</cp:lastModifiedBy>
  <cp:revision>13</cp:revision>
  <dcterms:created xsi:type="dcterms:W3CDTF">2011-07-29T23:16:01Z</dcterms:created>
  <dcterms:modified xsi:type="dcterms:W3CDTF">2012-01-06T23:12:35Z</dcterms:modified>
</cp:coreProperties>
</file>