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embeddings/oleObject1.bin" ContentType="application/vnd.openxmlformats-officedocument.oleObject"/>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1" r:id="rId1"/>
  </p:sldMasterIdLst>
  <p:notesMasterIdLst>
    <p:notesMasterId r:id="rId38"/>
  </p:notesMasterIdLst>
  <p:handoutMasterIdLst>
    <p:handoutMasterId r:id="rId39"/>
  </p:handoutMasterIdLst>
  <p:sldIdLst>
    <p:sldId id="256" r:id="rId2"/>
    <p:sldId id="440" r:id="rId3"/>
    <p:sldId id="428" r:id="rId4"/>
    <p:sldId id="441" r:id="rId5"/>
    <p:sldId id="442" r:id="rId6"/>
    <p:sldId id="443" r:id="rId7"/>
    <p:sldId id="444" r:id="rId8"/>
    <p:sldId id="445" r:id="rId9"/>
    <p:sldId id="455" r:id="rId10"/>
    <p:sldId id="456" r:id="rId11"/>
    <p:sldId id="457" r:id="rId12"/>
    <p:sldId id="432" r:id="rId13"/>
    <p:sldId id="433" r:id="rId14"/>
    <p:sldId id="434" r:id="rId15"/>
    <p:sldId id="435" r:id="rId16"/>
    <p:sldId id="436" r:id="rId17"/>
    <p:sldId id="437" r:id="rId18"/>
    <p:sldId id="438" r:id="rId19"/>
    <p:sldId id="439" r:id="rId20"/>
    <p:sldId id="458" r:id="rId21"/>
    <p:sldId id="459" r:id="rId22"/>
    <p:sldId id="460" r:id="rId23"/>
    <p:sldId id="461" r:id="rId24"/>
    <p:sldId id="462" r:id="rId25"/>
    <p:sldId id="384" r:id="rId26"/>
    <p:sldId id="298" r:id="rId27"/>
    <p:sldId id="297" r:id="rId28"/>
    <p:sldId id="446" r:id="rId29"/>
    <p:sldId id="447" r:id="rId30"/>
    <p:sldId id="448" r:id="rId31"/>
    <p:sldId id="449" r:id="rId32"/>
    <p:sldId id="450" r:id="rId33"/>
    <p:sldId id="451" r:id="rId34"/>
    <p:sldId id="452" r:id="rId35"/>
    <p:sldId id="453" r:id="rId36"/>
    <p:sldId id="454" r:id="rId3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67" autoAdjust="0"/>
  </p:normalViewPr>
  <p:slideViewPr>
    <p:cSldViewPr>
      <p:cViewPr varScale="1">
        <p:scale>
          <a:sx n="63" d="100"/>
          <a:sy n="63" d="100"/>
        </p:scale>
        <p:origin x="-1544"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9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D4E106-37B4-4834-9EE1-C72CE42D46F6}"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s-ES_tradnl"/>
        </a:p>
      </dgm:t>
    </dgm:pt>
    <dgm:pt modelId="{7CB981CF-0ACC-4F65-9292-ABDDD0D8B215}">
      <dgm:prSet phldrT="[Texto]"/>
      <dgm:spPr>
        <a:solidFill>
          <a:srgbClr val="0070C0"/>
        </a:solidFill>
      </dgm:spPr>
      <dgm:t>
        <a:bodyPr/>
        <a:lstStyle/>
        <a:p>
          <a:pPr algn="l"/>
          <a:r>
            <a:rPr lang="es-ES_tradnl" dirty="0" smtClean="0"/>
            <a:t>Procesamiento de datos</a:t>
          </a:r>
          <a:endParaRPr lang="es-ES_tradnl" dirty="0"/>
        </a:p>
      </dgm:t>
    </dgm:pt>
    <dgm:pt modelId="{967660FA-3A95-49B8-BE10-6A17808FDDDB}" type="parTrans" cxnId="{EBAE1BF9-2A31-4EC5-9939-73F5D9E2094F}">
      <dgm:prSet/>
      <dgm:spPr/>
      <dgm:t>
        <a:bodyPr/>
        <a:lstStyle/>
        <a:p>
          <a:pPr algn="ctr"/>
          <a:endParaRPr lang="es-ES_tradnl"/>
        </a:p>
      </dgm:t>
    </dgm:pt>
    <dgm:pt modelId="{E0466E71-9FBA-4EA2-AE36-B2FE12C0E127}" type="sibTrans" cxnId="{EBAE1BF9-2A31-4EC5-9939-73F5D9E2094F}">
      <dgm:prSet/>
      <dgm:spPr/>
      <dgm:t>
        <a:bodyPr/>
        <a:lstStyle/>
        <a:p>
          <a:pPr algn="ctr"/>
          <a:endParaRPr lang="es-ES_tradnl"/>
        </a:p>
      </dgm:t>
    </dgm:pt>
    <dgm:pt modelId="{CEF2920A-EB1E-4E2B-B46E-B0C59FC18DB9}">
      <dgm:prSet phldrT="[Texto]"/>
      <dgm:spPr>
        <a:solidFill>
          <a:srgbClr val="0070C0"/>
        </a:solidFill>
      </dgm:spPr>
      <dgm:t>
        <a:bodyPr/>
        <a:lstStyle/>
        <a:p>
          <a:pPr algn="ctr"/>
          <a:r>
            <a:rPr lang="es-ES_tradnl" dirty="0" smtClean="0"/>
            <a:t>Calidad de datos</a:t>
          </a:r>
          <a:endParaRPr lang="es-ES_tradnl" dirty="0"/>
        </a:p>
      </dgm:t>
    </dgm:pt>
    <dgm:pt modelId="{F6B50CC3-4AA5-4E48-B826-8882D0B64D63}" type="parTrans" cxnId="{F2F4D3F7-F7D9-481B-AF0D-0D58D2307BE0}">
      <dgm:prSet/>
      <dgm:spPr/>
      <dgm:t>
        <a:bodyPr/>
        <a:lstStyle/>
        <a:p>
          <a:pPr algn="ctr"/>
          <a:endParaRPr lang="es-ES_tradnl"/>
        </a:p>
      </dgm:t>
    </dgm:pt>
    <dgm:pt modelId="{3C499B02-8F9D-4087-B3DA-84D0C8A59D36}" type="sibTrans" cxnId="{F2F4D3F7-F7D9-481B-AF0D-0D58D2307BE0}">
      <dgm:prSet/>
      <dgm:spPr/>
      <dgm:t>
        <a:bodyPr/>
        <a:lstStyle/>
        <a:p>
          <a:pPr algn="ctr"/>
          <a:endParaRPr lang="es-ES_tradnl"/>
        </a:p>
      </dgm:t>
    </dgm:pt>
    <dgm:pt modelId="{38905297-6FC8-4E79-A8C3-3D61D06E0BA3}">
      <dgm:prSet phldrT="[Texto]"/>
      <dgm:spPr>
        <a:solidFill>
          <a:srgbClr val="0070C0"/>
        </a:solidFill>
      </dgm:spPr>
      <dgm:t>
        <a:bodyPr/>
        <a:lstStyle/>
        <a:p>
          <a:pPr algn="ctr"/>
          <a:r>
            <a:rPr lang="es-ES_tradnl" dirty="0" smtClean="0"/>
            <a:t>Normalización</a:t>
          </a:r>
          <a:endParaRPr lang="es-ES_tradnl" dirty="0"/>
        </a:p>
      </dgm:t>
    </dgm:pt>
    <dgm:pt modelId="{219B1ED4-1EB8-4FE9-BB49-3B428468D011}" type="parTrans" cxnId="{011B60A0-1580-4EAC-9CAB-D24AAC5DFE02}">
      <dgm:prSet/>
      <dgm:spPr/>
      <dgm:t>
        <a:bodyPr/>
        <a:lstStyle/>
        <a:p>
          <a:pPr algn="ctr"/>
          <a:endParaRPr lang="es-ES_tradnl"/>
        </a:p>
      </dgm:t>
    </dgm:pt>
    <dgm:pt modelId="{BD82B7A7-30EE-4959-BA2B-465A87E2CDBD}" type="sibTrans" cxnId="{011B60A0-1580-4EAC-9CAB-D24AAC5DFE02}">
      <dgm:prSet/>
      <dgm:spPr/>
      <dgm:t>
        <a:bodyPr/>
        <a:lstStyle/>
        <a:p>
          <a:pPr algn="ctr"/>
          <a:endParaRPr lang="es-ES_tradnl"/>
        </a:p>
      </dgm:t>
    </dgm:pt>
    <dgm:pt modelId="{AF74B3E7-99C4-4AE8-BD0C-B0D91F8BD420}">
      <dgm:prSet phldrT="[Texto]"/>
      <dgm:spPr>
        <a:solidFill>
          <a:srgbClr val="0070C0"/>
        </a:solidFill>
      </dgm:spPr>
      <dgm:t>
        <a:bodyPr/>
        <a:lstStyle/>
        <a:p>
          <a:pPr algn="ctr"/>
          <a:r>
            <a:rPr lang="es-ES_tradnl" dirty="0" smtClean="0"/>
            <a:t>Evaluación</a:t>
          </a:r>
          <a:endParaRPr lang="es-ES_tradnl" dirty="0"/>
        </a:p>
      </dgm:t>
    </dgm:pt>
    <dgm:pt modelId="{0BA5861D-8430-4DBB-A42A-230B0A0F10CB}" type="parTrans" cxnId="{BB18B536-6548-453F-8135-B4DCE94A5A65}">
      <dgm:prSet/>
      <dgm:spPr/>
      <dgm:t>
        <a:bodyPr/>
        <a:lstStyle/>
        <a:p>
          <a:pPr algn="ctr"/>
          <a:endParaRPr lang="es-ES_tradnl"/>
        </a:p>
      </dgm:t>
    </dgm:pt>
    <dgm:pt modelId="{85D09CB1-60E3-4A65-9A92-D992BBEDA6A7}" type="sibTrans" cxnId="{BB18B536-6548-453F-8135-B4DCE94A5A65}">
      <dgm:prSet/>
      <dgm:spPr/>
      <dgm:t>
        <a:bodyPr/>
        <a:lstStyle/>
        <a:p>
          <a:pPr algn="ctr"/>
          <a:endParaRPr lang="es-ES_tradnl"/>
        </a:p>
      </dgm:t>
    </dgm:pt>
    <dgm:pt modelId="{88E3F44C-AE23-49A2-803B-4FCAB7BFA202}" type="pres">
      <dgm:prSet presAssocID="{94D4E106-37B4-4834-9EE1-C72CE42D46F6}" presName="outerComposite" presStyleCnt="0">
        <dgm:presLayoutVars>
          <dgm:chMax val="5"/>
          <dgm:dir/>
          <dgm:resizeHandles val="exact"/>
        </dgm:presLayoutVars>
      </dgm:prSet>
      <dgm:spPr/>
      <dgm:t>
        <a:bodyPr/>
        <a:lstStyle/>
        <a:p>
          <a:endParaRPr lang="es-ES_tradnl"/>
        </a:p>
      </dgm:t>
    </dgm:pt>
    <dgm:pt modelId="{F9FD64CD-A521-47C6-8207-92F6A099B13E}" type="pres">
      <dgm:prSet presAssocID="{94D4E106-37B4-4834-9EE1-C72CE42D46F6}" presName="dummyMaxCanvas" presStyleCnt="0">
        <dgm:presLayoutVars/>
      </dgm:prSet>
      <dgm:spPr/>
    </dgm:pt>
    <dgm:pt modelId="{8B5FCC21-66CF-4102-B438-ABCB9A8B45F8}" type="pres">
      <dgm:prSet presAssocID="{94D4E106-37B4-4834-9EE1-C72CE42D46F6}" presName="FourNodes_1" presStyleLbl="node1" presStyleIdx="0" presStyleCnt="4" custScaleX="109418">
        <dgm:presLayoutVars>
          <dgm:bulletEnabled val="1"/>
        </dgm:presLayoutVars>
      </dgm:prSet>
      <dgm:spPr/>
      <dgm:t>
        <a:bodyPr/>
        <a:lstStyle/>
        <a:p>
          <a:endParaRPr lang="es-ES_tradnl"/>
        </a:p>
      </dgm:t>
    </dgm:pt>
    <dgm:pt modelId="{15513F4D-9C21-4917-AD5F-A617CB206F61}" type="pres">
      <dgm:prSet presAssocID="{94D4E106-37B4-4834-9EE1-C72CE42D46F6}" presName="FourNodes_2" presStyleLbl="node1" presStyleIdx="1" presStyleCnt="4">
        <dgm:presLayoutVars>
          <dgm:bulletEnabled val="1"/>
        </dgm:presLayoutVars>
      </dgm:prSet>
      <dgm:spPr/>
      <dgm:t>
        <a:bodyPr/>
        <a:lstStyle/>
        <a:p>
          <a:endParaRPr lang="es-ES_tradnl"/>
        </a:p>
      </dgm:t>
    </dgm:pt>
    <dgm:pt modelId="{18FB8739-80FD-4609-9B47-5B3615EA961B}" type="pres">
      <dgm:prSet presAssocID="{94D4E106-37B4-4834-9EE1-C72CE42D46F6}" presName="FourNodes_3" presStyleLbl="node1" presStyleIdx="2" presStyleCnt="4">
        <dgm:presLayoutVars>
          <dgm:bulletEnabled val="1"/>
        </dgm:presLayoutVars>
      </dgm:prSet>
      <dgm:spPr/>
      <dgm:t>
        <a:bodyPr/>
        <a:lstStyle/>
        <a:p>
          <a:endParaRPr lang="es-ES_tradnl"/>
        </a:p>
      </dgm:t>
    </dgm:pt>
    <dgm:pt modelId="{9C9B937E-623E-4123-AAFC-2BA49C66875B}" type="pres">
      <dgm:prSet presAssocID="{94D4E106-37B4-4834-9EE1-C72CE42D46F6}" presName="FourNodes_4" presStyleLbl="node1" presStyleIdx="3" presStyleCnt="4">
        <dgm:presLayoutVars>
          <dgm:bulletEnabled val="1"/>
        </dgm:presLayoutVars>
      </dgm:prSet>
      <dgm:spPr/>
      <dgm:t>
        <a:bodyPr/>
        <a:lstStyle/>
        <a:p>
          <a:endParaRPr lang="es-ES_tradnl"/>
        </a:p>
      </dgm:t>
    </dgm:pt>
    <dgm:pt modelId="{D170F61B-0A1D-446A-9F0B-0BE60BB555FD}" type="pres">
      <dgm:prSet presAssocID="{94D4E106-37B4-4834-9EE1-C72CE42D46F6}" presName="FourConn_1-2" presStyleLbl="fgAccFollowNode1" presStyleIdx="0" presStyleCnt="3">
        <dgm:presLayoutVars>
          <dgm:bulletEnabled val="1"/>
        </dgm:presLayoutVars>
      </dgm:prSet>
      <dgm:spPr/>
      <dgm:t>
        <a:bodyPr/>
        <a:lstStyle/>
        <a:p>
          <a:endParaRPr lang="es-ES_tradnl"/>
        </a:p>
      </dgm:t>
    </dgm:pt>
    <dgm:pt modelId="{1A06FF5C-F780-4DFD-B2CD-EF861FADAE28}" type="pres">
      <dgm:prSet presAssocID="{94D4E106-37B4-4834-9EE1-C72CE42D46F6}" presName="FourConn_2-3" presStyleLbl="fgAccFollowNode1" presStyleIdx="1" presStyleCnt="3">
        <dgm:presLayoutVars>
          <dgm:bulletEnabled val="1"/>
        </dgm:presLayoutVars>
      </dgm:prSet>
      <dgm:spPr/>
      <dgm:t>
        <a:bodyPr/>
        <a:lstStyle/>
        <a:p>
          <a:endParaRPr lang="es-ES_tradnl"/>
        </a:p>
      </dgm:t>
    </dgm:pt>
    <dgm:pt modelId="{9A384AC1-6A78-4897-8307-B9212C958CBB}" type="pres">
      <dgm:prSet presAssocID="{94D4E106-37B4-4834-9EE1-C72CE42D46F6}" presName="FourConn_3-4" presStyleLbl="fgAccFollowNode1" presStyleIdx="2" presStyleCnt="3">
        <dgm:presLayoutVars>
          <dgm:bulletEnabled val="1"/>
        </dgm:presLayoutVars>
      </dgm:prSet>
      <dgm:spPr/>
      <dgm:t>
        <a:bodyPr/>
        <a:lstStyle/>
        <a:p>
          <a:endParaRPr lang="es-ES_tradnl"/>
        </a:p>
      </dgm:t>
    </dgm:pt>
    <dgm:pt modelId="{1C73A100-CF29-4C58-BB59-20F019033918}" type="pres">
      <dgm:prSet presAssocID="{94D4E106-37B4-4834-9EE1-C72CE42D46F6}" presName="FourNodes_1_text" presStyleLbl="node1" presStyleIdx="3" presStyleCnt="4">
        <dgm:presLayoutVars>
          <dgm:bulletEnabled val="1"/>
        </dgm:presLayoutVars>
      </dgm:prSet>
      <dgm:spPr/>
      <dgm:t>
        <a:bodyPr/>
        <a:lstStyle/>
        <a:p>
          <a:endParaRPr lang="es-ES_tradnl"/>
        </a:p>
      </dgm:t>
    </dgm:pt>
    <dgm:pt modelId="{840A0671-967B-44D0-8D57-FE4D26718F18}" type="pres">
      <dgm:prSet presAssocID="{94D4E106-37B4-4834-9EE1-C72CE42D46F6}" presName="FourNodes_2_text" presStyleLbl="node1" presStyleIdx="3" presStyleCnt="4">
        <dgm:presLayoutVars>
          <dgm:bulletEnabled val="1"/>
        </dgm:presLayoutVars>
      </dgm:prSet>
      <dgm:spPr/>
      <dgm:t>
        <a:bodyPr/>
        <a:lstStyle/>
        <a:p>
          <a:endParaRPr lang="es-ES_tradnl"/>
        </a:p>
      </dgm:t>
    </dgm:pt>
    <dgm:pt modelId="{654C3B5F-5EDD-49B5-8B53-23BE4CB6E299}" type="pres">
      <dgm:prSet presAssocID="{94D4E106-37B4-4834-9EE1-C72CE42D46F6}" presName="FourNodes_3_text" presStyleLbl="node1" presStyleIdx="3" presStyleCnt="4">
        <dgm:presLayoutVars>
          <dgm:bulletEnabled val="1"/>
        </dgm:presLayoutVars>
      </dgm:prSet>
      <dgm:spPr/>
      <dgm:t>
        <a:bodyPr/>
        <a:lstStyle/>
        <a:p>
          <a:endParaRPr lang="es-ES_tradnl"/>
        </a:p>
      </dgm:t>
    </dgm:pt>
    <dgm:pt modelId="{1107A1CD-CFA5-4372-89E9-938C518E489B}" type="pres">
      <dgm:prSet presAssocID="{94D4E106-37B4-4834-9EE1-C72CE42D46F6}" presName="FourNodes_4_text" presStyleLbl="node1" presStyleIdx="3" presStyleCnt="4">
        <dgm:presLayoutVars>
          <dgm:bulletEnabled val="1"/>
        </dgm:presLayoutVars>
      </dgm:prSet>
      <dgm:spPr/>
      <dgm:t>
        <a:bodyPr/>
        <a:lstStyle/>
        <a:p>
          <a:endParaRPr lang="es-ES_tradnl"/>
        </a:p>
      </dgm:t>
    </dgm:pt>
  </dgm:ptLst>
  <dgm:cxnLst>
    <dgm:cxn modelId="{EBAE1BF9-2A31-4EC5-9939-73F5D9E2094F}" srcId="{94D4E106-37B4-4834-9EE1-C72CE42D46F6}" destId="{7CB981CF-0ACC-4F65-9292-ABDDD0D8B215}" srcOrd="0" destOrd="0" parTransId="{967660FA-3A95-49B8-BE10-6A17808FDDDB}" sibTransId="{E0466E71-9FBA-4EA2-AE36-B2FE12C0E127}"/>
    <dgm:cxn modelId="{DFB1E39C-5928-478D-8F39-D2124589DB83}" type="presOf" srcId="{3C499B02-8F9D-4087-B3DA-84D0C8A59D36}" destId="{1A06FF5C-F780-4DFD-B2CD-EF861FADAE28}" srcOrd="0" destOrd="0" presId="urn:microsoft.com/office/officeart/2005/8/layout/vProcess5"/>
    <dgm:cxn modelId="{5728A941-D8B3-4AC8-A43B-B82A331FF517}" type="presOf" srcId="{38905297-6FC8-4E79-A8C3-3D61D06E0BA3}" destId="{654C3B5F-5EDD-49B5-8B53-23BE4CB6E299}" srcOrd="1" destOrd="0" presId="urn:microsoft.com/office/officeart/2005/8/layout/vProcess5"/>
    <dgm:cxn modelId="{3068E88E-4D63-496B-9294-157884EF3CDE}" type="presOf" srcId="{BD82B7A7-30EE-4959-BA2B-465A87E2CDBD}" destId="{9A384AC1-6A78-4897-8307-B9212C958CBB}" srcOrd="0" destOrd="0" presId="urn:microsoft.com/office/officeart/2005/8/layout/vProcess5"/>
    <dgm:cxn modelId="{BB18B536-6548-453F-8135-B4DCE94A5A65}" srcId="{94D4E106-37B4-4834-9EE1-C72CE42D46F6}" destId="{AF74B3E7-99C4-4AE8-BD0C-B0D91F8BD420}" srcOrd="3" destOrd="0" parTransId="{0BA5861D-8430-4DBB-A42A-230B0A0F10CB}" sibTransId="{85D09CB1-60E3-4A65-9A92-D992BBEDA6A7}"/>
    <dgm:cxn modelId="{D2BACE75-F83B-45AD-ACDE-194DD101CCD3}" type="presOf" srcId="{CEF2920A-EB1E-4E2B-B46E-B0C59FC18DB9}" destId="{840A0671-967B-44D0-8D57-FE4D26718F18}" srcOrd="1" destOrd="0" presId="urn:microsoft.com/office/officeart/2005/8/layout/vProcess5"/>
    <dgm:cxn modelId="{F5DDA7B6-E2A9-49B2-B0C8-3530A11ADF9B}" type="presOf" srcId="{7CB981CF-0ACC-4F65-9292-ABDDD0D8B215}" destId="{8B5FCC21-66CF-4102-B438-ABCB9A8B45F8}" srcOrd="0" destOrd="0" presId="urn:microsoft.com/office/officeart/2005/8/layout/vProcess5"/>
    <dgm:cxn modelId="{9F5E2832-76D0-4F7F-8DB0-066E61C45791}" type="presOf" srcId="{38905297-6FC8-4E79-A8C3-3D61D06E0BA3}" destId="{18FB8739-80FD-4609-9B47-5B3615EA961B}" srcOrd="0" destOrd="0" presId="urn:microsoft.com/office/officeart/2005/8/layout/vProcess5"/>
    <dgm:cxn modelId="{011B60A0-1580-4EAC-9CAB-D24AAC5DFE02}" srcId="{94D4E106-37B4-4834-9EE1-C72CE42D46F6}" destId="{38905297-6FC8-4E79-A8C3-3D61D06E0BA3}" srcOrd="2" destOrd="0" parTransId="{219B1ED4-1EB8-4FE9-BB49-3B428468D011}" sibTransId="{BD82B7A7-30EE-4959-BA2B-465A87E2CDBD}"/>
    <dgm:cxn modelId="{F2F4D3F7-F7D9-481B-AF0D-0D58D2307BE0}" srcId="{94D4E106-37B4-4834-9EE1-C72CE42D46F6}" destId="{CEF2920A-EB1E-4E2B-B46E-B0C59FC18DB9}" srcOrd="1" destOrd="0" parTransId="{F6B50CC3-4AA5-4E48-B826-8882D0B64D63}" sibTransId="{3C499B02-8F9D-4087-B3DA-84D0C8A59D36}"/>
    <dgm:cxn modelId="{B973642D-A400-469F-BCEA-090EC056CBD9}" type="presOf" srcId="{AF74B3E7-99C4-4AE8-BD0C-B0D91F8BD420}" destId="{1107A1CD-CFA5-4372-89E9-938C518E489B}" srcOrd="1" destOrd="0" presId="urn:microsoft.com/office/officeart/2005/8/layout/vProcess5"/>
    <dgm:cxn modelId="{DA916F82-D5D1-4C2D-8C00-1B58B509F507}" type="presOf" srcId="{CEF2920A-EB1E-4E2B-B46E-B0C59FC18DB9}" destId="{15513F4D-9C21-4917-AD5F-A617CB206F61}" srcOrd="0" destOrd="0" presId="urn:microsoft.com/office/officeart/2005/8/layout/vProcess5"/>
    <dgm:cxn modelId="{4A4ADA4E-E2D5-488C-BBB4-D68040048344}" type="presOf" srcId="{94D4E106-37B4-4834-9EE1-C72CE42D46F6}" destId="{88E3F44C-AE23-49A2-803B-4FCAB7BFA202}" srcOrd="0" destOrd="0" presId="urn:microsoft.com/office/officeart/2005/8/layout/vProcess5"/>
    <dgm:cxn modelId="{492A4828-D5B5-4602-9BAB-CC6BCA332480}" type="presOf" srcId="{7CB981CF-0ACC-4F65-9292-ABDDD0D8B215}" destId="{1C73A100-CF29-4C58-BB59-20F019033918}" srcOrd="1" destOrd="0" presId="urn:microsoft.com/office/officeart/2005/8/layout/vProcess5"/>
    <dgm:cxn modelId="{5833683C-0E94-4B8A-8DDE-62294E69578F}" type="presOf" srcId="{AF74B3E7-99C4-4AE8-BD0C-B0D91F8BD420}" destId="{9C9B937E-623E-4123-AAFC-2BA49C66875B}" srcOrd="0" destOrd="0" presId="urn:microsoft.com/office/officeart/2005/8/layout/vProcess5"/>
    <dgm:cxn modelId="{DD289CF1-3190-44BF-9B37-608A0A359998}" type="presOf" srcId="{E0466E71-9FBA-4EA2-AE36-B2FE12C0E127}" destId="{D170F61B-0A1D-446A-9F0B-0BE60BB555FD}" srcOrd="0" destOrd="0" presId="urn:microsoft.com/office/officeart/2005/8/layout/vProcess5"/>
    <dgm:cxn modelId="{0E19A367-8406-46CD-93A8-F2435C6D2113}" type="presParOf" srcId="{88E3F44C-AE23-49A2-803B-4FCAB7BFA202}" destId="{F9FD64CD-A521-47C6-8207-92F6A099B13E}" srcOrd="0" destOrd="0" presId="urn:microsoft.com/office/officeart/2005/8/layout/vProcess5"/>
    <dgm:cxn modelId="{1DD141D9-8F0F-431A-AC06-6CC2978E1BF7}" type="presParOf" srcId="{88E3F44C-AE23-49A2-803B-4FCAB7BFA202}" destId="{8B5FCC21-66CF-4102-B438-ABCB9A8B45F8}" srcOrd="1" destOrd="0" presId="urn:microsoft.com/office/officeart/2005/8/layout/vProcess5"/>
    <dgm:cxn modelId="{8B0D42B6-8572-4B44-8FC9-01820AB32E35}" type="presParOf" srcId="{88E3F44C-AE23-49A2-803B-4FCAB7BFA202}" destId="{15513F4D-9C21-4917-AD5F-A617CB206F61}" srcOrd="2" destOrd="0" presId="urn:microsoft.com/office/officeart/2005/8/layout/vProcess5"/>
    <dgm:cxn modelId="{8524C24D-7ECB-4FF3-A1EB-66AE869E2C0B}" type="presParOf" srcId="{88E3F44C-AE23-49A2-803B-4FCAB7BFA202}" destId="{18FB8739-80FD-4609-9B47-5B3615EA961B}" srcOrd="3" destOrd="0" presId="urn:microsoft.com/office/officeart/2005/8/layout/vProcess5"/>
    <dgm:cxn modelId="{7C5385ED-762C-4CC8-A972-A439FD0866D9}" type="presParOf" srcId="{88E3F44C-AE23-49A2-803B-4FCAB7BFA202}" destId="{9C9B937E-623E-4123-AAFC-2BA49C66875B}" srcOrd="4" destOrd="0" presId="urn:microsoft.com/office/officeart/2005/8/layout/vProcess5"/>
    <dgm:cxn modelId="{66501A1B-4ADF-41E1-98BC-6B061ED11845}" type="presParOf" srcId="{88E3F44C-AE23-49A2-803B-4FCAB7BFA202}" destId="{D170F61B-0A1D-446A-9F0B-0BE60BB555FD}" srcOrd="5" destOrd="0" presId="urn:microsoft.com/office/officeart/2005/8/layout/vProcess5"/>
    <dgm:cxn modelId="{00E4AC49-E7A6-412E-978D-83247EC43D57}" type="presParOf" srcId="{88E3F44C-AE23-49A2-803B-4FCAB7BFA202}" destId="{1A06FF5C-F780-4DFD-B2CD-EF861FADAE28}" srcOrd="6" destOrd="0" presId="urn:microsoft.com/office/officeart/2005/8/layout/vProcess5"/>
    <dgm:cxn modelId="{FF7AF2D8-068A-4B81-BF46-C53558C2DDE9}" type="presParOf" srcId="{88E3F44C-AE23-49A2-803B-4FCAB7BFA202}" destId="{9A384AC1-6A78-4897-8307-B9212C958CBB}" srcOrd="7" destOrd="0" presId="urn:microsoft.com/office/officeart/2005/8/layout/vProcess5"/>
    <dgm:cxn modelId="{BC32B11E-2939-47BA-8361-CB3EEDE6D688}" type="presParOf" srcId="{88E3F44C-AE23-49A2-803B-4FCAB7BFA202}" destId="{1C73A100-CF29-4C58-BB59-20F019033918}" srcOrd="8" destOrd="0" presId="urn:microsoft.com/office/officeart/2005/8/layout/vProcess5"/>
    <dgm:cxn modelId="{2811DD8B-6272-4CA3-9235-8468E84BE7A5}" type="presParOf" srcId="{88E3F44C-AE23-49A2-803B-4FCAB7BFA202}" destId="{840A0671-967B-44D0-8D57-FE4D26718F18}" srcOrd="9" destOrd="0" presId="urn:microsoft.com/office/officeart/2005/8/layout/vProcess5"/>
    <dgm:cxn modelId="{92B7E66B-AEFD-42D6-8E7C-2260562E42C4}" type="presParOf" srcId="{88E3F44C-AE23-49A2-803B-4FCAB7BFA202}" destId="{654C3B5F-5EDD-49B5-8B53-23BE4CB6E299}" srcOrd="10" destOrd="0" presId="urn:microsoft.com/office/officeart/2005/8/layout/vProcess5"/>
    <dgm:cxn modelId="{686DC499-11E8-4E1F-BFF8-DBDA0EE15E61}" type="presParOf" srcId="{88E3F44C-AE23-49A2-803B-4FCAB7BFA202}" destId="{1107A1CD-CFA5-4372-89E9-938C518E489B}" srcOrd="11"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E083C9-2375-4717-BC2D-AA8894239191}" type="doc">
      <dgm:prSet loTypeId="urn:microsoft.com/office/officeart/2005/8/layout/hierarchy6" loCatId="hierarchy" qsTypeId="urn:microsoft.com/office/officeart/2005/8/quickstyle/simple4" qsCatId="simple" csTypeId="urn:microsoft.com/office/officeart/2005/8/colors/accent1_1" csCatId="accent1" phldr="1"/>
      <dgm:spPr/>
      <dgm:t>
        <a:bodyPr/>
        <a:lstStyle/>
        <a:p>
          <a:endParaRPr lang="es-CL"/>
        </a:p>
      </dgm:t>
    </dgm:pt>
    <dgm:pt modelId="{68640A3A-3571-4C08-91CC-9D9D57D3F942}">
      <dgm:prSet phldrT="[Texto]"/>
      <dgm:spPr/>
      <dgm:t>
        <a:bodyPr/>
        <a:lstStyle/>
        <a:p>
          <a:r>
            <a:rPr lang="es-CL" dirty="0" smtClean="0"/>
            <a:t>Modelos</a:t>
          </a:r>
          <a:endParaRPr lang="es-CL" dirty="0"/>
        </a:p>
      </dgm:t>
    </dgm:pt>
    <dgm:pt modelId="{912C61B9-78B7-40B6-AE10-03DAB4067A5D}" type="parTrans" cxnId="{B308FD10-8C39-48BC-AFFF-6F45F0EB541C}">
      <dgm:prSet/>
      <dgm:spPr/>
      <dgm:t>
        <a:bodyPr/>
        <a:lstStyle/>
        <a:p>
          <a:endParaRPr lang="es-CL"/>
        </a:p>
      </dgm:t>
    </dgm:pt>
    <dgm:pt modelId="{1A625121-0E4E-4DC7-9CC3-EA799CA8FD98}" type="sibTrans" cxnId="{B308FD10-8C39-48BC-AFFF-6F45F0EB541C}">
      <dgm:prSet/>
      <dgm:spPr/>
      <dgm:t>
        <a:bodyPr/>
        <a:lstStyle/>
        <a:p>
          <a:endParaRPr lang="es-CL"/>
        </a:p>
      </dgm:t>
    </dgm:pt>
    <dgm:pt modelId="{0E74716D-8A87-4FAC-8734-2A29E141A675}">
      <dgm:prSet phldrT="[Texto]"/>
      <dgm:spPr/>
      <dgm:t>
        <a:bodyPr/>
        <a:lstStyle/>
        <a:p>
          <a:r>
            <a:rPr lang="es-CL" dirty="0" smtClean="0"/>
            <a:t>Modelos Supervisados</a:t>
          </a:r>
          <a:endParaRPr lang="es-CL" dirty="0"/>
        </a:p>
      </dgm:t>
    </dgm:pt>
    <dgm:pt modelId="{FBF67EED-8833-4A5F-9A3D-962B29362982}" type="parTrans" cxnId="{DB1E7E49-72CA-4DA2-BA2A-AA22DC765A65}">
      <dgm:prSet/>
      <dgm:spPr/>
      <dgm:t>
        <a:bodyPr/>
        <a:lstStyle/>
        <a:p>
          <a:endParaRPr lang="es-CL"/>
        </a:p>
      </dgm:t>
    </dgm:pt>
    <dgm:pt modelId="{2CCE68FA-0F1F-4D77-B29B-27448F1BDEF0}" type="sibTrans" cxnId="{DB1E7E49-72CA-4DA2-BA2A-AA22DC765A65}">
      <dgm:prSet/>
      <dgm:spPr/>
      <dgm:t>
        <a:bodyPr/>
        <a:lstStyle/>
        <a:p>
          <a:endParaRPr lang="es-CL"/>
        </a:p>
      </dgm:t>
    </dgm:pt>
    <dgm:pt modelId="{3E1425AC-807C-4ADC-B1D4-C2421CD58239}">
      <dgm:prSet phldrT="[Texto]"/>
      <dgm:spPr/>
      <dgm:t>
        <a:bodyPr/>
        <a:lstStyle/>
        <a:p>
          <a:r>
            <a:rPr lang="es-CL" dirty="0" smtClean="0"/>
            <a:t>Clasificación</a:t>
          </a:r>
          <a:endParaRPr lang="es-CL" dirty="0"/>
        </a:p>
      </dgm:t>
    </dgm:pt>
    <dgm:pt modelId="{8A0595EC-8742-406D-B690-2E922143FAB9}" type="parTrans" cxnId="{5CB15720-75C5-4AD3-B353-31FF35B0EB96}">
      <dgm:prSet/>
      <dgm:spPr/>
      <dgm:t>
        <a:bodyPr/>
        <a:lstStyle/>
        <a:p>
          <a:endParaRPr lang="es-CL"/>
        </a:p>
      </dgm:t>
    </dgm:pt>
    <dgm:pt modelId="{810B117E-8EA2-47C7-8A3A-8AB89BCD81A0}" type="sibTrans" cxnId="{5CB15720-75C5-4AD3-B353-31FF35B0EB96}">
      <dgm:prSet/>
      <dgm:spPr/>
      <dgm:t>
        <a:bodyPr/>
        <a:lstStyle/>
        <a:p>
          <a:endParaRPr lang="es-CL"/>
        </a:p>
      </dgm:t>
    </dgm:pt>
    <dgm:pt modelId="{EDD28BCE-8CBA-43AE-8B5C-8E68C9934E45}">
      <dgm:prSet phldrT="[Texto]"/>
      <dgm:spPr/>
      <dgm:t>
        <a:bodyPr/>
        <a:lstStyle/>
        <a:p>
          <a:r>
            <a:rPr lang="es-CL" dirty="0" smtClean="0"/>
            <a:t>Regresión</a:t>
          </a:r>
          <a:endParaRPr lang="es-CL" dirty="0"/>
        </a:p>
      </dgm:t>
    </dgm:pt>
    <dgm:pt modelId="{F0947D9F-FA94-46D3-AC06-0980F9FA4987}" type="parTrans" cxnId="{A035BA0D-7AC0-4B17-BBA6-4E6EAD5CF49E}">
      <dgm:prSet/>
      <dgm:spPr/>
      <dgm:t>
        <a:bodyPr/>
        <a:lstStyle/>
        <a:p>
          <a:endParaRPr lang="es-CL"/>
        </a:p>
      </dgm:t>
    </dgm:pt>
    <dgm:pt modelId="{1D70573F-430A-4981-85D6-BEBE4FD1100C}" type="sibTrans" cxnId="{A035BA0D-7AC0-4B17-BBA6-4E6EAD5CF49E}">
      <dgm:prSet/>
      <dgm:spPr/>
      <dgm:t>
        <a:bodyPr/>
        <a:lstStyle/>
        <a:p>
          <a:endParaRPr lang="es-CL"/>
        </a:p>
      </dgm:t>
    </dgm:pt>
    <dgm:pt modelId="{47CB3B70-0952-4511-8249-A6E79B228C68}">
      <dgm:prSet phldrT="[Texto]"/>
      <dgm:spPr/>
      <dgm:t>
        <a:bodyPr/>
        <a:lstStyle/>
        <a:p>
          <a:r>
            <a:rPr lang="es-CL" dirty="0" smtClean="0"/>
            <a:t>Modelos no supervisados</a:t>
          </a:r>
          <a:endParaRPr lang="es-CL" dirty="0"/>
        </a:p>
      </dgm:t>
    </dgm:pt>
    <dgm:pt modelId="{F0D4EE85-82AA-4D32-9BE3-26913AFDCCDC}" type="parTrans" cxnId="{D28F31BD-3320-4C5D-A457-8EA37F58E7A8}">
      <dgm:prSet/>
      <dgm:spPr/>
      <dgm:t>
        <a:bodyPr/>
        <a:lstStyle/>
        <a:p>
          <a:endParaRPr lang="es-CL"/>
        </a:p>
      </dgm:t>
    </dgm:pt>
    <dgm:pt modelId="{DD0B146D-E100-4EAE-AED3-366D2EB4FBA5}" type="sibTrans" cxnId="{D28F31BD-3320-4C5D-A457-8EA37F58E7A8}">
      <dgm:prSet/>
      <dgm:spPr/>
      <dgm:t>
        <a:bodyPr/>
        <a:lstStyle/>
        <a:p>
          <a:endParaRPr lang="es-CL"/>
        </a:p>
      </dgm:t>
    </dgm:pt>
    <dgm:pt modelId="{ADA8C08F-B610-498E-835F-3B047234B6C3}">
      <dgm:prSet/>
      <dgm:spPr/>
      <dgm:t>
        <a:bodyPr/>
        <a:lstStyle/>
        <a:p>
          <a:r>
            <a:rPr lang="es-CL" dirty="0" smtClean="0"/>
            <a:t>Segmentación </a:t>
          </a:r>
          <a:r>
            <a:rPr lang="es-CL" dirty="0" err="1" smtClean="0"/>
            <a:t>Clustering</a:t>
          </a:r>
          <a:endParaRPr lang="es-CL" dirty="0"/>
        </a:p>
      </dgm:t>
    </dgm:pt>
    <dgm:pt modelId="{7F9693A5-05E9-4721-97A8-D29B98957D79}" type="parTrans" cxnId="{CA1FD8E8-4E93-490D-B7E1-5C44641F8D25}">
      <dgm:prSet/>
      <dgm:spPr/>
      <dgm:t>
        <a:bodyPr/>
        <a:lstStyle/>
        <a:p>
          <a:endParaRPr lang="es-CL"/>
        </a:p>
      </dgm:t>
    </dgm:pt>
    <dgm:pt modelId="{2DF2F6A8-359F-4594-BFC0-72B6C71922D7}" type="sibTrans" cxnId="{CA1FD8E8-4E93-490D-B7E1-5C44641F8D25}">
      <dgm:prSet/>
      <dgm:spPr/>
      <dgm:t>
        <a:bodyPr/>
        <a:lstStyle/>
        <a:p>
          <a:endParaRPr lang="es-CL"/>
        </a:p>
      </dgm:t>
    </dgm:pt>
    <dgm:pt modelId="{E4629454-E8BC-44AA-B4B5-5B65438811F4}">
      <dgm:prSet/>
      <dgm:spPr/>
      <dgm:t>
        <a:bodyPr/>
        <a:lstStyle/>
        <a:p>
          <a:r>
            <a:rPr lang="es-CL" dirty="0" smtClean="0"/>
            <a:t>Reglas de Asociación</a:t>
          </a:r>
          <a:endParaRPr lang="es-CL" dirty="0"/>
        </a:p>
      </dgm:t>
    </dgm:pt>
    <dgm:pt modelId="{F1C8E26E-F413-44B3-99EC-A8A60B893973}" type="parTrans" cxnId="{025B4426-BDCC-4C44-AB03-88A6527F0A2C}">
      <dgm:prSet/>
      <dgm:spPr/>
      <dgm:t>
        <a:bodyPr/>
        <a:lstStyle/>
        <a:p>
          <a:endParaRPr lang="es-CL"/>
        </a:p>
      </dgm:t>
    </dgm:pt>
    <dgm:pt modelId="{D868F48A-F2B4-41E2-A982-C948C2EE3F58}" type="sibTrans" cxnId="{025B4426-BDCC-4C44-AB03-88A6527F0A2C}">
      <dgm:prSet/>
      <dgm:spPr/>
      <dgm:t>
        <a:bodyPr/>
        <a:lstStyle/>
        <a:p>
          <a:endParaRPr lang="es-CL"/>
        </a:p>
      </dgm:t>
    </dgm:pt>
    <dgm:pt modelId="{0644E1AE-30E0-4800-80EF-A864E39DF263}">
      <dgm:prSet/>
      <dgm:spPr/>
      <dgm:t>
        <a:bodyPr/>
        <a:lstStyle/>
        <a:p>
          <a:r>
            <a:rPr lang="es-CL" dirty="0" smtClean="0"/>
            <a:t>Correlación</a:t>
          </a:r>
          <a:endParaRPr lang="es-CL" dirty="0"/>
        </a:p>
      </dgm:t>
    </dgm:pt>
    <dgm:pt modelId="{6BBA420F-65D5-4A33-A50F-127333A26EF7}" type="parTrans" cxnId="{A404CA06-7EA4-4065-B7C4-B37399A90AA2}">
      <dgm:prSet/>
      <dgm:spPr/>
      <dgm:t>
        <a:bodyPr/>
        <a:lstStyle/>
        <a:p>
          <a:endParaRPr lang="es-CL"/>
        </a:p>
      </dgm:t>
    </dgm:pt>
    <dgm:pt modelId="{BC6AA999-1ADC-44EA-BF8A-8209C7EF5955}" type="sibTrans" cxnId="{A404CA06-7EA4-4065-B7C4-B37399A90AA2}">
      <dgm:prSet/>
      <dgm:spPr/>
      <dgm:t>
        <a:bodyPr/>
        <a:lstStyle/>
        <a:p>
          <a:endParaRPr lang="es-CL"/>
        </a:p>
      </dgm:t>
    </dgm:pt>
    <dgm:pt modelId="{532F6F3D-82EC-4A64-A251-E6632DCEB64F}" type="pres">
      <dgm:prSet presAssocID="{86E083C9-2375-4717-BC2D-AA8894239191}" presName="mainComposite" presStyleCnt="0">
        <dgm:presLayoutVars>
          <dgm:chPref val="1"/>
          <dgm:dir/>
          <dgm:animOne val="branch"/>
          <dgm:animLvl val="lvl"/>
          <dgm:resizeHandles val="exact"/>
        </dgm:presLayoutVars>
      </dgm:prSet>
      <dgm:spPr/>
      <dgm:t>
        <a:bodyPr/>
        <a:lstStyle/>
        <a:p>
          <a:endParaRPr lang="es-ES_tradnl"/>
        </a:p>
      </dgm:t>
    </dgm:pt>
    <dgm:pt modelId="{2B9E0D88-E10A-48E6-A3A8-C3557DA7097D}" type="pres">
      <dgm:prSet presAssocID="{86E083C9-2375-4717-BC2D-AA8894239191}" presName="hierFlow" presStyleCnt="0"/>
      <dgm:spPr/>
      <dgm:t>
        <a:bodyPr/>
        <a:lstStyle/>
        <a:p>
          <a:endParaRPr lang="es-ES_tradnl"/>
        </a:p>
      </dgm:t>
    </dgm:pt>
    <dgm:pt modelId="{3B20C4D9-8D9D-4E8A-903C-FB3977FA167A}" type="pres">
      <dgm:prSet presAssocID="{86E083C9-2375-4717-BC2D-AA8894239191}" presName="hierChild1" presStyleCnt="0">
        <dgm:presLayoutVars>
          <dgm:chPref val="1"/>
          <dgm:animOne val="branch"/>
          <dgm:animLvl val="lvl"/>
        </dgm:presLayoutVars>
      </dgm:prSet>
      <dgm:spPr/>
      <dgm:t>
        <a:bodyPr/>
        <a:lstStyle/>
        <a:p>
          <a:endParaRPr lang="es-ES_tradnl"/>
        </a:p>
      </dgm:t>
    </dgm:pt>
    <dgm:pt modelId="{002C856B-31DB-4215-86D4-9F4431C31BA2}" type="pres">
      <dgm:prSet presAssocID="{68640A3A-3571-4C08-91CC-9D9D57D3F942}" presName="Name14" presStyleCnt="0"/>
      <dgm:spPr/>
      <dgm:t>
        <a:bodyPr/>
        <a:lstStyle/>
        <a:p>
          <a:endParaRPr lang="es-ES_tradnl"/>
        </a:p>
      </dgm:t>
    </dgm:pt>
    <dgm:pt modelId="{E87FDC97-FA03-4905-B7B8-76E465FD1DB2}" type="pres">
      <dgm:prSet presAssocID="{68640A3A-3571-4C08-91CC-9D9D57D3F942}" presName="level1Shape" presStyleLbl="node0" presStyleIdx="0" presStyleCnt="1">
        <dgm:presLayoutVars>
          <dgm:chPref val="3"/>
        </dgm:presLayoutVars>
      </dgm:prSet>
      <dgm:spPr/>
      <dgm:t>
        <a:bodyPr/>
        <a:lstStyle/>
        <a:p>
          <a:endParaRPr lang="es-ES_tradnl"/>
        </a:p>
      </dgm:t>
    </dgm:pt>
    <dgm:pt modelId="{C346E573-B504-4C89-96CB-C1C2CCF90E5F}" type="pres">
      <dgm:prSet presAssocID="{68640A3A-3571-4C08-91CC-9D9D57D3F942}" presName="hierChild2" presStyleCnt="0"/>
      <dgm:spPr/>
      <dgm:t>
        <a:bodyPr/>
        <a:lstStyle/>
        <a:p>
          <a:endParaRPr lang="es-ES_tradnl"/>
        </a:p>
      </dgm:t>
    </dgm:pt>
    <dgm:pt modelId="{7DE04B8C-224B-4B2C-8A82-A8CD12DC84AF}" type="pres">
      <dgm:prSet presAssocID="{FBF67EED-8833-4A5F-9A3D-962B29362982}" presName="Name19" presStyleLbl="parChTrans1D2" presStyleIdx="0" presStyleCnt="2"/>
      <dgm:spPr/>
      <dgm:t>
        <a:bodyPr/>
        <a:lstStyle/>
        <a:p>
          <a:endParaRPr lang="es-ES_tradnl"/>
        </a:p>
      </dgm:t>
    </dgm:pt>
    <dgm:pt modelId="{FFF7BE91-A521-46AC-800D-579F1635B500}" type="pres">
      <dgm:prSet presAssocID="{0E74716D-8A87-4FAC-8734-2A29E141A675}" presName="Name21" presStyleCnt="0"/>
      <dgm:spPr/>
      <dgm:t>
        <a:bodyPr/>
        <a:lstStyle/>
        <a:p>
          <a:endParaRPr lang="es-ES_tradnl"/>
        </a:p>
      </dgm:t>
    </dgm:pt>
    <dgm:pt modelId="{FF16C84E-6E04-4C4D-A78F-171E19C70943}" type="pres">
      <dgm:prSet presAssocID="{0E74716D-8A87-4FAC-8734-2A29E141A675}" presName="level2Shape" presStyleLbl="node2" presStyleIdx="0" presStyleCnt="2"/>
      <dgm:spPr/>
      <dgm:t>
        <a:bodyPr/>
        <a:lstStyle/>
        <a:p>
          <a:endParaRPr lang="es-ES_tradnl"/>
        </a:p>
      </dgm:t>
    </dgm:pt>
    <dgm:pt modelId="{4F35E53C-1C7F-4B0C-91F6-475CC801FFC8}" type="pres">
      <dgm:prSet presAssocID="{0E74716D-8A87-4FAC-8734-2A29E141A675}" presName="hierChild3" presStyleCnt="0"/>
      <dgm:spPr/>
      <dgm:t>
        <a:bodyPr/>
        <a:lstStyle/>
        <a:p>
          <a:endParaRPr lang="es-ES_tradnl"/>
        </a:p>
      </dgm:t>
    </dgm:pt>
    <dgm:pt modelId="{8D076263-5415-424F-82F8-5661707ECE13}" type="pres">
      <dgm:prSet presAssocID="{8A0595EC-8742-406D-B690-2E922143FAB9}" presName="Name19" presStyleLbl="parChTrans1D3" presStyleIdx="0" presStyleCnt="5"/>
      <dgm:spPr/>
      <dgm:t>
        <a:bodyPr/>
        <a:lstStyle/>
        <a:p>
          <a:endParaRPr lang="es-ES_tradnl"/>
        </a:p>
      </dgm:t>
    </dgm:pt>
    <dgm:pt modelId="{D10C35DA-121E-4AEC-A3D3-FD281DCAE68D}" type="pres">
      <dgm:prSet presAssocID="{3E1425AC-807C-4ADC-B1D4-C2421CD58239}" presName="Name21" presStyleCnt="0"/>
      <dgm:spPr/>
      <dgm:t>
        <a:bodyPr/>
        <a:lstStyle/>
        <a:p>
          <a:endParaRPr lang="es-ES_tradnl"/>
        </a:p>
      </dgm:t>
    </dgm:pt>
    <dgm:pt modelId="{445DC6CB-BF8E-4B4E-B095-5B5B5A89C123}" type="pres">
      <dgm:prSet presAssocID="{3E1425AC-807C-4ADC-B1D4-C2421CD58239}" presName="level2Shape" presStyleLbl="node3" presStyleIdx="0" presStyleCnt="5"/>
      <dgm:spPr/>
      <dgm:t>
        <a:bodyPr/>
        <a:lstStyle/>
        <a:p>
          <a:endParaRPr lang="es-ES_tradnl"/>
        </a:p>
      </dgm:t>
    </dgm:pt>
    <dgm:pt modelId="{CD244252-5940-404E-BB11-37FFF0C18363}" type="pres">
      <dgm:prSet presAssocID="{3E1425AC-807C-4ADC-B1D4-C2421CD58239}" presName="hierChild3" presStyleCnt="0"/>
      <dgm:spPr/>
      <dgm:t>
        <a:bodyPr/>
        <a:lstStyle/>
        <a:p>
          <a:endParaRPr lang="es-ES_tradnl"/>
        </a:p>
      </dgm:t>
    </dgm:pt>
    <dgm:pt modelId="{EA67EB90-E4ED-41FD-A43F-93693A67CC3B}" type="pres">
      <dgm:prSet presAssocID="{F0947D9F-FA94-46D3-AC06-0980F9FA4987}" presName="Name19" presStyleLbl="parChTrans1D3" presStyleIdx="1" presStyleCnt="5"/>
      <dgm:spPr/>
      <dgm:t>
        <a:bodyPr/>
        <a:lstStyle/>
        <a:p>
          <a:endParaRPr lang="es-ES_tradnl"/>
        </a:p>
      </dgm:t>
    </dgm:pt>
    <dgm:pt modelId="{4FAD4307-273D-443A-ACDE-793119F89E28}" type="pres">
      <dgm:prSet presAssocID="{EDD28BCE-8CBA-43AE-8B5C-8E68C9934E45}" presName="Name21" presStyleCnt="0"/>
      <dgm:spPr/>
      <dgm:t>
        <a:bodyPr/>
        <a:lstStyle/>
        <a:p>
          <a:endParaRPr lang="es-ES_tradnl"/>
        </a:p>
      </dgm:t>
    </dgm:pt>
    <dgm:pt modelId="{13BDBF1B-579A-4A03-8325-9137760789BA}" type="pres">
      <dgm:prSet presAssocID="{EDD28BCE-8CBA-43AE-8B5C-8E68C9934E45}" presName="level2Shape" presStyleLbl="node3" presStyleIdx="1" presStyleCnt="5"/>
      <dgm:spPr/>
      <dgm:t>
        <a:bodyPr/>
        <a:lstStyle/>
        <a:p>
          <a:endParaRPr lang="es-ES_tradnl"/>
        </a:p>
      </dgm:t>
    </dgm:pt>
    <dgm:pt modelId="{5E74F26E-B435-4EA0-8887-62C602AB0AD6}" type="pres">
      <dgm:prSet presAssocID="{EDD28BCE-8CBA-43AE-8B5C-8E68C9934E45}" presName="hierChild3" presStyleCnt="0"/>
      <dgm:spPr/>
      <dgm:t>
        <a:bodyPr/>
        <a:lstStyle/>
        <a:p>
          <a:endParaRPr lang="es-ES_tradnl"/>
        </a:p>
      </dgm:t>
    </dgm:pt>
    <dgm:pt modelId="{17F1D44F-C8EE-4B3A-A07D-4CD7DD1E280A}" type="pres">
      <dgm:prSet presAssocID="{F0D4EE85-82AA-4D32-9BE3-26913AFDCCDC}" presName="Name19" presStyleLbl="parChTrans1D2" presStyleIdx="1" presStyleCnt="2"/>
      <dgm:spPr/>
      <dgm:t>
        <a:bodyPr/>
        <a:lstStyle/>
        <a:p>
          <a:endParaRPr lang="es-ES_tradnl"/>
        </a:p>
      </dgm:t>
    </dgm:pt>
    <dgm:pt modelId="{F2319317-F54D-4B36-B6F8-1E6639800018}" type="pres">
      <dgm:prSet presAssocID="{47CB3B70-0952-4511-8249-A6E79B228C68}" presName="Name21" presStyleCnt="0"/>
      <dgm:spPr/>
      <dgm:t>
        <a:bodyPr/>
        <a:lstStyle/>
        <a:p>
          <a:endParaRPr lang="es-ES_tradnl"/>
        </a:p>
      </dgm:t>
    </dgm:pt>
    <dgm:pt modelId="{6FFD9F21-5D76-4E16-8DB8-2629DD902C39}" type="pres">
      <dgm:prSet presAssocID="{47CB3B70-0952-4511-8249-A6E79B228C68}" presName="level2Shape" presStyleLbl="node2" presStyleIdx="1" presStyleCnt="2"/>
      <dgm:spPr/>
      <dgm:t>
        <a:bodyPr/>
        <a:lstStyle/>
        <a:p>
          <a:endParaRPr lang="es-ES_tradnl"/>
        </a:p>
      </dgm:t>
    </dgm:pt>
    <dgm:pt modelId="{A3607A54-5447-4F79-8BF7-8A386B60F292}" type="pres">
      <dgm:prSet presAssocID="{47CB3B70-0952-4511-8249-A6E79B228C68}" presName="hierChild3" presStyleCnt="0"/>
      <dgm:spPr/>
      <dgm:t>
        <a:bodyPr/>
        <a:lstStyle/>
        <a:p>
          <a:endParaRPr lang="es-ES_tradnl"/>
        </a:p>
      </dgm:t>
    </dgm:pt>
    <dgm:pt modelId="{B6A732E9-B267-4CFE-A2B7-A83AEFCAE6CF}" type="pres">
      <dgm:prSet presAssocID="{7F9693A5-05E9-4721-97A8-D29B98957D79}" presName="Name19" presStyleLbl="parChTrans1D3" presStyleIdx="2" presStyleCnt="5"/>
      <dgm:spPr/>
      <dgm:t>
        <a:bodyPr/>
        <a:lstStyle/>
        <a:p>
          <a:endParaRPr lang="es-ES_tradnl"/>
        </a:p>
      </dgm:t>
    </dgm:pt>
    <dgm:pt modelId="{12D39C47-5F89-41B0-9F77-21037771D028}" type="pres">
      <dgm:prSet presAssocID="{ADA8C08F-B610-498E-835F-3B047234B6C3}" presName="Name21" presStyleCnt="0"/>
      <dgm:spPr/>
      <dgm:t>
        <a:bodyPr/>
        <a:lstStyle/>
        <a:p>
          <a:endParaRPr lang="es-ES_tradnl"/>
        </a:p>
      </dgm:t>
    </dgm:pt>
    <dgm:pt modelId="{89A96556-3CC2-4C91-B310-B94B56293E3F}" type="pres">
      <dgm:prSet presAssocID="{ADA8C08F-B610-498E-835F-3B047234B6C3}" presName="level2Shape" presStyleLbl="node3" presStyleIdx="2" presStyleCnt="5"/>
      <dgm:spPr/>
      <dgm:t>
        <a:bodyPr/>
        <a:lstStyle/>
        <a:p>
          <a:endParaRPr lang="es-ES_tradnl"/>
        </a:p>
      </dgm:t>
    </dgm:pt>
    <dgm:pt modelId="{9A3AC0B1-C8CA-4863-8634-0A753E4C9BBF}" type="pres">
      <dgm:prSet presAssocID="{ADA8C08F-B610-498E-835F-3B047234B6C3}" presName="hierChild3" presStyleCnt="0"/>
      <dgm:spPr/>
      <dgm:t>
        <a:bodyPr/>
        <a:lstStyle/>
        <a:p>
          <a:endParaRPr lang="es-ES_tradnl"/>
        </a:p>
      </dgm:t>
    </dgm:pt>
    <dgm:pt modelId="{EFBB27A9-4E7C-447B-8E67-92E780C65750}" type="pres">
      <dgm:prSet presAssocID="{F1C8E26E-F413-44B3-99EC-A8A60B893973}" presName="Name19" presStyleLbl="parChTrans1D3" presStyleIdx="3" presStyleCnt="5"/>
      <dgm:spPr/>
      <dgm:t>
        <a:bodyPr/>
        <a:lstStyle/>
        <a:p>
          <a:endParaRPr lang="es-ES_tradnl"/>
        </a:p>
      </dgm:t>
    </dgm:pt>
    <dgm:pt modelId="{59ECDFDA-7C99-4578-8152-A5F3581CDA25}" type="pres">
      <dgm:prSet presAssocID="{E4629454-E8BC-44AA-B4B5-5B65438811F4}" presName="Name21" presStyleCnt="0"/>
      <dgm:spPr/>
      <dgm:t>
        <a:bodyPr/>
        <a:lstStyle/>
        <a:p>
          <a:endParaRPr lang="es-ES_tradnl"/>
        </a:p>
      </dgm:t>
    </dgm:pt>
    <dgm:pt modelId="{F34AFFE9-1A2D-433E-8F45-DC2B710D4DB8}" type="pres">
      <dgm:prSet presAssocID="{E4629454-E8BC-44AA-B4B5-5B65438811F4}" presName="level2Shape" presStyleLbl="node3" presStyleIdx="3" presStyleCnt="5"/>
      <dgm:spPr/>
      <dgm:t>
        <a:bodyPr/>
        <a:lstStyle/>
        <a:p>
          <a:endParaRPr lang="es-ES_tradnl"/>
        </a:p>
      </dgm:t>
    </dgm:pt>
    <dgm:pt modelId="{F5B4FD77-8134-40B4-A7AC-EF2C218016EA}" type="pres">
      <dgm:prSet presAssocID="{E4629454-E8BC-44AA-B4B5-5B65438811F4}" presName="hierChild3" presStyleCnt="0"/>
      <dgm:spPr/>
      <dgm:t>
        <a:bodyPr/>
        <a:lstStyle/>
        <a:p>
          <a:endParaRPr lang="es-ES_tradnl"/>
        </a:p>
      </dgm:t>
    </dgm:pt>
    <dgm:pt modelId="{C7B86DE1-47AB-4CAC-BCCC-6D38B7F79A2B}" type="pres">
      <dgm:prSet presAssocID="{6BBA420F-65D5-4A33-A50F-127333A26EF7}" presName="Name19" presStyleLbl="parChTrans1D3" presStyleIdx="4" presStyleCnt="5"/>
      <dgm:spPr/>
      <dgm:t>
        <a:bodyPr/>
        <a:lstStyle/>
        <a:p>
          <a:endParaRPr lang="es-ES_tradnl"/>
        </a:p>
      </dgm:t>
    </dgm:pt>
    <dgm:pt modelId="{68408261-455C-49AD-AF44-6169F0D5D3C8}" type="pres">
      <dgm:prSet presAssocID="{0644E1AE-30E0-4800-80EF-A864E39DF263}" presName="Name21" presStyleCnt="0"/>
      <dgm:spPr/>
      <dgm:t>
        <a:bodyPr/>
        <a:lstStyle/>
        <a:p>
          <a:endParaRPr lang="es-ES_tradnl"/>
        </a:p>
      </dgm:t>
    </dgm:pt>
    <dgm:pt modelId="{AB3AE41D-2CEF-40E3-9AC0-8DE9A573DEF2}" type="pres">
      <dgm:prSet presAssocID="{0644E1AE-30E0-4800-80EF-A864E39DF263}" presName="level2Shape" presStyleLbl="node3" presStyleIdx="4" presStyleCnt="5"/>
      <dgm:spPr/>
      <dgm:t>
        <a:bodyPr/>
        <a:lstStyle/>
        <a:p>
          <a:endParaRPr lang="es-ES_tradnl"/>
        </a:p>
      </dgm:t>
    </dgm:pt>
    <dgm:pt modelId="{68DCFF59-51B5-4C22-9703-9114BCFCBA79}" type="pres">
      <dgm:prSet presAssocID="{0644E1AE-30E0-4800-80EF-A864E39DF263}" presName="hierChild3" presStyleCnt="0"/>
      <dgm:spPr/>
      <dgm:t>
        <a:bodyPr/>
        <a:lstStyle/>
        <a:p>
          <a:endParaRPr lang="es-ES_tradnl"/>
        </a:p>
      </dgm:t>
    </dgm:pt>
    <dgm:pt modelId="{B74EAEBF-A0B7-4E68-8D91-16D299E332E8}" type="pres">
      <dgm:prSet presAssocID="{86E083C9-2375-4717-BC2D-AA8894239191}" presName="bgShapesFlow" presStyleCnt="0"/>
      <dgm:spPr/>
      <dgm:t>
        <a:bodyPr/>
        <a:lstStyle/>
        <a:p>
          <a:endParaRPr lang="es-ES_tradnl"/>
        </a:p>
      </dgm:t>
    </dgm:pt>
  </dgm:ptLst>
  <dgm:cxnLst>
    <dgm:cxn modelId="{B308FD10-8C39-48BC-AFFF-6F45F0EB541C}" srcId="{86E083C9-2375-4717-BC2D-AA8894239191}" destId="{68640A3A-3571-4C08-91CC-9D9D57D3F942}" srcOrd="0" destOrd="0" parTransId="{912C61B9-78B7-40B6-AE10-03DAB4067A5D}" sibTransId="{1A625121-0E4E-4DC7-9CC3-EA799CA8FD98}"/>
    <dgm:cxn modelId="{9D733E1F-6D5F-4087-A2ED-F29575CD18B0}" type="presOf" srcId="{47CB3B70-0952-4511-8249-A6E79B228C68}" destId="{6FFD9F21-5D76-4E16-8DB8-2629DD902C39}" srcOrd="0" destOrd="0" presId="urn:microsoft.com/office/officeart/2005/8/layout/hierarchy6"/>
    <dgm:cxn modelId="{FDF9DF41-91CF-40CD-8C11-702B9C82DD34}" type="presOf" srcId="{8A0595EC-8742-406D-B690-2E922143FAB9}" destId="{8D076263-5415-424F-82F8-5661707ECE13}" srcOrd="0" destOrd="0" presId="urn:microsoft.com/office/officeart/2005/8/layout/hierarchy6"/>
    <dgm:cxn modelId="{025B4426-BDCC-4C44-AB03-88A6527F0A2C}" srcId="{47CB3B70-0952-4511-8249-A6E79B228C68}" destId="{E4629454-E8BC-44AA-B4B5-5B65438811F4}" srcOrd="1" destOrd="0" parTransId="{F1C8E26E-F413-44B3-99EC-A8A60B893973}" sibTransId="{D868F48A-F2B4-41E2-A982-C948C2EE3F58}"/>
    <dgm:cxn modelId="{D06927E7-10F9-4627-B4A7-CBB3AAABDFE4}" type="presOf" srcId="{EDD28BCE-8CBA-43AE-8B5C-8E68C9934E45}" destId="{13BDBF1B-579A-4A03-8325-9137760789BA}" srcOrd="0" destOrd="0" presId="urn:microsoft.com/office/officeart/2005/8/layout/hierarchy6"/>
    <dgm:cxn modelId="{8C68FFD7-B97D-4AD9-825E-FAF4F86F6F3E}" type="presOf" srcId="{F0D4EE85-82AA-4D32-9BE3-26913AFDCCDC}" destId="{17F1D44F-C8EE-4B3A-A07D-4CD7DD1E280A}" srcOrd="0" destOrd="0" presId="urn:microsoft.com/office/officeart/2005/8/layout/hierarchy6"/>
    <dgm:cxn modelId="{16776EBA-9F5C-4150-9F43-5283C19BE542}" type="presOf" srcId="{F1C8E26E-F413-44B3-99EC-A8A60B893973}" destId="{EFBB27A9-4E7C-447B-8E67-92E780C65750}" srcOrd="0" destOrd="0" presId="urn:microsoft.com/office/officeart/2005/8/layout/hierarchy6"/>
    <dgm:cxn modelId="{B5050DA4-0A8F-4611-9532-F120A9C4D5F7}" type="presOf" srcId="{FBF67EED-8833-4A5F-9A3D-962B29362982}" destId="{7DE04B8C-224B-4B2C-8A82-A8CD12DC84AF}" srcOrd="0" destOrd="0" presId="urn:microsoft.com/office/officeart/2005/8/layout/hierarchy6"/>
    <dgm:cxn modelId="{5BF7C81F-3028-4CD8-AAB3-D1E125C9A19A}" type="presOf" srcId="{E4629454-E8BC-44AA-B4B5-5B65438811F4}" destId="{F34AFFE9-1A2D-433E-8F45-DC2B710D4DB8}" srcOrd="0" destOrd="0" presId="urn:microsoft.com/office/officeart/2005/8/layout/hierarchy6"/>
    <dgm:cxn modelId="{CA1FD8E8-4E93-490D-B7E1-5C44641F8D25}" srcId="{47CB3B70-0952-4511-8249-A6E79B228C68}" destId="{ADA8C08F-B610-498E-835F-3B047234B6C3}" srcOrd="0" destOrd="0" parTransId="{7F9693A5-05E9-4721-97A8-D29B98957D79}" sibTransId="{2DF2F6A8-359F-4594-BFC0-72B6C71922D7}"/>
    <dgm:cxn modelId="{B945CB65-677A-446D-AAA5-D9CE6C1D6641}" type="presOf" srcId="{0E74716D-8A87-4FAC-8734-2A29E141A675}" destId="{FF16C84E-6E04-4C4D-A78F-171E19C70943}" srcOrd="0" destOrd="0" presId="urn:microsoft.com/office/officeart/2005/8/layout/hierarchy6"/>
    <dgm:cxn modelId="{C48F328D-176D-4528-800F-608BCF265929}" type="presOf" srcId="{F0947D9F-FA94-46D3-AC06-0980F9FA4987}" destId="{EA67EB90-E4ED-41FD-A43F-93693A67CC3B}" srcOrd="0" destOrd="0" presId="urn:microsoft.com/office/officeart/2005/8/layout/hierarchy6"/>
    <dgm:cxn modelId="{9F0E9F31-30EC-4284-894E-18B71B50BE07}" type="presOf" srcId="{0644E1AE-30E0-4800-80EF-A864E39DF263}" destId="{AB3AE41D-2CEF-40E3-9AC0-8DE9A573DEF2}" srcOrd="0" destOrd="0" presId="urn:microsoft.com/office/officeart/2005/8/layout/hierarchy6"/>
    <dgm:cxn modelId="{DB1E7E49-72CA-4DA2-BA2A-AA22DC765A65}" srcId="{68640A3A-3571-4C08-91CC-9D9D57D3F942}" destId="{0E74716D-8A87-4FAC-8734-2A29E141A675}" srcOrd="0" destOrd="0" parTransId="{FBF67EED-8833-4A5F-9A3D-962B29362982}" sibTransId="{2CCE68FA-0F1F-4D77-B29B-27448F1BDEF0}"/>
    <dgm:cxn modelId="{A404CA06-7EA4-4065-B7C4-B37399A90AA2}" srcId="{47CB3B70-0952-4511-8249-A6E79B228C68}" destId="{0644E1AE-30E0-4800-80EF-A864E39DF263}" srcOrd="2" destOrd="0" parTransId="{6BBA420F-65D5-4A33-A50F-127333A26EF7}" sibTransId="{BC6AA999-1ADC-44EA-BF8A-8209C7EF5955}"/>
    <dgm:cxn modelId="{5CB15720-75C5-4AD3-B353-31FF35B0EB96}" srcId="{0E74716D-8A87-4FAC-8734-2A29E141A675}" destId="{3E1425AC-807C-4ADC-B1D4-C2421CD58239}" srcOrd="0" destOrd="0" parTransId="{8A0595EC-8742-406D-B690-2E922143FAB9}" sibTransId="{810B117E-8EA2-47C7-8A3A-8AB89BCD81A0}"/>
    <dgm:cxn modelId="{A035BA0D-7AC0-4B17-BBA6-4E6EAD5CF49E}" srcId="{0E74716D-8A87-4FAC-8734-2A29E141A675}" destId="{EDD28BCE-8CBA-43AE-8B5C-8E68C9934E45}" srcOrd="1" destOrd="0" parTransId="{F0947D9F-FA94-46D3-AC06-0980F9FA4987}" sibTransId="{1D70573F-430A-4981-85D6-BEBE4FD1100C}"/>
    <dgm:cxn modelId="{E81C9BA0-7FA5-4DB8-BBEE-D34687AC2CCB}" type="presOf" srcId="{ADA8C08F-B610-498E-835F-3B047234B6C3}" destId="{89A96556-3CC2-4C91-B310-B94B56293E3F}" srcOrd="0" destOrd="0" presId="urn:microsoft.com/office/officeart/2005/8/layout/hierarchy6"/>
    <dgm:cxn modelId="{F02C4EBF-7E46-41FD-8417-D0CFAECDDE53}" type="presOf" srcId="{68640A3A-3571-4C08-91CC-9D9D57D3F942}" destId="{E87FDC97-FA03-4905-B7B8-76E465FD1DB2}" srcOrd="0" destOrd="0" presId="urn:microsoft.com/office/officeart/2005/8/layout/hierarchy6"/>
    <dgm:cxn modelId="{651E82A6-6AEB-4A14-BC71-905A5A40C7E6}" type="presOf" srcId="{7F9693A5-05E9-4721-97A8-D29B98957D79}" destId="{B6A732E9-B267-4CFE-A2B7-A83AEFCAE6CF}" srcOrd="0" destOrd="0" presId="urn:microsoft.com/office/officeart/2005/8/layout/hierarchy6"/>
    <dgm:cxn modelId="{C50D4DC2-FA8C-4EE8-B02D-ECE755707D89}" type="presOf" srcId="{6BBA420F-65D5-4A33-A50F-127333A26EF7}" destId="{C7B86DE1-47AB-4CAC-BCCC-6D38B7F79A2B}" srcOrd="0" destOrd="0" presId="urn:microsoft.com/office/officeart/2005/8/layout/hierarchy6"/>
    <dgm:cxn modelId="{2FBBDC5F-D3A5-4EC5-B232-04868DB30392}" type="presOf" srcId="{86E083C9-2375-4717-BC2D-AA8894239191}" destId="{532F6F3D-82EC-4A64-A251-E6632DCEB64F}" srcOrd="0" destOrd="0" presId="urn:microsoft.com/office/officeart/2005/8/layout/hierarchy6"/>
    <dgm:cxn modelId="{D28F31BD-3320-4C5D-A457-8EA37F58E7A8}" srcId="{68640A3A-3571-4C08-91CC-9D9D57D3F942}" destId="{47CB3B70-0952-4511-8249-A6E79B228C68}" srcOrd="1" destOrd="0" parTransId="{F0D4EE85-82AA-4D32-9BE3-26913AFDCCDC}" sibTransId="{DD0B146D-E100-4EAE-AED3-366D2EB4FBA5}"/>
    <dgm:cxn modelId="{D3FB960C-321B-4DD5-B472-79541C6EC657}" type="presOf" srcId="{3E1425AC-807C-4ADC-B1D4-C2421CD58239}" destId="{445DC6CB-BF8E-4B4E-B095-5B5B5A89C123}" srcOrd="0" destOrd="0" presId="urn:microsoft.com/office/officeart/2005/8/layout/hierarchy6"/>
    <dgm:cxn modelId="{FDA4C76A-33A2-4EF1-B9AB-517AE26E93CA}" type="presParOf" srcId="{532F6F3D-82EC-4A64-A251-E6632DCEB64F}" destId="{2B9E0D88-E10A-48E6-A3A8-C3557DA7097D}" srcOrd="0" destOrd="0" presId="urn:microsoft.com/office/officeart/2005/8/layout/hierarchy6"/>
    <dgm:cxn modelId="{36561104-C77F-4AC2-95E4-631426DB4CAC}" type="presParOf" srcId="{2B9E0D88-E10A-48E6-A3A8-C3557DA7097D}" destId="{3B20C4D9-8D9D-4E8A-903C-FB3977FA167A}" srcOrd="0" destOrd="0" presId="urn:microsoft.com/office/officeart/2005/8/layout/hierarchy6"/>
    <dgm:cxn modelId="{DB14BEC0-5778-4474-A012-A6F794A9F03B}" type="presParOf" srcId="{3B20C4D9-8D9D-4E8A-903C-FB3977FA167A}" destId="{002C856B-31DB-4215-86D4-9F4431C31BA2}" srcOrd="0" destOrd="0" presId="urn:microsoft.com/office/officeart/2005/8/layout/hierarchy6"/>
    <dgm:cxn modelId="{D5337D0E-35AE-47C9-93AA-8F07199A6200}" type="presParOf" srcId="{002C856B-31DB-4215-86D4-9F4431C31BA2}" destId="{E87FDC97-FA03-4905-B7B8-76E465FD1DB2}" srcOrd="0" destOrd="0" presId="urn:microsoft.com/office/officeart/2005/8/layout/hierarchy6"/>
    <dgm:cxn modelId="{786902AA-7E85-4686-AA50-78D9569AFD87}" type="presParOf" srcId="{002C856B-31DB-4215-86D4-9F4431C31BA2}" destId="{C346E573-B504-4C89-96CB-C1C2CCF90E5F}" srcOrd="1" destOrd="0" presId="urn:microsoft.com/office/officeart/2005/8/layout/hierarchy6"/>
    <dgm:cxn modelId="{DA3F5D86-5DD8-40AF-AFC8-518D52AA613B}" type="presParOf" srcId="{C346E573-B504-4C89-96CB-C1C2CCF90E5F}" destId="{7DE04B8C-224B-4B2C-8A82-A8CD12DC84AF}" srcOrd="0" destOrd="0" presId="urn:microsoft.com/office/officeart/2005/8/layout/hierarchy6"/>
    <dgm:cxn modelId="{BE44BFD9-9BD3-4910-BB38-0010C1165007}" type="presParOf" srcId="{C346E573-B504-4C89-96CB-C1C2CCF90E5F}" destId="{FFF7BE91-A521-46AC-800D-579F1635B500}" srcOrd="1" destOrd="0" presId="urn:microsoft.com/office/officeart/2005/8/layout/hierarchy6"/>
    <dgm:cxn modelId="{C933D1C8-1419-4C0A-B428-42917B59F6BD}" type="presParOf" srcId="{FFF7BE91-A521-46AC-800D-579F1635B500}" destId="{FF16C84E-6E04-4C4D-A78F-171E19C70943}" srcOrd="0" destOrd="0" presId="urn:microsoft.com/office/officeart/2005/8/layout/hierarchy6"/>
    <dgm:cxn modelId="{03FB16C1-B249-497D-98F2-CC16CD7482E3}" type="presParOf" srcId="{FFF7BE91-A521-46AC-800D-579F1635B500}" destId="{4F35E53C-1C7F-4B0C-91F6-475CC801FFC8}" srcOrd="1" destOrd="0" presId="urn:microsoft.com/office/officeart/2005/8/layout/hierarchy6"/>
    <dgm:cxn modelId="{5D6C6601-A653-4069-92C8-8A8847E51B3B}" type="presParOf" srcId="{4F35E53C-1C7F-4B0C-91F6-475CC801FFC8}" destId="{8D076263-5415-424F-82F8-5661707ECE13}" srcOrd="0" destOrd="0" presId="urn:microsoft.com/office/officeart/2005/8/layout/hierarchy6"/>
    <dgm:cxn modelId="{73E46FA0-AFD5-4EA2-9207-52C572D4FA19}" type="presParOf" srcId="{4F35E53C-1C7F-4B0C-91F6-475CC801FFC8}" destId="{D10C35DA-121E-4AEC-A3D3-FD281DCAE68D}" srcOrd="1" destOrd="0" presId="urn:microsoft.com/office/officeart/2005/8/layout/hierarchy6"/>
    <dgm:cxn modelId="{7A34D908-BB7D-4194-8E87-1BA5C52EB9FB}" type="presParOf" srcId="{D10C35DA-121E-4AEC-A3D3-FD281DCAE68D}" destId="{445DC6CB-BF8E-4B4E-B095-5B5B5A89C123}" srcOrd="0" destOrd="0" presId="urn:microsoft.com/office/officeart/2005/8/layout/hierarchy6"/>
    <dgm:cxn modelId="{ADED35F6-65AC-41DB-99A1-DA3D479DBC14}" type="presParOf" srcId="{D10C35DA-121E-4AEC-A3D3-FD281DCAE68D}" destId="{CD244252-5940-404E-BB11-37FFF0C18363}" srcOrd="1" destOrd="0" presId="urn:microsoft.com/office/officeart/2005/8/layout/hierarchy6"/>
    <dgm:cxn modelId="{98D5416A-DDEE-4517-B573-A7C6C4CC44B6}" type="presParOf" srcId="{4F35E53C-1C7F-4B0C-91F6-475CC801FFC8}" destId="{EA67EB90-E4ED-41FD-A43F-93693A67CC3B}" srcOrd="2" destOrd="0" presId="urn:microsoft.com/office/officeart/2005/8/layout/hierarchy6"/>
    <dgm:cxn modelId="{F4C8E937-3565-4B60-9502-232292473365}" type="presParOf" srcId="{4F35E53C-1C7F-4B0C-91F6-475CC801FFC8}" destId="{4FAD4307-273D-443A-ACDE-793119F89E28}" srcOrd="3" destOrd="0" presId="urn:microsoft.com/office/officeart/2005/8/layout/hierarchy6"/>
    <dgm:cxn modelId="{E4339AC4-DF3A-4F5D-8725-49F67528E890}" type="presParOf" srcId="{4FAD4307-273D-443A-ACDE-793119F89E28}" destId="{13BDBF1B-579A-4A03-8325-9137760789BA}" srcOrd="0" destOrd="0" presId="urn:microsoft.com/office/officeart/2005/8/layout/hierarchy6"/>
    <dgm:cxn modelId="{6224F0CA-F01C-4B77-8A3F-C593272CF817}" type="presParOf" srcId="{4FAD4307-273D-443A-ACDE-793119F89E28}" destId="{5E74F26E-B435-4EA0-8887-62C602AB0AD6}" srcOrd="1" destOrd="0" presId="urn:microsoft.com/office/officeart/2005/8/layout/hierarchy6"/>
    <dgm:cxn modelId="{A00EBB8B-A9B7-497B-8CD9-7574D8AEDE45}" type="presParOf" srcId="{C346E573-B504-4C89-96CB-C1C2CCF90E5F}" destId="{17F1D44F-C8EE-4B3A-A07D-4CD7DD1E280A}" srcOrd="2" destOrd="0" presId="urn:microsoft.com/office/officeart/2005/8/layout/hierarchy6"/>
    <dgm:cxn modelId="{16431B96-0E10-4D80-80E0-A765D836D2C7}" type="presParOf" srcId="{C346E573-B504-4C89-96CB-C1C2CCF90E5F}" destId="{F2319317-F54D-4B36-B6F8-1E6639800018}" srcOrd="3" destOrd="0" presId="urn:microsoft.com/office/officeart/2005/8/layout/hierarchy6"/>
    <dgm:cxn modelId="{900957FB-7220-4C8D-84F9-9D3F1B52BE4C}" type="presParOf" srcId="{F2319317-F54D-4B36-B6F8-1E6639800018}" destId="{6FFD9F21-5D76-4E16-8DB8-2629DD902C39}" srcOrd="0" destOrd="0" presId="urn:microsoft.com/office/officeart/2005/8/layout/hierarchy6"/>
    <dgm:cxn modelId="{18BD9537-1C91-4E1B-80C7-4FBD75C002E6}" type="presParOf" srcId="{F2319317-F54D-4B36-B6F8-1E6639800018}" destId="{A3607A54-5447-4F79-8BF7-8A386B60F292}" srcOrd="1" destOrd="0" presId="urn:microsoft.com/office/officeart/2005/8/layout/hierarchy6"/>
    <dgm:cxn modelId="{27176CC8-4AFF-47D6-9A64-F933CAB42E1A}" type="presParOf" srcId="{A3607A54-5447-4F79-8BF7-8A386B60F292}" destId="{B6A732E9-B267-4CFE-A2B7-A83AEFCAE6CF}" srcOrd="0" destOrd="0" presId="urn:microsoft.com/office/officeart/2005/8/layout/hierarchy6"/>
    <dgm:cxn modelId="{157A7763-E2F8-4EE9-8D60-FD45BB949B18}" type="presParOf" srcId="{A3607A54-5447-4F79-8BF7-8A386B60F292}" destId="{12D39C47-5F89-41B0-9F77-21037771D028}" srcOrd="1" destOrd="0" presId="urn:microsoft.com/office/officeart/2005/8/layout/hierarchy6"/>
    <dgm:cxn modelId="{6AD5007D-900A-436B-8251-E2DD86EF2263}" type="presParOf" srcId="{12D39C47-5F89-41B0-9F77-21037771D028}" destId="{89A96556-3CC2-4C91-B310-B94B56293E3F}" srcOrd="0" destOrd="0" presId="urn:microsoft.com/office/officeart/2005/8/layout/hierarchy6"/>
    <dgm:cxn modelId="{CE77217B-784A-4230-B58C-33A8A3B93360}" type="presParOf" srcId="{12D39C47-5F89-41B0-9F77-21037771D028}" destId="{9A3AC0B1-C8CA-4863-8634-0A753E4C9BBF}" srcOrd="1" destOrd="0" presId="urn:microsoft.com/office/officeart/2005/8/layout/hierarchy6"/>
    <dgm:cxn modelId="{9AA6215B-95BF-411F-94D5-4B5B75F33F93}" type="presParOf" srcId="{A3607A54-5447-4F79-8BF7-8A386B60F292}" destId="{EFBB27A9-4E7C-447B-8E67-92E780C65750}" srcOrd="2" destOrd="0" presId="urn:microsoft.com/office/officeart/2005/8/layout/hierarchy6"/>
    <dgm:cxn modelId="{A055D9A9-5C01-48E7-8809-EC588263701D}" type="presParOf" srcId="{A3607A54-5447-4F79-8BF7-8A386B60F292}" destId="{59ECDFDA-7C99-4578-8152-A5F3581CDA25}" srcOrd="3" destOrd="0" presId="urn:microsoft.com/office/officeart/2005/8/layout/hierarchy6"/>
    <dgm:cxn modelId="{A30A174A-C124-4474-86DB-C8C49A76DAC2}" type="presParOf" srcId="{59ECDFDA-7C99-4578-8152-A5F3581CDA25}" destId="{F34AFFE9-1A2D-433E-8F45-DC2B710D4DB8}" srcOrd="0" destOrd="0" presId="urn:microsoft.com/office/officeart/2005/8/layout/hierarchy6"/>
    <dgm:cxn modelId="{FA2F037A-6557-48D8-A6E3-0991A4A14223}" type="presParOf" srcId="{59ECDFDA-7C99-4578-8152-A5F3581CDA25}" destId="{F5B4FD77-8134-40B4-A7AC-EF2C218016EA}" srcOrd="1" destOrd="0" presId="urn:microsoft.com/office/officeart/2005/8/layout/hierarchy6"/>
    <dgm:cxn modelId="{1A2E6661-F209-4996-BF38-2B12D26C6C62}" type="presParOf" srcId="{A3607A54-5447-4F79-8BF7-8A386B60F292}" destId="{C7B86DE1-47AB-4CAC-BCCC-6D38B7F79A2B}" srcOrd="4" destOrd="0" presId="urn:microsoft.com/office/officeart/2005/8/layout/hierarchy6"/>
    <dgm:cxn modelId="{D88C5A64-1012-4FD5-A63A-807E9B06B344}" type="presParOf" srcId="{A3607A54-5447-4F79-8BF7-8A386B60F292}" destId="{68408261-455C-49AD-AF44-6169F0D5D3C8}" srcOrd="5" destOrd="0" presId="urn:microsoft.com/office/officeart/2005/8/layout/hierarchy6"/>
    <dgm:cxn modelId="{1CF1EDDA-C6E4-4597-95BC-BD18EA7A384A}" type="presParOf" srcId="{68408261-455C-49AD-AF44-6169F0D5D3C8}" destId="{AB3AE41D-2CEF-40E3-9AC0-8DE9A573DEF2}" srcOrd="0" destOrd="0" presId="urn:microsoft.com/office/officeart/2005/8/layout/hierarchy6"/>
    <dgm:cxn modelId="{4D2F9983-9D49-4A80-B199-411D42CCD1C7}" type="presParOf" srcId="{68408261-455C-49AD-AF44-6169F0D5D3C8}" destId="{68DCFF59-51B5-4C22-9703-9114BCFCBA79}" srcOrd="1" destOrd="0" presId="urn:microsoft.com/office/officeart/2005/8/layout/hierarchy6"/>
    <dgm:cxn modelId="{3B571D8D-2458-4519-9FAD-B2DA903B3798}" type="presParOf" srcId="{532F6F3D-82EC-4A64-A251-E6632DCEB64F}" destId="{B74EAEBF-A0B7-4E68-8D91-16D299E332E8}"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2A69184-BC98-4697-BC5F-646FC2D692B4}" type="doc">
      <dgm:prSet loTypeId="urn:microsoft.com/office/officeart/2005/8/layout/lProcess2" loCatId="list" qsTypeId="urn:microsoft.com/office/officeart/2005/8/quickstyle/simple4" qsCatId="simple" csTypeId="urn:microsoft.com/office/officeart/2005/8/colors/accent1_5" csCatId="accent1" phldr="1"/>
      <dgm:spPr/>
      <dgm:t>
        <a:bodyPr/>
        <a:lstStyle/>
        <a:p>
          <a:endParaRPr lang="es-CL"/>
        </a:p>
      </dgm:t>
    </dgm:pt>
    <dgm:pt modelId="{259B635C-CA40-479D-B448-EE7C14C34035}">
      <dgm:prSet phldrT="[Texto]"/>
      <dgm:spPr/>
      <dgm:t>
        <a:bodyPr/>
        <a:lstStyle/>
        <a:p>
          <a:r>
            <a:rPr lang="es-CL" dirty="0" smtClean="0"/>
            <a:t>Modelos Supervisados</a:t>
          </a:r>
          <a:endParaRPr lang="es-CL" dirty="0"/>
        </a:p>
      </dgm:t>
    </dgm:pt>
    <dgm:pt modelId="{0B932ADF-FB9B-4200-BAE4-4FBF700736FE}" type="parTrans" cxnId="{444B5150-4769-478D-8E13-874738DB6B33}">
      <dgm:prSet/>
      <dgm:spPr/>
      <dgm:t>
        <a:bodyPr/>
        <a:lstStyle/>
        <a:p>
          <a:endParaRPr lang="es-CL"/>
        </a:p>
      </dgm:t>
    </dgm:pt>
    <dgm:pt modelId="{D207784F-712A-46F5-AB8C-B4C281ACBA31}" type="sibTrans" cxnId="{444B5150-4769-478D-8E13-874738DB6B33}">
      <dgm:prSet/>
      <dgm:spPr/>
      <dgm:t>
        <a:bodyPr/>
        <a:lstStyle/>
        <a:p>
          <a:endParaRPr lang="es-CL"/>
        </a:p>
      </dgm:t>
    </dgm:pt>
    <dgm:pt modelId="{CDA86173-5EAD-4373-B85D-DF2F89206EC2}">
      <dgm:prSet phldrT="[Texto]"/>
      <dgm:spPr/>
      <dgm:t>
        <a:bodyPr/>
        <a:lstStyle/>
        <a:p>
          <a:r>
            <a:rPr lang="es-CL" dirty="0" smtClean="0"/>
            <a:t>Tareas predictivas</a:t>
          </a:r>
          <a:endParaRPr lang="es-CL" dirty="0"/>
        </a:p>
      </dgm:t>
    </dgm:pt>
    <dgm:pt modelId="{CF1D9606-0737-4B1F-B9C4-3D9F0F46D8FA}" type="parTrans" cxnId="{BF3AC984-278F-42A6-BD98-18D1C46DF4CC}">
      <dgm:prSet/>
      <dgm:spPr/>
      <dgm:t>
        <a:bodyPr/>
        <a:lstStyle/>
        <a:p>
          <a:endParaRPr lang="es-CL"/>
        </a:p>
      </dgm:t>
    </dgm:pt>
    <dgm:pt modelId="{90F41CFE-872D-434C-A26E-32B140817D79}" type="sibTrans" cxnId="{BF3AC984-278F-42A6-BD98-18D1C46DF4CC}">
      <dgm:prSet/>
      <dgm:spPr/>
      <dgm:t>
        <a:bodyPr/>
        <a:lstStyle/>
        <a:p>
          <a:endParaRPr lang="es-CL"/>
        </a:p>
      </dgm:t>
    </dgm:pt>
    <dgm:pt modelId="{1A3D37DA-4ED4-4A45-B425-4970019FD7DE}">
      <dgm:prSet phldrT="[Texto]"/>
      <dgm:spPr/>
      <dgm:t>
        <a:bodyPr/>
        <a:lstStyle/>
        <a:p>
          <a:r>
            <a:rPr lang="es-CL" dirty="0" smtClean="0"/>
            <a:t>Hay medidas de error o de capacidad de ajuste</a:t>
          </a:r>
          <a:endParaRPr lang="es-CL" dirty="0"/>
        </a:p>
      </dgm:t>
    </dgm:pt>
    <dgm:pt modelId="{B96B3C15-1DA8-4979-BFB4-225DD3726F33}" type="parTrans" cxnId="{E1DDB7D7-013D-4918-A594-866DC414B729}">
      <dgm:prSet/>
      <dgm:spPr/>
      <dgm:t>
        <a:bodyPr/>
        <a:lstStyle/>
        <a:p>
          <a:endParaRPr lang="es-CL"/>
        </a:p>
      </dgm:t>
    </dgm:pt>
    <dgm:pt modelId="{EB2CC0AF-81FC-4D96-9317-00AD2815FDFD}" type="sibTrans" cxnId="{E1DDB7D7-013D-4918-A594-866DC414B729}">
      <dgm:prSet/>
      <dgm:spPr/>
      <dgm:t>
        <a:bodyPr/>
        <a:lstStyle/>
        <a:p>
          <a:endParaRPr lang="es-CL"/>
        </a:p>
      </dgm:t>
    </dgm:pt>
    <dgm:pt modelId="{FA738817-74CA-4C5B-A9F0-8072A4D6FBF0}">
      <dgm:prSet phldrT="[Texto]"/>
      <dgm:spPr/>
      <dgm:t>
        <a:bodyPr/>
        <a:lstStyle/>
        <a:p>
          <a:r>
            <a:rPr lang="es-CL" dirty="0" smtClean="0"/>
            <a:t>Modelos no supervisados</a:t>
          </a:r>
          <a:endParaRPr lang="es-CL" dirty="0"/>
        </a:p>
      </dgm:t>
    </dgm:pt>
    <dgm:pt modelId="{B545F4D7-6135-443D-9002-BFAA9F1F52C3}" type="parTrans" cxnId="{CFDBF29B-CFF8-4B4B-B691-2BE23A0E2755}">
      <dgm:prSet/>
      <dgm:spPr/>
      <dgm:t>
        <a:bodyPr/>
        <a:lstStyle/>
        <a:p>
          <a:endParaRPr lang="es-CL"/>
        </a:p>
      </dgm:t>
    </dgm:pt>
    <dgm:pt modelId="{AE3A7775-F512-4B86-A6A8-D2F5C354EC50}" type="sibTrans" cxnId="{CFDBF29B-CFF8-4B4B-B691-2BE23A0E2755}">
      <dgm:prSet/>
      <dgm:spPr/>
      <dgm:t>
        <a:bodyPr/>
        <a:lstStyle/>
        <a:p>
          <a:endParaRPr lang="es-CL"/>
        </a:p>
      </dgm:t>
    </dgm:pt>
    <dgm:pt modelId="{05F16D39-EFAE-465C-A560-EC6227BE77D5}">
      <dgm:prSet phldrT="[Texto]"/>
      <dgm:spPr/>
      <dgm:t>
        <a:bodyPr/>
        <a:lstStyle/>
        <a:p>
          <a:r>
            <a:rPr lang="es-CL" dirty="0" smtClean="0"/>
            <a:t>Tareas descriptivas o de resumen de un comportamiento global</a:t>
          </a:r>
          <a:endParaRPr lang="es-CL" dirty="0"/>
        </a:p>
      </dgm:t>
    </dgm:pt>
    <dgm:pt modelId="{A829B9A8-D211-437D-B057-794B7E42B5B8}" type="parTrans" cxnId="{FD54918A-EF13-439C-AE0A-C1B339684787}">
      <dgm:prSet/>
      <dgm:spPr/>
      <dgm:t>
        <a:bodyPr/>
        <a:lstStyle/>
        <a:p>
          <a:endParaRPr lang="es-CL"/>
        </a:p>
      </dgm:t>
    </dgm:pt>
    <dgm:pt modelId="{8374199B-0797-45DD-B16D-602C9633EFB6}" type="sibTrans" cxnId="{FD54918A-EF13-439C-AE0A-C1B339684787}">
      <dgm:prSet/>
      <dgm:spPr/>
      <dgm:t>
        <a:bodyPr/>
        <a:lstStyle/>
        <a:p>
          <a:endParaRPr lang="es-CL"/>
        </a:p>
      </dgm:t>
    </dgm:pt>
    <dgm:pt modelId="{83AFE21E-463A-4A0E-A38C-F57BB80C81FC}">
      <dgm:prSet phldrT="[Texto]"/>
      <dgm:spPr/>
      <dgm:t>
        <a:bodyPr/>
        <a:lstStyle/>
        <a:p>
          <a:r>
            <a:rPr lang="es-CL" dirty="0" smtClean="0"/>
            <a:t>Medidas de error más difusas relativas a la capacidad de interpretación de los datos</a:t>
          </a:r>
          <a:endParaRPr lang="es-CL" dirty="0"/>
        </a:p>
      </dgm:t>
    </dgm:pt>
    <dgm:pt modelId="{C8788C50-A075-4ED0-8236-107078592E30}" type="parTrans" cxnId="{C0681210-A18E-419E-975D-B4FA5246B085}">
      <dgm:prSet/>
      <dgm:spPr/>
      <dgm:t>
        <a:bodyPr/>
        <a:lstStyle/>
        <a:p>
          <a:endParaRPr lang="es-CL"/>
        </a:p>
      </dgm:t>
    </dgm:pt>
    <dgm:pt modelId="{C174F4C8-1917-4CB1-8D20-BC6503A9D542}" type="sibTrans" cxnId="{C0681210-A18E-419E-975D-B4FA5246B085}">
      <dgm:prSet/>
      <dgm:spPr/>
      <dgm:t>
        <a:bodyPr/>
        <a:lstStyle/>
        <a:p>
          <a:endParaRPr lang="es-CL"/>
        </a:p>
      </dgm:t>
    </dgm:pt>
    <dgm:pt modelId="{0EBEF522-4DDF-4EED-8C45-8DA7A7352157}">
      <dgm:prSet/>
      <dgm:spPr/>
      <dgm:t>
        <a:bodyPr/>
        <a:lstStyle/>
        <a:p>
          <a:r>
            <a:rPr lang="es-CL" dirty="0" smtClean="0"/>
            <a:t>Existen muchas variables que describen distintos objetos </a:t>
          </a:r>
          <a:endParaRPr lang="es-CL" dirty="0"/>
        </a:p>
      </dgm:t>
    </dgm:pt>
    <dgm:pt modelId="{F27F0FE2-E7FA-4235-9E09-8692693AF9C2}" type="parTrans" cxnId="{7F14D3E5-1890-4ED3-90C1-BAB77133F34E}">
      <dgm:prSet/>
      <dgm:spPr/>
      <dgm:t>
        <a:bodyPr/>
        <a:lstStyle/>
        <a:p>
          <a:endParaRPr lang="es-CL"/>
        </a:p>
      </dgm:t>
    </dgm:pt>
    <dgm:pt modelId="{2BDFAB86-8C07-437F-8C8F-139BB4E93989}" type="sibTrans" cxnId="{7F14D3E5-1890-4ED3-90C1-BAB77133F34E}">
      <dgm:prSet/>
      <dgm:spPr/>
      <dgm:t>
        <a:bodyPr/>
        <a:lstStyle/>
        <a:p>
          <a:endParaRPr lang="es-CL"/>
        </a:p>
      </dgm:t>
    </dgm:pt>
    <dgm:pt modelId="{30C9DA00-2363-44DE-92F6-123E2CCBC157}">
      <dgm:prSet/>
      <dgm:spPr/>
      <dgm:t>
        <a:bodyPr/>
        <a:lstStyle/>
        <a:p>
          <a:r>
            <a:rPr lang="es-CL" dirty="0" smtClean="0"/>
            <a:t>Existe una variable objetivo a modelar</a:t>
          </a:r>
          <a:endParaRPr lang="es-CL" dirty="0"/>
        </a:p>
      </dgm:t>
    </dgm:pt>
    <dgm:pt modelId="{23A0B5C1-57C3-4145-ADB9-35CE4FADA289}" type="parTrans" cxnId="{D6680BB7-150A-45F9-B00B-EC08DC7A4499}">
      <dgm:prSet/>
      <dgm:spPr/>
      <dgm:t>
        <a:bodyPr/>
        <a:lstStyle/>
        <a:p>
          <a:endParaRPr lang="es-CL"/>
        </a:p>
      </dgm:t>
    </dgm:pt>
    <dgm:pt modelId="{EF0C4C10-5B05-4C21-B3A4-85BA96FE65D5}" type="sibTrans" cxnId="{D6680BB7-150A-45F9-B00B-EC08DC7A4499}">
      <dgm:prSet/>
      <dgm:spPr/>
      <dgm:t>
        <a:bodyPr/>
        <a:lstStyle/>
        <a:p>
          <a:endParaRPr lang="es-CL"/>
        </a:p>
      </dgm:t>
    </dgm:pt>
    <dgm:pt modelId="{EFD0C622-D1EB-4938-85E9-91976E7B8841}">
      <dgm:prSet/>
      <dgm:spPr/>
      <dgm:t>
        <a:bodyPr/>
        <a:lstStyle/>
        <a:p>
          <a:r>
            <a:rPr lang="es-CL" dirty="0" err="1" smtClean="0"/>
            <a:t>Ej</a:t>
          </a:r>
          <a:r>
            <a:rPr lang="es-CL" dirty="0" smtClean="0"/>
            <a:t>: predecir la demanda por tickets de la </a:t>
          </a:r>
          <a:r>
            <a:rPr lang="es-CL" dirty="0" err="1" smtClean="0"/>
            <a:t>prox</a:t>
          </a:r>
          <a:r>
            <a:rPr lang="es-CL" dirty="0" smtClean="0"/>
            <a:t> semana; probabilidad de fuga de un cliente</a:t>
          </a:r>
          <a:endParaRPr lang="es-CL" dirty="0"/>
        </a:p>
      </dgm:t>
    </dgm:pt>
    <dgm:pt modelId="{A93C1809-6ED4-4FB4-874D-6AAE32769978}" type="parTrans" cxnId="{435CB396-7A39-4788-AC01-64E56ABE403B}">
      <dgm:prSet/>
      <dgm:spPr/>
      <dgm:t>
        <a:bodyPr/>
        <a:lstStyle/>
        <a:p>
          <a:endParaRPr lang="es-CL"/>
        </a:p>
      </dgm:t>
    </dgm:pt>
    <dgm:pt modelId="{D036DF70-75F0-44E1-95D4-173CA5C9FE0B}" type="sibTrans" cxnId="{435CB396-7A39-4788-AC01-64E56ABE403B}">
      <dgm:prSet/>
      <dgm:spPr/>
      <dgm:t>
        <a:bodyPr/>
        <a:lstStyle/>
        <a:p>
          <a:endParaRPr lang="es-CL"/>
        </a:p>
      </dgm:t>
    </dgm:pt>
    <dgm:pt modelId="{DC26FC94-9747-49BE-863E-7EA58061A0C4}">
      <dgm:prSet/>
      <dgm:spPr/>
      <dgm:t>
        <a:bodyPr/>
        <a:lstStyle/>
        <a:p>
          <a:r>
            <a:rPr lang="es-CL" dirty="0" err="1" smtClean="0"/>
            <a:t>Ej</a:t>
          </a:r>
          <a:r>
            <a:rPr lang="es-CL" dirty="0" smtClean="0"/>
            <a:t>: Asociación entre productos: Si hace </a:t>
          </a:r>
          <a:r>
            <a:rPr lang="es-CL" dirty="0" err="1" smtClean="0"/>
            <a:t>upgrade</a:t>
          </a:r>
          <a:r>
            <a:rPr lang="es-CL" dirty="0" smtClean="0"/>
            <a:t> entonces comprará </a:t>
          </a:r>
          <a:r>
            <a:rPr lang="es-CL" dirty="0" err="1" smtClean="0"/>
            <a:t>duty</a:t>
          </a:r>
          <a:r>
            <a:rPr lang="es-CL" dirty="0" smtClean="0"/>
            <a:t> free</a:t>
          </a:r>
          <a:endParaRPr lang="es-CL" dirty="0"/>
        </a:p>
      </dgm:t>
    </dgm:pt>
    <dgm:pt modelId="{C7DFA547-432A-4179-9383-E64A9216E5A3}" type="parTrans" cxnId="{563A17D6-F74D-48EA-80D9-81BDFF066E8E}">
      <dgm:prSet/>
      <dgm:spPr/>
      <dgm:t>
        <a:bodyPr/>
        <a:lstStyle/>
        <a:p>
          <a:endParaRPr lang="es-CL"/>
        </a:p>
      </dgm:t>
    </dgm:pt>
    <dgm:pt modelId="{089A838B-98C8-44D2-86AA-56D54E61E431}" type="sibTrans" cxnId="{563A17D6-F74D-48EA-80D9-81BDFF066E8E}">
      <dgm:prSet/>
      <dgm:spPr/>
      <dgm:t>
        <a:bodyPr/>
        <a:lstStyle/>
        <a:p>
          <a:endParaRPr lang="es-CL"/>
        </a:p>
      </dgm:t>
    </dgm:pt>
    <dgm:pt modelId="{E5E57087-FBAD-4D33-89EE-DA47CCF39B48}" type="pres">
      <dgm:prSet presAssocID="{62A69184-BC98-4697-BC5F-646FC2D692B4}" presName="theList" presStyleCnt="0">
        <dgm:presLayoutVars>
          <dgm:dir/>
          <dgm:animLvl val="lvl"/>
          <dgm:resizeHandles val="exact"/>
        </dgm:presLayoutVars>
      </dgm:prSet>
      <dgm:spPr/>
      <dgm:t>
        <a:bodyPr/>
        <a:lstStyle/>
        <a:p>
          <a:endParaRPr lang="es-ES_tradnl"/>
        </a:p>
      </dgm:t>
    </dgm:pt>
    <dgm:pt modelId="{5B95408C-36F7-4D80-8213-1AE0F14B761F}" type="pres">
      <dgm:prSet presAssocID="{259B635C-CA40-479D-B448-EE7C14C34035}" presName="compNode" presStyleCnt="0"/>
      <dgm:spPr/>
      <dgm:t>
        <a:bodyPr/>
        <a:lstStyle/>
        <a:p>
          <a:endParaRPr lang="es-ES_tradnl"/>
        </a:p>
      </dgm:t>
    </dgm:pt>
    <dgm:pt modelId="{F4071162-CBCA-4C1B-B9FE-4AFF8E5FC227}" type="pres">
      <dgm:prSet presAssocID="{259B635C-CA40-479D-B448-EE7C14C34035}" presName="aNode" presStyleLbl="bgShp" presStyleIdx="0" presStyleCnt="2"/>
      <dgm:spPr/>
      <dgm:t>
        <a:bodyPr/>
        <a:lstStyle/>
        <a:p>
          <a:endParaRPr lang="es-ES_tradnl"/>
        </a:p>
      </dgm:t>
    </dgm:pt>
    <dgm:pt modelId="{2AB32803-3B16-461F-A1B5-09D7799CA626}" type="pres">
      <dgm:prSet presAssocID="{259B635C-CA40-479D-B448-EE7C14C34035}" presName="textNode" presStyleLbl="bgShp" presStyleIdx="0" presStyleCnt="2"/>
      <dgm:spPr/>
      <dgm:t>
        <a:bodyPr/>
        <a:lstStyle/>
        <a:p>
          <a:endParaRPr lang="es-ES_tradnl"/>
        </a:p>
      </dgm:t>
    </dgm:pt>
    <dgm:pt modelId="{B87C4FA1-78CA-4C49-9BA6-7E4E7C8DA80C}" type="pres">
      <dgm:prSet presAssocID="{259B635C-CA40-479D-B448-EE7C14C34035}" presName="compChildNode" presStyleCnt="0"/>
      <dgm:spPr/>
      <dgm:t>
        <a:bodyPr/>
        <a:lstStyle/>
        <a:p>
          <a:endParaRPr lang="es-ES_tradnl"/>
        </a:p>
      </dgm:t>
    </dgm:pt>
    <dgm:pt modelId="{CB40669D-D011-4EC6-810E-6F3451F95A23}" type="pres">
      <dgm:prSet presAssocID="{259B635C-CA40-479D-B448-EE7C14C34035}" presName="theInnerList" presStyleCnt="0"/>
      <dgm:spPr/>
      <dgm:t>
        <a:bodyPr/>
        <a:lstStyle/>
        <a:p>
          <a:endParaRPr lang="es-ES_tradnl"/>
        </a:p>
      </dgm:t>
    </dgm:pt>
    <dgm:pt modelId="{0A14A5D1-74A6-4026-83FA-24DFB25A0BFC}" type="pres">
      <dgm:prSet presAssocID="{CDA86173-5EAD-4373-B85D-DF2F89206EC2}" presName="childNode" presStyleLbl="node1" presStyleIdx="0" presStyleCnt="8">
        <dgm:presLayoutVars>
          <dgm:bulletEnabled val="1"/>
        </dgm:presLayoutVars>
      </dgm:prSet>
      <dgm:spPr/>
      <dgm:t>
        <a:bodyPr/>
        <a:lstStyle/>
        <a:p>
          <a:endParaRPr lang="es-ES_tradnl"/>
        </a:p>
      </dgm:t>
    </dgm:pt>
    <dgm:pt modelId="{E2667CAE-18FC-4516-B23B-F54B147461E1}" type="pres">
      <dgm:prSet presAssocID="{CDA86173-5EAD-4373-B85D-DF2F89206EC2}" presName="aSpace2" presStyleCnt="0"/>
      <dgm:spPr/>
      <dgm:t>
        <a:bodyPr/>
        <a:lstStyle/>
        <a:p>
          <a:endParaRPr lang="es-ES_tradnl"/>
        </a:p>
      </dgm:t>
    </dgm:pt>
    <dgm:pt modelId="{B398F061-85C9-44AB-8189-471E244D57FD}" type="pres">
      <dgm:prSet presAssocID="{1A3D37DA-4ED4-4A45-B425-4970019FD7DE}" presName="childNode" presStyleLbl="node1" presStyleIdx="1" presStyleCnt="8">
        <dgm:presLayoutVars>
          <dgm:bulletEnabled val="1"/>
        </dgm:presLayoutVars>
      </dgm:prSet>
      <dgm:spPr/>
      <dgm:t>
        <a:bodyPr/>
        <a:lstStyle/>
        <a:p>
          <a:endParaRPr lang="es-ES_tradnl"/>
        </a:p>
      </dgm:t>
    </dgm:pt>
    <dgm:pt modelId="{EE6D713D-F9FF-41CC-A950-810E7300B25F}" type="pres">
      <dgm:prSet presAssocID="{1A3D37DA-4ED4-4A45-B425-4970019FD7DE}" presName="aSpace2" presStyleCnt="0"/>
      <dgm:spPr/>
      <dgm:t>
        <a:bodyPr/>
        <a:lstStyle/>
        <a:p>
          <a:endParaRPr lang="es-ES_tradnl"/>
        </a:p>
      </dgm:t>
    </dgm:pt>
    <dgm:pt modelId="{548B55BC-DBF0-436A-9005-67CCE3CEF155}" type="pres">
      <dgm:prSet presAssocID="{30C9DA00-2363-44DE-92F6-123E2CCBC157}" presName="childNode" presStyleLbl="node1" presStyleIdx="2" presStyleCnt="8">
        <dgm:presLayoutVars>
          <dgm:bulletEnabled val="1"/>
        </dgm:presLayoutVars>
      </dgm:prSet>
      <dgm:spPr/>
      <dgm:t>
        <a:bodyPr/>
        <a:lstStyle/>
        <a:p>
          <a:endParaRPr lang="es-ES_tradnl"/>
        </a:p>
      </dgm:t>
    </dgm:pt>
    <dgm:pt modelId="{861A9277-8F68-47B7-A664-7ED77E055A19}" type="pres">
      <dgm:prSet presAssocID="{30C9DA00-2363-44DE-92F6-123E2CCBC157}" presName="aSpace2" presStyleCnt="0"/>
      <dgm:spPr/>
      <dgm:t>
        <a:bodyPr/>
        <a:lstStyle/>
        <a:p>
          <a:endParaRPr lang="es-ES_tradnl"/>
        </a:p>
      </dgm:t>
    </dgm:pt>
    <dgm:pt modelId="{A071BEBD-229C-46D1-839C-EDB5989BCE3A}" type="pres">
      <dgm:prSet presAssocID="{EFD0C622-D1EB-4938-85E9-91976E7B8841}" presName="childNode" presStyleLbl="node1" presStyleIdx="3" presStyleCnt="8">
        <dgm:presLayoutVars>
          <dgm:bulletEnabled val="1"/>
        </dgm:presLayoutVars>
      </dgm:prSet>
      <dgm:spPr/>
      <dgm:t>
        <a:bodyPr/>
        <a:lstStyle/>
        <a:p>
          <a:endParaRPr lang="es-ES_tradnl"/>
        </a:p>
      </dgm:t>
    </dgm:pt>
    <dgm:pt modelId="{006A6198-EF43-43C7-AD0D-3324EC0951B3}" type="pres">
      <dgm:prSet presAssocID="{259B635C-CA40-479D-B448-EE7C14C34035}" presName="aSpace" presStyleCnt="0"/>
      <dgm:spPr/>
      <dgm:t>
        <a:bodyPr/>
        <a:lstStyle/>
        <a:p>
          <a:endParaRPr lang="es-ES_tradnl"/>
        </a:p>
      </dgm:t>
    </dgm:pt>
    <dgm:pt modelId="{A6430453-FB81-4194-81EB-F870E22C1E94}" type="pres">
      <dgm:prSet presAssocID="{FA738817-74CA-4C5B-A9F0-8072A4D6FBF0}" presName="compNode" presStyleCnt="0"/>
      <dgm:spPr/>
      <dgm:t>
        <a:bodyPr/>
        <a:lstStyle/>
        <a:p>
          <a:endParaRPr lang="es-ES_tradnl"/>
        </a:p>
      </dgm:t>
    </dgm:pt>
    <dgm:pt modelId="{9A5C6D4E-288D-4772-AD32-94CD3688921F}" type="pres">
      <dgm:prSet presAssocID="{FA738817-74CA-4C5B-A9F0-8072A4D6FBF0}" presName="aNode" presStyleLbl="bgShp" presStyleIdx="1" presStyleCnt="2"/>
      <dgm:spPr/>
      <dgm:t>
        <a:bodyPr/>
        <a:lstStyle/>
        <a:p>
          <a:endParaRPr lang="es-ES_tradnl"/>
        </a:p>
      </dgm:t>
    </dgm:pt>
    <dgm:pt modelId="{9611F242-9434-4DD6-A0B9-A4AE11EACDD2}" type="pres">
      <dgm:prSet presAssocID="{FA738817-74CA-4C5B-A9F0-8072A4D6FBF0}" presName="textNode" presStyleLbl="bgShp" presStyleIdx="1" presStyleCnt="2"/>
      <dgm:spPr/>
      <dgm:t>
        <a:bodyPr/>
        <a:lstStyle/>
        <a:p>
          <a:endParaRPr lang="es-ES_tradnl"/>
        </a:p>
      </dgm:t>
    </dgm:pt>
    <dgm:pt modelId="{ECAAA0E5-E7FC-416E-A14F-2E7DAFAD9B57}" type="pres">
      <dgm:prSet presAssocID="{FA738817-74CA-4C5B-A9F0-8072A4D6FBF0}" presName="compChildNode" presStyleCnt="0"/>
      <dgm:spPr/>
      <dgm:t>
        <a:bodyPr/>
        <a:lstStyle/>
        <a:p>
          <a:endParaRPr lang="es-ES_tradnl"/>
        </a:p>
      </dgm:t>
    </dgm:pt>
    <dgm:pt modelId="{BA120037-4EE0-48A5-AA71-8AA1A0987F8A}" type="pres">
      <dgm:prSet presAssocID="{FA738817-74CA-4C5B-A9F0-8072A4D6FBF0}" presName="theInnerList" presStyleCnt="0"/>
      <dgm:spPr/>
      <dgm:t>
        <a:bodyPr/>
        <a:lstStyle/>
        <a:p>
          <a:endParaRPr lang="es-ES_tradnl"/>
        </a:p>
      </dgm:t>
    </dgm:pt>
    <dgm:pt modelId="{E5F45D83-F3CF-4B92-91F4-60F82A298F8D}" type="pres">
      <dgm:prSet presAssocID="{05F16D39-EFAE-465C-A560-EC6227BE77D5}" presName="childNode" presStyleLbl="node1" presStyleIdx="4" presStyleCnt="8">
        <dgm:presLayoutVars>
          <dgm:bulletEnabled val="1"/>
        </dgm:presLayoutVars>
      </dgm:prSet>
      <dgm:spPr/>
      <dgm:t>
        <a:bodyPr/>
        <a:lstStyle/>
        <a:p>
          <a:endParaRPr lang="es-ES_tradnl"/>
        </a:p>
      </dgm:t>
    </dgm:pt>
    <dgm:pt modelId="{6F68FA9F-352A-4BBE-93C0-A0CE03CD1AC0}" type="pres">
      <dgm:prSet presAssocID="{05F16D39-EFAE-465C-A560-EC6227BE77D5}" presName="aSpace2" presStyleCnt="0"/>
      <dgm:spPr/>
      <dgm:t>
        <a:bodyPr/>
        <a:lstStyle/>
        <a:p>
          <a:endParaRPr lang="es-ES_tradnl"/>
        </a:p>
      </dgm:t>
    </dgm:pt>
    <dgm:pt modelId="{2502CB65-5937-42B1-BEF8-AEDB1C406810}" type="pres">
      <dgm:prSet presAssocID="{83AFE21E-463A-4A0E-A38C-F57BB80C81FC}" presName="childNode" presStyleLbl="node1" presStyleIdx="5" presStyleCnt="8">
        <dgm:presLayoutVars>
          <dgm:bulletEnabled val="1"/>
        </dgm:presLayoutVars>
      </dgm:prSet>
      <dgm:spPr/>
      <dgm:t>
        <a:bodyPr/>
        <a:lstStyle/>
        <a:p>
          <a:endParaRPr lang="es-ES_tradnl"/>
        </a:p>
      </dgm:t>
    </dgm:pt>
    <dgm:pt modelId="{1DAF4C36-AAB8-49B2-9BFB-9B3CBC87BE93}" type="pres">
      <dgm:prSet presAssocID="{83AFE21E-463A-4A0E-A38C-F57BB80C81FC}" presName="aSpace2" presStyleCnt="0"/>
      <dgm:spPr/>
      <dgm:t>
        <a:bodyPr/>
        <a:lstStyle/>
        <a:p>
          <a:endParaRPr lang="es-ES_tradnl"/>
        </a:p>
      </dgm:t>
    </dgm:pt>
    <dgm:pt modelId="{7A745BCE-0255-4C1B-9A5D-E179969B1C68}" type="pres">
      <dgm:prSet presAssocID="{0EBEF522-4DDF-4EED-8C45-8DA7A7352157}" presName="childNode" presStyleLbl="node1" presStyleIdx="6" presStyleCnt="8">
        <dgm:presLayoutVars>
          <dgm:bulletEnabled val="1"/>
        </dgm:presLayoutVars>
      </dgm:prSet>
      <dgm:spPr/>
      <dgm:t>
        <a:bodyPr/>
        <a:lstStyle/>
        <a:p>
          <a:endParaRPr lang="es-ES_tradnl"/>
        </a:p>
      </dgm:t>
    </dgm:pt>
    <dgm:pt modelId="{D692013A-0A93-4AF7-B323-EFC253C0D0AE}" type="pres">
      <dgm:prSet presAssocID="{0EBEF522-4DDF-4EED-8C45-8DA7A7352157}" presName="aSpace2" presStyleCnt="0"/>
      <dgm:spPr/>
      <dgm:t>
        <a:bodyPr/>
        <a:lstStyle/>
        <a:p>
          <a:endParaRPr lang="es-ES_tradnl"/>
        </a:p>
      </dgm:t>
    </dgm:pt>
    <dgm:pt modelId="{905A8DE3-55F1-450E-BAE2-29B01482B115}" type="pres">
      <dgm:prSet presAssocID="{DC26FC94-9747-49BE-863E-7EA58061A0C4}" presName="childNode" presStyleLbl="node1" presStyleIdx="7" presStyleCnt="8">
        <dgm:presLayoutVars>
          <dgm:bulletEnabled val="1"/>
        </dgm:presLayoutVars>
      </dgm:prSet>
      <dgm:spPr/>
      <dgm:t>
        <a:bodyPr/>
        <a:lstStyle/>
        <a:p>
          <a:endParaRPr lang="es-ES_tradnl"/>
        </a:p>
      </dgm:t>
    </dgm:pt>
  </dgm:ptLst>
  <dgm:cxnLst>
    <dgm:cxn modelId="{E1DDB7D7-013D-4918-A594-866DC414B729}" srcId="{259B635C-CA40-479D-B448-EE7C14C34035}" destId="{1A3D37DA-4ED4-4A45-B425-4970019FD7DE}" srcOrd="1" destOrd="0" parTransId="{B96B3C15-1DA8-4979-BFB4-225DD3726F33}" sibTransId="{EB2CC0AF-81FC-4D96-9317-00AD2815FDFD}"/>
    <dgm:cxn modelId="{BF3AC984-278F-42A6-BD98-18D1C46DF4CC}" srcId="{259B635C-CA40-479D-B448-EE7C14C34035}" destId="{CDA86173-5EAD-4373-B85D-DF2F89206EC2}" srcOrd="0" destOrd="0" parTransId="{CF1D9606-0737-4B1F-B9C4-3D9F0F46D8FA}" sibTransId="{90F41CFE-872D-434C-A26E-32B140817D79}"/>
    <dgm:cxn modelId="{CFDBF29B-CFF8-4B4B-B691-2BE23A0E2755}" srcId="{62A69184-BC98-4697-BC5F-646FC2D692B4}" destId="{FA738817-74CA-4C5B-A9F0-8072A4D6FBF0}" srcOrd="1" destOrd="0" parTransId="{B545F4D7-6135-443D-9002-BFAA9F1F52C3}" sibTransId="{AE3A7775-F512-4B86-A6A8-D2F5C354EC50}"/>
    <dgm:cxn modelId="{CAD99577-C09E-4BDA-AA33-85EA5731C4DE}" type="presOf" srcId="{DC26FC94-9747-49BE-863E-7EA58061A0C4}" destId="{905A8DE3-55F1-450E-BAE2-29B01482B115}" srcOrd="0" destOrd="0" presId="urn:microsoft.com/office/officeart/2005/8/layout/lProcess2"/>
    <dgm:cxn modelId="{435CB396-7A39-4788-AC01-64E56ABE403B}" srcId="{259B635C-CA40-479D-B448-EE7C14C34035}" destId="{EFD0C622-D1EB-4938-85E9-91976E7B8841}" srcOrd="3" destOrd="0" parTransId="{A93C1809-6ED4-4FB4-874D-6AAE32769978}" sibTransId="{D036DF70-75F0-44E1-95D4-173CA5C9FE0B}"/>
    <dgm:cxn modelId="{2ADA53F3-6849-4BB9-A806-B93B28946CDD}" type="presOf" srcId="{259B635C-CA40-479D-B448-EE7C14C34035}" destId="{F4071162-CBCA-4C1B-B9FE-4AFF8E5FC227}" srcOrd="0" destOrd="0" presId="urn:microsoft.com/office/officeart/2005/8/layout/lProcess2"/>
    <dgm:cxn modelId="{C67AFC7D-E4F0-4E57-AD6F-84B3D61D561D}" type="presOf" srcId="{CDA86173-5EAD-4373-B85D-DF2F89206EC2}" destId="{0A14A5D1-74A6-4026-83FA-24DFB25A0BFC}" srcOrd="0" destOrd="0" presId="urn:microsoft.com/office/officeart/2005/8/layout/lProcess2"/>
    <dgm:cxn modelId="{4CCB769B-A2B5-44FF-84D2-6B1ED839DF77}" type="presOf" srcId="{259B635C-CA40-479D-B448-EE7C14C34035}" destId="{2AB32803-3B16-461F-A1B5-09D7799CA626}" srcOrd="1" destOrd="0" presId="urn:microsoft.com/office/officeart/2005/8/layout/lProcess2"/>
    <dgm:cxn modelId="{E35A8CED-63D9-4FF5-883E-593A40F0578C}" type="presOf" srcId="{FA738817-74CA-4C5B-A9F0-8072A4D6FBF0}" destId="{9611F242-9434-4DD6-A0B9-A4AE11EACDD2}" srcOrd="1" destOrd="0" presId="urn:microsoft.com/office/officeart/2005/8/layout/lProcess2"/>
    <dgm:cxn modelId="{C0681210-A18E-419E-975D-B4FA5246B085}" srcId="{FA738817-74CA-4C5B-A9F0-8072A4D6FBF0}" destId="{83AFE21E-463A-4A0E-A38C-F57BB80C81FC}" srcOrd="1" destOrd="0" parTransId="{C8788C50-A075-4ED0-8236-107078592E30}" sibTransId="{C174F4C8-1917-4CB1-8D20-BC6503A9D542}"/>
    <dgm:cxn modelId="{93004524-6898-4326-B277-3576879DE214}" type="presOf" srcId="{FA738817-74CA-4C5B-A9F0-8072A4D6FBF0}" destId="{9A5C6D4E-288D-4772-AD32-94CD3688921F}" srcOrd="0" destOrd="0" presId="urn:microsoft.com/office/officeart/2005/8/layout/lProcess2"/>
    <dgm:cxn modelId="{D6680BB7-150A-45F9-B00B-EC08DC7A4499}" srcId="{259B635C-CA40-479D-B448-EE7C14C34035}" destId="{30C9DA00-2363-44DE-92F6-123E2CCBC157}" srcOrd="2" destOrd="0" parTransId="{23A0B5C1-57C3-4145-ADB9-35CE4FADA289}" sibTransId="{EF0C4C10-5B05-4C21-B3A4-85BA96FE65D5}"/>
    <dgm:cxn modelId="{2FF09FBD-2CD1-4164-A4C1-E58FA31B4035}" type="presOf" srcId="{30C9DA00-2363-44DE-92F6-123E2CCBC157}" destId="{548B55BC-DBF0-436A-9005-67CCE3CEF155}" srcOrd="0" destOrd="0" presId="urn:microsoft.com/office/officeart/2005/8/layout/lProcess2"/>
    <dgm:cxn modelId="{89408ECE-4E58-4272-B99C-51452459E1C7}" type="presOf" srcId="{1A3D37DA-4ED4-4A45-B425-4970019FD7DE}" destId="{B398F061-85C9-44AB-8189-471E244D57FD}" srcOrd="0" destOrd="0" presId="urn:microsoft.com/office/officeart/2005/8/layout/lProcess2"/>
    <dgm:cxn modelId="{A7E765E4-8DF7-40C3-8D06-86C9DDD2103A}" type="presOf" srcId="{05F16D39-EFAE-465C-A560-EC6227BE77D5}" destId="{E5F45D83-F3CF-4B92-91F4-60F82A298F8D}" srcOrd="0" destOrd="0" presId="urn:microsoft.com/office/officeart/2005/8/layout/lProcess2"/>
    <dgm:cxn modelId="{7F14D3E5-1890-4ED3-90C1-BAB77133F34E}" srcId="{FA738817-74CA-4C5B-A9F0-8072A4D6FBF0}" destId="{0EBEF522-4DDF-4EED-8C45-8DA7A7352157}" srcOrd="2" destOrd="0" parTransId="{F27F0FE2-E7FA-4235-9E09-8692693AF9C2}" sibTransId="{2BDFAB86-8C07-437F-8C8F-139BB4E93989}"/>
    <dgm:cxn modelId="{56C5FABB-291D-4E21-B522-425C9FA9EFB2}" type="presOf" srcId="{0EBEF522-4DDF-4EED-8C45-8DA7A7352157}" destId="{7A745BCE-0255-4C1B-9A5D-E179969B1C68}" srcOrd="0" destOrd="0" presId="urn:microsoft.com/office/officeart/2005/8/layout/lProcess2"/>
    <dgm:cxn modelId="{96DC307B-B791-42A1-A855-204CC2DF2D01}" type="presOf" srcId="{EFD0C622-D1EB-4938-85E9-91976E7B8841}" destId="{A071BEBD-229C-46D1-839C-EDB5989BCE3A}" srcOrd="0" destOrd="0" presId="urn:microsoft.com/office/officeart/2005/8/layout/lProcess2"/>
    <dgm:cxn modelId="{563A17D6-F74D-48EA-80D9-81BDFF066E8E}" srcId="{FA738817-74CA-4C5B-A9F0-8072A4D6FBF0}" destId="{DC26FC94-9747-49BE-863E-7EA58061A0C4}" srcOrd="3" destOrd="0" parTransId="{C7DFA547-432A-4179-9383-E64A9216E5A3}" sibTransId="{089A838B-98C8-44D2-86AA-56D54E61E431}"/>
    <dgm:cxn modelId="{3E573205-1531-4EBD-98A2-2DBF02911240}" type="presOf" srcId="{62A69184-BC98-4697-BC5F-646FC2D692B4}" destId="{E5E57087-FBAD-4D33-89EE-DA47CCF39B48}" srcOrd="0" destOrd="0" presId="urn:microsoft.com/office/officeart/2005/8/layout/lProcess2"/>
    <dgm:cxn modelId="{444B5150-4769-478D-8E13-874738DB6B33}" srcId="{62A69184-BC98-4697-BC5F-646FC2D692B4}" destId="{259B635C-CA40-479D-B448-EE7C14C34035}" srcOrd="0" destOrd="0" parTransId="{0B932ADF-FB9B-4200-BAE4-4FBF700736FE}" sibTransId="{D207784F-712A-46F5-AB8C-B4C281ACBA31}"/>
    <dgm:cxn modelId="{FD54918A-EF13-439C-AE0A-C1B339684787}" srcId="{FA738817-74CA-4C5B-A9F0-8072A4D6FBF0}" destId="{05F16D39-EFAE-465C-A560-EC6227BE77D5}" srcOrd="0" destOrd="0" parTransId="{A829B9A8-D211-437D-B057-794B7E42B5B8}" sibTransId="{8374199B-0797-45DD-B16D-602C9633EFB6}"/>
    <dgm:cxn modelId="{933F06B9-C423-4745-B73F-9E94D01E10A8}" type="presOf" srcId="{83AFE21E-463A-4A0E-A38C-F57BB80C81FC}" destId="{2502CB65-5937-42B1-BEF8-AEDB1C406810}" srcOrd="0" destOrd="0" presId="urn:microsoft.com/office/officeart/2005/8/layout/lProcess2"/>
    <dgm:cxn modelId="{B9B01BA4-3519-4F56-B375-6065939CD34C}" type="presParOf" srcId="{E5E57087-FBAD-4D33-89EE-DA47CCF39B48}" destId="{5B95408C-36F7-4D80-8213-1AE0F14B761F}" srcOrd="0" destOrd="0" presId="urn:microsoft.com/office/officeart/2005/8/layout/lProcess2"/>
    <dgm:cxn modelId="{D2B1BF35-719E-4DF3-97B6-F2D6643CEAC3}" type="presParOf" srcId="{5B95408C-36F7-4D80-8213-1AE0F14B761F}" destId="{F4071162-CBCA-4C1B-B9FE-4AFF8E5FC227}" srcOrd="0" destOrd="0" presId="urn:microsoft.com/office/officeart/2005/8/layout/lProcess2"/>
    <dgm:cxn modelId="{FBF6EF32-2E40-484D-94E8-43E9F84B8EE0}" type="presParOf" srcId="{5B95408C-36F7-4D80-8213-1AE0F14B761F}" destId="{2AB32803-3B16-461F-A1B5-09D7799CA626}" srcOrd="1" destOrd="0" presId="urn:microsoft.com/office/officeart/2005/8/layout/lProcess2"/>
    <dgm:cxn modelId="{1D345AB0-33AF-4700-99A5-D8FF6F95A147}" type="presParOf" srcId="{5B95408C-36F7-4D80-8213-1AE0F14B761F}" destId="{B87C4FA1-78CA-4C49-9BA6-7E4E7C8DA80C}" srcOrd="2" destOrd="0" presId="urn:microsoft.com/office/officeart/2005/8/layout/lProcess2"/>
    <dgm:cxn modelId="{13B5691B-C4E2-4A26-9507-C43EB7EA34B7}" type="presParOf" srcId="{B87C4FA1-78CA-4C49-9BA6-7E4E7C8DA80C}" destId="{CB40669D-D011-4EC6-810E-6F3451F95A23}" srcOrd="0" destOrd="0" presId="urn:microsoft.com/office/officeart/2005/8/layout/lProcess2"/>
    <dgm:cxn modelId="{159D5460-5267-4F63-BA3B-C1D0DA92C12C}" type="presParOf" srcId="{CB40669D-D011-4EC6-810E-6F3451F95A23}" destId="{0A14A5D1-74A6-4026-83FA-24DFB25A0BFC}" srcOrd="0" destOrd="0" presId="urn:microsoft.com/office/officeart/2005/8/layout/lProcess2"/>
    <dgm:cxn modelId="{19B10767-B018-4F66-9E5B-A7FAF7628228}" type="presParOf" srcId="{CB40669D-D011-4EC6-810E-6F3451F95A23}" destId="{E2667CAE-18FC-4516-B23B-F54B147461E1}" srcOrd="1" destOrd="0" presId="urn:microsoft.com/office/officeart/2005/8/layout/lProcess2"/>
    <dgm:cxn modelId="{93DDE6C0-7839-405F-9727-E724BB0A7670}" type="presParOf" srcId="{CB40669D-D011-4EC6-810E-6F3451F95A23}" destId="{B398F061-85C9-44AB-8189-471E244D57FD}" srcOrd="2" destOrd="0" presId="urn:microsoft.com/office/officeart/2005/8/layout/lProcess2"/>
    <dgm:cxn modelId="{6EEE73DB-AA8F-42CB-8D37-A2ACDBE34F3B}" type="presParOf" srcId="{CB40669D-D011-4EC6-810E-6F3451F95A23}" destId="{EE6D713D-F9FF-41CC-A950-810E7300B25F}" srcOrd="3" destOrd="0" presId="urn:microsoft.com/office/officeart/2005/8/layout/lProcess2"/>
    <dgm:cxn modelId="{BA637400-6329-409D-AE99-91DDA86DF74E}" type="presParOf" srcId="{CB40669D-D011-4EC6-810E-6F3451F95A23}" destId="{548B55BC-DBF0-436A-9005-67CCE3CEF155}" srcOrd="4" destOrd="0" presId="urn:microsoft.com/office/officeart/2005/8/layout/lProcess2"/>
    <dgm:cxn modelId="{E80F3934-9E0C-433D-B271-89D9A8E16CE3}" type="presParOf" srcId="{CB40669D-D011-4EC6-810E-6F3451F95A23}" destId="{861A9277-8F68-47B7-A664-7ED77E055A19}" srcOrd="5" destOrd="0" presId="urn:microsoft.com/office/officeart/2005/8/layout/lProcess2"/>
    <dgm:cxn modelId="{3C420589-D877-4425-B070-2A40FEB7BC06}" type="presParOf" srcId="{CB40669D-D011-4EC6-810E-6F3451F95A23}" destId="{A071BEBD-229C-46D1-839C-EDB5989BCE3A}" srcOrd="6" destOrd="0" presId="urn:microsoft.com/office/officeart/2005/8/layout/lProcess2"/>
    <dgm:cxn modelId="{9FD51438-FE6C-4993-B972-BE59AB5ED968}" type="presParOf" srcId="{E5E57087-FBAD-4D33-89EE-DA47CCF39B48}" destId="{006A6198-EF43-43C7-AD0D-3324EC0951B3}" srcOrd="1" destOrd="0" presId="urn:microsoft.com/office/officeart/2005/8/layout/lProcess2"/>
    <dgm:cxn modelId="{841AF611-BE7B-4B78-B124-8C3B4963C11A}" type="presParOf" srcId="{E5E57087-FBAD-4D33-89EE-DA47CCF39B48}" destId="{A6430453-FB81-4194-81EB-F870E22C1E94}" srcOrd="2" destOrd="0" presId="urn:microsoft.com/office/officeart/2005/8/layout/lProcess2"/>
    <dgm:cxn modelId="{4688B772-4800-4F5C-AC6A-C12D1FDE2CAA}" type="presParOf" srcId="{A6430453-FB81-4194-81EB-F870E22C1E94}" destId="{9A5C6D4E-288D-4772-AD32-94CD3688921F}" srcOrd="0" destOrd="0" presId="urn:microsoft.com/office/officeart/2005/8/layout/lProcess2"/>
    <dgm:cxn modelId="{AFB7C1FA-1426-4A60-A74E-239D6CC42A8C}" type="presParOf" srcId="{A6430453-FB81-4194-81EB-F870E22C1E94}" destId="{9611F242-9434-4DD6-A0B9-A4AE11EACDD2}" srcOrd="1" destOrd="0" presId="urn:microsoft.com/office/officeart/2005/8/layout/lProcess2"/>
    <dgm:cxn modelId="{02AF85D5-6D22-41CE-A431-F95948FD723D}" type="presParOf" srcId="{A6430453-FB81-4194-81EB-F870E22C1E94}" destId="{ECAAA0E5-E7FC-416E-A14F-2E7DAFAD9B57}" srcOrd="2" destOrd="0" presId="urn:microsoft.com/office/officeart/2005/8/layout/lProcess2"/>
    <dgm:cxn modelId="{104B3611-220E-4333-B525-3B5FD392E098}" type="presParOf" srcId="{ECAAA0E5-E7FC-416E-A14F-2E7DAFAD9B57}" destId="{BA120037-4EE0-48A5-AA71-8AA1A0987F8A}" srcOrd="0" destOrd="0" presId="urn:microsoft.com/office/officeart/2005/8/layout/lProcess2"/>
    <dgm:cxn modelId="{AE29DA3E-9E1A-410A-883B-BA4EAD1C9E60}" type="presParOf" srcId="{BA120037-4EE0-48A5-AA71-8AA1A0987F8A}" destId="{E5F45D83-F3CF-4B92-91F4-60F82A298F8D}" srcOrd="0" destOrd="0" presId="urn:microsoft.com/office/officeart/2005/8/layout/lProcess2"/>
    <dgm:cxn modelId="{A66B3019-5FA9-4A8B-B851-BD0A52476797}" type="presParOf" srcId="{BA120037-4EE0-48A5-AA71-8AA1A0987F8A}" destId="{6F68FA9F-352A-4BBE-93C0-A0CE03CD1AC0}" srcOrd="1" destOrd="0" presId="urn:microsoft.com/office/officeart/2005/8/layout/lProcess2"/>
    <dgm:cxn modelId="{E4AC560E-DE42-4323-955B-5DB817979C76}" type="presParOf" srcId="{BA120037-4EE0-48A5-AA71-8AA1A0987F8A}" destId="{2502CB65-5937-42B1-BEF8-AEDB1C406810}" srcOrd="2" destOrd="0" presId="urn:microsoft.com/office/officeart/2005/8/layout/lProcess2"/>
    <dgm:cxn modelId="{8A822203-90C4-4460-A047-350D09AA5BE4}" type="presParOf" srcId="{BA120037-4EE0-48A5-AA71-8AA1A0987F8A}" destId="{1DAF4C36-AAB8-49B2-9BFB-9B3CBC87BE93}" srcOrd="3" destOrd="0" presId="urn:microsoft.com/office/officeart/2005/8/layout/lProcess2"/>
    <dgm:cxn modelId="{794DB1BE-5D8A-44A3-AE5B-F119A14F7725}" type="presParOf" srcId="{BA120037-4EE0-48A5-AA71-8AA1A0987F8A}" destId="{7A745BCE-0255-4C1B-9A5D-E179969B1C68}" srcOrd="4" destOrd="0" presId="urn:microsoft.com/office/officeart/2005/8/layout/lProcess2"/>
    <dgm:cxn modelId="{CF5E4652-F3F2-4196-B761-B8B1E23D8445}" type="presParOf" srcId="{BA120037-4EE0-48A5-AA71-8AA1A0987F8A}" destId="{D692013A-0A93-4AF7-B323-EFC253C0D0AE}" srcOrd="5" destOrd="0" presId="urn:microsoft.com/office/officeart/2005/8/layout/lProcess2"/>
    <dgm:cxn modelId="{89D77D25-10CE-48BD-BA5F-7455A302592D}" type="presParOf" srcId="{BA120037-4EE0-48A5-AA71-8AA1A0987F8A}" destId="{905A8DE3-55F1-450E-BAE2-29B01482B115}"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5FCC21-66CF-4102-B438-ABCB9A8B45F8}">
      <dsp:nvSpPr>
        <dsp:cNvPr id="0" name=""/>
        <dsp:cNvSpPr/>
      </dsp:nvSpPr>
      <dsp:spPr>
        <a:xfrm>
          <a:off x="-69073" y="0"/>
          <a:ext cx="3209980" cy="611185"/>
        </a:xfrm>
        <a:prstGeom prst="roundRect">
          <a:avLst>
            <a:gd name="adj" fmla="val 10000"/>
          </a:avLst>
        </a:prstGeom>
        <a:solidFill>
          <a:srgbClr val="0070C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a:lnSpc>
              <a:spcPct val="90000"/>
            </a:lnSpc>
            <a:spcBef>
              <a:spcPct val="0"/>
            </a:spcBef>
            <a:spcAft>
              <a:spcPct val="35000"/>
            </a:spcAft>
          </a:pPr>
          <a:r>
            <a:rPr lang="es-ES_tradnl" sz="1900" kern="1200" dirty="0" smtClean="0"/>
            <a:t>Procesamiento de datos</a:t>
          </a:r>
          <a:endParaRPr lang="es-ES_tradnl" sz="1900" kern="1200" dirty="0"/>
        </a:p>
      </dsp:txBody>
      <dsp:txXfrm>
        <a:off x="-51172" y="17901"/>
        <a:ext cx="2435213" cy="575383"/>
      </dsp:txXfrm>
    </dsp:sp>
    <dsp:sp modelId="{15513F4D-9C21-4917-AD5F-A617CB206F61}">
      <dsp:nvSpPr>
        <dsp:cNvPr id="0" name=""/>
        <dsp:cNvSpPr/>
      </dsp:nvSpPr>
      <dsp:spPr>
        <a:xfrm>
          <a:off x="314769" y="722310"/>
          <a:ext cx="2933686" cy="611185"/>
        </a:xfrm>
        <a:prstGeom prst="roundRect">
          <a:avLst>
            <a:gd name="adj" fmla="val 10000"/>
          </a:avLst>
        </a:prstGeom>
        <a:solidFill>
          <a:srgbClr val="0070C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_tradnl" sz="1900" kern="1200" dirty="0" smtClean="0"/>
            <a:t>Calidad de datos</a:t>
          </a:r>
          <a:endParaRPr lang="es-ES_tradnl" sz="1900" kern="1200" dirty="0"/>
        </a:p>
      </dsp:txBody>
      <dsp:txXfrm>
        <a:off x="332670" y="740211"/>
        <a:ext cx="2254917" cy="575383"/>
      </dsp:txXfrm>
    </dsp:sp>
    <dsp:sp modelId="{18FB8739-80FD-4609-9B47-5B3615EA961B}">
      <dsp:nvSpPr>
        <dsp:cNvPr id="0" name=""/>
        <dsp:cNvSpPr/>
      </dsp:nvSpPr>
      <dsp:spPr>
        <a:xfrm>
          <a:off x="556799" y="1444620"/>
          <a:ext cx="2933686" cy="611185"/>
        </a:xfrm>
        <a:prstGeom prst="roundRect">
          <a:avLst>
            <a:gd name="adj" fmla="val 10000"/>
          </a:avLst>
        </a:prstGeom>
        <a:solidFill>
          <a:srgbClr val="0070C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_tradnl" sz="1900" kern="1200" dirty="0" smtClean="0"/>
            <a:t>Normalización</a:t>
          </a:r>
          <a:endParaRPr lang="es-ES_tradnl" sz="1900" kern="1200" dirty="0"/>
        </a:p>
      </dsp:txBody>
      <dsp:txXfrm>
        <a:off x="574700" y="1462521"/>
        <a:ext cx="2258584" cy="575383"/>
      </dsp:txXfrm>
    </dsp:sp>
    <dsp:sp modelId="{9C9B937E-623E-4123-AAFC-2BA49C66875B}">
      <dsp:nvSpPr>
        <dsp:cNvPr id="0" name=""/>
        <dsp:cNvSpPr/>
      </dsp:nvSpPr>
      <dsp:spPr>
        <a:xfrm>
          <a:off x="802495" y="2166930"/>
          <a:ext cx="2933686" cy="611185"/>
        </a:xfrm>
        <a:prstGeom prst="roundRect">
          <a:avLst>
            <a:gd name="adj" fmla="val 10000"/>
          </a:avLst>
        </a:prstGeom>
        <a:solidFill>
          <a:srgbClr val="0070C0"/>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s-ES_tradnl" sz="1900" kern="1200" dirty="0" smtClean="0"/>
            <a:t>Evaluación</a:t>
          </a:r>
          <a:endParaRPr lang="es-ES_tradnl" sz="1900" kern="1200" dirty="0"/>
        </a:p>
      </dsp:txBody>
      <dsp:txXfrm>
        <a:off x="820396" y="2184831"/>
        <a:ext cx="2254917" cy="575383"/>
      </dsp:txXfrm>
    </dsp:sp>
    <dsp:sp modelId="{D170F61B-0A1D-446A-9F0B-0BE60BB555FD}">
      <dsp:nvSpPr>
        <dsp:cNvPr id="0" name=""/>
        <dsp:cNvSpPr/>
      </dsp:nvSpPr>
      <dsp:spPr>
        <a:xfrm>
          <a:off x="2605489" y="468112"/>
          <a:ext cx="397270" cy="397270"/>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s-ES_tradnl" sz="1800" kern="1200"/>
        </a:p>
      </dsp:txBody>
      <dsp:txXfrm>
        <a:off x="2694875" y="468112"/>
        <a:ext cx="218498" cy="298946"/>
      </dsp:txXfrm>
    </dsp:sp>
    <dsp:sp modelId="{1A06FF5C-F780-4DFD-B2CD-EF861FADAE28}">
      <dsp:nvSpPr>
        <dsp:cNvPr id="0" name=""/>
        <dsp:cNvSpPr/>
      </dsp:nvSpPr>
      <dsp:spPr>
        <a:xfrm>
          <a:off x="2851185" y="1190422"/>
          <a:ext cx="397270" cy="397270"/>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s-ES_tradnl" sz="1800" kern="1200"/>
        </a:p>
      </dsp:txBody>
      <dsp:txXfrm>
        <a:off x="2940571" y="1190422"/>
        <a:ext cx="218498" cy="298946"/>
      </dsp:txXfrm>
    </dsp:sp>
    <dsp:sp modelId="{9A384AC1-6A78-4897-8307-B9212C958CBB}">
      <dsp:nvSpPr>
        <dsp:cNvPr id="0" name=""/>
        <dsp:cNvSpPr/>
      </dsp:nvSpPr>
      <dsp:spPr>
        <a:xfrm>
          <a:off x="3093214" y="1912732"/>
          <a:ext cx="397270" cy="397270"/>
        </a:xfrm>
        <a:prstGeom prst="downArrow">
          <a:avLst>
            <a:gd name="adj1" fmla="val 55000"/>
            <a:gd name="adj2" fmla="val 45000"/>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es-ES_tradnl" sz="1800" kern="1200"/>
        </a:p>
      </dsp:txBody>
      <dsp:txXfrm>
        <a:off x="3182600" y="1912732"/>
        <a:ext cx="218498" cy="2989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7FDC97-FA03-4905-B7B8-76E465FD1DB2}">
      <dsp:nvSpPr>
        <dsp:cNvPr id="0" name=""/>
        <dsp:cNvSpPr/>
      </dsp:nvSpPr>
      <dsp:spPr>
        <a:xfrm>
          <a:off x="2349512" y="903386"/>
          <a:ext cx="1031378" cy="687585"/>
        </a:xfrm>
        <a:prstGeom prst="roundRect">
          <a:avLst>
            <a:gd name="adj" fmla="val 10000"/>
          </a:avLst>
        </a:prstGeom>
        <a:solidFill>
          <a:schemeClr val="l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Modelos</a:t>
          </a:r>
          <a:endParaRPr lang="es-CL" sz="1200" kern="1200" dirty="0"/>
        </a:p>
      </dsp:txBody>
      <dsp:txXfrm>
        <a:off x="2369651" y="923525"/>
        <a:ext cx="991100" cy="647307"/>
      </dsp:txXfrm>
    </dsp:sp>
    <dsp:sp modelId="{7DE04B8C-224B-4B2C-8A82-A8CD12DC84AF}">
      <dsp:nvSpPr>
        <dsp:cNvPr id="0" name=""/>
        <dsp:cNvSpPr/>
      </dsp:nvSpPr>
      <dsp:spPr>
        <a:xfrm>
          <a:off x="1189211" y="1590972"/>
          <a:ext cx="1675990" cy="275034"/>
        </a:xfrm>
        <a:custGeom>
          <a:avLst/>
          <a:gdLst/>
          <a:ahLst/>
          <a:cxnLst/>
          <a:rect l="0" t="0" r="0" b="0"/>
          <a:pathLst>
            <a:path>
              <a:moveTo>
                <a:pt x="1675990" y="0"/>
              </a:moveTo>
              <a:lnTo>
                <a:pt x="1675990" y="137517"/>
              </a:lnTo>
              <a:lnTo>
                <a:pt x="0" y="137517"/>
              </a:lnTo>
              <a:lnTo>
                <a:pt x="0" y="275034"/>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F16C84E-6E04-4C4D-A78F-171E19C70943}">
      <dsp:nvSpPr>
        <dsp:cNvPr id="0" name=""/>
        <dsp:cNvSpPr/>
      </dsp:nvSpPr>
      <dsp:spPr>
        <a:xfrm>
          <a:off x="673521" y="1866007"/>
          <a:ext cx="1031378" cy="687585"/>
        </a:xfrm>
        <a:prstGeom prst="roundRect">
          <a:avLst>
            <a:gd name="adj" fmla="val 10000"/>
          </a:avLst>
        </a:prstGeom>
        <a:solidFill>
          <a:schemeClr val="l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Modelos Supervisados</a:t>
          </a:r>
          <a:endParaRPr lang="es-CL" sz="1200" kern="1200" dirty="0"/>
        </a:p>
      </dsp:txBody>
      <dsp:txXfrm>
        <a:off x="693660" y="1886146"/>
        <a:ext cx="991100" cy="647307"/>
      </dsp:txXfrm>
    </dsp:sp>
    <dsp:sp modelId="{8D076263-5415-424F-82F8-5661707ECE13}">
      <dsp:nvSpPr>
        <dsp:cNvPr id="0" name=""/>
        <dsp:cNvSpPr/>
      </dsp:nvSpPr>
      <dsp:spPr>
        <a:xfrm>
          <a:off x="518814" y="2553592"/>
          <a:ext cx="670396" cy="275034"/>
        </a:xfrm>
        <a:custGeom>
          <a:avLst/>
          <a:gdLst/>
          <a:ahLst/>
          <a:cxnLst/>
          <a:rect l="0" t="0" r="0" b="0"/>
          <a:pathLst>
            <a:path>
              <a:moveTo>
                <a:pt x="670396" y="0"/>
              </a:moveTo>
              <a:lnTo>
                <a:pt x="670396" y="137517"/>
              </a:lnTo>
              <a:lnTo>
                <a:pt x="0" y="137517"/>
              </a:lnTo>
              <a:lnTo>
                <a:pt x="0" y="275034"/>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45DC6CB-BF8E-4B4E-B095-5B5B5A89C123}">
      <dsp:nvSpPr>
        <dsp:cNvPr id="0" name=""/>
        <dsp:cNvSpPr/>
      </dsp:nvSpPr>
      <dsp:spPr>
        <a:xfrm>
          <a:off x="3125" y="2828627"/>
          <a:ext cx="1031378" cy="687585"/>
        </a:xfrm>
        <a:prstGeom prst="roundRect">
          <a:avLst>
            <a:gd name="adj" fmla="val 10000"/>
          </a:avLst>
        </a:prstGeom>
        <a:solidFill>
          <a:schemeClr val="l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Clasificación</a:t>
          </a:r>
          <a:endParaRPr lang="es-CL" sz="1200" kern="1200" dirty="0"/>
        </a:p>
      </dsp:txBody>
      <dsp:txXfrm>
        <a:off x="23264" y="2848766"/>
        <a:ext cx="991100" cy="647307"/>
      </dsp:txXfrm>
    </dsp:sp>
    <dsp:sp modelId="{EA67EB90-E4ED-41FD-A43F-93693A67CC3B}">
      <dsp:nvSpPr>
        <dsp:cNvPr id="0" name=""/>
        <dsp:cNvSpPr/>
      </dsp:nvSpPr>
      <dsp:spPr>
        <a:xfrm>
          <a:off x="1189211" y="2553592"/>
          <a:ext cx="670396" cy="275034"/>
        </a:xfrm>
        <a:custGeom>
          <a:avLst/>
          <a:gdLst/>
          <a:ahLst/>
          <a:cxnLst/>
          <a:rect l="0" t="0" r="0" b="0"/>
          <a:pathLst>
            <a:path>
              <a:moveTo>
                <a:pt x="0" y="0"/>
              </a:moveTo>
              <a:lnTo>
                <a:pt x="0" y="137517"/>
              </a:lnTo>
              <a:lnTo>
                <a:pt x="670396" y="137517"/>
              </a:lnTo>
              <a:lnTo>
                <a:pt x="670396" y="275034"/>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3BDBF1B-579A-4A03-8325-9137760789BA}">
      <dsp:nvSpPr>
        <dsp:cNvPr id="0" name=""/>
        <dsp:cNvSpPr/>
      </dsp:nvSpPr>
      <dsp:spPr>
        <a:xfrm>
          <a:off x="1343917" y="2828627"/>
          <a:ext cx="1031378" cy="687585"/>
        </a:xfrm>
        <a:prstGeom prst="roundRect">
          <a:avLst>
            <a:gd name="adj" fmla="val 10000"/>
          </a:avLst>
        </a:prstGeom>
        <a:solidFill>
          <a:schemeClr val="l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Regresión</a:t>
          </a:r>
          <a:endParaRPr lang="es-CL" sz="1200" kern="1200" dirty="0"/>
        </a:p>
      </dsp:txBody>
      <dsp:txXfrm>
        <a:off x="1364056" y="2848766"/>
        <a:ext cx="991100" cy="647307"/>
      </dsp:txXfrm>
    </dsp:sp>
    <dsp:sp modelId="{17F1D44F-C8EE-4B3A-A07D-4CD7DD1E280A}">
      <dsp:nvSpPr>
        <dsp:cNvPr id="0" name=""/>
        <dsp:cNvSpPr/>
      </dsp:nvSpPr>
      <dsp:spPr>
        <a:xfrm>
          <a:off x="2865201" y="1590972"/>
          <a:ext cx="1675990" cy="275034"/>
        </a:xfrm>
        <a:custGeom>
          <a:avLst/>
          <a:gdLst/>
          <a:ahLst/>
          <a:cxnLst/>
          <a:rect l="0" t="0" r="0" b="0"/>
          <a:pathLst>
            <a:path>
              <a:moveTo>
                <a:pt x="0" y="0"/>
              </a:moveTo>
              <a:lnTo>
                <a:pt x="0" y="137517"/>
              </a:lnTo>
              <a:lnTo>
                <a:pt x="1675990" y="137517"/>
              </a:lnTo>
              <a:lnTo>
                <a:pt x="1675990" y="275034"/>
              </a:lnTo>
            </a:path>
          </a:pathLst>
        </a:custGeom>
        <a:noFill/>
        <a:ln w="100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FFD9F21-5D76-4E16-8DB8-2629DD902C39}">
      <dsp:nvSpPr>
        <dsp:cNvPr id="0" name=""/>
        <dsp:cNvSpPr/>
      </dsp:nvSpPr>
      <dsp:spPr>
        <a:xfrm>
          <a:off x="4025503" y="1866007"/>
          <a:ext cx="1031378" cy="687585"/>
        </a:xfrm>
        <a:prstGeom prst="roundRect">
          <a:avLst>
            <a:gd name="adj" fmla="val 10000"/>
          </a:avLst>
        </a:prstGeom>
        <a:solidFill>
          <a:schemeClr val="l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Modelos no supervisados</a:t>
          </a:r>
          <a:endParaRPr lang="es-CL" sz="1200" kern="1200" dirty="0"/>
        </a:p>
      </dsp:txBody>
      <dsp:txXfrm>
        <a:off x="4045642" y="1886146"/>
        <a:ext cx="991100" cy="647307"/>
      </dsp:txXfrm>
    </dsp:sp>
    <dsp:sp modelId="{B6A732E9-B267-4CFE-A2B7-A83AEFCAE6CF}">
      <dsp:nvSpPr>
        <dsp:cNvPr id="0" name=""/>
        <dsp:cNvSpPr/>
      </dsp:nvSpPr>
      <dsp:spPr>
        <a:xfrm>
          <a:off x="3200400" y="2553592"/>
          <a:ext cx="1340792" cy="275034"/>
        </a:xfrm>
        <a:custGeom>
          <a:avLst/>
          <a:gdLst/>
          <a:ahLst/>
          <a:cxnLst/>
          <a:rect l="0" t="0" r="0" b="0"/>
          <a:pathLst>
            <a:path>
              <a:moveTo>
                <a:pt x="1340792" y="0"/>
              </a:moveTo>
              <a:lnTo>
                <a:pt x="1340792" y="137517"/>
              </a:lnTo>
              <a:lnTo>
                <a:pt x="0" y="137517"/>
              </a:lnTo>
              <a:lnTo>
                <a:pt x="0" y="275034"/>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9A96556-3CC2-4C91-B310-B94B56293E3F}">
      <dsp:nvSpPr>
        <dsp:cNvPr id="0" name=""/>
        <dsp:cNvSpPr/>
      </dsp:nvSpPr>
      <dsp:spPr>
        <a:xfrm>
          <a:off x="2684710" y="2828627"/>
          <a:ext cx="1031378" cy="687585"/>
        </a:xfrm>
        <a:prstGeom prst="roundRect">
          <a:avLst>
            <a:gd name="adj" fmla="val 10000"/>
          </a:avLst>
        </a:prstGeom>
        <a:solidFill>
          <a:schemeClr val="l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Segmentación </a:t>
          </a:r>
          <a:r>
            <a:rPr lang="es-CL" sz="1200" kern="1200" dirty="0" err="1" smtClean="0"/>
            <a:t>Clustering</a:t>
          </a:r>
          <a:endParaRPr lang="es-CL" sz="1200" kern="1200" dirty="0"/>
        </a:p>
      </dsp:txBody>
      <dsp:txXfrm>
        <a:off x="2704849" y="2848766"/>
        <a:ext cx="991100" cy="647307"/>
      </dsp:txXfrm>
    </dsp:sp>
    <dsp:sp modelId="{EFBB27A9-4E7C-447B-8E67-92E780C65750}">
      <dsp:nvSpPr>
        <dsp:cNvPr id="0" name=""/>
        <dsp:cNvSpPr/>
      </dsp:nvSpPr>
      <dsp:spPr>
        <a:xfrm>
          <a:off x="4495472" y="2553592"/>
          <a:ext cx="91440" cy="275034"/>
        </a:xfrm>
        <a:custGeom>
          <a:avLst/>
          <a:gdLst/>
          <a:ahLst/>
          <a:cxnLst/>
          <a:rect l="0" t="0" r="0" b="0"/>
          <a:pathLst>
            <a:path>
              <a:moveTo>
                <a:pt x="45720" y="0"/>
              </a:moveTo>
              <a:lnTo>
                <a:pt x="45720" y="275034"/>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34AFFE9-1A2D-433E-8F45-DC2B710D4DB8}">
      <dsp:nvSpPr>
        <dsp:cNvPr id="0" name=""/>
        <dsp:cNvSpPr/>
      </dsp:nvSpPr>
      <dsp:spPr>
        <a:xfrm>
          <a:off x="4025503" y="2828627"/>
          <a:ext cx="1031378" cy="687585"/>
        </a:xfrm>
        <a:prstGeom prst="roundRect">
          <a:avLst>
            <a:gd name="adj" fmla="val 10000"/>
          </a:avLst>
        </a:prstGeom>
        <a:solidFill>
          <a:schemeClr val="l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Reglas de Asociación</a:t>
          </a:r>
          <a:endParaRPr lang="es-CL" sz="1200" kern="1200" dirty="0"/>
        </a:p>
      </dsp:txBody>
      <dsp:txXfrm>
        <a:off x="4045642" y="2848766"/>
        <a:ext cx="991100" cy="647307"/>
      </dsp:txXfrm>
    </dsp:sp>
    <dsp:sp modelId="{C7B86DE1-47AB-4CAC-BCCC-6D38B7F79A2B}">
      <dsp:nvSpPr>
        <dsp:cNvPr id="0" name=""/>
        <dsp:cNvSpPr/>
      </dsp:nvSpPr>
      <dsp:spPr>
        <a:xfrm>
          <a:off x="4541192" y="2553592"/>
          <a:ext cx="1340792" cy="275034"/>
        </a:xfrm>
        <a:custGeom>
          <a:avLst/>
          <a:gdLst/>
          <a:ahLst/>
          <a:cxnLst/>
          <a:rect l="0" t="0" r="0" b="0"/>
          <a:pathLst>
            <a:path>
              <a:moveTo>
                <a:pt x="0" y="0"/>
              </a:moveTo>
              <a:lnTo>
                <a:pt x="0" y="137517"/>
              </a:lnTo>
              <a:lnTo>
                <a:pt x="1340792" y="137517"/>
              </a:lnTo>
              <a:lnTo>
                <a:pt x="1340792" y="275034"/>
              </a:lnTo>
            </a:path>
          </a:pathLst>
        </a:custGeom>
        <a:noFill/>
        <a:ln w="10000" cap="flat" cmpd="sng" algn="ctr">
          <a:solidFill>
            <a:schemeClr val="accent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B3AE41D-2CEF-40E3-9AC0-8DE9A573DEF2}">
      <dsp:nvSpPr>
        <dsp:cNvPr id="0" name=""/>
        <dsp:cNvSpPr/>
      </dsp:nvSpPr>
      <dsp:spPr>
        <a:xfrm>
          <a:off x="5366295" y="2828627"/>
          <a:ext cx="1031378" cy="687585"/>
        </a:xfrm>
        <a:prstGeom prst="roundRect">
          <a:avLst>
            <a:gd name="adj" fmla="val 10000"/>
          </a:avLst>
        </a:prstGeom>
        <a:solidFill>
          <a:schemeClr val="lt1">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s-CL" sz="1200" kern="1200" dirty="0" smtClean="0"/>
            <a:t>Correlación</a:t>
          </a:r>
          <a:endParaRPr lang="es-CL" sz="1200" kern="1200" dirty="0"/>
        </a:p>
      </dsp:txBody>
      <dsp:txXfrm>
        <a:off x="5386434" y="2848766"/>
        <a:ext cx="991100" cy="64730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071162-CBCA-4C1B-B9FE-4AFF8E5FC227}">
      <dsp:nvSpPr>
        <dsp:cNvPr id="0" name=""/>
        <dsp:cNvSpPr/>
      </dsp:nvSpPr>
      <dsp:spPr>
        <a:xfrm>
          <a:off x="4040" y="0"/>
          <a:ext cx="3886464" cy="4643470"/>
        </a:xfrm>
        <a:prstGeom prst="roundRect">
          <a:avLst>
            <a:gd name="adj" fmla="val 10000"/>
          </a:avLst>
        </a:prstGeom>
        <a:solidFill>
          <a:schemeClr val="accent1">
            <a:tint val="4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1">
          <a:scrgbClr r="0" g="0" b="0"/>
        </a:fillRef>
        <a:effectRef idx="2">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s-CL" sz="3900" kern="1200" dirty="0" smtClean="0"/>
            <a:t>Modelos Supervisados</a:t>
          </a:r>
          <a:endParaRPr lang="es-CL" sz="3900" kern="1200" dirty="0"/>
        </a:p>
      </dsp:txBody>
      <dsp:txXfrm>
        <a:off x="4040" y="0"/>
        <a:ext cx="3886464" cy="1393041"/>
      </dsp:txXfrm>
    </dsp:sp>
    <dsp:sp modelId="{0A14A5D1-74A6-4026-83FA-24DFB25A0BFC}">
      <dsp:nvSpPr>
        <dsp:cNvPr id="0" name=""/>
        <dsp:cNvSpPr/>
      </dsp:nvSpPr>
      <dsp:spPr>
        <a:xfrm>
          <a:off x="392686" y="1393154"/>
          <a:ext cx="3109171" cy="676454"/>
        </a:xfrm>
        <a:prstGeom prst="roundRect">
          <a:avLst>
            <a:gd name="adj" fmla="val 10000"/>
          </a:avLst>
        </a:prstGeom>
        <a:solidFill>
          <a:schemeClr val="accent1">
            <a:alpha val="9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CL" sz="1400" kern="1200" dirty="0" smtClean="0"/>
            <a:t>Tareas predictivas</a:t>
          </a:r>
          <a:endParaRPr lang="es-CL" sz="1400" kern="1200" dirty="0"/>
        </a:p>
      </dsp:txBody>
      <dsp:txXfrm>
        <a:off x="412499" y="1412967"/>
        <a:ext cx="3069545" cy="636828"/>
      </dsp:txXfrm>
    </dsp:sp>
    <dsp:sp modelId="{B398F061-85C9-44AB-8189-471E244D57FD}">
      <dsp:nvSpPr>
        <dsp:cNvPr id="0" name=""/>
        <dsp:cNvSpPr/>
      </dsp:nvSpPr>
      <dsp:spPr>
        <a:xfrm>
          <a:off x="392686" y="2173679"/>
          <a:ext cx="3109171" cy="676454"/>
        </a:xfrm>
        <a:prstGeom prst="roundRect">
          <a:avLst>
            <a:gd name="adj" fmla="val 10000"/>
          </a:avLst>
        </a:prstGeom>
        <a:solidFill>
          <a:schemeClr val="accent1">
            <a:alpha val="90000"/>
            <a:hueOff val="0"/>
            <a:satOff val="0"/>
            <a:lumOff val="0"/>
            <a:alphaOff val="-5714"/>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CL" sz="1400" kern="1200" dirty="0" smtClean="0"/>
            <a:t>Hay medidas de error o de capacidad de ajuste</a:t>
          </a:r>
          <a:endParaRPr lang="es-CL" sz="1400" kern="1200" dirty="0"/>
        </a:p>
      </dsp:txBody>
      <dsp:txXfrm>
        <a:off x="412499" y="2193492"/>
        <a:ext cx="3069545" cy="636828"/>
      </dsp:txXfrm>
    </dsp:sp>
    <dsp:sp modelId="{548B55BC-DBF0-436A-9005-67CCE3CEF155}">
      <dsp:nvSpPr>
        <dsp:cNvPr id="0" name=""/>
        <dsp:cNvSpPr/>
      </dsp:nvSpPr>
      <dsp:spPr>
        <a:xfrm>
          <a:off x="392686" y="2954203"/>
          <a:ext cx="3109171" cy="676454"/>
        </a:xfrm>
        <a:prstGeom prst="roundRect">
          <a:avLst>
            <a:gd name="adj" fmla="val 10000"/>
          </a:avLst>
        </a:prstGeom>
        <a:solidFill>
          <a:schemeClr val="accent1">
            <a:alpha val="90000"/>
            <a:hueOff val="0"/>
            <a:satOff val="0"/>
            <a:lumOff val="0"/>
            <a:alphaOff val="-11429"/>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CL" sz="1400" kern="1200" dirty="0" smtClean="0"/>
            <a:t>Existe una variable objetivo a modelar</a:t>
          </a:r>
          <a:endParaRPr lang="es-CL" sz="1400" kern="1200" dirty="0"/>
        </a:p>
      </dsp:txBody>
      <dsp:txXfrm>
        <a:off x="412499" y="2974016"/>
        <a:ext cx="3069545" cy="636828"/>
      </dsp:txXfrm>
    </dsp:sp>
    <dsp:sp modelId="{A071BEBD-229C-46D1-839C-EDB5989BCE3A}">
      <dsp:nvSpPr>
        <dsp:cNvPr id="0" name=""/>
        <dsp:cNvSpPr/>
      </dsp:nvSpPr>
      <dsp:spPr>
        <a:xfrm>
          <a:off x="392686" y="3734728"/>
          <a:ext cx="3109171" cy="676454"/>
        </a:xfrm>
        <a:prstGeom prst="roundRect">
          <a:avLst>
            <a:gd name="adj" fmla="val 10000"/>
          </a:avLst>
        </a:prstGeom>
        <a:solidFill>
          <a:schemeClr val="accent1">
            <a:alpha val="90000"/>
            <a:hueOff val="0"/>
            <a:satOff val="0"/>
            <a:lumOff val="0"/>
            <a:alphaOff val="-17143"/>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CL" sz="1400" kern="1200" dirty="0" err="1" smtClean="0"/>
            <a:t>Ej</a:t>
          </a:r>
          <a:r>
            <a:rPr lang="es-CL" sz="1400" kern="1200" dirty="0" smtClean="0"/>
            <a:t>: predecir la demanda por tickets de la </a:t>
          </a:r>
          <a:r>
            <a:rPr lang="es-CL" sz="1400" kern="1200" dirty="0" err="1" smtClean="0"/>
            <a:t>prox</a:t>
          </a:r>
          <a:r>
            <a:rPr lang="es-CL" sz="1400" kern="1200" dirty="0" smtClean="0"/>
            <a:t> semana; probabilidad de fuga de un cliente</a:t>
          </a:r>
          <a:endParaRPr lang="es-CL" sz="1400" kern="1200" dirty="0"/>
        </a:p>
      </dsp:txBody>
      <dsp:txXfrm>
        <a:off x="412499" y="3754541"/>
        <a:ext cx="3069545" cy="636828"/>
      </dsp:txXfrm>
    </dsp:sp>
    <dsp:sp modelId="{9A5C6D4E-288D-4772-AD32-94CD3688921F}">
      <dsp:nvSpPr>
        <dsp:cNvPr id="0" name=""/>
        <dsp:cNvSpPr/>
      </dsp:nvSpPr>
      <dsp:spPr>
        <a:xfrm>
          <a:off x="4181989" y="0"/>
          <a:ext cx="3886464" cy="4643470"/>
        </a:xfrm>
        <a:prstGeom prst="roundRect">
          <a:avLst>
            <a:gd name="adj" fmla="val 10000"/>
          </a:avLst>
        </a:prstGeom>
        <a:solidFill>
          <a:schemeClr val="accent1">
            <a:tint val="40000"/>
            <a:hueOff val="0"/>
            <a:satOff val="0"/>
            <a:lumOff val="0"/>
            <a:alphaOff val="0"/>
          </a:schemeClr>
        </a:solidFill>
        <a:ln>
          <a:noFill/>
        </a:ln>
        <a:effectLst>
          <a:outerShdw blurRad="38100" dist="30000" dir="5400000" rotWithShape="0">
            <a:srgbClr val="000000">
              <a:alpha val="45000"/>
            </a:srgbClr>
          </a:outerShdw>
        </a:effectLst>
      </dsp:spPr>
      <dsp:style>
        <a:lnRef idx="0">
          <a:scrgbClr r="0" g="0" b="0"/>
        </a:lnRef>
        <a:fillRef idx="1">
          <a:scrgbClr r="0" g="0" b="0"/>
        </a:fillRef>
        <a:effectRef idx="2">
          <a:scrgbClr r="0" g="0" b="0"/>
        </a:effectRef>
        <a:fontRef idx="minor"/>
      </dsp:style>
      <dsp:txBody>
        <a:bodyPr spcFirstLastPara="0" vert="horz" wrap="square" lIns="148590" tIns="148590" rIns="148590" bIns="148590" numCol="1" spcCol="1270" anchor="ctr" anchorCtr="0">
          <a:noAutofit/>
        </a:bodyPr>
        <a:lstStyle/>
        <a:p>
          <a:pPr lvl="0" algn="ctr" defTabSz="1733550">
            <a:lnSpc>
              <a:spcPct val="90000"/>
            </a:lnSpc>
            <a:spcBef>
              <a:spcPct val="0"/>
            </a:spcBef>
            <a:spcAft>
              <a:spcPct val="35000"/>
            </a:spcAft>
          </a:pPr>
          <a:r>
            <a:rPr lang="es-CL" sz="3900" kern="1200" dirty="0" smtClean="0"/>
            <a:t>Modelos no supervisados</a:t>
          </a:r>
          <a:endParaRPr lang="es-CL" sz="3900" kern="1200" dirty="0"/>
        </a:p>
      </dsp:txBody>
      <dsp:txXfrm>
        <a:off x="4181989" y="0"/>
        <a:ext cx="3886464" cy="1393041"/>
      </dsp:txXfrm>
    </dsp:sp>
    <dsp:sp modelId="{E5F45D83-F3CF-4B92-91F4-60F82A298F8D}">
      <dsp:nvSpPr>
        <dsp:cNvPr id="0" name=""/>
        <dsp:cNvSpPr/>
      </dsp:nvSpPr>
      <dsp:spPr>
        <a:xfrm>
          <a:off x="4570635" y="1393154"/>
          <a:ext cx="3109171" cy="676454"/>
        </a:xfrm>
        <a:prstGeom prst="roundRect">
          <a:avLst>
            <a:gd name="adj" fmla="val 10000"/>
          </a:avLst>
        </a:prstGeom>
        <a:solidFill>
          <a:schemeClr val="accent1">
            <a:alpha val="90000"/>
            <a:hueOff val="0"/>
            <a:satOff val="0"/>
            <a:lumOff val="0"/>
            <a:alphaOff val="-22857"/>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CL" sz="1400" kern="1200" dirty="0" smtClean="0"/>
            <a:t>Tareas descriptivas o de resumen de un comportamiento global</a:t>
          </a:r>
          <a:endParaRPr lang="es-CL" sz="1400" kern="1200" dirty="0"/>
        </a:p>
      </dsp:txBody>
      <dsp:txXfrm>
        <a:off x="4590448" y="1412967"/>
        <a:ext cx="3069545" cy="636828"/>
      </dsp:txXfrm>
    </dsp:sp>
    <dsp:sp modelId="{2502CB65-5937-42B1-BEF8-AEDB1C406810}">
      <dsp:nvSpPr>
        <dsp:cNvPr id="0" name=""/>
        <dsp:cNvSpPr/>
      </dsp:nvSpPr>
      <dsp:spPr>
        <a:xfrm>
          <a:off x="4570635" y="2173679"/>
          <a:ext cx="3109171" cy="676454"/>
        </a:xfrm>
        <a:prstGeom prst="roundRect">
          <a:avLst>
            <a:gd name="adj" fmla="val 10000"/>
          </a:avLst>
        </a:prstGeom>
        <a:solidFill>
          <a:schemeClr val="accent1">
            <a:alpha val="90000"/>
            <a:hueOff val="0"/>
            <a:satOff val="0"/>
            <a:lumOff val="0"/>
            <a:alphaOff val="-28571"/>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CL" sz="1400" kern="1200" dirty="0" smtClean="0"/>
            <a:t>Medidas de error más difusas relativas a la capacidad de interpretación de los datos</a:t>
          </a:r>
          <a:endParaRPr lang="es-CL" sz="1400" kern="1200" dirty="0"/>
        </a:p>
      </dsp:txBody>
      <dsp:txXfrm>
        <a:off x="4590448" y="2193492"/>
        <a:ext cx="3069545" cy="636828"/>
      </dsp:txXfrm>
    </dsp:sp>
    <dsp:sp modelId="{7A745BCE-0255-4C1B-9A5D-E179969B1C68}">
      <dsp:nvSpPr>
        <dsp:cNvPr id="0" name=""/>
        <dsp:cNvSpPr/>
      </dsp:nvSpPr>
      <dsp:spPr>
        <a:xfrm>
          <a:off x="4570635" y="2954203"/>
          <a:ext cx="3109171" cy="676454"/>
        </a:xfrm>
        <a:prstGeom prst="roundRect">
          <a:avLst>
            <a:gd name="adj" fmla="val 10000"/>
          </a:avLst>
        </a:prstGeom>
        <a:solidFill>
          <a:schemeClr val="accent1">
            <a:alpha val="90000"/>
            <a:hueOff val="0"/>
            <a:satOff val="0"/>
            <a:lumOff val="0"/>
            <a:alphaOff val="-34286"/>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CL" sz="1400" kern="1200" dirty="0" smtClean="0"/>
            <a:t>Existen muchas variables que describen distintos objetos </a:t>
          </a:r>
          <a:endParaRPr lang="es-CL" sz="1400" kern="1200" dirty="0"/>
        </a:p>
      </dsp:txBody>
      <dsp:txXfrm>
        <a:off x="4590448" y="2974016"/>
        <a:ext cx="3069545" cy="636828"/>
      </dsp:txXfrm>
    </dsp:sp>
    <dsp:sp modelId="{905A8DE3-55F1-450E-BAE2-29B01482B115}">
      <dsp:nvSpPr>
        <dsp:cNvPr id="0" name=""/>
        <dsp:cNvSpPr/>
      </dsp:nvSpPr>
      <dsp:spPr>
        <a:xfrm>
          <a:off x="4570635" y="3734728"/>
          <a:ext cx="3109171" cy="676454"/>
        </a:xfrm>
        <a:prstGeom prst="roundRect">
          <a:avLst>
            <a:gd name="adj" fmla="val 10000"/>
          </a:avLst>
        </a:prstGeom>
        <a:solidFill>
          <a:schemeClr val="accent1">
            <a:alpha val="90000"/>
            <a:hueOff val="0"/>
            <a:satOff val="0"/>
            <a:lumOff val="0"/>
            <a:alphaOff val="-40000"/>
          </a:schemeClr>
        </a:solidFill>
        <a:ln>
          <a:noFill/>
        </a:ln>
        <a:effectLst>
          <a:outerShdw blurRad="38100" dist="300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s-CL" sz="1400" kern="1200" dirty="0" err="1" smtClean="0"/>
            <a:t>Ej</a:t>
          </a:r>
          <a:r>
            <a:rPr lang="es-CL" sz="1400" kern="1200" dirty="0" smtClean="0"/>
            <a:t>: Asociación entre productos: Si hace </a:t>
          </a:r>
          <a:r>
            <a:rPr lang="es-CL" sz="1400" kern="1200" dirty="0" err="1" smtClean="0"/>
            <a:t>upgrade</a:t>
          </a:r>
          <a:r>
            <a:rPr lang="es-CL" sz="1400" kern="1200" dirty="0" smtClean="0"/>
            <a:t> entonces comprará </a:t>
          </a:r>
          <a:r>
            <a:rPr lang="es-CL" sz="1400" kern="1200" dirty="0" err="1" smtClean="0"/>
            <a:t>duty</a:t>
          </a:r>
          <a:r>
            <a:rPr lang="es-CL" sz="1400" kern="1200" dirty="0" smtClean="0"/>
            <a:t> free</a:t>
          </a:r>
          <a:endParaRPr lang="es-CL" sz="1400" kern="1200" dirty="0"/>
        </a:p>
      </dsp:txBody>
      <dsp:txXfrm>
        <a:off x="4590448" y="3754541"/>
        <a:ext cx="3069545" cy="636828"/>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CL"/>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79F7ABE-01FB-451B-9BD5-4370EA313386}" type="datetimeFigureOut">
              <a:rPr lang="es-CL"/>
              <a:pPr>
                <a:defRPr/>
              </a:pPr>
              <a:t>29-09-11</a:t>
            </a:fld>
            <a:endParaRPr lang="es-CL"/>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CL"/>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B790363-D2D9-4CDD-BD82-B60A0E0CBB0B}" type="slidenum">
              <a:rPr lang="es-CL"/>
              <a:pPr>
                <a:defRPr/>
              </a:pPr>
              <a:t>‹#›</a:t>
            </a:fld>
            <a:endParaRPr lang="es-CL"/>
          </a:p>
        </p:txBody>
      </p:sp>
    </p:spTree>
    <p:extLst>
      <p:ext uri="{BB962C8B-B14F-4D97-AF65-F5344CB8AC3E}">
        <p14:creationId xmlns:p14="http://schemas.microsoft.com/office/powerpoint/2010/main" val="21367060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FF2C96AD-BC14-4847-B690-204314820EE6}" type="datetimeFigureOut">
              <a:rPr lang="es-CL"/>
              <a:pPr>
                <a:defRPr/>
              </a:pPr>
              <a:t>29-09-11</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CL"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CL"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18B76D1-E2C4-43CB-A837-11A2F26007F1}" type="slidenum">
              <a:rPr lang="es-CL"/>
              <a:pPr>
                <a:defRPr/>
              </a:pPr>
              <a:t>‹#›</a:t>
            </a:fld>
            <a:endParaRPr lang="es-CL"/>
          </a:p>
        </p:txBody>
      </p:sp>
    </p:spTree>
    <p:extLst>
      <p:ext uri="{BB962C8B-B14F-4D97-AF65-F5344CB8AC3E}">
        <p14:creationId xmlns:p14="http://schemas.microsoft.com/office/powerpoint/2010/main" val="24011953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TextEdit="1"/>
          </p:cNvSpPr>
          <p:nvPr>
            <p:ph type="sldImg"/>
          </p:nvPr>
        </p:nvSpPr>
        <p:spPr bwMode="auto">
          <a:noFill/>
          <a:ln>
            <a:solidFill>
              <a:srgbClr val="000000"/>
            </a:solidFill>
            <a:miter lim="800000"/>
            <a:headEnd/>
            <a:tailEnd/>
          </a:ln>
        </p:spPr>
      </p:sp>
      <p:sp>
        <p:nvSpPr>
          <p:cNvPr id="83971" name="Rectangle 3"/>
          <p:cNvSpPr>
            <a:spLocks noGrp="1"/>
          </p:cNvSpPr>
          <p:nvPr>
            <p:ph type="body" idx="1"/>
          </p:nvPr>
        </p:nvSpPr>
        <p:spPr bwMode="auto">
          <a:noFill/>
        </p:spPr>
        <p:txBody>
          <a:bodyPr wrap="square" numCol="1" anchor="t" anchorCtr="0" compatLnSpc="1">
            <a:prstTxWarp prst="textNoShape">
              <a:avLst/>
            </a:prstTxWarp>
          </a:bodyPr>
          <a:lstStyle/>
          <a:p>
            <a:endParaRPr lang="es-C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737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ndParaRPr>
          </a:p>
        </p:txBody>
      </p:sp>
      <p:sp>
        <p:nvSpPr>
          <p:cNvPr id="7373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2EE6DC5-77D8-9B40-91DD-493AF9E5E42E}" type="slidenum">
              <a:rPr lang="es-ES"/>
              <a:pPr eaLnBrk="1" hangingPunct="1"/>
              <a:t>13</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defRPr/>
            </a:pPr>
            <a:endParaRPr lang="es-ES"/>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pPr>
              <a:defRPr/>
            </a:pPr>
            <a:endParaRPr lang="es-ES"/>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A2727344-A500-4136-A30C-D3D96D5294BC}" type="slidenum">
              <a:rPr lang="es-ES" smtClean="0"/>
              <a:pPr>
                <a:defRPr/>
              </a:pPr>
              <a:t>‹#›</a:t>
            </a:fld>
            <a:endParaRPr lang="es-ES"/>
          </a:p>
        </p:txBody>
      </p:sp>
    </p:spTree>
  </p:cSld>
  <p:clrMapOvr>
    <a:overrideClrMapping bg1="dk1" tx1="lt1" bg2="dk2" tx2="lt2" accent1="accent1" accent2="accent2" accent3="accent3" accent4="accent4" accent5="accent5" accent6="accent6" hlink="hlink" folHlink="folHlink"/>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p>
            <a:pPr>
              <a:defRPr/>
            </a:pPr>
            <a:fld id="{28EBD738-1073-4699-866A-D7116D53D9AA}" type="slidenum">
              <a:rPr lang="es-ES" smtClean="0"/>
              <a:pPr>
                <a:defRPr/>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pPr>
              <a:defRPr/>
            </a:pPr>
            <a:endParaRPr lang="es-ES"/>
          </a:p>
        </p:txBody>
      </p:sp>
      <p:sp>
        <p:nvSpPr>
          <p:cNvPr id="5" name="4 Marcador de pie de página"/>
          <p:cNvSpPr>
            <a:spLocks noGrp="1"/>
          </p:cNvSpPr>
          <p:nvPr>
            <p:ph type="ftr" sz="quarter" idx="11"/>
          </p:nvPr>
        </p:nvSpPr>
        <p:spPr>
          <a:xfrm>
            <a:off x="457201" y="6248207"/>
            <a:ext cx="5573483" cy="365125"/>
          </a:xfrm>
        </p:spPr>
        <p:txBody>
          <a:bodyPr/>
          <a:lstStyle/>
          <a:p>
            <a:pPr>
              <a:defRPr/>
            </a:pPr>
            <a:endParaRPr lang="es-ES"/>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pPr>
              <a:defRPr/>
            </a:pPr>
            <a:fld id="{B7B76FA5-F9F0-45DD-BC71-86A2A8E8332B}" type="slidenum">
              <a:rPr lang="es-ES" smtClean="0"/>
              <a:pPr>
                <a:defRPr/>
              </a:pPr>
              <a:t>‹#›</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
        <p:nvSpPr>
          <p:cNvPr id="5" name="2 Subtítulo"/>
          <p:cNvSpPr txBox="1">
            <a:spLocks/>
          </p:cNvSpPr>
          <p:nvPr userDrawn="1"/>
        </p:nvSpPr>
        <p:spPr>
          <a:xfrm>
            <a:off x="357188" y="5357813"/>
            <a:ext cx="6215062" cy="928687"/>
          </a:xfrm>
          <a:prstGeom prst="rect">
            <a:avLst/>
          </a:prstGeom>
        </p:spPr>
        <p:txBody>
          <a:bodyPr>
            <a:normAutofit/>
          </a:bodyPr>
          <a:lstStyle/>
          <a:p>
            <a:pPr marL="342900" indent="-342900">
              <a:spcBef>
                <a:spcPct val="20000"/>
              </a:spcBef>
              <a:buFont typeface="Arial" charset="0"/>
              <a:buNone/>
              <a:defRPr/>
            </a:pPr>
            <a:endParaRPr lang="es-MX" dirty="0">
              <a:solidFill>
                <a:srgbClr val="376092"/>
              </a:solidFill>
              <a:latin typeface="Calibri" pitchFamily="34" charset="0"/>
            </a:endParaRPr>
          </a:p>
        </p:txBody>
      </p:sp>
      <p:sp>
        <p:nvSpPr>
          <p:cNvPr id="6" name="2 Subtítulo"/>
          <p:cNvSpPr txBox="1">
            <a:spLocks/>
          </p:cNvSpPr>
          <p:nvPr userDrawn="1"/>
        </p:nvSpPr>
        <p:spPr>
          <a:xfrm>
            <a:off x="2071688" y="3929063"/>
            <a:ext cx="5143500" cy="928687"/>
          </a:xfrm>
          <a:prstGeom prst="rect">
            <a:avLst/>
          </a:prstGeom>
        </p:spPr>
        <p:txBody>
          <a:bodyPr/>
          <a:lstStyle/>
          <a:p>
            <a:pPr marL="342900" indent="-342900" algn="ctr" fontAlgn="auto">
              <a:spcBef>
                <a:spcPct val="20000"/>
              </a:spcBef>
              <a:spcAft>
                <a:spcPts val="0"/>
              </a:spcAft>
              <a:buFont typeface="Arial" pitchFamily="34" charset="0"/>
              <a:buNone/>
              <a:defRPr/>
            </a:pPr>
            <a:r>
              <a:rPr lang="es-MX" sz="2000" b="1" dirty="0" smtClean="0">
                <a:solidFill>
                  <a:schemeClr val="accent1">
                    <a:lumMod val="75000"/>
                  </a:schemeClr>
                </a:solidFill>
                <a:latin typeface="Calibri" pitchFamily="34" charset="0"/>
                <a:cs typeface="+mn-cs"/>
              </a:rPr>
              <a:t>Carlos </a:t>
            </a:r>
            <a:r>
              <a:rPr lang="es-MX" sz="2000" b="1" dirty="0" err="1" smtClean="0">
                <a:solidFill>
                  <a:schemeClr val="accent1">
                    <a:lumMod val="75000"/>
                  </a:schemeClr>
                </a:solidFill>
                <a:latin typeface="Calibri" pitchFamily="34" charset="0"/>
                <a:cs typeface="+mn-cs"/>
              </a:rPr>
              <a:t>Reveco</a:t>
            </a:r>
            <a:endParaRPr lang="es-MX" sz="2000" b="1" dirty="0" smtClean="0">
              <a:solidFill>
                <a:schemeClr val="accent1">
                  <a:lumMod val="75000"/>
                </a:schemeClr>
              </a:solidFill>
              <a:latin typeface="Calibri" pitchFamily="34" charset="0"/>
              <a:cs typeface="+mn-cs"/>
            </a:endParaRPr>
          </a:p>
          <a:p>
            <a:pPr marL="342900" indent="-342900" algn="ctr" fontAlgn="auto">
              <a:spcBef>
                <a:spcPct val="20000"/>
              </a:spcBef>
              <a:spcAft>
                <a:spcPts val="0"/>
              </a:spcAft>
              <a:buFont typeface="Arial" pitchFamily="34" charset="0"/>
              <a:buNone/>
              <a:defRPr/>
            </a:pPr>
            <a:r>
              <a:rPr lang="es-MX" sz="2000" b="1" dirty="0" smtClean="0">
                <a:solidFill>
                  <a:schemeClr val="accent1">
                    <a:lumMod val="75000"/>
                  </a:schemeClr>
                </a:solidFill>
                <a:latin typeface="Calibri" pitchFamily="34" charset="0"/>
                <a:cs typeface="+mn-cs"/>
              </a:rPr>
              <a:t>creveco@dcc.uchile.cl</a:t>
            </a:r>
          </a:p>
          <a:p>
            <a:pPr marL="342900" indent="-342900" algn="ctr" fontAlgn="auto">
              <a:spcBef>
                <a:spcPct val="20000"/>
              </a:spcBef>
              <a:spcAft>
                <a:spcPts val="0"/>
              </a:spcAft>
              <a:buFont typeface="Arial" pitchFamily="34" charset="0"/>
              <a:buNone/>
              <a:defRPr/>
            </a:pPr>
            <a:r>
              <a:rPr lang="vi-VN" sz="2000" b="1" dirty="0" smtClean="0">
                <a:solidFill>
                  <a:schemeClr val="accent1">
                    <a:lumMod val="75000"/>
                  </a:schemeClr>
                </a:solidFill>
                <a:latin typeface="Calibri" pitchFamily="34" charset="0"/>
                <a:cs typeface="+mn-cs"/>
              </a:rPr>
              <a:t>Cinthya Leonor Vergara Silva</a:t>
            </a:r>
          </a:p>
          <a:p>
            <a:pPr marL="342900" indent="-342900" algn="ctr" fontAlgn="auto">
              <a:spcBef>
                <a:spcPct val="20000"/>
              </a:spcBef>
              <a:spcAft>
                <a:spcPts val="0"/>
              </a:spcAft>
              <a:buFont typeface="Arial" pitchFamily="34" charset="0"/>
              <a:buNone/>
              <a:defRPr/>
            </a:pPr>
            <a:r>
              <a:rPr lang="vi-VN" sz="2000" b="1" dirty="0" smtClean="0">
                <a:solidFill>
                  <a:schemeClr val="accent1">
                    <a:lumMod val="75000"/>
                  </a:schemeClr>
                </a:solidFill>
                <a:latin typeface="Calibri" pitchFamily="34" charset="0"/>
                <a:cs typeface="+mn-cs"/>
              </a:rPr>
              <a:t>cvergarasilv@ing.uchile.cl</a:t>
            </a:r>
          </a:p>
          <a:p>
            <a:pPr marL="342900" indent="-342900" algn="ctr" fontAlgn="auto">
              <a:spcBef>
                <a:spcPct val="20000"/>
              </a:spcBef>
              <a:spcAft>
                <a:spcPts val="0"/>
              </a:spcAft>
              <a:buFont typeface="Arial" pitchFamily="34" charset="0"/>
              <a:buNone/>
              <a:defRPr/>
            </a:pPr>
            <a:r>
              <a:rPr lang="vi-VN" sz="2000" b="1" dirty="0" smtClean="0">
                <a:solidFill>
                  <a:schemeClr val="accent1">
                    <a:lumMod val="75000"/>
                  </a:schemeClr>
                </a:solidFill>
                <a:latin typeface="Calibri" pitchFamily="34" charset="0"/>
                <a:cs typeface="+mn-cs"/>
              </a:rPr>
              <a:t>Departamento de Ingenier</a:t>
            </a:r>
            <a:r>
              <a:rPr lang="es-CL" sz="2000" b="1" dirty="0" smtClean="0">
                <a:solidFill>
                  <a:schemeClr val="accent1">
                    <a:lumMod val="75000"/>
                  </a:schemeClr>
                </a:solidFill>
                <a:latin typeface="Calibri" pitchFamily="34" charset="0"/>
                <a:cs typeface="+mn-cs"/>
              </a:rPr>
              <a:t>í</a:t>
            </a:r>
            <a:r>
              <a:rPr lang="vi-VN" sz="2000" b="1" dirty="0" smtClean="0">
                <a:solidFill>
                  <a:schemeClr val="accent1">
                    <a:lumMod val="75000"/>
                  </a:schemeClr>
                </a:solidFill>
                <a:latin typeface="Calibri" pitchFamily="34" charset="0"/>
                <a:cs typeface="+mn-cs"/>
              </a:rPr>
              <a:t>a Industrial</a:t>
            </a:r>
          </a:p>
          <a:p>
            <a:pPr marL="342900" indent="-342900" algn="ctr" fontAlgn="auto">
              <a:spcBef>
                <a:spcPct val="20000"/>
              </a:spcBef>
              <a:spcAft>
                <a:spcPts val="0"/>
              </a:spcAft>
              <a:buFont typeface="Arial" pitchFamily="34" charset="0"/>
              <a:buNone/>
              <a:defRPr/>
            </a:pPr>
            <a:r>
              <a:rPr lang="vi-VN" sz="2000" b="1" dirty="0" smtClean="0">
                <a:solidFill>
                  <a:schemeClr val="accent1">
                    <a:lumMod val="75000"/>
                  </a:schemeClr>
                </a:solidFill>
                <a:latin typeface="Calibri" pitchFamily="34" charset="0"/>
                <a:cs typeface="+mn-cs"/>
              </a:rPr>
              <a:t>Universidad de Chile</a:t>
            </a:r>
          </a:p>
        </p:txBody>
      </p:sp>
      <p:sp>
        <p:nvSpPr>
          <p:cNvPr id="7" name="2 Subtítulo"/>
          <p:cNvSpPr txBox="1">
            <a:spLocks/>
          </p:cNvSpPr>
          <p:nvPr userDrawn="1"/>
        </p:nvSpPr>
        <p:spPr>
          <a:xfrm>
            <a:off x="285750" y="428625"/>
            <a:ext cx="8358188" cy="928688"/>
          </a:xfrm>
          <a:prstGeom prst="rect">
            <a:avLst/>
          </a:prstGeom>
        </p:spPr>
        <p:txBody>
          <a:bodyPr/>
          <a:lstStyle/>
          <a:p>
            <a:pPr marL="342900" indent="-342900" algn="ctr">
              <a:spcBef>
                <a:spcPct val="20000"/>
              </a:spcBef>
              <a:buFont typeface="Arial" charset="0"/>
              <a:buNone/>
              <a:defRPr/>
            </a:pPr>
            <a:endParaRPr lang="es-MX" sz="2000" b="1" dirty="0">
              <a:solidFill>
                <a:srgbClr val="376092"/>
              </a:solidFill>
              <a:latin typeface="Calibri" pitchFamily="34" charset="0"/>
            </a:endParaRPr>
          </a:p>
        </p:txBody>
      </p:sp>
      <p:sp>
        <p:nvSpPr>
          <p:cNvPr id="8" name="4 Marcador de pie de página"/>
          <p:cNvSpPr>
            <a:spLocks noGrp="1"/>
          </p:cNvSpPr>
          <p:nvPr>
            <p:ph type="ftr" sz="quarter" idx="10"/>
          </p:nvPr>
        </p:nvSpPr>
        <p:spPr>
          <a:xfrm>
            <a:off x="47625" y="6457950"/>
            <a:ext cx="5500688" cy="365125"/>
          </a:xfrm>
        </p:spPr>
        <p:txBody>
          <a:bodyPr/>
          <a:lstStyle>
            <a:lvl1pPr>
              <a:defRPr b="1">
                <a:solidFill>
                  <a:schemeClr val="tx2">
                    <a:lumMod val="75000"/>
                  </a:schemeClr>
                </a:solidFill>
              </a:defRPr>
            </a:lvl1pPr>
          </a:lstStyle>
          <a:p>
            <a:pPr>
              <a:defRPr/>
            </a:pPr>
            <a:endParaRPr lang="es-ES"/>
          </a:p>
        </p:txBody>
      </p:sp>
      <p:sp>
        <p:nvSpPr>
          <p:cNvPr id="9" name="5 Marcador de número de diapositiva"/>
          <p:cNvSpPr>
            <a:spLocks noGrp="1"/>
          </p:cNvSpPr>
          <p:nvPr>
            <p:ph type="sldNum" sz="quarter" idx="11"/>
          </p:nvPr>
        </p:nvSpPr>
        <p:spPr>
          <a:xfrm>
            <a:off x="6843713" y="6464300"/>
            <a:ext cx="2133600" cy="365125"/>
          </a:xfrm>
        </p:spPr>
        <p:txBody>
          <a:bodyPr/>
          <a:lstStyle>
            <a:lvl1pPr>
              <a:defRPr b="1">
                <a:solidFill>
                  <a:schemeClr val="tx2">
                    <a:lumMod val="75000"/>
                  </a:schemeClr>
                </a:solidFill>
              </a:defRPr>
            </a:lvl1pPr>
          </a:lstStyle>
          <a:p>
            <a:pPr>
              <a:defRPr/>
            </a:pPr>
            <a:fld id="{09AF1BD5-E82A-4B11-9957-F6B8D793C6C0}" type="slidenum">
              <a:rPr lang="es-ES"/>
              <a:pPr>
                <a:defRPr/>
              </a:pPr>
              <a:t>‹#›</a:t>
            </a:fld>
            <a:endParaRPr lang="es-ES"/>
          </a:p>
        </p:txBody>
      </p:sp>
      <p:pic>
        <p:nvPicPr>
          <p:cNvPr id="10" name="9 Imagen" descr="Logo1_FCFM_apaisado_Oficial_JPG.jpg"/>
          <p:cNvPicPr>
            <a:picLocks noChangeAspect="1"/>
          </p:cNvPicPr>
          <p:nvPr userDrawn="1"/>
        </p:nvPicPr>
        <p:blipFill>
          <a:blip r:embed="rId2"/>
          <a:stretch>
            <a:fillRect/>
          </a:stretch>
        </p:blipFill>
        <p:spPr>
          <a:xfrm>
            <a:off x="0" y="0"/>
            <a:ext cx="2700000" cy="876930"/>
          </a:xfrm>
          <a:prstGeom prst="rect">
            <a:avLst/>
          </a:prstGeom>
        </p:spPr>
      </p:pic>
      <p:sp>
        <p:nvSpPr>
          <p:cNvPr id="11" name="10 Rectángulo redondeado"/>
          <p:cNvSpPr/>
          <p:nvPr userDrawn="1"/>
        </p:nvSpPr>
        <p:spPr>
          <a:xfrm>
            <a:off x="928662" y="2143116"/>
            <a:ext cx="7215238" cy="1143008"/>
          </a:xfrm>
          <a:prstGeom prst="roundRect">
            <a:avLst/>
          </a:prstGeom>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Repaso</a:t>
            </a:r>
            <a:endParaRPr lang="es-ES_tradn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lvl1pPr>
              <a:defRPr>
                <a:latin typeface="Calibri" pitchFamily="34" charset="0"/>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pPr>
              <a:defRPr/>
            </a:pPr>
            <a:endParaRPr lang="es-ES"/>
          </a:p>
        </p:txBody>
      </p:sp>
      <p:sp>
        <p:nvSpPr>
          <p:cNvPr id="5" name="4 Marcador de pie de página"/>
          <p:cNvSpPr>
            <a:spLocks noGrp="1"/>
          </p:cNvSpPr>
          <p:nvPr>
            <p:ph type="ftr" sz="quarter" idx="11"/>
          </p:nvPr>
        </p:nvSpPr>
        <p:spPr/>
        <p:txBody>
          <a:bodyPr/>
          <a:lstStyle/>
          <a:p>
            <a:pPr>
              <a:defRPr/>
            </a:pPr>
            <a:endParaRPr lang="es-ES"/>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pPr>
              <a:defRPr/>
            </a:pPr>
            <a:fld id="{A2727344-A500-4136-A30C-D3D96D5294BC}" type="slidenum">
              <a:rPr lang="es-ES" smtClean="0"/>
              <a:pPr>
                <a:defRPr/>
              </a:pPr>
              <a:t>‹#›</a:t>
            </a:fld>
            <a:endParaRPr lang="es-ES"/>
          </a:p>
        </p:txBody>
      </p:sp>
      <p:sp>
        <p:nvSpPr>
          <p:cNvPr id="8" name="7 Marcador de contenido"/>
          <p:cNvSpPr>
            <a:spLocks noGrp="1"/>
          </p:cNvSpPr>
          <p:nvPr>
            <p:ph sz="quarter" idx="1"/>
          </p:nvPr>
        </p:nvSpPr>
        <p:spPr>
          <a:xfrm>
            <a:off x="612648" y="1600200"/>
            <a:ext cx="8153400" cy="449580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pPr>
              <a:defRPr/>
            </a:pPr>
            <a:endParaRPr lang="es-ES"/>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defRPr/>
            </a:pPr>
            <a:fld id="{26A1E828-E8C0-48D6-B821-665C7CA4AB55}" type="slidenum">
              <a:rPr lang="es-ES" smtClean="0"/>
              <a:pPr>
                <a:defRPr/>
              </a:pPr>
              <a:t>‹#›</a:t>
            </a:fld>
            <a:endParaRPr lang="es-ES"/>
          </a:p>
        </p:txBody>
      </p:sp>
      <p:sp>
        <p:nvSpPr>
          <p:cNvPr id="14" name="13 Marcador de pie de página"/>
          <p:cNvSpPr>
            <a:spLocks noGrp="1"/>
          </p:cNvSpPr>
          <p:nvPr>
            <p:ph type="ftr" sz="quarter" idx="12"/>
          </p:nvPr>
        </p:nvSpPr>
        <p:spPr/>
        <p:txBody>
          <a:bodyPr/>
          <a:lstStyle/>
          <a:p>
            <a:pPr>
              <a:defRPr/>
            </a:pPr>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atin typeface="Calibri" pitchFamily="34" charset="0"/>
              </a:defRPr>
            </a:lvl1p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lvl1pPr>
              <a:defRPr>
                <a:latin typeface="Calibri" pitchFamily="34" charset="0"/>
              </a:defRPr>
            </a:lvl1pPr>
          </a:lstStyle>
          <a:p>
            <a:pPr>
              <a:defRPr/>
            </a:pPr>
            <a:endParaRPr lang="es-ES"/>
          </a:p>
        </p:txBody>
      </p:sp>
      <p:sp>
        <p:nvSpPr>
          <p:cNvPr id="10" name="9 Marcador de número de diapositiva"/>
          <p:cNvSpPr>
            <a:spLocks noGrp="1"/>
          </p:cNvSpPr>
          <p:nvPr>
            <p:ph type="sldNum" sz="quarter" idx="16"/>
          </p:nvPr>
        </p:nvSpPr>
        <p:spPr/>
        <p:txBody>
          <a:bodyPr rtlCol="0"/>
          <a:lstStyle>
            <a:lvl1pPr>
              <a:defRPr>
                <a:latin typeface="Calibri" pitchFamily="34" charset="0"/>
              </a:defRPr>
            </a:lvl1pPr>
          </a:lstStyle>
          <a:p>
            <a:pPr>
              <a:defRPr/>
            </a:pPr>
            <a:fld id="{E30B47C3-1B13-47F2-8C67-B4714BB35C67}" type="slidenum">
              <a:rPr lang="es-ES" smtClean="0"/>
              <a:pPr>
                <a:defRPr/>
              </a:pPr>
              <a:t>‹#›</a:t>
            </a:fld>
            <a:endParaRPr lang="es-ES"/>
          </a:p>
        </p:txBody>
      </p:sp>
      <p:sp>
        <p:nvSpPr>
          <p:cNvPr id="12" name="11 Marcador de pie de página"/>
          <p:cNvSpPr>
            <a:spLocks noGrp="1"/>
          </p:cNvSpPr>
          <p:nvPr>
            <p:ph type="ftr" sz="quarter" idx="17"/>
          </p:nvPr>
        </p:nvSpPr>
        <p:spPr/>
        <p:txBody>
          <a:bodyPr rtlCol="0"/>
          <a:lstStyle>
            <a:lvl1pPr>
              <a:defRPr>
                <a:latin typeface="Calibri" pitchFamily="34" charset="0"/>
              </a:defRPr>
            </a:lvl1pPr>
          </a:lstStyle>
          <a:p>
            <a:pPr>
              <a:defRPr/>
            </a:pP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pPr>
              <a:defRPr/>
            </a:pPr>
            <a:endParaRPr lang="es-ES"/>
          </a:p>
        </p:txBody>
      </p:sp>
      <p:sp>
        <p:nvSpPr>
          <p:cNvPr id="12" name="11 Marcador de número de diapositiva"/>
          <p:cNvSpPr>
            <a:spLocks noGrp="1"/>
          </p:cNvSpPr>
          <p:nvPr>
            <p:ph type="sldNum" sz="quarter" idx="16"/>
          </p:nvPr>
        </p:nvSpPr>
        <p:spPr/>
        <p:txBody>
          <a:bodyPr rtlCol="0"/>
          <a:lstStyle/>
          <a:p>
            <a:pPr>
              <a:defRPr/>
            </a:pPr>
            <a:fld id="{547E036E-370E-400E-949C-EADEC7EAE8E9}" type="slidenum">
              <a:rPr lang="es-ES" smtClean="0"/>
              <a:pPr>
                <a:defRPr/>
              </a:pPr>
              <a:t>‹#›</a:t>
            </a:fld>
            <a:endParaRPr lang="es-ES"/>
          </a:p>
        </p:txBody>
      </p:sp>
      <p:sp>
        <p:nvSpPr>
          <p:cNvPr id="14" name="13 Marcador de pie de página"/>
          <p:cNvSpPr>
            <a:spLocks noGrp="1"/>
          </p:cNvSpPr>
          <p:nvPr>
            <p:ph type="ftr" sz="quarter" idx="17"/>
          </p:nvPr>
        </p:nvSpPr>
        <p:spPr/>
        <p:txBody>
          <a:bodyPr rtlCol="0"/>
          <a:lstStyle/>
          <a:p>
            <a:pPr>
              <a:defRPr/>
            </a:pPr>
            <a:endParaRPr lang="es-E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pPr>
              <a:defRPr/>
            </a:pPr>
            <a:endParaRPr lang="es-ES"/>
          </a:p>
        </p:txBody>
      </p:sp>
      <p:sp>
        <p:nvSpPr>
          <p:cNvPr id="4" name="3 Marcador de pie de página"/>
          <p:cNvSpPr>
            <a:spLocks noGrp="1"/>
          </p:cNvSpPr>
          <p:nvPr>
            <p:ph type="ftr" sz="quarter" idx="11"/>
          </p:nvPr>
        </p:nvSpPr>
        <p:spPr/>
        <p:txBody>
          <a:bodyPr/>
          <a:lstStyle/>
          <a:p>
            <a:pPr>
              <a:defRPr/>
            </a:pPr>
            <a:endParaRPr lang="es-ES"/>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pPr>
              <a:defRPr/>
            </a:pPr>
            <a:fld id="{D9930496-FA8F-43F8-BCD1-33FC4273B300}" type="slidenum">
              <a:rPr lang="es-ES" smtClean="0"/>
              <a:pPr>
                <a:defRPr/>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a:defRPr/>
            </a:pPr>
            <a:endParaRPr lang="es-ES"/>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6A836FE5-4926-45E4-8CBC-78418CEB229A}" type="slidenum">
              <a:rPr lang="es-ES" smtClean="0"/>
              <a:pPr>
                <a:defRPr/>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dirty="0"/>
          </a:p>
        </p:txBody>
      </p:sp>
      <p:sp>
        <p:nvSpPr>
          <p:cNvPr id="5" name="4 Marcador de fecha"/>
          <p:cNvSpPr>
            <a:spLocks noGrp="1"/>
          </p:cNvSpPr>
          <p:nvPr>
            <p:ph type="dt" sz="half" idx="10"/>
          </p:nvPr>
        </p:nvSpPr>
        <p:spPr/>
        <p:txBody>
          <a:bodyPr/>
          <a:lstStyle/>
          <a:p>
            <a:pPr>
              <a:defRPr/>
            </a:pPr>
            <a:endParaRPr lang="es-ES"/>
          </a:p>
        </p:txBody>
      </p:sp>
      <p:sp>
        <p:nvSpPr>
          <p:cNvPr id="6" name="5 Marcador de pie de página"/>
          <p:cNvSpPr>
            <a:spLocks noGrp="1"/>
          </p:cNvSpPr>
          <p:nvPr>
            <p:ph type="ftr" sz="quarter" idx="11"/>
          </p:nvPr>
        </p:nvSpPr>
        <p:spPr/>
        <p:txBody>
          <a:bodyPr/>
          <a:lstStyle/>
          <a:p>
            <a:pPr>
              <a:defRPr/>
            </a:pPr>
            <a:endParaRPr lang="es-ES"/>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pPr>
              <a:defRPr/>
            </a:pPr>
            <a:fld id="{9EAB33FD-9475-49DA-ADBE-7BEBBA832BB3}" type="slidenum">
              <a:rPr lang="es-ES" smtClean="0"/>
              <a:pPr>
                <a:defRPr/>
              </a:pPr>
              <a:t>‹#›</a:t>
            </a:fld>
            <a:endParaRPr lang="es-E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pPr>
              <a:defRPr/>
            </a:pPr>
            <a:endParaRPr lang="es-ES"/>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pPr>
              <a:defRPr/>
            </a:pPr>
            <a:fld id="{D7EEE24A-41B2-4042-8CF7-480C06414A28}" type="slidenum">
              <a:rPr lang="es-ES" smtClean="0"/>
              <a:pPr>
                <a:defRPr/>
              </a:pPr>
              <a:t>‹#›</a:t>
            </a:fld>
            <a:endParaRPr lang="es-ES"/>
          </a:p>
        </p:txBody>
      </p:sp>
      <p:sp>
        <p:nvSpPr>
          <p:cNvPr id="14" name="13 Marcador de pie de página"/>
          <p:cNvSpPr>
            <a:spLocks noGrp="1"/>
          </p:cNvSpPr>
          <p:nvPr>
            <p:ph type="ftr" sz="quarter" idx="12"/>
          </p:nvPr>
        </p:nvSpPr>
        <p:spPr>
          <a:xfrm>
            <a:off x="1600200" y="6248206"/>
            <a:ext cx="4572000" cy="365125"/>
          </a:xfrm>
        </p:spPr>
        <p:txBody>
          <a:bodyPr rtlCol="0"/>
          <a:lstStyle/>
          <a:p>
            <a:pPr>
              <a:defRPr/>
            </a:pPr>
            <a:endParaRPr lang="es-E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es-ES"/>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s-ES"/>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A2727344-A500-4136-A30C-D3D96D5294BC}" type="slidenum">
              <a:rPr lang="es-ES" smtClean="0"/>
              <a:pPr>
                <a:defRPr/>
              </a:pPr>
              <a:t>‹#›</a:t>
            </a:fld>
            <a:endParaRPr lang="es-ES"/>
          </a:p>
        </p:txBody>
      </p:sp>
    </p:spTree>
  </p:cSld>
  <p:clrMap bg1="lt1" tx1="dk1" bg2="lt2" tx2="dk2" accent1="accent1" accent2="accent2" accent3="accent3" accent4="accent4" accent5="accent5" accent6="accent6" hlink="hlink" folHlink="folHlink"/>
  <p:sldLayoutIdLst>
    <p:sldLayoutId id="2147483852" r:id="rId1"/>
    <p:sldLayoutId id="2147483853" r:id="rId2"/>
    <p:sldLayoutId id="2147483854" r:id="rId3"/>
    <p:sldLayoutId id="2147483855" r:id="rId4"/>
    <p:sldLayoutId id="2147483856" r:id="rId5"/>
    <p:sldLayoutId id="2147483857" r:id="rId6"/>
    <p:sldLayoutId id="2147483858" r:id="rId7"/>
    <p:sldLayoutId id="2147483859" r:id="rId8"/>
    <p:sldLayoutId id="2147483860" r:id="rId9"/>
    <p:sldLayoutId id="2147483861" r:id="rId10"/>
    <p:sldLayoutId id="2147483862" r:id="rId11"/>
    <p:sldLayoutId id="2147483863" r:id="rId12"/>
  </p:sldLayoutIdLst>
  <p:timing>
    <p:tnLst>
      <p:par>
        <p:cTn xmlns:p14="http://schemas.microsoft.com/office/powerpoint/2010/main" id="1" dur="indefinite" restart="never" nodeType="tmRoot"/>
      </p:par>
    </p:tnLst>
  </p:timing>
  <p:hf hdr="0" dt="0"/>
  <p:txStyles>
    <p:titleStyle>
      <a:lvl1pPr algn="l" rtl="0" eaLnBrk="1" latinLnBrk="0" hangingPunct="1">
        <a:spcBef>
          <a:spcPct val="0"/>
        </a:spcBef>
        <a:buNone/>
        <a:defRPr kumimoji="0" sz="4400" kern="1200">
          <a:solidFill>
            <a:schemeClr val="tx2"/>
          </a:solidFill>
          <a:latin typeface="Calibri" pitchFamily="34" charset="0"/>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Calibri" pitchFamily="34" charset="0"/>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Calibri" pitchFamily="34" charset="0"/>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Calibri" pitchFamily="34" charset="0"/>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Calibri" pitchFamily="34" charset="0"/>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Calibri" pitchFamily="34" charset="0"/>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7.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8.xml"/><Relationship Id="rId2" Type="http://schemas.openxmlformats.org/officeDocument/2006/relationships/diagramData" Target="../diagrams/data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número de diapositiva"/>
          <p:cNvSpPr>
            <a:spLocks noGrp="1"/>
          </p:cNvSpPr>
          <p:nvPr>
            <p:ph type="sldNum" sz="quarter" idx="11"/>
          </p:nvPr>
        </p:nvSpPr>
        <p:spPr/>
        <p:txBody>
          <a:bodyPr/>
          <a:lstStyle/>
          <a:p>
            <a:pPr>
              <a:defRPr/>
            </a:pPr>
            <a:fld id="{FC5B0D8B-EDF5-44F4-93AB-958DC39DE463}" type="slidenum">
              <a:rPr lang="es-ES"/>
              <a:pPr>
                <a:defRPr/>
              </a:pPr>
              <a:t>1</a:t>
            </a:fld>
            <a:endParaRPr lang="es-E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scene3d>
              <a:camera prst="orthographicFront"/>
              <a:lightRig rig="threePt" dir="t">
                <a:rot lat="0" lon="0" rev="4800000"/>
              </a:lightRig>
            </a:scene3d>
          </a:bodyPr>
          <a:lstStyle/>
          <a:p>
            <a:pPr eaLnBrk="1" fontAlgn="auto" hangingPunct="1">
              <a:spcAft>
                <a:spcPts val="0"/>
              </a:spcAft>
              <a:defRPr/>
            </a:pPr>
            <a:r>
              <a:rPr lang="es-MX" dirty="0" smtClean="0">
                <a:ea typeface="+mj-ea"/>
                <a:cs typeface="+mj-cs"/>
              </a:rPr>
              <a:t>Data </a:t>
            </a:r>
            <a:r>
              <a:rPr lang="es-MX" dirty="0" err="1" smtClean="0">
                <a:ea typeface="+mj-ea"/>
                <a:cs typeface="+mj-cs"/>
              </a:rPr>
              <a:t>Warehouse</a:t>
            </a:r>
            <a:r>
              <a:rPr lang="es-MX" dirty="0" smtClean="0">
                <a:ea typeface="+mj-ea"/>
                <a:cs typeface="+mj-cs"/>
              </a:rPr>
              <a:t> vs BBDD. Operacionales [2]</a:t>
            </a:r>
            <a:endParaRPr lang="es-CL" dirty="0">
              <a:ea typeface="+mj-ea"/>
              <a:cs typeface="+mj-cs"/>
            </a:endParaRPr>
          </a:p>
        </p:txBody>
      </p:sp>
      <p:sp>
        <p:nvSpPr>
          <p:cNvPr id="23554" name="3 Marcador de número de diapositiva"/>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AC6C24E-DE6B-1248-9867-5EA98A9133C6}" type="slidenum">
              <a:rPr lang="es-ES" sz="1200">
                <a:solidFill>
                  <a:srgbClr val="3F3F3F"/>
                </a:solidFill>
              </a:rPr>
              <a:pPr eaLnBrk="1" hangingPunct="1"/>
              <a:t>10</a:t>
            </a:fld>
            <a:endParaRPr lang="es-ES" sz="1200">
              <a:solidFill>
                <a:srgbClr val="3F3F3F"/>
              </a:solidFill>
            </a:endParaRPr>
          </a:p>
        </p:txBody>
      </p:sp>
      <p:cxnSp>
        <p:nvCxnSpPr>
          <p:cNvPr id="6" name="5 Conector recto"/>
          <p:cNvCxnSpPr/>
          <p:nvPr/>
        </p:nvCxnSpPr>
        <p:spPr>
          <a:xfrm rot="5400000">
            <a:off x="2213769" y="3831431"/>
            <a:ext cx="4572000" cy="1588"/>
          </a:xfrm>
          <a:prstGeom prst="line">
            <a:avLst/>
          </a:prstGeom>
        </p:spPr>
        <p:style>
          <a:lnRef idx="1">
            <a:schemeClr val="dk1"/>
          </a:lnRef>
          <a:fillRef idx="0">
            <a:schemeClr val="dk1"/>
          </a:fillRef>
          <a:effectRef idx="0">
            <a:schemeClr val="dk1"/>
          </a:effectRef>
          <a:fontRef idx="minor">
            <a:schemeClr val="tx1"/>
          </a:fontRef>
        </p:style>
      </p:cxnSp>
      <p:cxnSp>
        <p:nvCxnSpPr>
          <p:cNvPr id="9" name="8 Conector recto"/>
          <p:cNvCxnSpPr/>
          <p:nvPr/>
        </p:nvCxnSpPr>
        <p:spPr>
          <a:xfrm>
            <a:off x="1000125" y="2260600"/>
            <a:ext cx="7500938" cy="1588"/>
          </a:xfrm>
          <a:prstGeom prst="line">
            <a:avLst/>
          </a:prstGeom>
        </p:spPr>
        <p:style>
          <a:lnRef idx="1">
            <a:schemeClr val="dk1"/>
          </a:lnRef>
          <a:fillRef idx="0">
            <a:schemeClr val="dk1"/>
          </a:fillRef>
          <a:effectRef idx="0">
            <a:schemeClr val="dk1"/>
          </a:effectRef>
          <a:fontRef idx="minor">
            <a:schemeClr val="tx1"/>
          </a:fontRef>
        </p:style>
      </p:cxnSp>
      <p:sp>
        <p:nvSpPr>
          <p:cNvPr id="23557" name="4 Marcador de contenido"/>
          <p:cNvSpPr txBox="1">
            <a:spLocks/>
          </p:cNvSpPr>
          <p:nvPr/>
        </p:nvSpPr>
        <p:spPr bwMode="auto">
          <a:xfrm>
            <a:off x="857250" y="2428875"/>
            <a:ext cx="3857625" cy="4214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Clr>
                <a:srgbClr val="FF0000"/>
              </a:buClr>
              <a:buSzPct val="60000"/>
              <a:buFont typeface="Arial" charset="0"/>
              <a:buChar char="•"/>
            </a:pPr>
            <a:r>
              <a:rPr lang="es-CL" b="1">
                <a:solidFill>
                  <a:srgbClr val="0070C0"/>
                </a:solidFill>
                <a:latin typeface="Corbel" charset="0"/>
              </a:rPr>
              <a:t>Transaccionales</a:t>
            </a:r>
            <a:r>
              <a:rPr lang="es-CL">
                <a:latin typeface="Corbel" charset="0"/>
              </a:rPr>
              <a:t> (OLTP)</a:t>
            </a:r>
          </a:p>
          <a:p>
            <a:pPr>
              <a:spcBef>
                <a:spcPct val="20000"/>
              </a:spcBef>
              <a:buClr>
                <a:srgbClr val="FF0000"/>
              </a:buClr>
              <a:buSzPct val="60000"/>
              <a:buFont typeface="Arial" charset="0"/>
              <a:buChar char="•"/>
            </a:pPr>
            <a:r>
              <a:rPr lang="es-CL">
                <a:solidFill>
                  <a:srgbClr val="0070C0"/>
                </a:solidFill>
                <a:latin typeface="Corbel" charset="0"/>
              </a:rPr>
              <a:t>Muchos usuarios </a:t>
            </a:r>
            <a:r>
              <a:rPr lang="es-CL">
                <a:latin typeface="Corbel" charset="0"/>
              </a:rPr>
              <a:t>concurrentes</a:t>
            </a:r>
          </a:p>
          <a:p>
            <a:pPr>
              <a:spcBef>
                <a:spcPct val="20000"/>
              </a:spcBef>
              <a:buClr>
                <a:srgbClr val="FF0000"/>
              </a:buClr>
              <a:buSzPct val="60000"/>
              <a:buFont typeface="Arial" charset="0"/>
              <a:buChar char="•"/>
            </a:pPr>
            <a:r>
              <a:rPr lang="es-CL">
                <a:latin typeface="Corbel" charset="0"/>
              </a:rPr>
              <a:t>Principales prioridades: </a:t>
            </a:r>
            <a:r>
              <a:rPr lang="es-CL">
                <a:solidFill>
                  <a:srgbClr val="0070C0"/>
                </a:solidFill>
                <a:latin typeface="Corbel" charset="0"/>
              </a:rPr>
              <a:t>Alta disponibilidad y Rápido</a:t>
            </a:r>
          </a:p>
        </p:txBody>
      </p:sp>
      <p:sp>
        <p:nvSpPr>
          <p:cNvPr id="23558" name="4 Marcador de contenido"/>
          <p:cNvSpPr txBox="1">
            <a:spLocks/>
          </p:cNvSpPr>
          <p:nvPr/>
        </p:nvSpPr>
        <p:spPr bwMode="auto">
          <a:xfrm>
            <a:off x="4714875" y="2454275"/>
            <a:ext cx="3500438" cy="390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Clr>
                <a:srgbClr val="FF0000"/>
              </a:buClr>
              <a:buSzPct val="60000"/>
              <a:buFont typeface="Arial" charset="0"/>
              <a:buChar char="•"/>
            </a:pPr>
            <a:r>
              <a:rPr lang="es-CL" b="1">
                <a:solidFill>
                  <a:srgbClr val="0070C0"/>
                </a:solidFill>
                <a:latin typeface="Corbel" charset="0"/>
              </a:rPr>
              <a:t>Analíticos</a:t>
            </a:r>
            <a:r>
              <a:rPr lang="es-CL">
                <a:latin typeface="Corbel" charset="0"/>
              </a:rPr>
              <a:t> (OLAP)</a:t>
            </a:r>
          </a:p>
          <a:p>
            <a:pPr>
              <a:spcBef>
                <a:spcPct val="20000"/>
              </a:spcBef>
              <a:buClr>
                <a:srgbClr val="FF0000"/>
              </a:buClr>
              <a:buSzPct val="60000"/>
              <a:buFont typeface="Arial" charset="0"/>
              <a:buChar char="•"/>
            </a:pPr>
            <a:r>
              <a:rPr lang="es-CL">
                <a:solidFill>
                  <a:srgbClr val="0070C0"/>
                </a:solidFill>
                <a:latin typeface="Corbel" charset="0"/>
              </a:rPr>
              <a:t>Pocos usuarios </a:t>
            </a:r>
            <a:r>
              <a:rPr lang="es-CL">
                <a:latin typeface="Corbel" charset="0"/>
              </a:rPr>
              <a:t>concurrentes</a:t>
            </a:r>
          </a:p>
          <a:p>
            <a:pPr>
              <a:spcBef>
                <a:spcPct val="20000"/>
              </a:spcBef>
              <a:buClr>
                <a:srgbClr val="FF0000"/>
              </a:buClr>
              <a:buSzPct val="60000"/>
              <a:buFont typeface="Arial" charset="0"/>
              <a:buChar char="•"/>
            </a:pPr>
            <a:r>
              <a:rPr lang="es-CL">
                <a:latin typeface="Corbel" charset="0"/>
              </a:rPr>
              <a:t>Principales prioridades: </a:t>
            </a:r>
            <a:r>
              <a:rPr lang="es-CL">
                <a:solidFill>
                  <a:srgbClr val="0070C0"/>
                </a:solidFill>
                <a:latin typeface="Corbel" charset="0"/>
              </a:rPr>
              <a:t>Altamente flexible y orientado al usuario final.</a:t>
            </a:r>
          </a:p>
        </p:txBody>
      </p:sp>
      <p:sp>
        <p:nvSpPr>
          <p:cNvPr id="13" name="4 Marcador de contenido"/>
          <p:cNvSpPr>
            <a:spLocks noGrp="1"/>
          </p:cNvSpPr>
          <p:nvPr>
            <p:ph idx="1"/>
          </p:nvPr>
        </p:nvSpPr>
        <p:spPr>
          <a:xfrm>
            <a:off x="857250" y="1689100"/>
            <a:ext cx="3614738" cy="582613"/>
          </a:xfrm>
        </p:spPr>
        <p:txBody>
          <a:bodyPr>
            <a:normAutofit/>
          </a:bodyPr>
          <a:lstStyle/>
          <a:p>
            <a:pPr algn="ctr">
              <a:buFont typeface="Wingdings" pitchFamily="2" charset="2"/>
              <a:buNone/>
              <a:defRPr/>
            </a:pPr>
            <a:r>
              <a:rPr lang="es-CL" dirty="0" smtClean="0">
                <a:ea typeface="+mn-ea"/>
                <a:cs typeface="+mn-cs"/>
              </a:rPr>
              <a:t>B.D. operacionales</a:t>
            </a:r>
          </a:p>
        </p:txBody>
      </p:sp>
      <p:sp>
        <p:nvSpPr>
          <p:cNvPr id="14" name="4 Marcador de contenido"/>
          <p:cNvSpPr txBox="1">
            <a:spLocks/>
          </p:cNvSpPr>
          <p:nvPr/>
        </p:nvSpPr>
        <p:spPr bwMode="auto">
          <a:xfrm>
            <a:off x="4357688" y="1689100"/>
            <a:ext cx="3643312" cy="571500"/>
          </a:xfrm>
          <a:prstGeom prst="rect">
            <a:avLst/>
          </a:prstGeom>
          <a:noFill/>
          <a:ln w="9525">
            <a:noFill/>
            <a:miter lim="800000"/>
            <a:headEnd/>
            <a:tailEnd/>
          </a:ln>
        </p:spPr>
        <p:txBody>
          <a:bodyPr/>
          <a:lstStyle/>
          <a:p>
            <a:pPr marL="342900" indent="-342900" algn="ctr" eaLnBrk="0" hangingPunct="0">
              <a:spcBef>
                <a:spcPct val="20000"/>
              </a:spcBef>
              <a:buClr>
                <a:srgbClr val="FF0000"/>
              </a:buClr>
              <a:buSzPct val="60000"/>
              <a:buFont typeface="Wingdings" pitchFamily="2" charset="2"/>
              <a:buNone/>
              <a:defRPr/>
            </a:pPr>
            <a:r>
              <a:rPr lang="es-CL" sz="3200" dirty="0">
                <a:latin typeface="+mn-lt"/>
                <a:ea typeface="+mn-ea"/>
                <a:cs typeface="+mn-cs"/>
              </a:rPr>
              <a:t>Data </a:t>
            </a:r>
            <a:r>
              <a:rPr lang="es-CL" sz="3200" dirty="0" err="1">
                <a:latin typeface="+mn-lt"/>
                <a:ea typeface="+mn-ea"/>
                <a:cs typeface="+mn-cs"/>
              </a:rPr>
              <a:t>Warehouse</a:t>
            </a:r>
            <a:endParaRPr lang="es-CL" sz="3200" dirty="0">
              <a:latin typeface="+mn-lt"/>
              <a:ea typeface="+mn-ea"/>
              <a:cs typeface="+mn-cs"/>
            </a:endParaRPr>
          </a:p>
        </p:txBody>
      </p:sp>
    </p:spTree>
    <p:extLst>
      <p:ext uri="{BB962C8B-B14F-4D97-AF65-F5344CB8AC3E}">
        <p14:creationId xmlns:p14="http://schemas.microsoft.com/office/powerpoint/2010/main" val="343869228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scene3d>
              <a:camera prst="orthographicFront"/>
              <a:lightRig rig="threePt" dir="t">
                <a:rot lat="0" lon="0" rev="4800000"/>
              </a:lightRig>
            </a:scene3d>
          </a:bodyPr>
          <a:lstStyle/>
          <a:p>
            <a:pPr>
              <a:defRPr/>
            </a:pPr>
            <a:r>
              <a:rPr lang="es-CL" dirty="0" smtClean="0">
                <a:ea typeface="+mj-ea"/>
                <a:cs typeface="+mj-cs"/>
              </a:rPr>
              <a:t>Arquitectura Data </a:t>
            </a:r>
            <a:r>
              <a:rPr lang="es-CL" dirty="0" err="1" smtClean="0">
                <a:ea typeface="+mj-ea"/>
                <a:cs typeface="+mj-cs"/>
              </a:rPr>
              <a:t>Warehousing</a:t>
            </a:r>
            <a:endParaRPr lang="es-CL" dirty="0">
              <a:ea typeface="+mj-ea"/>
              <a:cs typeface="+mj-cs"/>
            </a:endParaRPr>
          </a:p>
        </p:txBody>
      </p:sp>
      <p:sp>
        <p:nvSpPr>
          <p:cNvPr id="24578" name="3 Marcador de número de diapositiva"/>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BCC60EA-C520-4A4D-979F-0079EF1BA2F5}" type="slidenum">
              <a:rPr lang="es-ES" sz="1200">
                <a:solidFill>
                  <a:srgbClr val="3F3F3F"/>
                </a:solidFill>
              </a:rPr>
              <a:pPr eaLnBrk="1" hangingPunct="1"/>
              <a:t>11</a:t>
            </a:fld>
            <a:endParaRPr lang="es-ES" sz="1200">
              <a:solidFill>
                <a:srgbClr val="3F3F3F"/>
              </a:solidFill>
            </a:endParaRPr>
          </a:p>
        </p:txBody>
      </p:sp>
      <p:pic>
        <p:nvPicPr>
          <p:cNvPr id="24579" name="Picture 2" descr="C:\Documents and Settings\Gaston L'Huillier\Escritorio\rm\architectura-dw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0125" y="2000250"/>
            <a:ext cx="7077075" cy="391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07010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Base de </a:t>
            </a:r>
            <a:r>
              <a:rPr lang="en-US" dirty="0" err="1" smtClean="0"/>
              <a:t>datos</a:t>
            </a:r>
            <a:r>
              <a:rPr lang="en-US" dirty="0" smtClean="0"/>
              <a:t> VS Warehouse</a:t>
            </a:r>
            <a:endParaRPr lang="en-US" dirty="0"/>
          </a:p>
        </p:txBody>
      </p:sp>
      <p:sp>
        <p:nvSpPr>
          <p:cNvPr id="2" name="Footer Placeholder 1"/>
          <p:cNvSpPr>
            <a:spLocks noGrp="1"/>
          </p:cNvSpPr>
          <p:nvPr>
            <p:ph type="ftr" sz="quarter" idx="11"/>
          </p:nvPr>
        </p:nvSpPr>
        <p:spPr/>
        <p:txBody>
          <a:bodyPr/>
          <a:lstStyle/>
          <a:p>
            <a:pPr>
              <a:defRPr/>
            </a:pPr>
            <a:endParaRPr lang="es-ES"/>
          </a:p>
        </p:txBody>
      </p:sp>
      <p:sp>
        <p:nvSpPr>
          <p:cNvPr id="3" name="Slide Number Placeholder 2"/>
          <p:cNvSpPr>
            <a:spLocks noGrp="1"/>
          </p:cNvSpPr>
          <p:nvPr>
            <p:ph type="sldNum" sz="quarter" idx="12"/>
          </p:nvPr>
        </p:nvSpPr>
        <p:spPr/>
        <p:txBody>
          <a:bodyPr>
            <a:normAutofit fontScale="85000" lnSpcReduction="20000"/>
          </a:bodyPr>
          <a:lstStyle/>
          <a:p>
            <a:pPr>
              <a:defRPr/>
            </a:pPr>
            <a:fld id="{09AF1BD5-E82A-4B11-9957-F6B8D793C6C0}" type="slidenum">
              <a:rPr lang="es-ES" smtClean="0"/>
              <a:pPr>
                <a:defRPr/>
              </a:pPr>
              <a:t>12</a:t>
            </a:fld>
            <a:endParaRPr lang="es-ES"/>
          </a:p>
        </p:txBody>
      </p:sp>
      <p:graphicFrame>
        <p:nvGraphicFramePr>
          <p:cNvPr id="5" name="Object 2"/>
          <p:cNvGraphicFramePr>
            <a:graphicFrameLocks/>
          </p:cNvGraphicFramePr>
          <p:nvPr/>
        </p:nvGraphicFramePr>
        <p:xfrm>
          <a:off x="636588" y="1676400"/>
          <a:ext cx="7945437" cy="4876800"/>
        </p:xfrm>
        <a:graphic>
          <a:graphicData uri="http://schemas.openxmlformats.org/presentationml/2006/ole">
            <mc:AlternateContent xmlns:mc="http://schemas.openxmlformats.org/markup-compatibility/2006">
              <mc:Choice xmlns:v="urn:schemas-microsoft-com:vml" Requires="v">
                <p:oleObj spid="_x0000_s1026" name="Documento" r:id="rId3" imgW="11180160" imgH="6859440" progId="Word.Document.8">
                  <p:embed/>
                </p:oleObj>
              </mc:Choice>
              <mc:Fallback>
                <p:oleObj name="Documento" r:id="rId3" imgW="11180160" imgH="6859440" progId="Word.Document.8">
                  <p:embed/>
                  <p:pic>
                    <p:nvPicPr>
                      <p:cNvPr id="0" name=""/>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6588" y="1676400"/>
                        <a:ext cx="7945437" cy="4876800"/>
                      </a:xfrm>
                      <a:prstGeom prst="rect">
                        <a:avLst/>
                      </a:prstGeom>
                      <a:solidFill>
                        <a:srgbClr val="DDDDD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extLst>
      <p:ext uri="{BB962C8B-B14F-4D97-AF65-F5344CB8AC3E}">
        <p14:creationId xmlns:p14="http://schemas.microsoft.com/office/powerpoint/2010/main" val="2021396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scene3d>
              <a:camera prst="orthographicFront"/>
              <a:lightRig rig="threePt" dir="t">
                <a:rot lat="0" lon="0" rev="4800000"/>
              </a:lightRig>
            </a:scene3d>
          </a:bodyPr>
          <a:lstStyle/>
          <a:p>
            <a:pPr eaLnBrk="1" fontAlgn="auto" hangingPunct="1">
              <a:spcAft>
                <a:spcPts val="0"/>
              </a:spcAft>
              <a:defRPr/>
            </a:pPr>
            <a:r>
              <a:rPr lang="es-MX" dirty="0" smtClean="0">
                <a:ea typeface="+mj-ea"/>
              </a:rPr>
              <a:t>Definiciones</a:t>
            </a:r>
            <a:endParaRPr lang="es-CL" dirty="0" smtClean="0">
              <a:ea typeface="+mj-ea"/>
            </a:endParaRPr>
          </a:p>
        </p:txBody>
      </p:sp>
      <p:sp>
        <p:nvSpPr>
          <p:cNvPr id="15363" name="2 Marcador de contenido"/>
          <p:cNvSpPr>
            <a:spLocks noGrp="1"/>
          </p:cNvSpPr>
          <p:nvPr>
            <p:ph idx="1"/>
          </p:nvPr>
        </p:nvSpPr>
        <p:spPr/>
        <p:txBody>
          <a:bodyPr/>
          <a:lstStyle/>
          <a:p>
            <a:pPr eaLnBrk="1" hangingPunct="1"/>
            <a:r>
              <a:rPr lang="es-MX" sz="2400" b="1">
                <a:latin typeface="Corbel" charset="0"/>
                <a:cs typeface="ＭＳ Ｐゴシック" charset="0"/>
              </a:rPr>
              <a:t>Base de Datos</a:t>
            </a:r>
            <a:r>
              <a:rPr lang="es-MX" sz="2400">
                <a:latin typeface="Corbel" charset="0"/>
                <a:cs typeface="ＭＳ Ｐゴシック" charset="0"/>
              </a:rPr>
              <a:t>: </a:t>
            </a:r>
            <a:br>
              <a:rPr lang="es-MX" sz="2400">
                <a:latin typeface="Corbel" charset="0"/>
                <a:cs typeface="ＭＳ Ｐゴシック" charset="0"/>
              </a:rPr>
            </a:br>
            <a:r>
              <a:rPr lang="ja-JP" altLang="es-CL" sz="1800">
                <a:latin typeface="Corbel" charset="0"/>
                <a:cs typeface="ＭＳ Ｐゴシック" charset="0"/>
              </a:rPr>
              <a:t>“</a:t>
            </a:r>
            <a:r>
              <a:rPr lang="es-CL" sz="1800">
                <a:latin typeface="Corbel" charset="0"/>
                <a:cs typeface="ＭＳ Ｐゴシック" charset="0"/>
              </a:rPr>
              <a:t>Un </a:t>
            </a:r>
            <a:r>
              <a:rPr lang="es-CL" sz="1800">
                <a:solidFill>
                  <a:srgbClr val="FF0000"/>
                </a:solidFill>
                <a:latin typeface="Corbel" charset="0"/>
                <a:cs typeface="ＭＳ Ｐゴシック" charset="0"/>
              </a:rPr>
              <a:t>conjunto </a:t>
            </a:r>
            <a:r>
              <a:rPr lang="es-CL" sz="1800">
                <a:latin typeface="Corbel" charset="0"/>
                <a:cs typeface="ＭＳ Ｐゴシック" charset="0"/>
              </a:rPr>
              <a:t>lógicamente coherente de </a:t>
            </a:r>
            <a:r>
              <a:rPr lang="es-CL" sz="1800">
                <a:solidFill>
                  <a:srgbClr val="FF0000"/>
                </a:solidFill>
                <a:latin typeface="Corbel" charset="0"/>
                <a:cs typeface="ＭＳ Ｐゴシック" charset="0"/>
              </a:rPr>
              <a:t>datos relacionados</a:t>
            </a:r>
            <a:r>
              <a:rPr lang="es-CL" sz="1800">
                <a:latin typeface="Corbel" charset="0"/>
                <a:cs typeface="ＭＳ Ｐゴシック" charset="0"/>
              </a:rPr>
              <a:t>, construido para una cierta aplicación</a:t>
            </a:r>
            <a:r>
              <a:rPr lang="ja-JP" altLang="es-CL" sz="1800">
                <a:latin typeface="Corbel" charset="0"/>
                <a:cs typeface="ＭＳ Ｐゴシック" charset="0"/>
              </a:rPr>
              <a:t>”</a:t>
            </a:r>
            <a:r>
              <a:rPr lang="es-CL" sz="1800">
                <a:latin typeface="Corbel" charset="0"/>
                <a:cs typeface="ＭＳ Ｐゴシック" charset="0"/>
              </a:rPr>
              <a:t>.</a:t>
            </a:r>
          </a:p>
          <a:p>
            <a:pPr eaLnBrk="1" hangingPunct="1"/>
            <a:r>
              <a:rPr lang="es-MX" sz="2400" b="1">
                <a:latin typeface="Corbel" charset="0"/>
                <a:cs typeface="ＭＳ Ｐゴシック" charset="0"/>
              </a:rPr>
              <a:t>Sistema Administración de Bases de Datos (SABD o DBMS): </a:t>
            </a:r>
            <a:r>
              <a:rPr lang="es-MX" sz="2400">
                <a:latin typeface="Corbel" charset="0"/>
                <a:cs typeface="ＭＳ Ｐゴシック" charset="0"/>
              </a:rPr>
              <a:t/>
            </a:r>
            <a:br>
              <a:rPr lang="es-MX" sz="2400">
                <a:latin typeface="Corbel" charset="0"/>
                <a:cs typeface="ＭＳ Ｐゴシック" charset="0"/>
              </a:rPr>
            </a:br>
            <a:r>
              <a:rPr lang="es-MX" sz="2400">
                <a:latin typeface="Corbel" charset="0"/>
                <a:cs typeface="ＭＳ Ｐゴシック" charset="0"/>
              </a:rPr>
              <a:t>“</a:t>
            </a:r>
            <a:r>
              <a:rPr lang="es-MX" sz="1800">
                <a:solidFill>
                  <a:srgbClr val="FF0000"/>
                </a:solidFill>
                <a:latin typeface="Corbel" charset="0"/>
                <a:cs typeface="ＭＳ Ｐゴシック" charset="0"/>
              </a:rPr>
              <a:t>Software</a:t>
            </a:r>
            <a:r>
              <a:rPr lang="es-MX" sz="1800">
                <a:latin typeface="Corbel" charset="0"/>
                <a:cs typeface="ＭＳ Ｐゴシック" charset="0"/>
              </a:rPr>
              <a:t> que permite a las bases de datos ser </a:t>
            </a:r>
            <a:r>
              <a:rPr lang="es-MX" sz="1800">
                <a:solidFill>
                  <a:srgbClr val="FF0000"/>
                </a:solidFill>
                <a:latin typeface="Corbel" charset="0"/>
                <a:cs typeface="ＭＳ Ｐゴシック" charset="0"/>
              </a:rPr>
              <a:t>definidas</a:t>
            </a:r>
            <a:r>
              <a:rPr lang="es-MX" sz="1800">
                <a:latin typeface="Corbel" charset="0"/>
                <a:cs typeface="ＭＳ Ｐゴシック" charset="0"/>
              </a:rPr>
              <a:t>, además de </a:t>
            </a:r>
            <a:r>
              <a:rPr lang="es-MX" sz="1800">
                <a:solidFill>
                  <a:srgbClr val="FF0000"/>
                </a:solidFill>
                <a:latin typeface="Corbel" charset="0"/>
                <a:cs typeface="ＭＳ Ｐゴシック" charset="0"/>
              </a:rPr>
              <a:t>construidas</a:t>
            </a:r>
            <a:r>
              <a:rPr lang="es-MX" sz="1800">
                <a:latin typeface="Corbel" charset="0"/>
                <a:cs typeface="ＭＳ Ｐゴシック" charset="0"/>
              </a:rPr>
              <a:t> y </a:t>
            </a:r>
            <a:r>
              <a:rPr lang="es-MX" sz="1800">
                <a:solidFill>
                  <a:srgbClr val="FF0000"/>
                </a:solidFill>
                <a:latin typeface="Corbel" charset="0"/>
                <a:cs typeface="ＭＳ Ｐゴシック" charset="0"/>
              </a:rPr>
              <a:t>operarlas</a:t>
            </a:r>
            <a:r>
              <a:rPr lang="es-MX" sz="1800">
                <a:latin typeface="Corbel" charset="0"/>
                <a:cs typeface="ＭＳ Ｐゴシック" charset="0"/>
              </a:rPr>
              <a:t>”.</a:t>
            </a:r>
            <a:r>
              <a:rPr lang="es-MX" sz="2400">
                <a:latin typeface="Corbel" charset="0"/>
                <a:cs typeface="ＭＳ Ｐゴシック" charset="0"/>
              </a:rPr>
              <a:t> </a:t>
            </a:r>
          </a:p>
          <a:p>
            <a:pPr eaLnBrk="1" hangingPunct="1"/>
            <a:r>
              <a:rPr lang="es-MX" sz="2400" b="1">
                <a:latin typeface="Corbel" charset="0"/>
                <a:cs typeface="ＭＳ Ｐゴシック" charset="0"/>
              </a:rPr>
              <a:t>Diagrama Entidad – Relación (ER): </a:t>
            </a:r>
            <a:r>
              <a:rPr lang="es-MX" sz="2400">
                <a:latin typeface="Corbel" charset="0"/>
                <a:cs typeface="ＭＳ Ｐゴシック" charset="0"/>
              </a:rPr>
              <a:t/>
            </a:r>
            <a:br>
              <a:rPr lang="es-MX" sz="2400">
                <a:latin typeface="Corbel" charset="0"/>
                <a:cs typeface="ＭＳ Ｐゴシック" charset="0"/>
              </a:rPr>
            </a:br>
            <a:r>
              <a:rPr lang="es-MX" sz="1800">
                <a:solidFill>
                  <a:srgbClr val="FF0000"/>
                </a:solidFill>
                <a:latin typeface="Corbel" charset="0"/>
                <a:cs typeface="ＭＳ Ｐゴシック" charset="0"/>
              </a:rPr>
              <a:t>Modelo lógico </a:t>
            </a:r>
            <a:r>
              <a:rPr lang="es-MX" sz="1800">
                <a:latin typeface="Corbel" charset="0"/>
                <a:cs typeface="ＭＳ Ｐゴシック" charset="0"/>
              </a:rPr>
              <a:t>de la base de datos para representar información de manera </a:t>
            </a:r>
            <a:r>
              <a:rPr lang="es-MX" sz="1800">
                <a:solidFill>
                  <a:srgbClr val="FF0000"/>
                </a:solidFill>
                <a:latin typeface="Corbel" charset="0"/>
                <a:cs typeface="ＭＳ Ｐゴシック" charset="0"/>
              </a:rPr>
              <a:t>estructurada</a:t>
            </a:r>
            <a:r>
              <a:rPr lang="es-MX" sz="1800">
                <a:latin typeface="Corbel" charset="0"/>
                <a:cs typeface="ＭＳ Ｐゴシック" charset="0"/>
              </a:rPr>
              <a:t>.</a:t>
            </a:r>
            <a:endParaRPr lang="es-MX" sz="2400">
              <a:latin typeface="Corbel" charset="0"/>
              <a:cs typeface="ＭＳ Ｐゴシック" charset="0"/>
            </a:endParaRPr>
          </a:p>
          <a:p>
            <a:pPr eaLnBrk="1" hangingPunct="1"/>
            <a:r>
              <a:rPr lang="es-MX" sz="2400" b="1">
                <a:latin typeface="Corbel" charset="0"/>
                <a:cs typeface="ＭＳ Ｐゴシック" charset="0"/>
              </a:rPr>
              <a:t>Structured Query Language (SQL): </a:t>
            </a:r>
            <a:r>
              <a:rPr lang="es-MX" sz="2400">
                <a:latin typeface="Corbel" charset="0"/>
                <a:cs typeface="ＭＳ Ｐゴシック" charset="0"/>
              </a:rPr>
              <a:t/>
            </a:r>
            <a:br>
              <a:rPr lang="es-MX" sz="2400">
                <a:latin typeface="Corbel" charset="0"/>
                <a:cs typeface="ＭＳ Ｐゴシック" charset="0"/>
              </a:rPr>
            </a:br>
            <a:r>
              <a:rPr lang="es-MX" sz="1800">
                <a:latin typeface="Corbel" charset="0"/>
                <a:cs typeface="ＭＳ Ｐゴシック" charset="0"/>
              </a:rPr>
              <a:t>Lenguaje de </a:t>
            </a:r>
            <a:r>
              <a:rPr lang="es-MX" sz="1800">
                <a:solidFill>
                  <a:srgbClr val="FF0000"/>
                </a:solidFill>
                <a:latin typeface="Corbel" charset="0"/>
                <a:cs typeface="ＭＳ Ｐゴシック" charset="0"/>
              </a:rPr>
              <a:t>consulta</a:t>
            </a:r>
            <a:r>
              <a:rPr lang="es-MX" sz="1800">
                <a:latin typeface="Corbel" charset="0"/>
                <a:cs typeface="ＭＳ Ｐゴシック" charset="0"/>
              </a:rPr>
              <a:t> estructurado para interactuar con la BD.</a:t>
            </a:r>
            <a:endParaRPr lang="es-CL" sz="1800">
              <a:latin typeface="Corbel" charset="0"/>
              <a:cs typeface="ＭＳ Ｐゴシック" charset="0"/>
            </a:endParaRPr>
          </a:p>
        </p:txBody>
      </p:sp>
      <p:sp>
        <p:nvSpPr>
          <p:cNvPr id="7" name="6 Marcador de número de diapositiva"/>
          <p:cNvSpPr>
            <a:spLocks noGrp="1"/>
          </p:cNvSpPr>
          <p:nvPr>
            <p:ph type="sldNum" sz="quarter" idx="11"/>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53176AD-EDA8-684C-8F95-2831372D1C4A}" type="slidenum">
              <a:rPr lang="es-CL">
                <a:solidFill>
                  <a:srgbClr val="3F3F3F"/>
                </a:solidFill>
              </a:rPr>
              <a:pPr eaLnBrk="1" hangingPunct="1"/>
              <a:t>13</a:t>
            </a:fld>
            <a:endParaRPr lang="es-CL">
              <a:solidFill>
                <a:srgbClr val="3F3F3F"/>
              </a:solidFill>
            </a:endParaRPr>
          </a:p>
        </p:txBody>
      </p:sp>
    </p:spTree>
    <p:extLst>
      <p:ext uri="{BB962C8B-B14F-4D97-AF65-F5344CB8AC3E}">
        <p14:creationId xmlns:p14="http://schemas.microsoft.com/office/powerpoint/2010/main" val="22441847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scene3d>
              <a:camera prst="orthographicFront"/>
              <a:lightRig rig="threePt" dir="t">
                <a:rot lat="0" lon="0" rev="4800000"/>
              </a:lightRig>
            </a:scene3d>
          </a:bodyPr>
          <a:lstStyle/>
          <a:p>
            <a:pPr eaLnBrk="1" fontAlgn="auto" hangingPunct="1">
              <a:spcAft>
                <a:spcPts val="0"/>
              </a:spcAft>
              <a:defRPr/>
            </a:pPr>
            <a:r>
              <a:rPr lang="es-CL" dirty="0" smtClean="0">
                <a:ea typeface="+mj-ea"/>
              </a:rPr>
              <a:t>Bases de Datos – SADB o DBMS</a:t>
            </a:r>
          </a:p>
        </p:txBody>
      </p:sp>
      <p:sp>
        <p:nvSpPr>
          <p:cNvPr id="28" name="27 Marcador de número de diapositiva"/>
          <p:cNvSpPr>
            <a:spLocks noGrp="1"/>
          </p:cNvSpPr>
          <p:nvPr>
            <p:ph type="sldNum" sz="quarter" idx="11"/>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EC2E521F-E7BB-7B4E-B7AF-8172306BFE22}" type="slidenum">
              <a:rPr lang="es-CL">
                <a:solidFill>
                  <a:srgbClr val="3F3F3F"/>
                </a:solidFill>
              </a:rPr>
              <a:pPr eaLnBrk="1" hangingPunct="1"/>
              <a:t>14</a:t>
            </a:fld>
            <a:endParaRPr lang="es-CL">
              <a:solidFill>
                <a:srgbClr val="3F3F3F"/>
              </a:solidFill>
            </a:endParaRPr>
          </a:p>
        </p:txBody>
      </p:sp>
      <p:sp>
        <p:nvSpPr>
          <p:cNvPr id="16388" name="AutoShape 2" descr="http://images.google.cl/imgres?imgurl=http://event.on24.com/event/10/08/21/rt/1/images/thumbnail/oracle_use.jpg&amp;imgrefurl=http://www.insight24.com/webcasts/content-100821_1&amp;usg=__VcFvd5XtVxfOuni9oEgF2MCsjv8=&amp;h=360&amp;w=480&amp;sz=9&amp;hl=es&amp;start=3&amp;um=1&amp;tbnid=OVWykvt28kSD9M:&amp;tbnh=97&amp;tbnw=129&amp;prev=/images%3Fq%3Doracle%26hl%3Des%26lr%3D%26rlz%3D1G1GGLQ_ESCL258%26sa%3DG%26um%3D1"/>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atin typeface="Corbel" charset="0"/>
            </a:endParaRPr>
          </a:p>
        </p:txBody>
      </p:sp>
      <p:pic>
        <p:nvPicPr>
          <p:cNvPr id="1638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813" y="3000375"/>
            <a:ext cx="1173162"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5650" y="3000375"/>
            <a:ext cx="1074738" cy="85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4538" y="3146425"/>
            <a:ext cx="1228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7200" y="3451225"/>
            <a:ext cx="990600"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100388" y="3203575"/>
            <a:ext cx="1454150" cy="71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4"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83263" y="3203575"/>
            <a:ext cx="1023937"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97800" y="3397250"/>
            <a:ext cx="1000125"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13 Llamada de nube"/>
          <p:cNvSpPr>
            <a:spLocks noChangeArrowheads="1"/>
          </p:cNvSpPr>
          <p:nvPr/>
        </p:nvSpPr>
        <p:spPr bwMode="auto">
          <a:xfrm>
            <a:off x="3143250" y="1571625"/>
            <a:ext cx="3440113" cy="1214438"/>
          </a:xfrm>
          <a:prstGeom prst="cloudCallout">
            <a:avLst>
              <a:gd name="adj1" fmla="val -22801"/>
              <a:gd name="adj2" fmla="val 82019"/>
            </a:avLst>
          </a:prstGeom>
          <a:gradFill rotWithShape="1">
            <a:gsLst>
              <a:gs pos="0">
                <a:srgbClr val="A3EEFF"/>
              </a:gs>
              <a:gs pos="35001">
                <a:srgbClr val="BEF2FF"/>
              </a:gs>
              <a:gs pos="100000">
                <a:srgbClr val="E5FAFF"/>
              </a:gs>
            </a:gsLst>
            <a:lin ang="16200000" scaled="1"/>
          </a:gradFill>
          <a:ln w="6350" cap="rnd">
            <a:solidFill>
              <a:srgbClr val="5BB2CA"/>
            </a:solidFill>
            <a:round/>
            <a:headEnd/>
            <a:tailEnd/>
          </a:ln>
          <a:effectLst>
            <a:outerShdw blurRad="63500" dist="25000" dir="5400000" rotWithShape="0">
              <a:srgbClr val="000000">
                <a:alpha val="37999"/>
              </a:srgbClr>
            </a:outerShdw>
          </a:effectLst>
        </p:spPr>
        <p:txBody>
          <a:bodyPr anchor="ctr"/>
          <a:lstStyle/>
          <a:p>
            <a:pPr algn="ctr"/>
            <a:r>
              <a:rPr lang="es-CL">
                <a:solidFill>
                  <a:srgbClr val="000000"/>
                </a:solidFill>
                <a:effectLst>
                  <a:outerShdw blurRad="38100" dist="38100" dir="2700000" algn="tl">
                    <a:srgbClr val="FFFFFF"/>
                  </a:outerShdw>
                </a:effectLst>
                <a:latin typeface="Corbel" charset="0"/>
              </a:rPr>
              <a:t>Administradores de Bases de datos relacionales</a:t>
            </a:r>
          </a:p>
        </p:txBody>
      </p:sp>
      <p:cxnSp>
        <p:nvCxnSpPr>
          <p:cNvPr id="17" name="16 Conector recto de flecha"/>
          <p:cNvCxnSpPr>
            <a:cxnSpLocks noChangeShapeType="1"/>
          </p:cNvCxnSpPr>
          <p:nvPr/>
        </p:nvCxnSpPr>
        <p:spPr bwMode="auto">
          <a:xfrm rot="10800000">
            <a:off x="785813" y="4070350"/>
            <a:ext cx="2314575" cy="1588"/>
          </a:xfrm>
          <a:prstGeom prst="straightConnector1">
            <a:avLst/>
          </a:prstGeom>
          <a:noFill/>
          <a:ln w="48000" cmpd="thickThin">
            <a:solidFill>
              <a:schemeClr val="accent1"/>
            </a:solidFill>
            <a:round/>
            <a:headEnd/>
            <a:tailEnd type="arrow" w="med" len="med"/>
          </a:ln>
          <a:effectLst>
            <a:outerShdw blurRad="63500" dist="25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9" name="18 Conector recto de flecha"/>
          <p:cNvCxnSpPr>
            <a:cxnSpLocks noChangeShapeType="1"/>
          </p:cNvCxnSpPr>
          <p:nvPr/>
        </p:nvCxnSpPr>
        <p:spPr bwMode="auto">
          <a:xfrm>
            <a:off x="3100388" y="4071938"/>
            <a:ext cx="5697537" cy="1587"/>
          </a:xfrm>
          <a:prstGeom prst="straightConnector1">
            <a:avLst/>
          </a:prstGeom>
          <a:noFill/>
          <a:ln w="48000" cmpd="thickThin">
            <a:solidFill>
              <a:schemeClr val="accent1"/>
            </a:solidFill>
            <a:round/>
            <a:headEnd/>
            <a:tailEnd type="arrow" w="med" len="med"/>
          </a:ln>
          <a:effectLst>
            <a:outerShdw blurRad="63500" dist="25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1" name="20 Conector recto"/>
          <p:cNvCxnSpPr>
            <a:cxnSpLocks noChangeShapeType="1"/>
          </p:cNvCxnSpPr>
          <p:nvPr/>
        </p:nvCxnSpPr>
        <p:spPr bwMode="auto">
          <a:xfrm rot="5400000">
            <a:off x="2789238" y="4057650"/>
            <a:ext cx="442912" cy="1588"/>
          </a:xfrm>
          <a:prstGeom prst="line">
            <a:avLst/>
          </a:prstGeom>
          <a:noFill/>
          <a:ln w="48000" cmpd="thickThin">
            <a:solidFill>
              <a:schemeClr val="accent1"/>
            </a:solidFill>
            <a:round/>
            <a:headEnd/>
            <a:tailEnd/>
          </a:ln>
          <a:effectLst>
            <a:outerShdw blurRad="63500" dist="25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2" name="21 Abrir llave"/>
          <p:cNvSpPr>
            <a:spLocks/>
          </p:cNvSpPr>
          <p:nvPr/>
        </p:nvSpPr>
        <p:spPr bwMode="auto">
          <a:xfrm rot="-5400000">
            <a:off x="1642269" y="3750469"/>
            <a:ext cx="511175" cy="2224087"/>
          </a:xfrm>
          <a:prstGeom prst="leftBrace">
            <a:avLst>
              <a:gd name="adj1" fmla="val 8339"/>
              <a:gd name="adj2" fmla="val 50000"/>
            </a:avLst>
          </a:prstGeom>
          <a:noFill/>
          <a:ln w="48000" cmpd="thickThin">
            <a:solidFill>
              <a:schemeClr val="accent1"/>
            </a:solidFill>
            <a:round/>
            <a:headEnd/>
            <a:tailEnd/>
          </a:ln>
          <a:effectLst>
            <a:outerShdw blurRad="63500" dist="25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s-CL">
              <a:latin typeface="+mn-lt"/>
              <a:ea typeface="+mn-ea"/>
            </a:endParaRPr>
          </a:p>
        </p:txBody>
      </p:sp>
      <p:sp>
        <p:nvSpPr>
          <p:cNvPr id="16401" name="22 CuadroTexto"/>
          <p:cNvSpPr txBox="1">
            <a:spLocks noChangeArrowheads="1"/>
          </p:cNvSpPr>
          <p:nvPr/>
        </p:nvSpPr>
        <p:spPr bwMode="auto">
          <a:xfrm>
            <a:off x="796925" y="5122863"/>
            <a:ext cx="2274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s-CL"/>
              <a:t>DBMS </a:t>
            </a:r>
            <a:r>
              <a:rPr lang="es-CL">
                <a:solidFill>
                  <a:schemeClr val="accent1"/>
                </a:solidFill>
              </a:rPr>
              <a:t>Open Source</a:t>
            </a:r>
          </a:p>
        </p:txBody>
      </p:sp>
      <p:sp>
        <p:nvSpPr>
          <p:cNvPr id="24" name="23 Abrir llave"/>
          <p:cNvSpPr>
            <a:spLocks/>
          </p:cNvSpPr>
          <p:nvPr/>
        </p:nvSpPr>
        <p:spPr bwMode="auto">
          <a:xfrm rot="-5400000">
            <a:off x="5588794" y="2123282"/>
            <a:ext cx="511175" cy="5487987"/>
          </a:xfrm>
          <a:prstGeom prst="leftBrace">
            <a:avLst>
              <a:gd name="adj1" fmla="val 8350"/>
              <a:gd name="adj2" fmla="val 50000"/>
            </a:avLst>
          </a:prstGeom>
          <a:noFill/>
          <a:ln w="48000" cmpd="thickThin">
            <a:solidFill>
              <a:schemeClr val="accent1"/>
            </a:solidFill>
            <a:round/>
            <a:headEnd/>
            <a:tailEnd/>
          </a:ln>
          <a:effectLst>
            <a:outerShdw blurRad="63500" dist="25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ctr">
              <a:defRPr/>
            </a:pPr>
            <a:endParaRPr lang="es-CL">
              <a:latin typeface="+mn-lt"/>
              <a:ea typeface="+mn-ea"/>
            </a:endParaRPr>
          </a:p>
        </p:txBody>
      </p:sp>
      <p:sp>
        <p:nvSpPr>
          <p:cNvPr id="16403" name="24 CuadroTexto"/>
          <p:cNvSpPr txBox="1">
            <a:spLocks noChangeArrowheads="1"/>
          </p:cNvSpPr>
          <p:nvPr/>
        </p:nvSpPr>
        <p:spPr bwMode="auto">
          <a:xfrm>
            <a:off x="4797425" y="5127625"/>
            <a:ext cx="21986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s-CL"/>
              <a:t>DBMS </a:t>
            </a:r>
            <a:r>
              <a:rPr lang="es-CL">
                <a:solidFill>
                  <a:srgbClr val="FF0000"/>
                </a:solidFill>
              </a:rPr>
              <a:t>Comerciales</a:t>
            </a:r>
          </a:p>
        </p:txBody>
      </p:sp>
      <p:sp>
        <p:nvSpPr>
          <p:cNvPr id="20" name="19 Llamada de nube"/>
          <p:cNvSpPr>
            <a:spLocks noChangeArrowheads="1"/>
          </p:cNvSpPr>
          <p:nvPr/>
        </p:nvSpPr>
        <p:spPr bwMode="auto">
          <a:xfrm>
            <a:off x="2428875" y="5500688"/>
            <a:ext cx="3857625" cy="928687"/>
          </a:xfrm>
          <a:prstGeom prst="cloudCallout">
            <a:avLst>
              <a:gd name="adj1" fmla="val -15292"/>
              <a:gd name="adj2" fmla="val -79722"/>
            </a:avLst>
          </a:prstGeom>
          <a:gradFill rotWithShape="1">
            <a:gsLst>
              <a:gs pos="0">
                <a:srgbClr val="BCBCBC"/>
              </a:gs>
              <a:gs pos="35001">
                <a:srgbClr val="D0D0D0"/>
              </a:gs>
              <a:gs pos="100000">
                <a:srgbClr val="EDEDED"/>
              </a:gs>
            </a:gsLst>
            <a:lin ang="16200000" scaled="1"/>
          </a:gradFill>
          <a:ln w="6350" cap="rnd">
            <a:solidFill>
              <a:srgbClr val="000000"/>
            </a:solidFill>
            <a:round/>
            <a:headEnd/>
            <a:tailEnd/>
          </a:ln>
          <a:effectLst>
            <a:outerShdw blurRad="63500" dist="25000" dir="5400000" rotWithShape="0">
              <a:srgbClr val="000000">
                <a:alpha val="37999"/>
              </a:srgbClr>
            </a:outerShdw>
          </a:effectLst>
        </p:spPr>
        <p:txBody>
          <a:bodyPr anchor="ctr"/>
          <a:lstStyle/>
          <a:p>
            <a:pPr algn="ctr">
              <a:defRPr/>
            </a:pPr>
            <a:r>
              <a:rPr lang="es-ES_tradnl" dirty="0">
                <a:solidFill>
                  <a:schemeClr val="dk1"/>
                </a:solidFill>
                <a:latin typeface="+mn-lt"/>
                <a:ea typeface="+mn-ea"/>
              </a:rPr>
              <a:t>Operaciones de Persistencia o CRUD</a:t>
            </a:r>
          </a:p>
        </p:txBody>
      </p:sp>
      <p:sp>
        <p:nvSpPr>
          <p:cNvPr id="16405" name="22 CuadroTexto"/>
          <p:cNvSpPr txBox="1">
            <a:spLocks noChangeArrowheads="1"/>
          </p:cNvSpPr>
          <p:nvPr/>
        </p:nvSpPr>
        <p:spPr bwMode="auto">
          <a:xfrm>
            <a:off x="7226300" y="5145088"/>
            <a:ext cx="98425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s-ES_tradnl" sz="2400" b="1"/>
              <a:t>C</a:t>
            </a:r>
            <a:r>
              <a:rPr lang="es-ES_tradnl"/>
              <a:t>reate</a:t>
            </a:r>
          </a:p>
          <a:p>
            <a:pPr eaLnBrk="1" hangingPunct="1"/>
            <a:r>
              <a:rPr lang="es-ES_tradnl" sz="2400" b="1"/>
              <a:t>R</a:t>
            </a:r>
            <a:r>
              <a:rPr lang="es-ES_tradnl"/>
              <a:t>ead</a:t>
            </a:r>
          </a:p>
          <a:p>
            <a:pPr eaLnBrk="1" hangingPunct="1"/>
            <a:r>
              <a:rPr lang="es-ES_tradnl" sz="2400" b="1"/>
              <a:t>U</a:t>
            </a:r>
            <a:r>
              <a:rPr lang="es-ES_tradnl"/>
              <a:t>pdate</a:t>
            </a:r>
          </a:p>
          <a:p>
            <a:pPr eaLnBrk="1" hangingPunct="1"/>
            <a:r>
              <a:rPr lang="es-ES_tradnl" sz="2400" b="1"/>
              <a:t>D</a:t>
            </a:r>
            <a:r>
              <a:rPr lang="es-ES_tradnl"/>
              <a:t>elete</a:t>
            </a:r>
          </a:p>
        </p:txBody>
      </p:sp>
    </p:spTree>
    <p:extLst>
      <p:ext uri="{BB962C8B-B14F-4D97-AF65-F5344CB8AC3E}">
        <p14:creationId xmlns:p14="http://schemas.microsoft.com/office/powerpoint/2010/main" val="693749903"/>
      </p:ext>
    </p:extLst>
  </p:cSld>
  <p:clrMapOvr>
    <a:masterClrMapping/>
  </p:clrMapOvr>
  <p:transition xmlns:p14="http://schemas.microsoft.com/office/powerpoint/2010/mai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scene3d>
              <a:camera prst="orthographicFront"/>
              <a:lightRig rig="threePt" dir="t">
                <a:rot lat="0" lon="0" rev="4800000"/>
              </a:lightRig>
            </a:scene3d>
          </a:bodyPr>
          <a:lstStyle/>
          <a:p>
            <a:pPr eaLnBrk="1" fontAlgn="auto" hangingPunct="1">
              <a:spcAft>
                <a:spcPts val="0"/>
              </a:spcAft>
              <a:defRPr/>
            </a:pPr>
            <a:r>
              <a:rPr lang="es-MX" sz="4100" dirty="0" smtClean="0">
                <a:ea typeface="+mj-ea"/>
              </a:rPr>
              <a:t>Modelo Entidad-Relación</a:t>
            </a:r>
            <a:endParaRPr lang="es-CL" sz="4100" dirty="0" smtClean="0">
              <a:ea typeface="+mj-ea"/>
            </a:endParaRPr>
          </a:p>
        </p:txBody>
      </p:sp>
      <p:sp>
        <p:nvSpPr>
          <p:cNvPr id="17411" name="2 Marcador de contenido"/>
          <p:cNvSpPr>
            <a:spLocks noGrp="1"/>
          </p:cNvSpPr>
          <p:nvPr>
            <p:ph idx="1"/>
          </p:nvPr>
        </p:nvSpPr>
        <p:spPr/>
        <p:txBody>
          <a:bodyPr/>
          <a:lstStyle/>
          <a:p>
            <a:pPr eaLnBrk="1" hangingPunct="1"/>
            <a:r>
              <a:rPr lang="es-MX" sz="2000" b="1">
                <a:latin typeface="Corbel" charset="0"/>
                <a:cs typeface="ＭＳ Ｐゴシック" charset="0"/>
              </a:rPr>
              <a:t>Representación conceptual </a:t>
            </a:r>
            <a:r>
              <a:rPr lang="es-MX" sz="2000">
                <a:latin typeface="Corbel" charset="0"/>
                <a:cs typeface="ＭＳ Ｐゴシック" charset="0"/>
              </a:rPr>
              <a:t>de </a:t>
            </a:r>
            <a:br>
              <a:rPr lang="es-MX" sz="2000">
                <a:latin typeface="Corbel" charset="0"/>
                <a:cs typeface="ＭＳ Ｐゴシック" charset="0"/>
              </a:rPr>
            </a:br>
            <a:r>
              <a:rPr lang="es-MX" sz="2000">
                <a:latin typeface="Corbel" charset="0"/>
                <a:cs typeface="ＭＳ Ｐゴシック" charset="0"/>
              </a:rPr>
              <a:t>datos estructurados mediante </a:t>
            </a:r>
            <a:br>
              <a:rPr lang="es-MX" sz="2000">
                <a:latin typeface="Corbel" charset="0"/>
                <a:cs typeface="ＭＳ Ｐゴシック" charset="0"/>
              </a:rPr>
            </a:br>
            <a:r>
              <a:rPr lang="es-MX" sz="2000">
                <a:latin typeface="Corbel" charset="0"/>
                <a:cs typeface="ＭＳ Ｐゴシック" charset="0"/>
              </a:rPr>
              <a:t>un conjunto de </a:t>
            </a:r>
            <a:r>
              <a:rPr lang="es-MX" sz="2000">
                <a:solidFill>
                  <a:srgbClr val="FF0000"/>
                </a:solidFill>
                <a:latin typeface="Corbel" charset="0"/>
                <a:cs typeface="ＭＳ Ｐゴシック" charset="0"/>
              </a:rPr>
              <a:t>Entidades</a:t>
            </a:r>
            <a:r>
              <a:rPr lang="es-MX" sz="2000">
                <a:latin typeface="Corbel" charset="0"/>
                <a:cs typeface="ＭＳ Ｐゴシック" charset="0"/>
              </a:rPr>
              <a:t> y                                            </a:t>
            </a:r>
            <a:br>
              <a:rPr lang="es-MX" sz="2000">
                <a:latin typeface="Corbel" charset="0"/>
                <a:cs typeface="ＭＳ Ｐゴシック" charset="0"/>
              </a:rPr>
            </a:br>
            <a:r>
              <a:rPr lang="es-MX" sz="2000">
                <a:solidFill>
                  <a:srgbClr val="002060"/>
                </a:solidFill>
                <a:latin typeface="Corbel" charset="0"/>
                <a:cs typeface="ＭＳ Ｐゴシック" charset="0"/>
              </a:rPr>
              <a:t>Relaciones </a:t>
            </a:r>
            <a:r>
              <a:rPr lang="es-MX" sz="2000">
                <a:latin typeface="Corbel" charset="0"/>
                <a:cs typeface="ＭＳ Ｐゴシック" charset="0"/>
              </a:rPr>
              <a:t>entre estas entidades.</a:t>
            </a:r>
          </a:p>
          <a:p>
            <a:pPr eaLnBrk="1" hangingPunct="1"/>
            <a:r>
              <a:rPr lang="es-CL" sz="2000">
                <a:latin typeface="Corbel" charset="0"/>
                <a:cs typeface="ＭＳ Ｐゴシック" charset="0"/>
              </a:rPr>
              <a:t>Basado en:</a:t>
            </a:r>
          </a:p>
          <a:p>
            <a:pPr lvl="1" eaLnBrk="1" hangingPunct="1"/>
            <a:r>
              <a:rPr lang="es-CL" sz="2000">
                <a:latin typeface="Corbel" charset="0"/>
                <a:cs typeface="ＭＳ Ｐゴシック" charset="0"/>
              </a:rPr>
              <a:t>Lógica de predicado</a:t>
            </a:r>
          </a:p>
          <a:p>
            <a:pPr lvl="1" eaLnBrk="1" hangingPunct="1"/>
            <a:r>
              <a:rPr lang="es-CL" sz="2000">
                <a:latin typeface="Corbel" charset="0"/>
                <a:cs typeface="ＭＳ Ｐゴシック" charset="0"/>
              </a:rPr>
              <a:t>Teoría de conjuntos</a:t>
            </a:r>
          </a:p>
          <a:p>
            <a:pPr eaLnBrk="1" hangingPunct="1">
              <a:buFont typeface="Wingdings 2" charset="0"/>
              <a:buNone/>
            </a:pPr>
            <a:endParaRPr lang="es-CL" sz="2000">
              <a:latin typeface="Corbel" charset="0"/>
              <a:cs typeface="ＭＳ Ｐゴシック" charset="0"/>
            </a:endParaRPr>
          </a:p>
          <a:p>
            <a:pPr eaLnBrk="1" hangingPunct="1"/>
            <a:r>
              <a:rPr lang="es-CL" sz="2000">
                <a:latin typeface="Corbel" charset="0"/>
                <a:cs typeface="ＭＳ Ｐゴシック" charset="0"/>
              </a:rPr>
              <a:t>Postulado en 1970 por </a:t>
            </a:r>
            <a:r>
              <a:rPr lang="es-CL" sz="2000" b="1">
                <a:latin typeface="Corbel" charset="0"/>
                <a:cs typeface="ＭＳ Ｐゴシック" charset="0"/>
              </a:rPr>
              <a:t>Edgar Frank Codd</a:t>
            </a:r>
            <a:r>
              <a:rPr lang="es-CL" sz="2000">
                <a:latin typeface="Corbel" charset="0"/>
                <a:cs typeface="ＭＳ Ｐゴシック" charset="0"/>
              </a:rPr>
              <a:t> en laboratorios de IBM</a:t>
            </a:r>
          </a:p>
          <a:p>
            <a:pPr lvl="1" eaLnBrk="1" hangingPunct="1"/>
            <a:r>
              <a:rPr lang="es-CL" sz="2000">
                <a:solidFill>
                  <a:srgbClr val="002060"/>
                </a:solidFill>
                <a:latin typeface="Corbel" charset="0"/>
                <a:cs typeface="ＭＳ Ｐゴシック" charset="0"/>
              </a:rPr>
              <a:t>Nuevo paradigma </a:t>
            </a:r>
            <a:r>
              <a:rPr lang="es-CL" sz="2000">
                <a:latin typeface="Corbel" charset="0"/>
                <a:cs typeface="ＭＳ Ｐゴシック" charset="0"/>
              </a:rPr>
              <a:t>en el Modelamiento de datos</a:t>
            </a:r>
          </a:p>
          <a:p>
            <a:pPr eaLnBrk="1" hangingPunct="1"/>
            <a:endParaRPr lang="es-MX" sz="2000">
              <a:latin typeface="Corbel" charset="0"/>
              <a:cs typeface="ＭＳ Ｐゴシック" charset="0"/>
            </a:endParaRPr>
          </a:p>
          <a:p>
            <a:pPr eaLnBrk="1" hangingPunct="1"/>
            <a:endParaRPr lang="es-MX" sz="2000">
              <a:latin typeface="Corbel" charset="0"/>
              <a:cs typeface="ＭＳ Ｐゴシック" charset="0"/>
            </a:endParaRPr>
          </a:p>
          <a:p>
            <a:pPr eaLnBrk="1" hangingPunct="1"/>
            <a:endParaRPr lang="es-MX" sz="2000">
              <a:latin typeface="Corbel" charset="0"/>
              <a:cs typeface="ＭＳ Ｐゴシック" charset="0"/>
            </a:endParaRPr>
          </a:p>
          <a:p>
            <a:pPr eaLnBrk="1" hangingPunct="1"/>
            <a:endParaRPr lang="es-MX" sz="2000">
              <a:latin typeface="Corbel" charset="0"/>
              <a:cs typeface="ＭＳ Ｐゴシック" charset="0"/>
            </a:endParaRPr>
          </a:p>
        </p:txBody>
      </p:sp>
      <p:sp>
        <p:nvSpPr>
          <p:cNvPr id="10" name="9 Marcador de número de diapositiva"/>
          <p:cNvSpPr>
            <a:spLocks noGrp="1"/>
          </p:cNvSpPr>
          <p:nvPr>
            <p:ph type="sldNum" sz="quarter" idx="11"/>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412744E-E699-9D41-8703-17785C0470C0}" type="slidenum">
              <a:rPr lang="es-CL">
                <a:solidFill>
                  <a:srgbClr val="3F3F3F"/>
                </a:solidFill>
              </a:rPr>
              <a:pPr eaLnBrk="1" hangingPunct="1"/>
              <a:t>15</a:t>
            </a:fld>
            <a:endParaRPr lang="es-CL">
              <a:solidFill>
                <a:srgbClr val="3F3F3F"/>
              </a:solidFill>
            </a:endParaRPr>
          </a:p>
        </p:txBody>
      </p:sp>
      <p:pic>
        <p:nvPicPr>
          <p:cNvPr id="17413"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57813" y="1643063"/>
            <a:ext cx="3300412" cy="27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58125" y="3571875"/>
            <a:ext cx="1076325" cy="152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0" y="5500688"/>
            <a:ext cx="4143375" cy="865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29410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scene3d>
              <a:camera prst="orthographicFront"/>
              <a:lightRig rig="threePt" dir="t">
                <a:rot lat="0" lon="0" rev="4800000"/>
              </a:lightRig>
            </a:scene3d>
          </a:bodyPr>
          <a:lstStyle/>
          <a:p>
            <a:pPr eaLnBrk="1" fontAlgn="auto" hangingPunct="1">
              <a:spcAft>
                <a:spcPts val="0"/>
              </a:spcAft>
              <a:defRPr/>
            </a:pPr>
            <a:r>
              <a:rPr lang="es-CL" sz="4100" dirty="0" smtClean="0">
                <a:ea typeface="+mj-ea"/>
              </a:rPr>
              <a:t>Modelo Entidad-Relación (2)</a:t>
            </a:r>
          </a:p>
        </p:txBody>
      </p:sp>
      <p:sp>
        <p:nvSpPr>
          <p:cNvPr id="14339" name="2 Marcador de contenido"/>
          <p:cNvSpPr>
            <a:spLocks noGrp="1"/>
          </p:cNvSpPr>
          <p:nvPr>
            <p:ph idx="1"/>
          </p:nvPr>
        </p:nvSpPr>
        <p:spPr/>
        <p:txBody>
          <a:bodyPr>
            <a:normAutofit lnSpcReduction="10000"/>
          </a:bodyPr>
          <a:lstStyle/>
          <a:p>
            <a:pPr eaLnBrk="1" hangingPunct="1"/>
            <a:r>
              <a:rPr lang="es-CL" b="1">
                <a:solidFill>
                  <a:srgbClr val="002060"/>
                </a:solidFill>
                <a:latin typeface="Corbel" charset="0"/>
                <a:cs typeface="ＭＳ Ｐゴシック" charset="0"/>
              </a:rPr>
              <a:t>Características</a:t>
            </a:r>
          </a:p>
          <a:p>
            <a:pPr lvl="1" eaLnBrk="1" hangingPunct="1"/>
            <a:r>
              <a:rPr lang="es-CL" sz="2000">
                <a:latin typeface="Corbel" charset="0"/>
                <a:cs typeface="ＭＳ Ｐゴシック" charset="0"/>
              </a:rPr>
              <a:t>Proceso </a:t>
            </a:r>
            <a:r>
              <a:rPr lang="es-CL" sz="2000" b="1">
                <a:latin typeface="Corbel" charset="0"/>
                <a:cs typeface="ＭＳ Ｐゴシック" charset="0"/>
              </a:rPr>
              <a:t>Top-Down</a:t>
            </a:r>
          </a:p>
          <a:p>
            <a:pPr lvl="1" eaLnBrk="1" hangingPunct="1"/>
            <a:r>
              <a:rPr lang="es-CL" sz="2000" i="1">
                <a:latin typeface="Corbel" charset="0"/>
                <a:cs typeface="ＭＳ Ｐゴシック" charset="0"/>
              </a:rPr>
              <a:t>Abstracción del negocio </a:t>
            </a:r>
            <a:r>
              <a:rPr lang="es-CL" sz="2000">
                <a:latin typeface="Corbel" charset="0"/>
                <a:cs typeface="ＭＳ Ｐゴシック" charset="0"/>
              </a:rPr>
              <a:t>y llevarlo a </a:t>
            </a:r>
            <a:r>
              <a:rPr lang="es-CL" sz="2000" i="1">
                <a:solidFill>
                  <a:srgbClr val="002060"/>
                </a:solidFill>
                <a:effectLst>
                  <a:outerShdw blurRad="38100" dist="38100" dir="2700000" algn="tl">
                    <a:srgbClr val="DDDDDD"/>
                  </a:outerShdw>
                </a:effectLst>
                <a:latin typeface="Corbel" charset="0"/>
                <a:cs typeface="ＭＳ Ｐゴシック" charset="0"/>
              </a:rPr>
              <a:t>entidades</a:t>
            </a:r>
            <a:r>
              <a:rPr lang="es-CL" sz="2000">
                <a:effectLst>
                  <a:outerShdw blurRad="38100" dist="38100" dir="2700000" algn="tl">
                    <a:srgbClr val="DDDDDD"/>
                  </a:outerShdw>
                </a:effectLst>
                <a:latin typeface="Corbel" charset="0"/>
                <a:cs typeface="ＭＳ Ｐゴシック" charset="0"/>
              </a:rPr>
              <a:t> </a:t>
            </a:r>
            <a:r>
              <a:rPr lang="es-CL" sz="2000">
                <a:latin typeface="Corbel" charset="0"/>
                <a:cs typeface="ＭＳ Ｐゴシック" charset="0"/>
              </a:rPr>
              <a:t>y</a:t>
            </a:r>
            <a:r>
              <a:rPr lang="es-CL" sz="2000">
                <a:effectLst>
                  <a:outerShdw blurRad="38100" dist="38100" dir="2700000" algn="tl">
                    <a:srgbClr val="DDDDDD"/>
                  </a:outerShdw>
                </a:effectLst>
                <a:latin typeface="Corbel" charset="0"/>
                <a:cs typeface="ＭＳ Ｐゴシック" charset="0"/>
              </a:rPr>
              <a:t> </a:t>
            </a:r>
            <a:r>
              <a:rPr lang="es-CL" sz="2000" i="1">
                <a:solidFill>
                  <a:srgbClr val="002060"/>
                </a:solidFill>
                <a:effectLst>
                  <a:outerShdw blurRad="38100" dist="38100" dir="2700000" algn="tl">
                    <a:srgbClr val="DDDDDD"/>
                  </a:outerShdw>
                </a:effectLst>
                <a:latin typeface="Corbel" charset="0"/>
                <a:cs typeface="ＭＳ Ｐゴシック" charset="0"/>
              </a:rPr>
              <a:t>relaciones</a:t>
            </a:r>
            <a:endParaRPr lang="es-CL" sz="2000">
              <a:latin typeface="Corbel" charset="0"/>
              <a:cs typeface="ＭＳ Ｐゴシック" charset="0"/>
            </a:endParaRPr>
          </a:p>
          <a:p>
            <a:pPr lvl="1" algn="just" eaLnBrk="1" hangingPunct="1"/>
            <a:r>
              <a:rPr lang="es-CL" sz="2000">
                <a:latin typeface="Corbel" charset="0"/>
                <a:cs typeface="ＭＳ Ｐゴシック" charset="0"/>
              </a:rPr>
              <a:t>El </a:t>
            </a:r>
            <a:r>
              <a:rPr lang="es-CL" sz="2000" b="1">
                <a:latin typeface="Corbel" charset="0"/>
                <a:cs typeface="ＭＳ Ｐゴシック" charset="0"/>
              </a:rPr>
              <a:t>modelo es genérico: </a:t>
            </a:r>
            <a:r>
              <a:rPr lang="es-CL" sz="2000">
                <a:latin typeface="Corbel" charset="0"/>
                <a:cs typeface="ＭＳ Ｐゴシック" charset="0"/>
              </a:rPr>
              <a:t>Es necesaria una herramienta para implementarlo:  DBMS</a:t>
            </a:r>
          </a:p>
          <a:p>
            <a:pPr eaLnBrk="1" hangingPunct="1"/>
            <a:r>
              <a:rPr lang="es-CL" b="1">
                <a:solidFill>
                  <a:srgbClr val="FF0000"/>
                </a:solidFill>
                <a:latin typeface="Corbel" charset="0"/>
                <a:cs typeface="ＭＳ Ｐゴシック" charset="0"/>
              </a:rPr>
              <a:t>Ventajas</a:t>
            </a:r>
          </a:p>
          <a:p>
            <a:pPr lvl="1" eaLnBrk="1" hangingPunct="1"/>
            <a:r>
              <a:rPr lang="es-CL" sz="2000">
                <a:latin typeface="Corbel" charset="0"/>
                <a:cs typeface="ＭＳ Ｐゴシック" charset="0"/>
              </a:rPr>
              <a:t>Relativamente </a:t>
            </a:r>
            <a:r>
              <a:rPr lang="es-CL" sz="2000" i="1">
                <a:latin typeface="Corbel" charset="0"/>
                <a:cs typeface="ＭＳ Ｐゴシック" charset="0"/>
              </a:rPr>
              <a:t>fácil de entender</a:t>
            </a:r>
          </a:p>
          <a:p>
            <a:pPr lvl="1" eaLnBrk="1" hangingPunct="1"/>
            <a:r>
              <a:rPr lang="es-CL" sz="2000" i="1">
                <a:latin typeface="Corbel" charset="0"/>
                <a:cs typeface="ＭＳ Ｐゴシック" charset="0"/>
              </a:rPr>
              <a:t>Base matemática sólida</a:t>
            </a:r>
          </a:p>
          <a:p>
            <a:pPr lvl="1" eaLnBrk="1" hangingPunct="1"/>
            <a:r>
              <a:rPr lang="es-CL" sz="2000" i="1">
                <a:latin typeface="Corbel" charset="0"/>
                <a:cs typeface="ＭＳ Ｐゴシック" charset="0"/>
              </a:rPr>
              <a:t>Estandarizado</a:t>
            </a:r>
          </a:p>
          <a:p>
            <a:pPr lvl="1" eaLnBrk="1" hangingPunct="1"/>
            <a:r>
              <a:rPr lang="es-CL" sz="2000">
                <a:latin typeface="Corbel" charset="0"/>
                <a:cs typeface="ＭＳ Ｐゴシック" charset="0"/>
              </a:rPr>
              <a:t>Cualquier consulta es </a:t>
            </a:r>
            <a:r>
              <a:rPr lang="es-CL" sz="2000" i="1">
                <a:latin typeface="Corbel" charset="0"/>
                <a:cs typeface="ＭＳ Ｐゴシック" charset="0"/>
              </a:rPr>
              <a:t>factible</a:t>
            </a:r>
            <a:r>
              <a:rPr lang="es-CL" sz="2000">
                <a:latin typeface="Corbel" charset="0"/>
                <a:cs typeface="ＭＳ Ｐゴシック" charset="0"/>
              </a:rPr>
              <a:t> de ser resuelta</a:t>
            </a:r>
          </a:p>
          <a:p>
            <a:pPr lvl="1" eaLnBrk="1" hangingPunct="1"/>
            <a:r>
              <a:rPr lang="es-CL" sz="2000">
                <a:latin typeface="Corbel" charset="0"/>
                <a:cs typeface="ＭＳ Ｐゴシック" charset="0"/>
              </a:rPr>
              <a:t>Reduce </a:t>
            </a:r>
            <a:r>
              <a:rPr lang="es-CL" sz="2000" b="1" i="1">
                <a:latin typeface="Corbel" charset="0"/>
                <a:cs typeface="ＭＳ Ｐゴシック" charset="0"/>
              </a:rPr>
              <a:t>redundancia</a:t>
            </a:r>
          </a:p>
          <a:p>
            <a:pPr lvl="2" eaLnBrk="1" hangingPunct="1"/>
            <a:r>
              <a:rPr lang="es-CL" sz="1800">
                <a:latin typeface="Corbel" charset="0"/>
                <a:cs typeface="ＭＳ Ｐゴシック" charset="0"/>
              </a:rPr>
              <a:t>Minimiza los errores de </a:t>
            </a:r>
            <a:r>
              <a:rPr lang="es-CL" sz="1800" b="1">
                <a:latin typeface="Corbel" charset="0"/>
                <a:cs typeface="ＭＳ Ｐゴシック" charset="0"/>
              </a:rPr>
              <a:t>consistencia</a:t>
            </a:r>
            <a:endParaRPr lang="es-CL">
              <a:solidFill>
                <a:srgbClr val="FF0000"/>
              </a:solidFill>
              <a:latin typeface="Corbel" charset="0"/>
              <a:cs typeface="ＭＳ Ｐゴシック" charset="0"/>
            </a:endParaRPr>
          </a:p>
        </p:txBody>
      </p:sp>
      <p:sp>
        <p:nvSpPr>
          <p:cNvPr id="8" name="7 Marcador de número de diapositiva"/>
          <p:cNvSpPr>
            <a:spLocks noGrp="1"/>
          </p:cNvSpPr>
          <p:nvPr>
            <p:ph type="sldNum" sz="quarter" idx="11"/>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2DB1393-576F-C340-95A4-F6B64C632367}" type="slidenum">
              <a:rPr lang="es-CL">
                <a:solidFill>
                  <a:srgbClr val="3F3F3F"/>
                </a:solidFill>
              </a:rPr>
              <a:pPr eaLnBrk="1" hangingPunct="1"/>
              <a:t>16</a:t>
            </a:fld>
            <a:endParaRPr lang="es-CL">
              <a:solidFill>
                <a:srgbClr val="3F3F3F"/>
              </a:solidFill>
            </a:endParaRPr>
          </a:p>
        </p:txBody>
      </p:sp>
    </p:spTree>
    <p:extLst>
      <p:ext uri="{BB962C8B-B14F-4D97-AF65-F5344CB8AC3E}">
        <p14:creationId xmlns:p14="http://schemas.microsoft.com/office/powerpoint/2010/main" val="2806532360"/>
      </p:ext>
    </p:extLst>
  </p:cSld>
  <p:clrMapOvr>
    <a:masterClrMapping/>
  </p:clrMapOvr>
  <p:transition xmlns:p14="http://schemas.microsoft.com/office/powerpoint/2010/mai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rtlCol="0">
            <a:normAutofit fontScale="90000"/>
            <a:scene3d>
              <a:camera prst="orthographicFront"/>
              <a:lightRig rig="threePt" dir="t">
                <a:rot lat="0" lon="0" rev="4800000"/>
              </a:lightRig>
            </a:scene3d>
          </a:bodyPr>
          <a:lstStyle/>
          <a:p>
            <a:pPr eaLnBrk="1" hangingPunct="1">
              <a:defRPr/>
            </a:pPr>
            <a:r>
              <a:rPr lang="es-ES_tradnl" dirty="0" smtClean="0">
                <a:ea typeface="+mj-ea"/>
              </a:rPr>
              <a:t>Modelo Entidad-Relación</a:t>
            </a:r>
            <a:br>
              <a:rPr lang="es-ES_tradnl" dirty="0" smtClean="0">
                <a:ea typeface="+mj-ea"/>
              </a:rPr>
            </a:br>
            <a:r>
              <a:rPr lang="es-ES_tradnl" sz="3600" dirty="0" smtClean="0">
                <a:ea typeface="+mj-ea"/>
              </a:rPr>
              <a:t>Definiciones</a:t>
            </a:r>
            <a:endParaRPr lang="es-ES_tradnl" dirty="0">
              <a:ea typeface="+mj-ea"/>
            </a:endParaRPr>
          </a:p>
        </p:txBody>
      </p:sp>
      <p:sp>
        <p:nvSpPr>
          <p:cNvPr id="12" name="11 Marcador de número de diapositiva"/>
          <p:cNvSpPr>
            <a:spLocks noGrp="1"/>
          </p:cNvSpPr>
          <p:nvPr>
            <p:ph type="sldNum" sz="quarter" idx="11"/>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C17F773-C045-CF49-91D8-41CCD8545D3A}" type="slidenum">
              <a:rPr lang="es-CL">
                <a:solidFill>
                  <a:srgbClr val="3F3F3F"/>
                </a:solidFill>
              </a:rPr>
              <a:pPr eaLnBrk="1" hangingPunct="1"/>
              <a:t>17</a:t>
            </a:fld>
            <a:endParaRPr lang="es-CL">
              <a:solidFill>
                <a:srgbClr val="3F3F3F"/>
              </a:solidFill>
            </a:endParaRPr>
          </a:p>
        </p:txBody>
      </p:sp>
      <p:sp>
        <p:nvSpPr>
          <p:cNvPr id="7" name="3 Marcador de contenido"/>
          <p:cNvSpPr txBox="1">
            <a:spLocks/>
          </p:cNvSpPr>
          <p:nvPr/>
        </p:nvSpPr>
        <p:spPr>
          <a:xfrm>
            <a:off x="4286250" y="1641475"/>
            <a:ext cx="4495800" cy="4624388"/>
          </a:xfrm>
          <a:prstGeom prst="rect">
            <a:avLst/>
          </a:prstGeom>
        </p:spPr>
        <p:txBody>
          <a:bodyPr/>
          <a:lstStyle>
            <a:lvl1pPr marL="438150" indent="-319088"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buClr>
                <a:schemeClr val="accent1"/>
              </a:buClr>
              <a:buSzPct val="80000"/>
              <a:buFont typeface="Wingdings 2" charset="0"/>
              <a:buChar char=""/>
            </a:pPr>
            <a:r>
              <a:rPr lang="es-CL" sz="2200" b="1">
                <a:solidFill>
                  <a:srgbClr val="FF0000"/>
                </a:solidFill>
                <a:effectLst>
                  <a:outerShdw blurRad="38100" dist="38100" dir="2700000" algn="tl">
                    <a:srgbClr val="DDDDDD"/>
                  </a:outerShdw>
                </a:effectLst>
                <a:latin typeface="Corbel" charset="0"/>
              </a:rPr>
              <a:t>Entidad</a:t>
            </a:r>
            <a:r>
              <a:rPr lang="es-CL" sz="2200">
                <a:latin typeface="Corbel" charset="0"/>
              </a:rPr>
              <a:t>:  </a:t>
            </a:r>
            <a:r>
              <a:rPr lang="es-ES_tradnl" sz="2200">
                <a:latin typeface="Corbel" charset="0"/>
              </a:rPr>
              <a:t>Objetos que puedo caracterizar dentro del problema a modelar. </a:t>
            </a:r>
          </a:p>
          <a:p>
            <a:pPr eaLnBrk="1" hangingPunct="1">
              <a:buClr>
                <a:schemeClr val="accent1"/>
              </a:buClr>
              <a:buSzPct val="80000"/>
            </a:pPr>
            <a:r>
              <a:rPr lang="es-ES_tradnl" sz="2200">
                <a:latin typeface="Corbel" charset="0"/>
              </a:rPr>
              <a:t>	Por ejemplo: clientes, vendedores, compañías, etc.</a:t>
            </a:r>
          </a:p>
          <a:p>
            <a:pPr eaLnBrk="1" hangingPunct="1">
              <a:buClr>
                <a:schemeClr val="accent1"/>
              </a:buClr>
              <a:buSzPct val="80000"/>
              <a:buFont typeface="Wingdings 2" charset="0"/>
              <a:buChar char=""/>
            </a:pPr>
            <a:endParaRPr lang="es-CL" sz="2200">
              <a:latin typeface="Corbel" charset="0"/>
            </a:endParaRPr>
          </a:p>
          <a:p>
            <a:pPr eaLnBrk="1" hangingPunct="1">
              <a:buClr>
                <a:schemeClr val="accent1"/>
              </a:buClr>
              <a:buSzPct val="80000"/>
              <a:buFont typeface="Wingdings 2" charset="0"/>
              <a:buChar char=""/>
            </a:pPr>
            <a:r>
              <a:rPr lang="es-CL" sz="2200" b="1">
                <a:solidFill>
                  <a:srgbClr val="FF0000"/>
                </a:solidFill>
                <a:effectLst>
                  <a:outerShdw blurRad="38100" dist="38100" dir="2700000" algn="tl">
                    <a:srgbClr val="DDDDDD"/>
                  </a:outerShdw>
                </a:effectLst>
                <a:latin typeface="Corbel" charset="0"/>
              </a:rPr>
              <a:t>Relación</a:t>
            </a:r>
            <a:r>
              <a:rPr lang="es-CL" sz="2200">
                <a:latin typeface="Corbel" charset="0"/>
              </a:rPr>
              <a:t>:  </a:t>
            </a:r>
            <a:r>
              <a:rPr lang="es-ES_tradnl" sz="2200">
                <a:latin typeface="Corbel" charset="0"/>
              </a:rPr>
              <a:t>Asociación directa que ocurre entre dos entidades</a:t>
            </a:r>
          </a:p>
          <a:p>
            <a:pPr eaLnBrk="1" hangingPunct="1">
              <a:buClr>
                <a:schemeClr val="accent1"/>
              </a:buClr>
              <a:buSzPct val="80000"/>
              <a:buFont typeface="Wingdings 2" charset="0"/>
              <a:buChar char=""/>
            </a:pPr>
            <a:endParaRPr lang="es-CL" sz="2200">
              <a:latin typeface="Corbel" charset="0"/>
            </a:endParaRPr>
          </a:p>
          <a:p>
            <a:pPr eaLnBrk="1" hangingPunct="1">
              <a:buClr>
                <a:schemeClr val="accent1"/>
              </a:buClr>
              <a:buSzPct val="80000"/>
              <a:buFont typeface="Wingdings 2" charset="0"/>
              <a:buChar char=""/>
            </a:pPr>
            <a:r>
              <a:rPr lang="es-CL" sz="2200" b="1">
                <a:solidFill>
                  <a:srgbClr val="FF0000"/>
                </a:solidFill>
                <a:effectLst>
                  <a:outerShdw blurRad="38100" dist="38100" dir="2700000" algn="tl">
                    <a:srgbClr val="DDDDDD"/>
                  </a:outerShdw>
                </a:effectLst>
                <a:latin typeface="Corbel" charset="0"/>
              </a:rPr>
              <a:t>Atributo</a:t>
            </a:r>
            <a:r>
              <a:rPr lang="es-CL" sz="2200">
                <a:latin typeface="Corbel" charset="0"/>
              </a:rPr>
              <a:t>:  </a:t>
            </a:r>
            <a:r>
              <a:rPr lang="es-ES_tradnl" sz="2200">
                <a:latin typeface="Corbel" charset="0"/>
              </a:rPr>
              <a:t>Características que definan la entidad. Por ejemplo: Nombre, Segmento, Teléfono, Edad, etc.</a:t>
            </a:r>
            <a:endParaRPr lang="es-CL" sz="2200">
              <a:latin typeface="Corbel" charset="0"/>
            </a:endParaRPr>
          </a:p>
        </p:txBody>
      </p:sp>
      <p:grpSp>
        <p:nvGrpSpPr>
          <p:cNvPr id="19461" name="18 Grupo"/>
          <p:cNvGrpSpPr>
            <a:grpSpLocks/>
          </p:cNvGrpSpPr>
          <p:nvPr/>
        </p:nvGrpSpPr>
        <p:grpSpPr bwMode="auto">
          <a:xfrm>
            <a:off x="928688" y="1693863"/>
            <a:ext cx="3000375" cy="4449762"/>
            <a:chOff x="1214414" y="1500174"/>
            <a:chExt cx="3286148" cy="5020803"/>
          </a:xfrm>
        </p:grpSpPr>
        <p:pic>
          <p:nvPicPr>
            <p:cNvPr id="14" name="13 Imagen" descr="ER1.tiff"/>
            <p:cNvPicPr>
              <a:picLocks noChangeAspect="1"/>
            </p:cNvPicPr>
            <p:nvPr/>
          </p:nvPicPr>
          <p:blipFill>
            <a:blip r:embed="rId2"/>
            <a:stretch>
              <a:fillRect/>
            </a:stretch>
          </p:blipFill>
          <p:spPr>
            <a:xfrm>
              <a:off x="1214414" y="1500174"/>
              <a:ext cx="3286148" cy="5020803"/>
            </a:xfrm>
            <a:prstGeom prst="rect">
              <a:avLst/>
            </a:prstGeom>
            <a:ln>
              <a:noFill/>
            </a:ln>
            <a:effectLst>
              <a:outerShdw blurRad="292100" dist="139700" dir="2700000" algn="tl" rotWithShape="0">
                <a:srgbClr val="333333">
                  <a:alpha val="65000"/>
                </a:srgbClr>
              </a:outerShdw>
            </a:effectLst>
          </p:spPr>
        </p:pic>
        <p:cxnSp>
          <p:nvCxnSpPr>
            <p:cNvPr id="10" name="9 Conector recto de flecha"/>
            <p:cNvCxnSpPr>
              <a:cxnSpLocks noChangeShapeType="1"/>
            </p:cNvCxnSpPr>
            <p:nvPr/>
          </p:nvCxnSpPr>
          <p:spPr bwMode="auto">
            <a:xfrm rot="16200000" flipH="1">
              <a:off x="2178795" y="3607269"/>
              <a:ext cx="1286100" cy="930206"/>
            </a:xfrm>
            <a:prstGeom prst="straightConnector1">
              <a:avLst/>
            </a:prstGeom>
            <a:noFill/>
            <a:ln w="48500" cmpd="thickThin">
              <a:solidFill>
                <a:srgbClr val="E66C7D"/>
              </a:solidFill>
              <a:round/>
              <a:headEnd type="arrow" w="med" len="med"/>
              <a:tailEnd type="arrow" w="med" len="med"/>
            </a:ln>
            <a:effectLst>
              <a:outerShdw blurRad="63500" dist="26940" dir="5400000" rotWithShape="0">
                <a:srgbClr val="000000">
                  <a:alpha val="37999"/>
                </a:srgbClr>
              </a:outerShdw>
            </a:effectLst>
            <a:extLst>
              <a:ext uri="{909E8E84-426E-40dd-AFC4-6F175D3DCCD1}">
                <a14:hiddenFill xmlns:a14="http://schemas.microsoft.com/office/drawing/2010/main">
                  <a:noFill/>
                </a14:hiddenFill>
              </a:ext>
            </a:extLst>
          </p:spPr>
        </p:cxnSp>
        <p:sp>
          <p:nvSpPr>
            <p:cNvPr id="19464" name="8 CuadroTexto"/>
            <p:cNvSpPr txBox="1">
              <a:spLocks noChangeArrowheads="1"/>
            </p:cNvSpPr>
            <p:nvPr/>
          </p:nvSpPr>
          <p:spPr bwMode="auto">
            <a:xfrm>
              <a:off x="2703510" y="3357562"/>
              <a:ext cx="14398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s-CL">
                  <a:latin typeface="Corbel" charset="0"/>
                </a:rPr>
                <a:t>Atendido por</a:t>
              </a:r>
            </a:p>
          </p:txBody>
        </p:sp>
        <p:sp>
          <p:nvSpPr>
            <p:cNvPr id="19465" name="9 CuadroTexto"/>
            <p:cNvSpPr txBox="1">
              <a:spLocks noChangeArrowheads="1"/>
            </p:cNvSpPr>
            <p:nvPr/>
          </p:nvSpPr>
          <p:spPr bwMode="auto">
            <a:xfrm>
              <a:off x="1906575" y="4214818"/>
              <a:ext cx="950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s-CL">
                  <a:latin typeface="Corbel" charset="0"/>
                </a:rPr>
                <a:t>Vende a</a:t>
              </a:r>
            </a:p>
          </p:txBody>
        </p:sp>
      </p:grpSp>
    </p:spTree>
    <p:extLst>
      <p:ext uri="{BB962C8B-B14F-4D97-AF65-F5344CB8AC3E}">
        <p14:creationId xmlns:p14="http://schemas.microsoft.com/office/powerpoint/2010/main" val="399559475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scene3d>
              <a:camera prst="orthographicFront"/>
              <a:lightRig rig="threePt" dir="t">
                <a:rot lat="0" lon="0" rev="4800000"/>
              </a:lightRig>
            </a:scene3d>
          </a:bodyPr>
          <a:lstStyle/>
          <a:p>
            <a:pPr eaLnBrk="1" hangingPunct="1">
              <a:defRPr/>
            </a:pPr>
            <a:r>
              <a:rPr lang="es-ES_tradnl" dirty="0" smtClean="0">
                <a:ea typeface="+mj-ea"/>
              </a:rPr>
              <a:t>Modelo Entidad-Relación</a:t>
            </a:r>
            <a:br>
              <a:rPr lang="es-ES_tradnl" dirty="0" smtClean="0">
                <a:ea typeface="+mj-ea"/>
              </a:rPr>
            </a:br>
            <a:r>
              <a:rPr lang="es-ES_tradnl" sz="3600" dirty="0" smtClean="0">
                <a:ea typeface="+mj-ea"/>
              </a:rPr>
              <a:t>Los Atributos</a:t>
            </a:r>
            <a:endParaRPr lang="es-ES_tradnl" dirty="0">
              <a:ea typeface="+mj-ea"/>
            </a:endParaRPr>
          </a:p>
        </p:txBody>
      </p:sp>
      <p:sp>
        <p:nvSpPr>
          <p:cNvPr id="3" name="2 Marcador de contenido"/>
          <p:cNvSpPr>
            <a:spLocks noGrp="1"/>
          </p:cNvSpPr>
          <p:nvPr>
            <p:ph idx="1"/>
          </p:nvPr>
        </p:nvSpPr>
        <p:spPr/>
        <p:txBody>
          <a:bodyPr/>
          <a:lstStyle/>
          <a:p>
            <a:pPr eaLnBrk="1" hangingPunct="1"/>
            <a:r>
              <a:rPr lang="es-CL" sz="2800" b="1">
                <a:solidFill>
                  <a:srgbClr val="FF0000"/>
                </a:solidFill>
                <a:effectLst>
                  <a:outerShdw blurRad="38100" dist="38100" dir="2700000" algn="tl">
                    <a:srgbClr val="DDDDDD"/>
                  </a:outerShdw>
                </a:effectLst>
                <a:latin typeface="Corbel" charset="0"/>
              </a:rPr>
              <a:t>Llave única</a:t>
            </a:r>
            <a:r>
              <a:rPr lang="es-CL" sz="2800">
                <a:latin typeface="Corbel" charset="0"/>
              </a:rPr>
              <a:t>: Corresponde a uno o dos atributos cuyos valores identifican de forma única los registros de una tabla. </a:t>
            </a:r>
          </a:p>
          <a:p>
            <a:pPr eaLnBrk="1" hangingPunct="1">
              <a:buFont typeface="Wingdings 2" charset="0"/>
              <a:buNone/>
            </a:pPr>
            <a:r>
              <a:rPr lang="es-CL" sz="2800">
                <a:latin typeface="Corbel" charset="0"/>
              </a:rPr>
              <a:t>	En otras palabras, </a:t>
            </a:r>
            <a:r>
              <a:rPr lang="es-CL" sz="2800" b="1">
                <a:latin typeface="Corbel" charset="0"/>
              </a:rPr>
              <a:t>sus valores no se repiten</a:t>
            </a:r>
            <a:r>
              <a:rPr lang="es-CL" sz="2800">
                <a:latin typeface="Corbel" charset="0"/>
              </a:rPr>
              <a:t>. </a:t>
            </a:r>
          </a:p>
          <a:p>
            <a:pPr eaLnBrk="1" hangingPunct="1"/>
            <a:r>
              <a:rPr lang="es-CL" sz="2800">
                <a:latin typeface="Corbel" charset="0"/>
              </a:rPr>
              <a:t>Por ejemplo:</a:t>
            </a:r>
          </a:p>
          <a:p>
            <a:pPr lvl="1" eaLnBrk="1" hangingPunct="1"/>
            <a:r>
              <a:rPr lang="es-CL" sz="2400" b="1">
                <a:latin typeface="Corbel" charset="0"/>
              </a:rPr>
              <a:t>RUT</a:t>
            </a:r>
            <a:r>
              <a:rPr lang="es-CL" sz="2400">
                <a:latin typeface="Corbel" charset="0"/>
              </a:rPr>
              <a:t> de un cliente</a:t>
            </a:r>
          </a:p>
          <a:p>
            <a:pPr lvl="1" eaLnBrk="1" hangingPunct="1"/>
            <a:r>
              <a:rPr lang="es-CL" sz="2400" b="1">
                <a:latin typeface="Corbel" charset="0"/>
              </a:rPr>
              <a:t>Número de Matricula </a:t>
            </a:r>
            <a:r>
              <a:rPr lang="es-CL" sz="2400">
                <a:latin typeface="Corbel" charset="0"/>
              </a:rPr>
              <a:t>y </a:t>
            </a:r>
            <a:r>
              <a:rPr lang="es-CL" sz="2400" b="1">
                <a:latin typeface="Corbel" charset="0"/>
              </a:rPr>
              <a:t>Código Curso</a:t>
            </a:r>
            <a:r>
              <a:rPr lang="es-CL" sz="2400">
                <a:latin typeface="Corbel" charset="0"/>
              </a:rPr>
              <a:t> para la entidad que describe las inscripciones de alumnos en los distintos cursos. (el par jamás se repite)</a:t>
            </a:r>
            <a:endParaRPr lang="es-ES_tradnl">
              <a:latin typeface="Corbel" charset="0"/>
            </a:endParaRPr>
          </a:p>
        </p:txBody>
      </p:sp>
      <p:sp>
        <p:nvSpPr>
          <p:cNvPr id="7" name="6 Marcador de número de diapositiva"/>
          <p:cNvSpPr>
            <a:spLocks noGrp="1"/>
          </p:cNvSpPr>
          <p:nvPr>
            <p:ph type="sldNum" sz="quarter" idx="11"/>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7653C775-DD5B-BB4A-9D92-E73356032707}" type="slidenum">
              <a:rPr lang="es-CL">
                <a:solidFill>
                  <a:srgbClr val="3F3F3F"/>
                </a:solidFill>
              </a:rPr>
              <a:pPr eaLnBrk="1" hangingPunct="1"/>
              <a:t>18</a:t>
            </a:fld>
            <a:endParaRPr lang="es-CL">
              <a:solidFill>
                <a:srgbClr val="3F3F3F"/>
              </a:solidFill>
            </a:endParaRPr>
          </a:p>
        </p:txBody>
      </p:sp>
    </p:spTree>
    <p:extLst>
      <p:ext uri="{BB962C8B-B14F-4D97-AF65-F5344CB8AC3E}">
        <p14:creationId xmlns:p14="http://schemas.microsoft.com/office/powerpoint/2010/main" val="34252879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25 Imagen" descr="ER1.tiff"/>
          <p:cNvPicPr>
            <a:picLocks noChangeAspect="1"/>
          </p:cNvPicPr>
          <p:nvPr/>
        </p:nvPicPr>
        <p:blipFill>
          <a:blip r:embed="rId2"/>
          <a:stretch>
            <a:fillRect/>
          </a:stretch>
        </p:blipFill>
        <p:spPr bwMode="auto">
          <a:xfrm>
            <a:off x="1285875" y="1500188"/>
            <a:ext cx="3163888" cy="4664075"/>
          </a:xfrm>
          <a:prstGeom prst="rect">
            <a:avLst/>
          </a:prstGeom>
          <a:ln>
            <a:noFill/>
          </a:ln>
          <a:effectLst>
            <a:outerShdw blurRad="292100" dist="139700" dir="2700000" algn="tl" rotWithShape="0">
              <a:srgbClr val="333333">
                <a:alpha val="65000"/>
              </a:srgbClr>
            </a:outerShdw>
          </a:effectLst>
        </p:spPr>
      </p:pic>
      <p:sp>
        <p:nvSpPr>
          <p:cNvPr id="2" name="1 Título"/>
          <p:cNvSpPr>
            <a:spLocks noGrp="1"/>
          </p:cNvSpPr>
          <p:nvPr>
            <p:ph type="title"/>
          </p:nvPr>
        </p:nvSpPr>
        <p:spPr/>
        <p:txBody>
          <a:bodyPr rtlCol="0">
            <a:normAutofit fontScale="90000"/>
            <a:scene3d>
              <a:camera prst="orthographicFront"/>
              <a:lightRig rig="threePt" dir="t">
                <a:rot lat="0" lon="0" rev="4800000"/>
              </a:lightRig>
            </a:scene3d>
          </a:bodyPr>
          <a:lstStyle/>
          <a:p>
            <a:pPr eaLnBrk="1" hangingPunct="1">
              <a:defRPr/>
            </a:pPr>
            <a:r>
              <a:rPr lang="es-ES_tradnl" dirty="0" smtClean="0">
                <a:ea typeface="+mj-ea"/>
              </a:rPr>
              <a:t>Modelo Entidad-Relación</a:t>
            </a:r>
            <a:br>
              <a:rPr lang="es-ES_tradnl" dirty="0" smtClean="0">
                <a:ea typeface="+mj-ea"/>
              </a:rPr>
            </a:br>
            <a:r>
              <a:rPr lang="es-ES_tradnl" sz="3600" dirty="0" smtClean="0">
                <a:ea typeface="+mj-ea"/>
              </a:rPr>
              <a:t>Los Atributos</a:t>
            </a:r>
            <a:endParaRPr lang="es-ES_tradnl" dirty="0">
              <a:ea typeface="+mj-ea"/>
            </a:endParaRPr>
          </a:p>
        </p:txBody>
      </p:sp>
      <p:sp>
        <p:nvSpPr>
          <p:cNvPr id="11" name="10 Marcador de contenido"/>
          <p:cNvSpPr>
            <a:spLocks noGrp="1"/>
          </p:cNvSpPr>
          <p:nvPr>
            <p:ph idx="1"/>
          </p:nvPr>
        </p:nvSpPr>
        <p:spPr>
          <a:xfrm>
            <a:off x="4572000" y="1517650"/>
            <a:ext cx="3900488" cy="4625975"/>
          </a:xfrm>
        </p:spPr>
        <p:txBody>
          <a:bodyPr/>
          <a:lstStyle/>
          <a:p>
            <a:pPr eaLnBrk="1" hangingPunct="1"/>
            <a:r>
              <a:rPr lang="es-CL" sz="2800" b="1">
                <a:solidFill>
                  <a:srgbClr val="FF0000"/>
                </a:solidFill>
                <a:effectLst>
                  <a:outerShdw blurRad="38100" dist="38100" dir="2700000" algn="tl">
                    <a:srgbClr val="DDDDDD"/>
                  </a:outerShdw>
                </a:effectLst>
                <a:latin typeface="Corbel" charset="0"/>
              </a:rPr>
              <a:t>Llave primaria</a:t>
            </a:r>
            <a:r>
              <a:rPr lang="es-CL" sz="2800">
                <a:latin typeface="Corbel" charset="0"/>
              </a:rPr>
              <a:t>: Es una </a:t>
            </a:r>
            <a:r>
              <a:rPr lang="es-CL" sz="2800" b="1">
                <a:latin typeface="Corbel" charset="0"/>
              </a:rPr>
              <a:t>llave única </a:t>
            </a:r>
            <a:r>
              <a:rPr lang="es-CL" sz="2800">
                <a:latin typeface="Corbel" charset="0"/>
              </a:rPr>
              <a:t>que sirve para construir las relaciones con otras entidades. </a:t>
            </a:r>
          </a:p>
          <a:p>
            <a:pPr eaLnBrk="1" hangingPunct="1"/>
            <a:r>
              <a:rPr lang="es-CL" sz="2800" b="1">
                <a:solidFill>
                  <a:srgbClr val="002060"/>
                </a:solidFill>
                <a:effectLst>
                  <a:outerShdw blurRad="38100" dist="38100" dir="2700000" algn="tl">
                    <a:srgbClr val="DDDDDD"/>
                  </a:outerShdw>
                </a:effectLst>
                <a:latin typeface="Corbel" charset="0"/>
              </a:rPr>
              <a:t>Atributo no primario</a:t>
            </a:r>
            <a:r>
              <a:rPr lang="es-CL" sz="2800">
                <a:latin typeface="Corbel" charset="0"/>
              </a:rPr>
              <a:t>:  Es aquel atributo que </a:t>
            </a:r>
            <a:r>
              <a:rPr lang="es-CL" sz="2800" b="1">
                <a:latin typeface="Corbel" charset="0"/>
              </a:rPr>
              <a:t>no pertenece</a:t>
            </a:r>
            <a:r>
              <a:rPr lang="es-CL" sz="2800">
                <a:latin typeface="Corbel" charset="0"/>
              </a:rPr>
              <a:t> a la llave primaria.</a:t>
            </a:r>
          </a:p>
          <a:p>
            <a:pPr eaLnBrk="1" hangingPunct="1"/>
            <a:endParaRPr lang="es-ES_tradnl" sz="2800">
              <a:latin typeface="Corbel" charset="0"/>
            </a:endParaRPr>
          </a:p>
        </p:txBody>
      </p:sp>
      <p:sp>
        <p:nvSpPr>
          <p:cNvPr id="16" name="15 Marcador de número de diapositiva"/>
          <p:cNvSpPr>
            <a:spLocks noGrp="1"/>
          </p:cNvSpPr>
          <p:nvPr>
            <p:ph type="sldNum" sz="quarter" idx="11"/>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E648013-349C-C442-9B3D-007CD485480A}" type="slidenum">
              <a:rPr lang="es-CL">
                <a:solidFill>
                  <a:srgbClr val="3F3F3F"/>
                </a:solidFill>
              </a:rPr>
              <a:pPr eaLnBrk="1" hangingPunct="1"/>
              <a:t>19</a:t>
            </a:fld>
            <a:endParaRPr lang="es-CL">
              <a:solidFill>
                <a:srgbClr val="3F3F3F"/>
              </a:solidFill>
            </a:endParaRPr>
          </a:p>
        </p:txBody>
      </p:sp>
      <p:sp>
        <p:nvSpPr>
          <p:cNvPr id="20" name="19 Rectángulo"/>
          <p:cNvSpPr/>
          <p:nvPr/>
        </p:nvSpPr>
        <p:spPr>
          <a:xfrm>
            <a:off x="1390650" y="1928813"/>
            <a:ext cx="1571625" cy="142875"/>
          </a:xfrm>
          <a:prstGeom prst="rect">
            <a:avLst/>
          </a:prstGeom>
          <a:solidFill>
            <a:schemeClr val="tx2">
              <a:lumMod val="40000"/>
              <a:lumOff val="60000"/>
              <a:alpha val="50000"/>
            </a:schemeClr>
          </a:solidFill>
        </p:spPr>
        <p:style>
          <a:lnRef idx="2">
            <a:schemeClr val="accent3"/>
          </a:lnRef>
          <a:fillRef idx="1">
            <a:schemeClr val="lt1"/>
          </a:fillRef>
          <a:effectRef idx="0">
            <a:schemeClr val="accent3"/>
          </a:effectRef>
          <a:fontRef idx="minor">
            <a:schemeClr val="dk1"/>
          </a:fontRef>
        </p:style>
        <p:txBody>
          <a:bodyPr anchor="ctr"/>
          <a:lstStyle/>
          <a:p>
            <a:pPr algn="ctr">
              <a:defRPr/>
            </a:pPr>
            <a:endParaRPr lang="es-ES_tradnl"/>
          </a:p>
        </p:txBody>
      </p:sp>
      <p:cxnSp>
        <p:nvCxnSpPr>
          <p:cNvPr id="23" name="22 Conector recto de flecha"/>
          <p:cNvCxnSpPr>
            <a:cxnSpLocks noChangeShapeType="1"/>
          </p:cNvCxnSpPr>
          <p:nvPr/>
        </p:nvCxnSpPr>
        <p:spPr bwMode="auto">
          <a:xfrm rot="10800000" flipV="1">
            <a:off x="3143250" y="1857375"/>
            <a:ext cx="1357313" cy="142875"/>
          </a:xfrm>
          <a:prstGeom prst="straightConnector1">
            <a:avLst/>
          </a:prstGeom>
          <a:noFill/>
          <a:ln w="48000" cmpd="thickThin">
            <a:solidFill>
              <a:schemeClr val="tx1"/>
            </a:solidFill>
            <a:round/>
            <a:headEnd/>
            <a:tailEnd type="arrow" w="med" len="med"/>
          </a:ln>
          <a:effectLst>
            <a:outerShdw blurRad="63500" dist="25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4" name="23 Rectángulo"/>
          <p:cNvSpPr/>
          <p:nvPr/>
        </p:nvSpPr>
        <p:spPr>
          <a:xfrm>
            <a:off x="2643188" y="5000625"/>
            <a:ext cx="1571625" cy="785813"/>
          </a:xfrm>
          <a:prstGeom prst="rect">
            <a:avLst/>
          </a:prstGeom>
          <a:solidFill>
            <a:schemeClr val="accent1">
              <a:lumMod val="40000"/>
              <a:lumOff val="60000"/>
              <a:alpha val="50000"/>
            </a:schemeClr>
          </a:solidFill>
        </p:spPr>
        <p:style>
          <a:lnRef idx="2">
            <a:schemeClr val="accent1"/>
          </a:lnRef>
          <a:fillRef idx="1">
            <a:schemeClr val="lt1"/>
          </a:fillRef>
          <a:effectRef idx="0">
            <a:schemeClr val="accent1"/>
          </a:effectRef>
          <a:fontRef idx="minor">
            <a:schemeClr val="dk1"/>
          </a:fontRef>
        </p:style>
        <p:txBody>
          <a:bodyPr anchor="ctr"/>
          <a:lstStyle/>
          <a:p>
            <a:pPr algn="ctr">
              <a:defRPr/>
            </a:pPr>
            <a:endParaRPr lang="es-ES_tradnl"/>
          </a:p>
        </p:txBody>
      </p:sp>
      <p:cxnSp>
        <p:nvCxnSpPr>
          <p:cNvPr id="25" name="24 Conector recto de flecha"/>
          <p:cNvCxnSpPr>
            <a:cxnSpLocks noChangeShapeType="1"/>
          </p:cNvCxnSpPr>
          <p:nvPr/>
        </p:nvCxnSpPr>
        <p:spPr bwMode="auto">
          <a:xfrm rot="5400000">
            <a:off x="4071938" y="4286250"/>
            <a:ext cx="928687" cy="500063"/>
          </a:xfrm>
          <a:prstGeom prst="straightConnector1">
            <a:avLst/>
          </a:prstGeom>
          <a:noFill/>
          <a:ln w="48000" cmpd="thickThin">
            <a:solidFill>
              <a:schemeClr val="tx1"/>
            </a:solidFill>
            <a:round/>
            <a:headEnd/>
            <a:tailEnd type="arrow" w="med" len="med"/>
          </a:ln>
          <a:effectLst>
            <a:outerShdw blurRad="63500" dist="25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7" name="26 Conector recto de flecha"/>
          <p:cNvCxnSpPr>
            <a:cxnSpLocks noChangeShapeType="1"/>
          </p:cNvCxnSpPr>
          <p:nvPr/>
        </p:nvCxnSpPr>
        <p:spPr bwMode="auto">
          <a:xfrm rot="16200000" flipH="1">
            <a:off x="2164557" y="3466306"/>
            <a:ext cx="1193800" cy="893763"/>
          </a:xfrm>
          <a:prstGeom prst="straightConnector1">
            <a:avLst/>
          </a:prstGeom>
          <a:noFill/>
          <a:ln w="48500" cmpd="thickThin">
            <a:solidFill>
              <a:srgbClr val="E66C7D"/>
            </a:solidFill>
            <a:round/>
            <a:headEnd type="arrow" w="med" len="med"/>
            <a:tailEnd type="arrow" w="med" len="med"/>
          </a:ln>
          <a:effectLst>
            <a:outerShdw blurRad="63500" dist="26940" dir="5400000" rotWithShape="0">
              <a:srgbClr val="000000">
                <a:alpha val="37999"/>
              </a:srgbClr>
            </a:outerShdw>
          </a:effectLst>
          <a:extLst>
            <a:ext uri="{909E8E84-426E-40dd-AFC4-6F175D3DCCD1}">
              <a14:hiddenFill xmlns:a14="http://schemas.microsoft.com/office/drawing/2010/main">
                <a:noFill/>
              </a14:hiddenFill>
            </a:ext>
          </a:extLst>
        </p:spPr>
      </p:cxnSp>
      <p:sp>
        <p:nvSpPr>
          <p:cNvPr id="21515" name="8 CuadroTexto"/>
          <p:cNvSpPr txBox="1">
            <a:spLocks noChangeArrowheads="1"/>
          </p:cNvSpPr>
          <p:nvPr/>
        </p:nvSpPr>
        <p:spPr bwMode="auto">
          <a:xfrm>
            <a:off x="2647950" y="3249613"/>
            <a:ext cx="1385888"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s-CL">
                <a:latin typeface="Corbel" charset="0"/>
              </a:rPr>
              <a:t>Atendido por</a:t>
            </a:r>
          </a:p>
        </p:txBody>
      </p:sp>
      <p:sp>
        <p:nvSpPr>
          <p:cNvPr id="21516" name="9 CuadroTexto"/>
          <p:cNvSpPr txBox="1">
            <a:spLocks noChangeArrowheads="1"/>
          </p:cNvSpPr>
          <p:nvPr/>
        </p:nvSpPr>
        <p:spPr bwMode="auto">
          <a:xfrm>
            <a:off x="1881188" y="4046538"/>
            <a:ext cx="914400"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s-CL">
                <a:latin typeface="Corbel" charset="0"/>
              </a:rPr>
              <a:t>Vende a</a:t>
            </a:r>
          </a:p>
        </p:txBody>
      </p:sp>
    </p:spTree>
    <p:extLst>
      <p:ext uri="{BB962C8B-B14F-4D97-AF65-F5344CB8AC3E}">
        <p14:creationId xmlns:p14="http://schemas.microsoft.com/office/powerpoint/2010/main" val="404663260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err="1" smtClean="0"/>
              <a:t>Proceso</a:t>
            </a:r>
            <a:r>
              <a:rPr lang="en-US" dirty="0" smtClean="0"/>
              <a:t> KDD</a:t>
            </a:r>
            <a:endParaRPr lang="en-US" dirty="0"/>
          </a:p>
        </p:txBody>
      </p:sp>
      <p:sp>
        <p:nvSpPr>
          <p:cNvPr id="2" name="Footer Placeholder 1"/>
          <p:cNvSpPr>
            <a:spLocks noGrp="1"/>
          </p:cNvSpPr>
          <p:nvPr>
            <p:ph type="ftr" sz="quarter" idx="11"/>
          </p:nvPr>
        </p:nvSpPr>
        <p:spPr/>
        <p:txBody>
          <a:bodyPr/>
          <a:lstStyle/>
          <a:p>
            <a:pPr>
              <a:defRPr/>
            </a:pPr>
            <a:endParaRPr lang="es-ES"/>
          </a:p>
        </p:txBody>
      </p:sp>
      <p:sp>
        <p:nvSpPr>
          <p:cNvPr id="3" name="Slide Number Placeholder 2"/>
          <p:cNvSpPr>
            <a:spLocks noGrp="1"/>
          </p:cNvSpPr>
          <p:nvPr>
            <p:ph type="sldNum" sz="quarter" idx="12"/>
          </p:nvPr>
        </p:nvSpPr>
        <p:spPr/>
        <p:txBody>
          <a:bodyPr>
            <a:normAutofit fontScale="85000" lnSpcReduction="20000"/>
          </a:bodyPr>
          <a:lstStyle/>
          <a:p>
            <a:pPr>
              <a:defRPr/>
            </a:pPr>
            <a:fld id="{09AF1BD5-E82A-4B11-9957-F6B8D793C6C0}" type="slidenum">
              <a:rPr lang="es-ES" smtClean="0"/>
              <a:pPr>
                <a:defRPr/>
              </a:pPr>
              <a:t>2</a:t>
            </a:fld>
            <a:endParaRPr lang="es-ES"/>
          </a:p>
        </p:txBody>
      </p:sp>
      <p:pic>
        <p:nvPicPr>
          <p:cNvPr id="8" name="Imagen 83" descr="http://www.infovis-wiki.net/images/4/4d/Fayyad96kdd-process.png"/>
          <p:cNvPicPr/>
          <p:nvPr/>
        </p:nvPicPr>
        <p:blipFill>
          <a:blip r:embed="rId2" cstate="print"/>
          <a:srcRect/>
          <a:stretch>
            <a:fillRect/>
          </a:stretch>
        </p:blipFill>
        <p:spPr bwMode="auto">
          <a:xfrm>
            <a:off x="467544" y="2060848"/>
            <a:ext cx="8393293" cy="3341400"/>
          </a:xfrm>
          <a:prstGeom prst="rect">
            <a:avLst/>
          </a:prstGeom>
          <a:noFill/>
          <a:ln w="9525">
            <a:noFill/>
            <a:miter lim="800000"/>
            <a:headEnd/>
            <a:tailEnd/>
          </a:ln>
        </p:spPr>
      </p:pic>
    </p:spTree>
    <p:extLst>
      <p:ext uri="{BB962C8B-B14F-4D97-AF65-F5344CB8AC3E}">
        <p14:creationId xmlns:p14="http://schemas.microsoft.com/office/powerpoint/2010/main" val="2970104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scene3d>
              <a:camera prst="orthographicFront"/>
              <a:lightRig rig="threePt" dir="t">
                <a:rot lat="0" lon="0" rev="4800000"/>
              </a:lightRig>
            </a:scene3d>
          </a:bodyPr>
          <a:lstStyle/>
          <a:p>
            <a:pPr>
              <a:defRPr/>
            </a:pPr>
            <a:r>
              <a:rPr lang="es-CL" sz="4000" dirty="0" smtClean="0">
                <a:ea typeface="+mj-ea"/>
                <a:cs typeface="+mj-cs"/>
              </a:rPr>
              <a:t>Diseño del Data </a:t>
            </a:r>
            <a:r>
              <a:rPr lang="es-CL" sz="4000" dirty="0" err="1" smtClean="0">
                <a:ea typeface="+mj-ea"/>
                <a:cs typeface="+mj-cs"/>
              </a:rPr>
              <a:t>Warehouse</a:t>
            </a:r>
            <a:r>
              <a:rPr lang="es-CL" sz="4000" dirty="0" smtClean="0">
                <a:ea typeface="+mj-ea"/>
                <a:cs typeface="+mj-cs"/>
              </a:rPr>
              <a:t> [1] </a:t>
            </a:r>
            <a:r>
              <a:rPr lang="es-CL" sz="4400" dirty="0" smtClean="0">
                <a:ea typeface="+mj-ea"/>
                <a:cs typeface="+mj-cs"/>
              </a:rPr>
              <a:t/>
            </a:r>
            <a:br>
              <a:rPr lang="es-CL" sz="4400" dirty="0" smtClean="0">
                <a:ea typeface="+mj-ea"/>
                <a:cs typeface="+mj-cs"/>
              </a:rPr>
            </a:br>
            <a:r>
              <a:rPr lang="es-CL" sz="2800" dirty="0" smtClean="0">
                <a:ea typeface="+mj-ea"/>
                <a:cs typeface="+mj-cs"/>
              </a:rPr>
              <a:t>Conceptos fundamentales</a:t>
            </a:r>
            <a:endParaRPr lang="es-CL" dirty="0">
              <a:ea typeface="+mj-ea"/>
              <a:cs typeface="+mj-cs"/>
            </a:endParaRPr>
          </a:p>
        </p:txBody>
      </p:sp>
      <p:sp>
        <p:nvSpPr>
          <p:cNvPr id="27650" name="2 Marcador de contenido"/>
          <p:cNvSpPr>
            <a:spLocks noGrp="1"/>
          </p:cNvSpPr>
          <p:nvPr>
            <p:ph idx="1"/>
          </p:nvPr>
        </p:nvSpPr>
        <p:spPr/>
        <p:txBody>
          <a:bodyPr>
            <a:normAutofit lnSpcReduction="10000"/>
          </a:bodyPr>
          <a:lstStyle/>
          <a:p>
            <a:pPr algn="just"/>
            <a:r>
              <a:rPr lang="es-CL" sz="2800" b="1">
                <a:solidFill>
                  <a:srgbClr val="0070C0"/>
                </a:solidFill>
                <a:latin typeface="Corbel" charset="0"/>
              </a:rPr>
              <a:t>Tablas de Dimensiones:</a:t>
            </a:r>
            <a:r>
              <a:rPr lang="es-CL" sz="2800">
                <a:solidFill>
                  <a:srgbClr val="0070C0"/>
                </a:solidFill>
                <a:latin typeface="Corbel" charset="0"/>
              </a:rPr>
              <a:t> </a:t>
            </a:r>
            <a:r>
              <a:rPr lang="es-CL" sz="2800">
                <a:latin typeface="Corbel" charset="0"/>
              </a:rPr>
              <a:t>Tablas con los descriptores textuales del negocio sobre los cuales se quiere agregar o desagregar la información.</a:t>
            </a:r>
          </a:p>
          <a:p>
            <a:pPr algn="just"/>
            <a:endParaRPr lang="es-CL" sz="2800">
              <a:latin typeface="Corbel" charset="0"/>
            </a:endParaRPr>
          </a:p>
          <a:p>
            <a:pPr algn="just"/>
            <a:r>
              <a:rPr lang="es-CL" sz="2800" b="1">
                <a:solidFill>
                  <a:srgbClr val="0070C0"/>
                </a:solidFill>
                <a:latin typeface="Corbel" charset="0"/>
              </a:rPr>
              <a:t>Tablas de Hechos (fact table):</a:t>
            </a:r>
            <a:r>
              <a:rPr lang="es-CL" sz="2800">
                <a:solidFill>
                  <a:srgbClr val="0070C0"/>
                </a:solidFill>
                <a:latin typeface="Corbel" charset="0"/>
              </a:rPr>
              <a:t> </a:t>
            </a:r>
            <a:r>
              <a:rPr lang="es-CL" sz="2800">
                <a:latin typeface="Corbel" charset="0"/>
              </a:rPr>
              <a:t>Tabla central con las medidas e indicadores proyectados sobre las dimensiones.</a:t>
            </a:r>
          </a:p>
          <a:p>
            <a:pPr algn="just"/>
            <a:endParaRPr lang="es-CL" sz="2800">
              <a:latin typeface="Corbel" charset="0"/>
            </a:endParaRPr>
          </a:p>
          <a:p>
            <a:pPr algn="just"/>
            <a:r>
              <a:rPr lang="es-CL" sz="2800" b="1">
                <a:solidFill>
                  <a:srgbClr val="0070C0"/>
                </a:solidFill>
                <a:latin typeface="Corbel" charset="0"/>
              </a:rPr>
              <a:t>Granularidad: </a:t>
            </a:r>
            <a:r>
              <a:rPr lang="es-CL" sz="2800">
                <a:latin typeface="Corbel" charset="0"/>
              </a:rPr>
              <a:t>Nivel mínimo sobre el cual está diseñada una determinada dimensión.</a:t>
            </a:r>
          </a:p>
        </p:txBody>
      </p:sp>
      <p:sp>
        <p:nvSpPr>
          <p:cNvPr id="27651" name="3 Marcador de número de diapositiva"/>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82B99C6-CC2F-E946-86EB-AF8327DBE031}" type="slidenum">
              <a:rPr lang="es-ES" sz="1200">
                <a:solidFill>
                  <a:srgbClr val="3F3F3F"/>
                </a:solidFill>
              </a:rPr>
              <a:pPr eaLnBrk="1" hangingPunct="1"/>
              <a:t>20</a:t>
            </a:fld>
            <a:endParaRPr lang="es-ES" sz="1200">
              <a:solidFill>
                <a:srgbClr val="3F3F3F"/>
              </a:solidFill>
            </a:endParaRPr>
          </a:p>
        </p:txBody>
      </p:sp>
    </p:spTree>
    <p:extLst>
      <p:ext uri="{BB962C8B-B14F-4D97-AF65-F5344CB8AC3E}">
        <p14:creationId xmlns:p14="http://schemas.microsoft.com/office/powerpoint/2010/main" val="196933787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rtlCol="0">
            <a:normAutofit fontScale="90000"/>
            <a:scene3d>
              <a:camera prst="orthographicFront"/>
              <a:lightRig rig="threePt" dir="t">
                <a:rot lat="0" lon="0" rev="4800000"/>
              </a:lightRig>
            </a:scene3d>
          </a:bodyPr>
          <a:lstStyle/>
          <a:p>
            <a:pPr>
              <a:defRPr/>
            </a:pPr>
            <a:r>
              <a:rPr lang="es-CL" sz="4000" dirty="0" smtClean="0">
                <a:ea typeface="+mj-ea"/>
                <a:cs typeface="+mj-cs"/>
              </a:rPr>
              <a:t>Diseño del Data </a:t>
            </a:r>
            <a:r>
              <a:rPr lang="es-CL" sz="4000" dirty="0" err="1" smtClean="0">
                <a:ea typeface="+mj-ea"/>
                <a:cs typeface="+mj-cs"/>
              </a:rPr>
              <a:t>Warehouse</a:t>
            </a:r>
            <a:r>
              <a:rPr lang="es-CL" sz="4000" dirty="0" smtClean="0">
                <a:ea typeface="+mj-ea"/>
                <a:cs typeface="+mj-cs"/>
              </a:rPr>
              <a:t> [2] </a:t>
            </a:r>
            <a:r>
              <a:rPr lang="es-CL" sz="4600" dirty="0" smtClean="0">
                <a:ea typeface="+mj-ea"/>
                <a:cs typeface="+mj-cs"/>
              </a:rPr>
              <a:t/>
            </a:r>
            <a:br>
              <a:rPr lang="es-CL" sz="4600" dirty="0" smtClean="0">
                <a:ea typeface="+mj-ea"/>
                <a:cs typeface="+mj-cs"/>
              </a:rPr>
            </a:br>
            <a:r>
              <a:rPr lang="es-CL" sz="3100" dirty="0" smtClean="0">
                <a:ea typeface="+mj-ea"/>
                <a:cs typeface="+mj-cs"/>
              </a:rPr>
              <a:t>Dimensiones y Granularidad</a:t>
            </a:r>
            <a:endParaRPr lang="es-CL" sz="3100" dirty="0">
              <a:ea typeface="+mj-ea"/>
              <a:cs typeface="+mj-cs"/>
            </a:endParaRPr>
          </a:p>
        </p:txBody>
      </p:sp>
      <p:sp>
        <p:nvSpPr>
          <p:cNvPr id="28674" name="3 Marcador de número de diapositiva"/>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B143135-C5D9-8D48-AEE8-F3717A00264A}" type="slidenum">
              <a:rPr lang="es-ES" sz="1200">
                <a:solidFill>
                  <a:srgbClr val="3F3F3F"/>
                </a:solidFill>
              </a:rPr>
              <a:pPr eaLnBrk="1" hangingPunct="1"/>
              <a:t>21</a:t>
            </a:fld>
            <a:endParaRPr lang="es-ES" sz="1200">
              <a:solidFill>
                <a:srgbClr val="3F3F3F"/>
              </a:solidFill>
            </a:endParaRPr>
          </a:p>
        </p:txBody>
      </p:sp>
      <p:pic>
        <p:nvPicPr>
          <p:cNvPr id="28675" name="Picture 2" descr="F:\RESPALDO\Tesis\TESIS\Documento\TESIS images\Cubo Multidimensional.jpg"/>
          <p:cNvPicPr>
            <a:picLocks noGrp="1" noChangeAspect="1" noChangeArrowheads="1"/>
          </p:cNvPicPr>
          <p:nvPr>
            <p:ph idx="1"/>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428750" y="1714500"/>
            <a:ext cx="5926138" cy="4214813"/>
          </a:xfrm>
          <a:noFill/>
        </p:spPr>
      </p:pic>
    </p:spTree>
    <p:extLst>
      <p:ext uri="{BB962C8B-B14F-4D97-AF65-F5344CB8AC3E}">
        <p14:creationId xmlns:p14="http://schemas.microsoft.com/office/powerpoint/2010/main" val="1550334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scene3d>
              <a:camera prst="orthographicFront"/>
              <a:lightRig rig="threePt" dir="t">
                <a:rot lat="0" lon="0" rev="4800000"/>
              </a:lightRig>
            </a:scene3d>
          </a:bodyPr>
          <a:lstStyle/>
          <a:p>
            <a:pPr eaLnBrk="1" fontAlgn="auto" hangingPunct="1">
              <a:spcAft>
                <a:spcPts val="0"/>
              </a:spcAft>
              <a:defRPr/>
            </a:pPr>
            <a:r>
              <a:rPr lang="en-US" dirty="0" err="1" smtClean="0">
                <a:solidFill>
                  <a:schemeClr val="accent1">
                    <a:satMod val="150000"/>
                  </a:schemeClr>
                </a:solidFill>
                <a:ea typeface="+mj-ea"/>
              </a:rPr>
              <a:t>Modelo</a:t>
            </a:r>
            <a:r>
              <a:rPr lang="en-US" dirty="0" smtClean="0">
                <a:solidFill>
                  <a:schemeClr val="accent1">
                    <a:satMod val="150000"/>
                  </a:schemeClr>
                </a:solidFill>
                <a:ea typeface="+mj-ea"/>
              </a:rPr>
              <a:t> </a:t>
            </a:r>
            <a:r>
              <a:rPr lang="en-US" dirty="0" err="1" smtClean="0">
                <a:solidFill>
                  <a:schemeClr val="accent1">
                    <a:satMod val="150000"/>
                  </a:schemeClr>
                </a:solidFill>
                <a:ea typeface="+mj-ea"/>
              </a:rPr>
              <a:t>Estrella</a:t>
            </a:r>
            <a:endParaRPr lang="en-US" dirty="0">
              <a:solidFill>
                <a:schemeClr val="accent1">
                  <a:satMod val="150000"/>
                </a:schemeClr>
              </a:solidFill>
              <a:ea typeface="+mj-ea"/>
            </a:endParaRPr>
          </a:p>
        </p:txBody>
      </p:sp>
      <p:sp>
        <p:nvSpPr>
          <p:cNvPr id="20483" name="2 Marcador de contenido"/>
          <p:cNvSpPr>
            <a:spLocks noGrp="1"/>
          </p:cNvSpPr>
          <p:nvPr>
            <p:ph idx="1"/>
          </p:nvPr>
        </p:nvSpPr>
        <p:spPr/>
        <p:txBody>
          <a:bodyPr/>
          <a:lstStyle/>
          <a:p>
            <a:pPr eaLnBrk="1" hangingPunct="1"/>
            <a:r>
              <a:rPr lang="en-US" b="1" dirty="0" err="1">
                <a:latin typeface="Corbel" charset="0"/>
              </a:rPr>
              <a:t>Tabla</a:t>
            </a:r>
            <a:r>
              <a:rPr lang="en-US" b="1" dirty="0">
                <a:latin typeface="Corbel" charset="0"/>
              </a:rPr>
              <a:t> Fact </a:t>
            </a:r>
            <a:r>
              <a:rPr lang="en-US" dirty="0">
                <a:latin typeface="Corbel" charset="0"/>
              </a:rPr>
              <a:t>o de </a:t>
            </a:r>
            <a:r>
              <a:rPr lang="en-US" dirty="0" err="1">
                <a:latin typeface="Corbel" charset="0"/>
              </a:rPr>
              <a:t>hechos</a:t>
            </a:r>
            <a:r>
              <a:rPr lang="en-US" dirty="0">
                <a:latin typeface="Corbel" charset="0"/>
              </a:rPr>
              <a:t> </a:t>
            </a:r>
            <a:r>
              <a:rPr lang="en-US" dirty="0" err="1">
                <a:latin typeface="Corbel" charset="0"/>
              </a:rPr>
              <a:t>constituida</a:t>
            </a:r>
            <a:r>
              <a:rPr lang="en-US" dirty="0">
                <a:latin typeface="Corbel" charset="0"/>
              </a:rPr>
              <a:t> </a:t>
            </a:r>
            <a:r>
              <a:rPr lang="en-US" dirty="0" err="1">
                <a:latin typeface="Corbel" charset="0"/>
              </a:rPr>
              <a:t>por</a:t>
            </a:r>
            <a:r>
              <a:rPr lang="en-US" dirty="0">
                <a:latin typeface="Corbel" charset="0"/>
              </a:rPr>
              <a:t>:</a:t>
            </a:r>
          </a:p>
          <a:p>
            <a:pPr lvl="1" eaLnBrk="1" hangingPunct="1"/>
            <a:r>
              <a:rPr lang="en-US" dirty="0" err="1">
                <a:latin typeface="Corbel" charset="0"/>
              </a:rPr>
              <a:t>Medidas</a:t>
            </a:r>
            <a:r>
              <a:rPr lang="en-US" dirty="0">
                <a:latin typeface="Corbel" charset="0"/>
              </a:rPr>
              <a:t>: </a:t>
            </a:r>
            <a:r>
              <a:rPr lang="en-US" dirty="0" err="1">
                <a:latin typeface="Corbel" charset="0"/>
              </a:rPr>
              <a:t>datos</a:t>
            </a:r>
            <a:r>
              <a:rPr lang="en-US" dirty="0">
                <a:latin typeface="Corbel" charset="0"/>
              </a:rPr>
              <a:t>, </a:t>
            </a:r>
            <a:r>
              <a:rPr lang="en-US" dirty="0" err="1">
                <a:latin typeface="Corbel" charset="0"/>
              </a:rPr>
              <a:t>indicadores</a:t>
            </a:r>
            <a:r>
              <a:rPr lang="en-US" dirty="0">
                <a:latin typeface="Corbel" charset="0"/>
              </a:rPr>
              <a:t> etc. los </a:t>
            </a:r>
            <a:r>
              <a:rPr lang="en-US" dirty="0" err="1">
                <a:latin typeface="Corbel" charset="0"/>
              </a:rPr>
              <a:t>cuales</a:t>
            </a:r>
            <a:r>
              <a:rPr lang="en-US" dirty="0">
                <a:latin typeface="Corbel" charset="0"/>
              </a:rPr>
              <a:t> </a:t>
            </a:r>
            <a:r>
              <a:rPr lang="en-US" dirty="0" err="1">
                <a:latin typeface="Corbel" charset="0"/>
              </a:rPr>
              <a:t>están</a:t>
            </a:r>
            <a:r>
              <a:rPr lang="en-US" dirty="0">
                <a:latin typeface="Corbel" charset="0"/>
              </a:rPr>
              <a:t> </a:t>
            </a:r>
            <a:r>
              <a:rPr lang="en-US" dirty="0" err="1">
                <a:latin typeface="Corbel" charset="0"/>
              </a:rPr>
              <a:t>caracterizados</a:t>
            </a:r>
            <a:r>
              <a:rPr lang="en-US" dirty="0">
                <a:latin typeface="Corbel" charset="0"/>
              </a:rPr>
              <a:t> </a:t>
            </a:r>
            <a:r>
              <a:rPr lang="en-US" dirty="0" err="1">
                <a:latin typeface="Corbel" charset="0"/>
              </a:rPr>
              <a:t>por</a:t>
            </a:r>
            <a:r>
              <a:rPr lang="en-US" dirty="0">
                <a:latin typeface="Corbel" charset="0"/>
              </a:rPr>
              <a:t>:</a:t>
            </a:r>
          </a:p>
          <a:p>
            <a:pPr eaLnBrk="1" hangingPunct="1"/>
            <a:r>
              <a:rPr lang="en-US" b="1" dirty="0" err="1">
                <a:latin typeface="Corbel" charset="0"/>
              </a:rPr>
              <a:t>Dimensiones</a:t>
            </a:r>
            <a:r>
              <a:rPr lang="en-US" b="1" dirty="0">
                <a:latin typeface="Corbel" charset="0"/>
              </a:rPr>
              <a:t> </a:t>
            </a:r>
            <a:r>
              <a:rPr lang="en-US" dirty="0" err="1">
                <a:latin typeface="Corbel" charset="0"/>
              </a:rPr>
              <a:t>formadas</a:t>
            </a:r>
            <a:r>
              <a:rPr lang="en-US" dirty="0">
                <a:latin typeface="Corbel" charset="0"/>
              </a:rPr>
              <a:t> </a:t>
            </a:r>
            <a:r>
              <a:rPr lang="en-US" dirty="0" err="1">
                <a:latin typeface="Corbel" charset="0"/>
              </a:rPr>
              <a:t>por</a:t>
            </a:r>
            <a:r>
              <a:rPr lang="en-US" dirty="0">
                <a:latin typeface="Corbel" charset="0"/>
              </a:rPr>
              <a:t>:</a:t>
            </a:r>
          </a:p>
          <a:p>
            <a:pPr lvl="1" eaLnBrk="1" hangingPunct="1"/>
            <a:r>
              <a:rPr lang="en-US" b="1" dirty="0" err="1">
                <a:latin typeface="Corbel" charset="0"/>
              </a:rPr>
              <a:t>Atributos</a:t>
            </a:r>
            <a:r>
              <a:rPr lang="en-US" b="1" dirty="0">
                <a:latin typeface="Corbel" charset="0"/>
              </a:rPr>
              <a:t> </a:t>
            </a:r>
            <a:r>
              <a:rPr lang="en-US" dirty="0" err="1">
                <a:latin typeface="Corbel" charset="0"/>
              </a:rPr>
              <a:t>que</a:t>
            </a:r>
            <a:r>
              <a:rPr lang="en-US" dirty="0">
                <a:latin typeface="Corbel" charset="0"/>
              </a:rPr>
              <a:t> </a:t>
            </a:r>
            <a:r>
              <a:rPr lang="en-US" dirty="0" err="1">
                <a:latin typeface="Corbel" charset="0"/>
              </a:rPr>
              <a:t>caracterizan</a:t>
            </a:r>
            <a:r>
              <a:rPr lang="en-US" dirty="0">
                <a:latin typeface="Corbel" charset="0"/>
              </a:rPr>
              <a:t> y </a:t>
            </a:r>
            <a:r>
              <a:rPr lang="en-US" dirty="0" err="1">
                <a:latin typeface="Corbel" charset="0"/>
              </a:rPr>
              <a:t>contextualizan</a:t>
            </a:r>
            <a:r>
              <a:rPr lang="en-US" dirty="0">
                <a:latin typeface="Corbel" charset="0"/>
              </a:rPr>
              <a:t> </a:t>
            </a:r>
            <a:r>
              <a:rPr lang="en-US" dirty="0" err="1">
                <a:latin typeface="Corbel" charset="0"/>
              </a:rPr>
              <a:t>las</a:t>
            </a:r>
            <a:r>
              <a:rPr lang="en-US" dirty="0">
                <a:latin typeface="Corbel" charset="0"/>
              </a:rPr>
              <a:t> </a:t>
            </a:r>
            <a:r>
              <a:rPr lang="en-US" dirty="0" err="1">
                <a:latin typeface="Corbel" charset="0"/>
              </a:rPr>
              <a:t>medidas</a:t>
            </a:r>
            <a:endParaRPr lang="en-US" dirty="0">
              <a:latin typeface="Corbel" charset="0"/>
            </a:endParaRPr>
          </a:p>
          <a:p>
            <a:pPr eaLnBrk="1" hangingPunct="1"/>
            <a:r>
              <a:rPr lang="en-US" b="1" dirty="0" err="1">
                <a:latin typeface="Corbel" charset="0"/>
              </a:rPr>
              <a:t>Por</a:t>
            </a:r>
            <a:r>
              <a:rPr lang="en-US" b="1" dirty="0">
                <a:latin typeface="Corbel" charset="0"/>
              </a:rPr>
              <a:t> lo </a:t>
            </a:r>
            <a:r>
              <a:rPr lang="en-US" b="1" dirty="0" err="1">
                <a:latin typeface="Corbel" charset="0"/>
              </a:rPr>
              <a:t>tanto</a:t>
            </a:r>
            <a:r>
              <a:rPr lang="en-US" b="1" dirty="0">
                <a:latin typeface="Corbel" charset="0"/>
              </a:rPr>
              <a:t>:</a:t>
            </a:r>
          </a:p>
          <a:p>
            <a:pPr lvl="1" eaLnBrk="1" hangingPunct="1"/>
            <a:r>
              <a:rPr lang="en-US" b="1" dirty="0" err="1">
                <a:latin typeface="Corbel" charset="0"/>
              </a:rPr>
              <a:t>Estructura</a:t>
            </a:r>
            <a:r>
              <a:rPr lang="en-US" b="1" dirty="0">
                <a:latin typeface="Corbel" charset="0"/>
              </a:rPr>
              <a:t> </a:t>
            </a:r>
            <a:r>
              <a:rPr lang="en-US" b="1" dirty="0" err="1">
                <a:latin typeface="Corbel" charset="0"/>
              </a:rPr>
              <a:t>que</a:t>
            </a:r>
            <a:r>
              <a:rPr lang="en-US" b="1" dirty="0">
                <a:latin typeface="Corbel" charset="0"/>
              </a:rPr>
              <a:t> </a:t>
            </a:r>
            <a:r>
              <a:rPr lang="en-US" b="1" dirty="0" err="1">
                <a:latin typeface="Corbel" charset="0"/>
              </a:rPr>
              <a:t>lleva</a:t>
            </a:r>
            <a:r>
              <a:rPr lang="en-US" b="1" dirty="0">
                <a:latin typeface="Corbel" charset="0"/>
              </a:rPr>
              <a:t> los </a:t>
            </a:r>
            <a:r>
              <a:rPr lang="en-US" b="1" dirty="0" err="1">
                <a:latin typeface="Corbel" charset="0"/>
              </a:rPr>
              <a:t>datos</a:t>
            </a:r>
            <a:r>
              <a:rPr lang="en-US" b="1" dirty="0">
                <a:latin typeface="Corbel" charset="0"/>
              </a:rPr>
              <a:t> (</a:t>
            </a:r>
            <a:r>
              <a:rPr lang="en-US" b="1" dirty="0" err="1">
                <a:latin typeface="Corbel" charset="0"/>
              </a:rPr>
              <a:t>medidas</a:t>
            </a:r>
            <a:r>
              <a:rPr lang="en-US" b="1" dirty="0">
                <a:latin typeface="Corbel" charset="0"/>
              </a:rPr>
              <a:t>) a </a:t>
            </a:r>
            <a:r>
              <a:rPr lang="en-US" b="1" dirty="0" err="1">
                <a:latin typeface="Corbel" charset="0"/>
              </a:rPr>
              <a:t>Información</a:t>
            </a:r>
            <a:endParaRPr lang="en-US" b="1" dirty="0">
              <a:latin typeface="Corbel" charset="0"/>
            </a:endParaRPr>
          </a:p>
        </p:txBody>
      </p:sp>
      <p:sp>
        <p:nvSpPr>
          <p:cNvPr id="5" name="4 Marcador de número de diapositiva"/>
          <p:cNvSpPr>
            <a:spLocks noGrp="1"/>
          </p:cNvSpPr>
          <p:nvPr>
            <p:ph type="sldNum" sz="quarter" idx="4294967295"/>
          </p:nvPr>
        </p:nvSpPr>
        <p:spPr>
          <a:xfrm>
            <a:off x="8204200" y="6477000"/>
            <a:ext cx="733425" cy="274638"/>
          </a:xfrm>
          <a:prstGeom prst="rect">
            <a:avLst/>
          </a:prstGeom>
        </p:spPr>
        <p:txBody>
          <a:bodyPr>
            <a:normAutofit fontScale="92500" lnSpcReduction="10000"/>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BA0D8BB2-8616-7F46-B2C5-0713BC435783}" type="slidenum">
              <a:rPr lang="en-US">
                <a:solidFill>
                  <a:srgbClr val="3F3F3F"/>
                </a:solidFill>
                <a:latin typeface="Corbel" charset="0"/>
              </a:rPr>
              <a:pPr eaLnBrk="1" hangingPunct="1"/>
              <a:t>22</a:t>
            </a:fld>
            <a:endParaRPr lang="en-US" dirty="0">
              <a:solidFill>
                <a:srgbClr val="3F3F3F"/>
              </a:solidFill>
              <a:latin typeface="Corbel" charset="0"/>
            </a:endParaRPr>
          </a:p>
        </p:txBody>
      </p:sp>
    </p:spTree>
    <p:extLst>
      <p:ext uri="{BB962C8B-B14F-4D97-AF65-F5344CB8AC3E}">
        <p14:creationId xmlns:p14="http://schemas.microsoft.com/office/powerpoint/2010/main" val="2875362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Ejemplo</a:t>
            </a:r>
            <a:r>
              <a:rPr lang="en-US" dirty="0" smtClean="0"/>
              <a:t> </a:t>
            </a:r>
            <a:r>
              <a:rPr lang="en-US" dirty="0" err="1" smtClean="0"/>
              <a:t>Modelo</a:t>
            </a:r>
            <a:r>
              <a:rPr lang="en-US" dirty="0" smtClean="0"/>
              <a:t> </a:t>
            </a:r>
            <a:r>
              <a:rPr lang="en-US" dirty="0" err="1" smtClean="0"/>
              <a:t>Estrella</a:t>
            </a:r>
            <a:endParaRPr lang="en-US" dirty="0"/>
          </a:p>
        </p:txBody>
      </p:sp>
      <p:sp>
        <p:nvSpPr>
          <p:cNvPr id="3" name="Slide Number Placeholder 2"/>
          <p:cNvSpPr>
            <a:spLocks noGrp="1"/>
          </p:cNvSpPr>
          <p:nvPr>
            <p:ph type="sldNum" sz="quarter" idx="10"/>
          </p:nvPr>
        </p:nvSpPr>
        <p:spPr/>
        <p:txBody>
          <a:bodyPr/>
          <a:lstStyle/>
          <a:p>
            <a:pPr>
              <a:defRPr/>
            </a:pPr>
            <a:fld id="{7E8BA7B4-C3B8-F547-85D0-ED8310CA6833}" type="slidenum">
              <a:rPr lang="es-CL" smtClean="0"/>
              <a:pPr>
                <a:defRPr/>
              </a:pPr>
              <a:t>23</a:t>
            </a:fld>
            <a:endParaRPr lang="es-CL"/>
          </a:p>
        </p:txBody>
      </p:sp>
      <p:pic>
        <p:nvPicPr>
          <p:cNvPr id="4" name="Picture 3"/>
          <p:cNvPicPr>
            <a:picLocks noChangeAspect="1"/>
          </p:cNvPicPr>
          <p:nvPr/>
        </p:nvPicPr>
        <p:blipFill>
          <a:blip r:embed="rId2"/>
          <a:stretch>
            <a:fillRect/>
          </a:stretch>
        </p:blipFill>
        <p:spPr>
          <a:xfrm>
            <a:off x="1619672" y="1700807"/>
            <a:ext cx="5904656" cy="4854939"/>
          </a:xfrm>
          <a:prstGeom prst="rect">
            <a:avLst/>
          </a:prstGeom>
        </p:spPr>
      </p:pic>
    </p:spTree>
    <p:extLst>
      <p:ext uri="{BB962C8B-B14F-4D97-AF65-F5344CB8AC3E}">
        <p14:creationId xmlns:p14="http://schemas.microsoft.com/office/powerpoint/2010/main" val="21726786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a:scene3d>
              <a:camera prst="orthographicFront"/>
              <a:lightRig rig="threePt" dir="t">
                <a:rot lat="0" lon="0" rev="4800000"/>
              </a:lightRig>
            </a:scene3d>
          </a:bodyPr>
          <a:lstStyle/>
          <a:p>
            <a:pPr>
              <a:defRPr/>
            </a:pPr>
            <a:r>
              <a:rPr lang="es-CL" dirty="0" smtClean="0">
                <a:ea typeface="+mj-ea"/>
                <a:cs typeface="+mj-cs"/>
              </a:rPr>
              <a:t>Operaciones sobre un cubo OLAP</a:t>
            </a:r>
            <a:endParaRPr lang="es-CL" dirty="0">
              <a:ea typeface="+mj-ea"/>
              <a:cs typeface="+mj-cs"/>
            </a:endParaRPr>
          </a:p>
        </p:txBody>
      </p:sp>
      <p:sp>
        <p:nvSpPr>
          <p:cNvPr id="30722" name="2 Marcador de contenido"/>
          <p:cNvSpPr>
            <a:spLocks noGrp="1"/>
          </p:cNvSpPr>
          <p:nvPr>
            <p:ph idx="1"/>
          </p:nvPr>
        </p:nvSpPr>
        <p:spPr/>
        <p:txBody>
          <a:bodyPr/>
          <a:lstStyle/>
          <a:p>
            <a:r>
              <a:rPr lang="es-CL" sz="2800" dirty="0">
                <a:latin typeface="Corbel" charset="0"/>
              </a:rPr>
              <a:t>Un usuario final debe poder realizar fácilmente las siguientes operaciones:</a:t>
            </a:r>
            <a:br>
              <a:rPr lang="es-CL" sz="2800" dirty="0">
                <a:latin typeface="Corbel" charset="0"/>
              </a:rPr>
            </a:br>
            <a:endParaRPr lang="es-CL" sz="1800" dirty="0">
              <a:latin typeface="Corbel" charset="0"/>
            </a:endParaRPr>
          </a:p>
          <a:p>
            <a:pPr lvl="1"/>
            <a:r>
              <a:rPr lang="es-CL" sz="2400" b="1" dirty="0">
                <a:solidFill>
                  <a:srgbClr val="0070C0"/>
                </a:solidFill>
                <a:latin typeface="Corbel" charset="0"/>
              </a:rPr>
              <a:t>Slice and Dice: </a:t>
            </a:r>
            <a:r>
              <a:rPr lang="ja-JP" altLang="es-CL" sz="2400" b="1" dirty="0">
                <a:latin typeface="Corbel" charset="0"/>
              </a:rPr>
              <a:t>“</a:t>
            </a:r>
            <a:r>
              <a:rPr lang="es-CL" altLang="ja-JP" sz="2400" dirty="0">
                <a:latin typeface="Corbel" charset="0"/>
              </a:rPr>
              <a:t>Cortes</a:t>
            </a:r>
            <a:r>
              <a:rPr lang="ja-JP" altLang="es-CL" sz="2400" dirty="0">
                <a:latin typeface="Corbel" charset="0"/>
              </a:rPr>
              <a:t>”</a:t>
            </a:r>
            <a:r>
              <a:rPr lang="es-CL" altLang="ja-JP" sz="2400" dirty="0">
                <a:latin typeface="Corbel" charset="0"/>
              </a:rPr>
              <a:t> o filtros de la información en para poder examinar mejor.</a:t>
            </a:r>
            <a:endParaRPr lang="es-CL" altLang="ja-JP" sz="2400" b="1" dirty="0">
              <a:latin typeface="Corbel" charset="0"/>
            </a:endParaRPr>
          </a:p>
          <a:p>
            <a:pPr lvl="1"/>
            <a:r>
              <a:rPr lang="es-CL" sz="2400" b="1" dirty="0">
                <a:solidFill>
                  <a:srgbClr val="0070C0"/>
                </a:solidFill>
                <a:latin typeface="Corbel" charset="0"/>
              </a:rPr>
              <a:t>Roll up</a:t>
            </a:r>
            <a:r>
              <a:rPr lang="es-CL" sz="2400" b="1" dirty="0">
                <a:latin typeface="Corbel" charset="0"/>
              </a:rPr>
              <a:t>: </a:t>
            </a:r>
            <a:r>
              <a:rPr lang="es-CL" sz="2400" dirty="0">
                <a:latin typeface="Corbel" charset="0"/>
              </a:rPr>
              <a:t>Agregar información sobre una determinada dimensión.</a:t>
            </a:r>
          </a:p>
          <a:p>
            <a:pPr lvl="1"/>
            <a:r>
              <a:rPr lang="es-CL" sz="2400" b="1" dirty="0">
                <a:solidFill>
                  <a:srgbClr val="0070C0"/>
                </a:solidFill>
                <a:latin typeface="Corbel" charset="0"/>
              </a:rPr>
              <a:t>Drill Down</a:t>
            </a:r>
            <a:r>
              <a:rPr lang="es-CL" sz="2400" b="1" dirty="0">
                <a:latin typeface="Corbel" charset="0"/>
              </a:rPr>
              <a:t>:</a:t>
            </a:r>
            <a:r>
              <a:rPr lang="es-CL" sz="2400" dirty="0">
                <a:latin typeface="Corbel" charset="0"/>
              </a:rPr>
              <a:t> desagregar información sobre una determinada dimensión.</a:t>
            </a:r>
          </a:p>
          <a:p>
            <a:pPr lvl="1"/>
            <a:r>
              <a:rPr lang="es-CL" sz="2400" b="1" dirty="0">
                <a:solidFill>
                  <a:srgbClr val="0070C0"/>
                </a:solidFill>
                <a:latin typeface="Corbel" charset="0"/>
              </a:rPr>
              <a:t>Pivot: </a:t>
            </a:r>
            <a:r>
              <a:rPr lang="es-CL" sz="2400" dirty="0">
                <a:latin typeface="Corbel" charset="0"/>
              </a:rPr>
              <a:t>Rotar el cubo sobre alguno de las dimensiones de interés.</a:t>
            </a:r>
            <a:endParaRPr lang="es-CL" sz="2400" b="1" dirty="0">
              <a:latin typeface="Corbel" charset="0"/>
            </a:endParaRPr>
          </a:p>
        </p:txBody>
      </p:sp>
      <p:sp>
        <p:nvSpPr>
          <p:cNvPr id="30723" name="3 Marcador de número de diapositiva"/>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EBDA88D-03EA-0249-A5D2-AA2D78A368E6}" type="slidenum">
              <a:rPr lang="es-ES" sz="1200">
                <a:solidFill>
                  <a:srgbClr val="3F3F3F"/>
                </a:solidFill>
              </a:rPr>
              <a:pPr eaLnBrk="1" hangingPunct="1"/>
              <a:t>24</a:t>
            </a:fld>
            <a:endParaRPr lang="es-ES" sz="1200">
              <a:solidFill>
                <a:srgbClr val="3F3F3F"/>
              </a:solidFill>
            </a:endParaRPr>
          </a:p>
        </p:txBody>
      </p:sp>
    </p:spTree>
    <p:extLst>
      <p:ext uri="{BB962C8B-B14F-4D97-AF65-F5344CB8AC3E}">
        <p14:creationId xmlns:p14="http://schemas.microsoft.com/office/powerpoint/2010/main" val="21848840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smtClean="0"/>
              <a:t>Tipos de Aprendizaje</a:t>
            </a:r>
            <a:endParaRPr lang="es-ES_tradnl" dirty="0"/>
          </a:p>
        </p:txBody>
      </p:sp>
      <p:sp>
        <p:nvSpPr>
          <p:cNvPr id="3" name="2 Marcador de pie de página"/>
          <p:cNvSpPr>
            <a:spLocks noGrp="1"/>
          </p:cNvSpPr>
          <p:nvPr>
            <p:ph type="ftr" sz="quarter" idx="11"/>
          </p:nvPr>
        </p:nvSpPr>
        <p:spPr/>
        <p:txBody>
          <a:bodyPr/>
          <a:lstStyle/>
          <a:p>
            <a:pPr>
              <a:defRPr/>
            </a:pPr>
            <a:endParaRPr lang="es-ES"/>
          </a:p>
        </p:txBody>
      </p:sp>
      <p:sp>
        <p:nvSpPr>
          <p:cNvPr id="4" name="3 Marcador de número de diapositiva"/>
          <p:cNvSpPr>
            <a:spLocks noGrp="1"/>
          </p:cNvSpPr>
          <p:nvPr>
            <p:ph type="sldNum" sz="quarter" idx="12"/>
          </p:nvPr>
        </p:nvSpPr>
        <p:spPr/>
        <p:txBody>
          <a:bodyPr>
            <a:normAutofit fontScale="85000" lnSpcReduction="20000"/>
          </a:bodyPr>
          <a:lstStyle/>
          <a:p>
            <a:pPr>
              <a:defRPr/>
            </a:pPr>
            <a:fld id="{A2727344-A500-4136-A30C-D3D96D5294BC}" type="slidenum">
              <a:rPr lang="es-ES" smtClean="0"/>
              <a:pPr>
                <a:defRPr/>
              </a:pPr>
              <a:t>25</a:t>
            </a:fld>
            <a:endParaRPr lang="es-ES"/>
          </a:p>
        </p:txBody>
      </p:sp>
      <p:sp>
        <p:nvSpPr>
          <p:cNvPr id="5" name="4 Marcador de contenido"/>
          <p:cNvSpPr>
            <a:spLocks noGrp="1"/>
          </p:cNvSpPr>
          <p:nvPr>
            <p:ph sz="quarter" idx="1"/>
          </p:nvPr>
        </p:nvSpPr>
        <p:spPr/>
        <p:txBody>
          <a:bodyPr>
            <a:normAutofit fontScale="85000" lnSpcReduction="10000"/>
          </a:bodyPr>
          <a:lstStyle/>
          <a:p>
            <a:pPr>
              <a:buFont typeface="Arial" pitchFamily="34" charset="0"/>
              <a:buChar char="•"/>
            </a:pPr>
            <a:r>
              <a:rPr lang="es-ES_tradnl" dirty="0" smtClean="0">
                <a:latin typeface="Calibri" pitchFamily="34" charset="0"/>
              </a:rPr>
              <a:t>Aprendizaje supervisado</a:t>
            </a:r>
          </a:p>
          <a:p>
            <a:pPr lvl="1">
              <a:buFont typeface="Arial" pitchFamily="34" charset="0"/>
              <a:buChar char="•"/>
            </a:pPr>
            <a:r>
              <a:rPr lang="es-ES_tradnl" dirty="0" smtClean="0">
                <a:latin typeface="Calibri" pitchFamily="34" charset="0"/>
              </a:rPr>
              <a:t>Se utiliza el conocimiento a-priori del comportamiento de un</a:t>
            </a:r>
          </a:p>
          <a:p>
            <a:pPr lvl="1">
              <a:buFont typeface="Arial" pitchFamily="34" charset="0"/>
              <a:buChar char="•"/>
            </a:pPr>
            <a:r>
              <a:rPr lang="es-ES_tradnl" dirty="0" smtClean="0">
                <a:latin typeface="Calibri" pitchFamily="34" charset="0"/>
              </a:rPr>
              <a:t>conjunto de observaciones: Conjunto de Entrenamiento</a:t>
            </a:r>
          </a:p>
          <a:p>
            <a:pPr lvl="1">
              <a:buFont typeface="Arial" pitchFamily="34" charset="0"/>
              <a:buChar char="•"/>
            </a:pPr>
            <a:r>
              <a:rPr lang="es-ES_tradnl" dirty="0" smtClean="0">
                <a:latin typeface="Calibri" pitchFamily="34" charset="0"/>
              </a:rPr>
              <a:t>Ejemplos: Análisis Discriminante, Regresión Logística, Arboles de</a:t>
            </a:r>
          </a:p>
          <a:p>
            <a:pPr lvl="1">
              <a:buFont typeface="Arial" pitchFamily="34" charset="0"/>
              <a:buChar char="•"/>
            </a:pPr>
            <a:r>
              <a:rPr lang="es-ES_tradnl" dirty="0" smtClean="0">
                <a:latin typeface="Calibri" pitchFamily="34" charset="0"/>
              </a:rPr>
              <a:t>Decisión, Redes Neuronales, </a:t>
            </a:r>
            <a:r>
              <a:rPr lang="es-ES_tradnl" dirty="0" err="1" smtClean="0">
                <a:latin typeface="Calibri" pitchFamily="34" charset="0"/>
              </a:rPr>
              <a:t>Naive</a:t>
            </a:r>
            <a:r>
              <a:rPr lang="es-ES_tradnl" dirty="0" smtClean="0">
                <a:latin typeface="Calibri" pitchFamily="34" charset="0"/>
              </a:rPr>
              <a:t> </a:t>
            </a:r>
            <a:r>
              <a:rPr lang="es-ES_tradnl" dirty="0" err="1" smtClean="0">
                <a:latin typeface="Calibri" pitchFamily="34" charset="0"/>
              </a:rPr>
              <a:t>Bayes</a:t>
            </a:r>
            <a:r>
              <a:rPr lang="es-ES_tradnl" dirty="0" smtClean="0">
                <a:latin typeface="Calibri" pitchFamily="34" charset="0"/>
              </a:rPr>
              <a:t>, </a:t>
            </a:r>
            <a:r>
              <a:rPr lang="es-ES_tradnl" dirty="0" err="1" smtClean="0">
                <a:latin typeface="Calibri" pitchFamily="34" charset="0"/>
              </a:rPr>
              <a:t>Support</a:t>
            </a:r>
            <a:r>
              <a:rPr lang="es-ES_tradnl" dirty="0" smtClean="0">
                <a:latin typeface="Calibri" pitchFamily="34" charset="0"/>
              </a:rPr>
              <a:t> Vector Machines,</a:t>
            </a:r>
          </a:p>
          <a:p>
            <a:pPr lvl="1">
              <a:buFont typeface="Arial" pitchFamily="34" charset="0"/>
              <a:buChar char="•"/>
            </a:pPr>
            <a:r>
              <a:rPr lang="es-ES_tradnl" dirty="0" smtClean="0">
                <a:latin typeface="Calibri" pitchFamily="34" charset="0"/>
              </a:rPr>
              <a:t>etc...</a:t>
            </a:r>
          </a:p>
          <a:p>
            <a:pPr>
              <a:buFont typeface="Arial" pitchFamily="34" charset="0"/>
              <a:buChar char="•"/>
            </a:pPr>
            <a:r>
              <a:rPr lang="es-ES_tradnl" dirty="0" smtClean="0">
                <a:latin typeface="Calibri" pitchFamily="34" charset="0"/>
              </a:rPr>
              <a:t>Aprendizaje no-supervisado</a:t>
            </a:r>
          </a:p>
          <a:p>
            <a:pPr lvl="1">
              <a:buFont typeface="Arial" pitchFamily="34" charset="0"/>
              <a:buChar char="•"/>
            </a:pPr>
            <a:r>
              <a:rPr lang="es-ES_tradnl" dirty="0" smtClean="0">
                <a:latin typeface="Calibri" pitchFamily="34" charset="0"/>
              </a:rPr>
              <a:t>No se utiliza conocimiento a-priori del comportamiento de un conjunto de observaciones.</a:t>
            </a:r>
          </a:p>
          <a:p>
            <a:pPr lvl="1">
              <a:buFont typeface="Arial" pitchFamily="34" charset="0"/>
              <a:buChar char="•"/>
            </a:pPr>
            <a:r>
              <a:rPr lang="es-ES_tradnl" dirty="0" smtClean="0">
                <a:latin typeface="Calibri" pitchFamily="34" charset="0"/>
              </a:rPr>
              <a:t>Ejemplos: k-Medias, </a:t>
            </a:r>
            <a:r>
              <a:rPr lang="es-ES_tradnl" dirty="0" err="1" smtClean="0">
                <a:latin typeface="Calibri" pitchFamily="34" charset="0"/>
              </a:rPr>
              <a:t>Fuzzy</a:t>
            </a:r>
            <a:r>
              <a:rPr lang="es-ES_tradnl" dirty="0" smtClean="0">
                <a:latin typeface="Calibri" pitchFamily="34" charset="0"/>
              </a:rPr>
              <a:t> C-</a:t>
            </a:r>
            <a:r>
              <a:rPr lang="es-ES_tradnl" dirty="0" err="1" smtClean="0">
                <a:latin typeface="Calibri" pitchFamily="34" charset="0"/>
              </a:rPr>
              <a:t>Means</a:t>
            </a:r>
            <a:r>
              <a:rPr lang="es-ES_tradnl" dirty="0" smtClean="0">
                <a:latin typeface="Calibri" pitchFamily="34" charset="0"/>
              </a:rPr>
              <a:t>, </a:t>
            </a:r>
            <a:r>
              <a:rPr lang="es-ES_tradnl" dirty="0" err="1" smtClean="0">
                <a:latin typeface="Calibri" pitchFamily="34" charset="0"/>
              </a:rPr>
              <a:t>Kohonen</a:t>
            </a:r>
            <a:r>
              <a:rPr lang="es-ES_tradnl" dirty="0" smtClean="0">
                <a:latin typeface="Calibri" pitchFamily="34" charset="0"/>
              </a:rPr>
              <a:t> </a:t>
            </a:r>
            <a:r>
              <a:rPr lang="es-ES_tradnl" dirty="0" err="1" smtClean="0">
                <a:latin typeface="Calibri" pitchFamily="34" charset="0"/>
              </a:rPr>
              <a:t>Self</a:t>
            </a:r>
            <a:r>
              <a:rPr lang="es-ES_tradnl" dirty="0" smtClean="0">
                <a:latin typeface="Calibri" pitchFamily="34" charset="0"/>
              </a:rPr>
              <a:t> </a:t>
            </a:r>
            <a:r>
              <a:rPr lang="es-ES_tradnl" dirty="0" err="1" smtClean="0">
                <a:latin typeface="Calibri" pitchFamily="34" charset="0"/>
              </a:rPr>
              <a:t>OrganizingMaps</a:t>
            </a:r>
            <a:r>
              <a:rPr lang="es-ES_tradnl" dirty="0" smtClean="0">
                <a:latin typeface="Calibri" pitchFamily="34" charset="0"/>
              </a:rPr>
              <a:t>.</a:t>
            </a:r>
          </a:p>
          <a:p>
            <a:pPr>
              <a:buFont typeface="Arial" pitchFamily="34" charset="0"/>
              <a:buChar char="•"/>
            </a:pPr>
            <a:endParaRPr lang="es-ES_tradnl" dirty="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p:txBody>
          <a:bodyPr>
            <a:normAutofit/>
          </a:bodyPr>
          <a:lstStyle/>
          <a:p>
            <a:pPr algn="l"/>
            <a:r>
              <a:rPr lang="es-ES_tradnl" sz="3600" dirty="0" smtClean="0"/>
              <a:t>Modelos Supervisados vs No supervisados</a:t>
            </a:r>
          </a:p>
        </p:txBody>
      </p:sp>
      <p:sp>
        <p:nvSpPr>
          <p:cNvPr id="5" name="4 Marcador de texto"/>
          <p:cNvSpPr>
            <a:spLocks noGrp="1"/>
          </p:cNvSpPr>
          <p:nvPr>
            <p:ph type="body" idx="2"/>
          </p:nvPr>
        </p:nvSpPr>
        <p:spPr/>
        <p:txBody>
          <a:bodyPr/>
          <a:lstStyle/>
          <a:p>
            <a:r>
              <a:rPr lang="es-CL" dirty="0" smtClean="0"/>
              <a:t>Esquema Tipos de Modelos</a:t>
            </a:r>
            <a:endParaRPr lang="es-ES_tradnl" dirty="0"/>
          </a:p>
        </p:txBody>
      </p:sp>
      <p:graphicFrame>
        <p:nvGraphicFramePr>
          <p:cNvPr id="6" name="5 Marcador de contenido"/>
          <p:cNvGraphicFramePr>
            <a:graphicFrameLocks noGrp="1"/>
          </p:cNvGraphicFramePr>
          <p:nvPr>
            <p:ph sz="quarter" idx="1"/>
          </p:nvPr>
        </p:nvGraphicFramePr>
        <p:xfrm>
          <a:off x="2528918" y="1714488"/>
          <a:ext cx="6400800" cy="4419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1 Título"/>
          <p:cNvSpPr>
            <a:spLocks noGrp="1"/>
          </p:cNvSpPr>
          <p:nvPr>
            <p:ph type="title"/>
          </p:nvPr>
        </p:nvSpPr>
        <p:spPr>
          <a:xfrm>
            <a:off x="214313" y="438133"/>
            <a:ext cx="8218487" cy="490537"/>
          </a:xfrm>
        </p:spPr>
        <p:txBody>
          <a:bodyPr>
            <a:normAutofit fontScale="90000"/>
          </a:bodyPr>
          <a:lstStyle/>
          <a:p>
            <a:pPr algn="l"/>
            <a:r>
              <a:rPr lang="es-ES_tradnl" sz="3600" dirty="0" smtClean="0"/>
              <a:t>Modelos Supervisados vs No supervisados</a:t>
            </a:r>
          </a:p>
        </p:txBody>
      </p:sp>
      <p:graphicFrame>
        <p:nvGraphicFramePr>
          <p:cNvPr id="6" name="5 Diagrama"/>
          <p:cNvGraphicFramePr/>
          <p:nvPr/>
        </p:nvGraphicFramePr>
        <p:xfrm>
          <a:off x="571472" y="1857364"/>
          <a:ext cx="8072494" cy="4643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p:txBody>
          <a:bodyPr/>
          <a:lstStyle/>
          <a:p>
            <a:r>
              <a:rPr lang="en-US">
                <a:latin typeface="Arial" charset="0"/>
              </a:rPr>
              <a:t>Data Mining Tasks</a:t>
            </a:r>
          </a:p>
        </p:txBody>
      </p:sp>
      <p:sp>
        <p:nvSpPr>
          <p:cNvPr id="187395" name="Rectangle 3"/>
          <p:cNvSpPr>
            <a:spLocks noGrp="1" noChangeArrowheads="1"/>
          </p:cNvSpPr>
          <p:nvPr>
            <p:ph idx="1"/>
          </p:nvPr>
        </p:nvSpPr>
        <p:spPr>
          <a:xfrm>
            <a:off x="381000" y="1718493"/>
            <a:ext cx="4130675" cy="2214563"/>
          </a:xfrm>
        </p:spPr>
        <p:txBody>
          <a:bodyPr>
            <a:normAutofit fontScale="62500" lnSpcReduction="20000"/>
          </a:bodyPr>
          <a:lstStyle/>
          <a:p>
            <a:pPr>
              <a:buFont typeface="Wingdings" pitchFamily="2" charset="2"/>
              <a:buChar char="l"/>
              <a:defRPr/>
            </a:pPr>
            <a:r>
              <a:rPr lang="en-US" dirty="0">
                <a:ea typeface="+mn-ea"/>
              </a:rPr>
              <a:t>Classification</a:t>
            </a:r>
          </a:p>
          <a:p>
            <a:pPr>
              <a:buFont typeface="Wingdings" pitchFamily="2" charset="2"/>
              <a:buChar char="l"/>
              <a:defRPr/>
            </a:pPr>
            <a:r>
              <a:rPr lang="en-US" dirty="0">
                <a:ea typeface="+mn-ea"/>
              </a:rPr>
              <a:t>Regression</a:t>
            </a:r>
          </a:p>
          <a:p>
            <a:pPr>
              <a:buFont typeface="Wingdings" pitchFamily="2" charset="2"/>
              <a:buChar char="l"/>
              <a:defRPr/>
            </a:pPr>
            <a:r>
              <a:rPr lang="en-US" dirty="0">
                <a:ea typeface="+mn-ea"/>
              </a:rPr>
              <a:t>Segmentation</a:t>
            </a:r>
          </a:p>
          <a:p>
            <a:pPr>
              <a:buFont typeface="Wingdings" pitchFamily="2" charset="2"/>
              <a:buChar char="l"/>
              <a:defRPr/>
            </a:pPr>
            <a:r>
              <a:rPr lang="en-US" dirty="0">
                <a:ea typeface="+mn-ea"/>
              </a:rPr>
              <a:t>Association</a:t>
            </a:r>
          </a:p>
          <a:p>
            <a:pPr>
              <a:buFont typeface="Wingdings" pitchFamily="2" charset="2"/>
              <a:buChar char="l"/>
              <a:defRPr/>
            </a:pPr>
            <a:r>
              <a:rPr lang="en-US" dirty="0">
                <a:ea typeface="+mn-ea"/>
              </a:rPr>
              <a:t>Forecasting</a:t>
            </a:r>
          </a:p>
          <a:p>
            <a:pPr>
              <a:buFont typeface="Wingdings" pitchFamily="2" charset="2"/>
              <a:buChar char="l"/>
              <a:defRPr/>
            </a:pPr>
            <a:r>
              <a:rPr lang="en-US" dirty="0">
                <a:ea typeface="+mn-ea"/>
              </a:rPr>
              <a:t>Text Analysis</a:t>
            </a:r>
          </a:p>
          <a:p>
            <a:pPr>
              <a:buFont typeface="Wingdings" pitchFamily="2" charset="2"/>
              <a:buChar char="l"/>
              <a:defRPr/>
            </a:pPr>
            <a:r>
              <a:rPr lang="en-US" dirty="0">
                <a:ea typeface="+mn-ea"/>
              </a:rPr>
              <a:t>Advanced Data Exploration</a:t>
            </a:r>
          </a:p>
          <a:p>
            <a:pPr>
              <a:buFont typeface="Wingdings" pitchFamily="2" charset="2"/>
              <a:buNone/>
              <a:defRPr/>
            </a:pPr>
            <a:endParaRPr lang="en-US" dirty="0">
              <a:ea typeface="+mn-ea"/>
            </a:endParaRPr>
          </a:p>
        </p:txBody>
      </p:sp>
    </p:spTree>
    <p:extLst>
      <p:ext uri="{BB962C8B-B14F-4D97-AF65-F5344CB8AC3E}">
        <p14:creationId xmlns:p14="http://schemas.microsoft.com/office/powerpoint/2010/main" val="2733363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GEL rectangle blue to pur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638" y="1600200"/>
            <a:ext cx="4259262"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6611" name="Rectangle 3"/>
          <p:cNvSpPr>
            <a:spLocks noGrp="1" noChangeArrowheads="1"/>
          </p:cNvSpPr>
          <p:nvPr>
            <p:ph type="title"/>
          </p:nvPr>
        </p:nvSpPr>
        <p:spPr/>
        <p:txBody>
          <a:bodyPr/>
          <a:lstStyle/>
          <a:p>
            <a:r>
              <a:rPr lang="en-US">
                <a:latin typeface="Arial" charset="0"/>
              </a:rPr>
              <a:t>Data Mining Tasks</a:t>
            </a:r>
          </a:p>
        </p:txBody>
      </p:sp>
      <p:sp>
        <p:nvSpPr>
          <p:cNvPr id="196612" name="Rectangle 4"/>
          <p:cNvSpPr>
            <a:spLocks noGrp="1" noChangeArrowheads="1"/>
          </p:cNvSpPr>
          <p:nvPr>
            <p:ph idx="1"/>
          </p:nvPr>
        </p:nvSpPr>
        <p:spPr>
          <a:xfrm>
            <a:off x="381000" y="1718493"/>
            <a:ext cx="4130675" cy="2214563"/>
          </a:xfrm>
        </p:spPr>
        <p:txBody>
          <a:bodyPr>
            <a:normAutofit fontScale="62500" lnSpcReduction="20000"/>
          </a:bodyPr>
          <a:lstStyle/>
          <a:p>
            <a:pPr>
              <a:buFont typeface="Wingdings" pitchFamily="2" charset="2"/>
              <a:buChar char="l"/>
              <a:defRPr/>
            </a:pPr>
            <a:r>
              <a:rPr lang="en-US" b="0" dirty="0">
                <a:solidFill>
                  <a:schemeClr val="hlink"/>
                </a:solidFill>
                <a:ea typeface="+mn-ea"/>
              </a:rPr>
              <a:t>Classification</a:t>
            </a:r>
          </a:p>
          <a:p>
            <a:pPr>
              <a:buFont typeface="Wingdings" pitchFamily="2" charset="2"/>
              <a:buChar char="l"/>
              <a:defRPr/>
            </a:pPr>
            <a:r>
              <a:rPr lang="en-US" dirty="0">
                <a:ea typeface="+mn-ea"/>
              </a:rPr>
              <a:t>Regression</a:t>
            </a:r>
          </a:p>
          <a:p>
            <a:pPr>
              <a:buFont typeface="Wingdings" pitchFamily="2" charset="2"/>
              <a:buChar char="l"/>
              <a:defRPr/>
            </a:pPr>
            <a:r>
              <a:rPr lang="en-US" dirty="0">
                <a:ea typeface="+mn-ea"/>
              </a:rPr>
              <a:t>Segmentation</a:t>
            </a:r>
          </a:p>
          <a:p>
            <a:pPr>
              <a:buFont typeface="Wingdings" pitchFamily="2" charset="2"/>
              <a:buChar char="l"/>
              <a:defRPr/>
            </a:pPr>
            <a:r>
              <a:rPr lang="en-US" dirty="0">
                <a:ea typeface="+mn-ea"/>
              </a:rPr>
              <a:t>Association</a:t>
            </a:r>
          </a:p>
          <a:p>
            <a:pPr>
              <a:buFont typeface="Wingdings" pitchFamily="2" charset="2"/>
              <a:buChar char="l"/>
              <a:defRPr/>
            </a:pPr>
            <a:r>
              <a:rPr lang="en-US" dirty="0">
                <a:ea typeface="+mn-ea"/>
              </a:rPr>
              <a:t>Forecasting</a:t>
            </a:r>
          </a:p>
          <a:p>
            <a:pPr>
              <a:buFont typeface="Wingdings" pitchFamily="2" charset="2"/>
              <a:buChar char="l"/>
              <a:defRPr/>
            </a:pPr>
            <a:r>
              <a:rPr lang="en-US" dirty="0">
                <a:ea typeface="+mn-ea"/>
              </a:rPr>
              <a:t>Text Analysis</a:t>
            </a:r>
          </a:p>
          <a:p>
            <a:pPr>
              <a:buFont typeface="Wingdings" pitchFamily="2" charset="2"/>
              <a:buChar char="l"/>
              <a:defRPr/>
            </a:pPr>
            <a:r>
              <a:rPr lang="en-US" dirty="0">
                <a:ea typeface="+mn-ea"/>
              </a:rPr>
              <a:t>Advanced Data Exploration</a:t>
            </a:r>
          </a:p>
          <a:p>
            <a:pPr>
              <a:buFont typeface="Wingdings" pitchFamily="2" charset="2"/>
              <a:buNone/>
              <a:defRPr/>
            </a:pPr>
            <a:endParaRPr lang="en-US" dirty="0">
              <a:ea typeface="+mn-ea"/>
            </a:endParaRPr>
          </a:p>
        </p:txBody>
      </p:sp>
      <p:sp>
        <p:nvSpPr>
          <p:cNvPr id="196613" name="AutoShape 5"/>
          <p:cNvSpPr>
            <a:spLocks noChangeArrowheads="1"/>
          </p:cNvSpPr>
          <p:nvPr/>
        </p:nvSpPr>
        <p:spPr bwMode="auto">
          <a:xfrm>
            <a:off x="4495800" y="1600200"/>
            <a:ext cx="4191000" cy="4525963"/>
          </a:xfrm>
          <a:prstGeom prst="roundRect">
            <a:avLst>
              <a:gd name="adj" fmla="val 16667"/>
            </a:avLst>
          </a:prstGeom>
          <a:noFill/>
          <a:ln w="9525">
            <a:noFill/>
            <a:round/>
            <a:headEnd/>
            <a:tailEnd/>
          </a:ln>
          <a:effectLst/>
        </p:spPr>
        <p:txBody>
          <a:bodyPr/>
          <a:lstStyle/>
          <a:p>
            <a:pPr marL="571500" indent="-571500" algn="l" eaLnBrk="1" hangingPunct="1">
              <a:lnSpc>
                <a:spcPct val="80000"/>
              </a:lnSpc>
              <a:spcBef>
                <a:spcPct val="30000"/>
              </a:spcBef>
              <a:buClr>
                <a:schemeClr val="tx2"/>
              </a:buClr>
              <a:buSzPct val="75000"/>
              <a:buFont typeface="Wingdings" charset="0"/>
              <a:buChar char="l"/>
            </a:pPr>
            <a:r>
              <a:rPr lang="en-US">
                <a:effectLst>
                  <a:outerShdw blurRad="38100" dist="38100" dir="2700000" algn="tl">
                    <a:srgbClr val="000000"/>
                  </a:outerShdw>
                </a:effectLst>
              </a:rPr>
              <a:t>Typical Business Questions</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What type of membership card should I offer?</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Which customers will respond to my mailing?</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Is this transaction fraudulent?</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Will I lose this customer?</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Will this product be defective?</a:t>
            </a:r>
          </a:p>
          <a:p>
            <a:pPr marL="571500" indent="-571500" algn="l" eaLnBrk="1" hangingPunct="1">
              <a:lnSpc>
                <a:spcPct val="80000"/>
              </a:lnSpc>
              <a:spcBef>
                <a:spcPct val="30000"/>
              </a:spcBef>
              <a:buClr>
                <a:schemeClr val="tx2"/>
              </a:buClr>
              <a:buSzPct val="75000"/>
              <a:buFont typeface="Wingdings" charset="0"/>
              <a:buChar char="l"/>
            </a:pPr>
            <a:r>
              <a:rPr lang="en-US">
                <a:effectLst>
                  <a:outerShdw blurRad="38100" dist="38100" dir="2700000" algn="tl">
                    <a:srgbClr val="000000"/>
                  </a:outerShdw>
                </a:effectLst>
              </a:rPr>
              <a:t>Algorithms</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Preferred</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Decision Trees</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Naïve Bayes</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Neural Nets</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Also Can</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Clustering</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Sequence Clustering</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Association Rules </a:t>
            </a:r>
          </a:p>
        </p:txBody>
      </p:sp>
    </p:spTree>
    <p:extLst>
      <p:ext uri="{BB962C8B-B14F-4D97-AF65-F5344CB8AC3E}">
        <p14:creationId xmlns:p14="http://schemas.microsoft.com/office/powerpoint/2010/main" val="3132527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Título"/>
          <p:cNvSpPr>
            <a:spLocks noGrp="1"/>
          </p:cNvSpPr>
          <p:nvPr>
            <p:ph type="title"/>
          </p:nvPr>
        </p:nvSpPr>
        <p:spPr>
          <a:xfrm>
            <a:off x="214313" y="428625"/>
            <a:ext cx="8218487" cy="490538"/>
          </a:xfrm>
        </p:spPr>
        <p:txBody>
          <a:bodyPr>
            <a:normAutofit fontScale="90000"/>
          </a:bodyPr>
          <a:lstStyle/>
          <a:p>
            <a:r>
              <a:rPr lang="es-ES_tradnl" smtClean="0"/>
              <a:t>Metodología de extracción de </a:t>
            </a:r>
            <a:br>
              <a:rPr lang="es-ES_tradnl" smtClean="0"/>
            </a:br>
            <a:r>
              <a:rPr lang="es-ES_tradnl" smtClean="0"/>
              <a:t>conocimiento KDD</a:t>
            </a:r>
          </a:p>
        </p:txBody>
      </p:sp>
      <p:sp>
        <p:nvSpPr>
          <p:cNvPr id="26627" name="2 Marcador de número de diapositiva"/>
          <p:cNvSpPr>
            <a:spLocks noGrp="1"/>
          </p:cNvSpPr>
          <p:nvPr>
            <p:ph type="sldNum" sz="quarter" idx="12"/>
          </p:nvPr>
        </p:nvSpPr>
        <p:spPr/>
        <p:txBody>
          <a:bodyPr>
            <a:normAutofit fontScale="85000" lnSpcReduction="20000"/>
          </a:bodyPr>
          <a:lstStyle/>
          <a:p>
            <a:pPr>
              <a:defRPr/>
            </a:pPr>
            <a:fld id="{C1CABA6C-D107-4A92-AC79-F7137DAF1329}" type="slidenum">
              <a:rPr lang="en-US" smtClean="0"/>
              <a:pPr>
                <a:defRPr/>
              </a:pPr>
              <a:t>3</a:t>
            </a:fld>
            <a:endParaRPr lang="en-US" smtClean="0"/>
          </a:p>
        </p:txBody>
      </p:sp>
      <p:pic>
        <p:nvPicPr>
          <p:cNvPr id="69636" name="Picture 2"/>
          <p:cNvPicPr>
            <a:picLocks noChangeAspect="1" noChangeArrowheads="1"/>
          </p:cNvPicPr>
          <p:nvPr/>
        </p:nvPicPr>
        <p:blipFill>
          <a:blip r:embed="rId2"/>
          <a:srcRect/>
          <a:stretch>
            <a:fillRect/>
          </a:stretch>
        </p:blipFill>
        <p:spPr bwMode="auto">
          <a:xfrm>
            <a:off x="4388096" y="2865958"/>
            <a:ext cx="4541622" cy="3492000"/>
          </a:xfrm>
          <a:prstGeom prst="rect">
            <a:avLst/>
          </a:prstGeom>
          <a:noFill/>
          <a:ln w="9525" algn="ctr">
            <a:noFill/>
            <a:miter lim="800000"/>
            <a:headEnd/>
            <a:tailEnd/>
          </a:ln>
        </p:spPr>
      </p:pic>
      <p:sp>
        <p:nvSpPr>
          <p:cNvPr id="69637" name="6 CuadroTexto"/>
          <p:cNvSpPr txBox="1">
            <a:spLocks noChangeArrowheads="1"/>
          </p:cNvSpPr>
          <p:nvPr/>
        </p:nvSpPr>
        <p:spPr bwMode="auto">
          <a:xfrm>
            <a:off x="642938" y="1714488"/>
            <a:ext cx="7500937" cy="923330"/>
          </a:xfrm>
          <a:prstGeom prst="rect">
            <a:avLst/>
          </a:prstGeom>
          <a:noFill/>
          <a:ln w="9525">
            <a:noFill/>
            <a:miter lim="800000"/>
            <a:headEnd/>
            <a:tailEnd/>
          </a:ln>
        </p:spPr>
        <p:txBody>
          <a:bodyPr wrap="square">
            <a:spAutoFit/>
          </a:bodyPr>
          <a:lstStyle/>
          <a:p>
            <a:pPr algn="just"/>
            <a:r>
              <a:rPr lang="es-ES_tradnl" dirty="0">
                <a:latin typeface="Calibri" pitchFamily="34" charset="0"/>
              </a:rPr>
              <a:t>KDD es el proceso no-trivial de identificar patrones previamente desconocidos, válidos, nuevos, potencialmente útiles y comprensibles dentro de los datos.</a:t>
            </a:r>
          </a:p>
          <a:p>
            <a:pPr algn="just"/>
            <a:endParaRPr lang="es-ES_tradnl" dirty="0"/>
          </a:p>
        </p:txBody>
      </p:sp>
      <p:graphicFrame>
        <p:nvGraphicFramePr>
          <p:cNvPr id="7" name="6 Diagrama"/>
          <p:cNvGraphicFramePr/>
          <p:nvPr/>
        </p:nvGraphicFramePr>
        <p:xfrm>
          <a:off x="857224" y="3000372"/>
          <a:ext cx="3667108" cy="27781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GEL rectangle blue to pur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638" y="1600200"/>
            <a:ext cx="4259262"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7635" name="Rectangle 3"/>
          <p:cNvSpPr>
            <a:spLocks noGrp="1" noChangeArrowheads="1"/>
          </p:cNvSpPr>
          <p:nvPr>
            <p:ph type="title"/>
          </p:nvPr>
        </p:nvSpPr>
        <p:spPr/>
        <p:txBody>
          <a:bodyPr/>
          <a:lstStyle/>
          <a:p>
            <a:r>
              <a:rPr lang="en-US">
                <a:latin typeface="Arial" charset="0"/>
              </a:rPr>
              <a:t>Data Mining Tasks</a:t>
            </a:r>
          </a:p>
        </p:txBody>
      </p:sp>
      <p:sp>
        <p:nvSpPr>
          <p:cNvPr id="197636" name="Rectangle 4"/>
          <p:cNvSpPr>
            <a:spLocks noGrp="1" noChangeArrowheads="1"/>
          </p:cNvSpPr>
          <p:nvPr>
            <p:ph idx="1"/>
          </p:nvPr>
        </p:nvSpPr>
        <p:spPr>
          <a:xfrm>
            <a:off x="381000" y="1718493"/>
            <a:ext cx="4130675" cy="2214563"/>
          </a:xfrm>
        </p:spPr>
        <p:txBody>
          <a:bodyPr>
            <a:normAutofit fontScale="62500" lnSpcReduction="20000"/>
          </a:bodyPr>
          <a:lstStyle/>
          <a:p>
            <a:pPr>
              <a:buFont typeface="Wingdings" pitchFamily="2" charset="2"/>
              <a:buChar char="l"/>
              <a:defRPr/>
            </a:pPr>
            <a:r>
              <a:rPr lang="en-US" dirty="0">
                <a:ea typeface="+mn-ea"/>
              </a:rPr>
              <a:t>Classification</a:t>
            </a:r>
          </a:p>
          <a:p>
            <a:pPr>
              <a:buFont typeface="Wingdings" pitchFamily="2" charset="2"/>
              <a:buChar char="l"/>
              <a:defRPr/>
            </a:pPr>
            <a:r>
              <a:rPr lang="en-US" b="0" dirty="0">
                <a:solidFill>
                  <a:schemeClr val="hlink"/>
                </a:solidFill>
                <a:ea typeface="+mn-ea"/>
              </a:rPr>
              <a:t>Regression</a:t>
            </a:r>
          </a:p>
          <a:p>
            <a:pPr>
              <a:buFont typeface="Wingdings" pitchFamily="2" charset="2"/>
              <a:buChar char="l"/>
              <a:defRPr/>
            </a:pPr>
            <a:r>
              <a:rPr lang="en-US" dirty="0">
                <a:ea typeface="+mn-ea"/>
              </a:rPr>
              <a:t>Segmentation</a:t>
            </a:r>
          </a:p>
          <a:p>
            <a:pPr>
              <a:buFont typeface="Wingdings" pitchFamily="2" charset="2"/>
              <a:buChar char="l"/>
              <a:defRPr/>
            </a:pPr>
            <a:r>
              <a:rPr lang="en-US" dirty="0">
                <a:ea typeface="+mn-ea"/>
              </a:rPr>
              <a:t>Association</a:t>
            </a:r>
          </a:p>
          <a:p>
            <a:pPr>
              <a:buFont typeface="Wingdings" pitchFamily="2" charset="2"/>
              <a:buChar char="l"/>
              <a:defRPr/>
            </a:pPr>
            <a:r>
              <a:rPr lang="en-US" dirty="0">
                <a:ea typeface="+mn-ea"/>
              </a:rPr>
              <a:t>Forecasting</a:t>
            </a:r>
          </a:p>
          <a:p>
            <a:pPr>
              <a:buFont typeface="Wingdings" pitchFamily="2" charset="2"/>
              <a:buChar char="l"/>
              <a:defRPr/>
            </a:pPr>
            <a:r>
              <a:rPr lang="en-US" dirty="0">
                <a:ea typeface="+mn-ea"/>
              </a:rPr>
              <a:t>Text Analysis</a:t>
            </a:r>
          </a:p>
          <a:p>
            <a:pPr>
              <a:buFont typeface="Wingdings" pitchFamily="2" charset="2"/>
              <a:buChar char="l"/>
              <a:defRPr/>
            </a:pPr>
            <a:r>
              <a:rPr lang="en-US" dirty="0">
                <a:ea typeface="+mn-ea"/>
              </a:rPr>
              <a:t>Advanced Data Exploration</a:t>
            </a:r>
          </a:p>
          <a:p>
            <a:pPr>
              <a:buFont typeface="Wingdings" pitchFamily="2" charset="2"/>
              <a:buNone/>
              <a:defRPr/>
            </a:pPr>
            <a:endParaRPr lang="en-US" dirty="0">
              <a:ea typeface="+mn-ea"/>
            </a:endParaRPr>
          </a:p>
        </p:txBody>
      </p:sp>
      <p:sp>
        <p:nvSpPr>
          <p:cNvPr id="197637" name="AutoShape 5"/>
          <p:cNvSpPr>
            <a:spLocks noChangeArrowheads="1"/>
          </p:cNvSpPr>
          <p:nvPr/>
        </p:nvSpPr>
        <p:spPr bwMode="auto">
          <a:xfrm>
            <a:off x="4495800" y="1600200"/>
            <a:ext cx="4191000" cy="4525963"/>
          </a:xfrm>
          <a:prstGeom prst="roundRect">
            <a:avLst>
              <a:gd name="adj" fmla="val 16667"/>
            </a:avLst>
          </a:prstGeom>
          <a:noFill/>
          <a:ln w="9525">
            <a:noFill/>
            <a:round/>
            <a:headEnd/>
            <a:tailEnd/>
          </a:ln>
          <a:effectLst/>
        </p:spPr>
        <p:txBody>
          <a:bodyPr/>
          <a:lstStyle/>
          <a:p>
            <a:pPr marL="571500" indent="-571500" algn="l" eaLnBrk="1" hangingPunct="1">
              <a:lnSpc>
                <a:spcPct val="80000"/>
              </a:lnSpc>
              <a:spcBef>
                <a:spcPct val="30000"/>
              </a:spcBef>
              <a:buClr>
                <a:schemeClr val="tx2"/>
              </a:buClr>
              <a:buSzPct val="75000"/>
              <a:buFont typeface="Wingdings" charset="0"/>
              <a:buChar char="l"/>
            </a:pPr>
            <a:r>
              <a:rPr lang="en-US">
                <a:effectLst>
                  <a:outerShdw blurRad="38100" dist="38100" dir="2700000" algn="tl">
                    <a:srgbClr val="000000"/>
                  </a:outerShdw>
                </a:effectLst>
              </a:rPr>
              <a:t>Typical Business Questions</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How much revenue will I get from this customer?</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How long will this asset be in service?</a:t>
            </a:r>
          </a:p>
          <a:p>
            <a:pPr marL="571500" indent="-571500" algn="l" eaLnBrk="1" hangingPunct="1">
              <a:lnSpc>
                <a:spcPct val="80000"/>
              </a:lnSpc>
              <a:spcBef>
                <a:spcPct val="30000"/>
              </a:spcBef>
              <a:buClr>
                <a:schemeClr val="tx2"/>
              </a:buClr>
              <a:buSzPct val="75000"/>
              <a:buFont typeface="Wingdings" charset="0"/>
              <a:buChar char="l"/>
            </a:pPr>
            <a:r>
              <a:rPr lang="en-US">
                <a:effectLst>
                  <a:outerShdw blurRad="38100" dist="38100" dir="2700000" algn="tl">
                    <a:srgbClr val="000000"/>
                  </a:outerShdw>
                </a:effectLst>
              </a:rPr>
              <a:t>Algorithms</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Preferred</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Decision Trees</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Neural Nets</a:t>
            </a:r>
          </a:p>
          <a:p>
            <a:pPr marL="1028700" lvl="1" indent="-455613" algn="l" eaLnBrk="1" hangingPunct="1">
              <a:lnSpc>
                <a:spcPct val="8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Also Can</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Clustering</a:t>
            </a:r>
          </a:p>
          <a:p>
            <a:pPr marL="1428750" lvl="2" indent="-398463" algn="l" eaLnBrk="1" hangingPunct="1">
              <a:lnSpc>
                <a:spcPct val="8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Sequence Clustering</a:t>
            </a:r>
          </a:p>
        </p:txBody>
      </p:sp>
    </p:spTree>
    <p:extLst>
      <p:ext uri="{BB962C8B-B14F-4D97-AF65-F5344CB8AC3E}">
        <p14:creationId xmlns:p14="http://schemas.microsoft.com/office/powerpoint/2010/main" val="929223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GEL rectangle blue to pur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638" y="1600200"/>
            <a:ext cx="4259262"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8659" name="Rectangle 3"/>
          <p:cNvSpPr>
            <a:spLocks noGrp="1" noChangeArrowheads="1"/>
          </p:cNvSpPr>
          <p:nvPr>
            <p:ph type="title"/>
          </p:nvPr>
        </p:nvSpPr>
        <p:spPr/>
        <p:txBody>
          <a:bodyPr/>
          <a:lstStyle/>
          <a:p>
            <a:r>
              <a:rPr lang="en-US">
                <a:latin typeface="Arial" charset="0"/>
              </a:rPr>
              <a:t>Data Mining Tasks</a:t>
            </a:r>
          </a:p>
        </p:txBody>
      </p:sp>
      <p:sp>
        <p:nvSpPr>
          <p:cNvPr id="198660" name="Rectangle 4"/>
          <p:cNvSpPr>
            <a:spLocks noGrp="1" noChangeArrowheads="1"/>
          </p:cNvSpPr>
          <p:nvPr>
            <p:ph idx="1"/>
          </p:nvPr>
        </p:nvSpPr>
        <p:spPr>
          <a:xfrm>
            <a:off x="381000" y="1718493"/>
            <a:ext cx="4130675" cy="2214563"/>
          </a:xfrm>
        </p:spPr>
        <p:txBody>
          <a:bodyPr>
            <a:normAutofit fontScale="62500" lnSpcReduction="20000"/>
          </a:bodyPr>
          <a:lstStyle/>
          <a:p>
            <a:pPr>
              <a:buFont typeface="Wingdings" pitchFamily="2" charset="2"/>
              <a:buChar char="l"/>
              <a:defRPr/>
            </a:pPr>
            <a:r>
              <a:rPr lang="en-US" dirty="0">
                <a:ea typeface="+mn-ea"/>
              </a:rPr>
              <a:t>Classification</a:t>
            </a:r>
          </a:p>
          <a:p>
            <a:pPr>
              <a:buFont typeface="Wingdings" pitchFamily="2" charset="2"/>
              <a:buChar char="l"/>
              <a:defRPr/>
            </a:pPr>
            <a:r>
              <a:rPr lang="en-US" dirty="0">
                <a:ea typeface="+mn-ea"/>
              </a:rPr>
              <a:t>Regression</a:t>
            </a:r>
          </a:p>
          <a:p>
            <a:pPr>
              <a:buFont typeface="Wingdings" pitchFamily="2" charset="2"/>
              <a:buChar char="l"/>
              <a:defRPr/>
            </a:pPr>
            <a:r>
              <a:rPr lang="en-US" b="0" dirty="0">
                <a:solidFill>
                  <a:schemeClr val="hlink"/>
                </a:solidFill>
                <a:ea typeface="+mn-ea"/>
              </a:rPr>
              <a:t>Segmentation</a:t>
            </a:r>
          </a:p>
          <a:p>
            <a:pPr>
              <a:buFont typeface="Wingdings" pitchFamily="2" charset="2"/>
              <a:buChar char="l"/>
              <a:defRPr/>
            </a:pPr>
            <a:r>
              <a:rPr lang="en-US" dirty="0">
                <a:ea typeface="+mn-ea"/>
              </a:rPr>
              <a:t>Association</a:t>
            </a:r>
          </a:p>
          <a:p>
            <a:pPr>
              <a:buFont typeface="Wingdings" pitchFamily="2" charset="2"/>
              <a:buChar char="l"/>
              <a:defRPr/>
            </a:pPr>
            <a:r>
              <a:rPr lang="en-US" dirty="0">
                <a:ea typeface="+mn-ea"/>
              </a:rPr>
              <a:t>Forecasting</a:t>
            </a:r>
          </a:p>
          <a:p>
            <a:pPr>
              <a:buFont typeface="Wingdings" pitchFamily="2" charset="2"/>
              <a:buChar char="l"/>
              <a:defRPr/>
            </a:pPr>
            <a:r>
              <a:rPr lang="en-US" dirty="0">
                <a:ea typeface="+mn-ea"/>
              </a:rPr>
              <a:t>Text Analysis</a:t>
            </a:r>
          </a:p>
          <a:p>
            <a:pPr>
              <a:buFont typeface="Wingdings" pitchFamily="2" charset="2"/>
              <a:buChar char="l"/>
              <a:defRPr/>
            </a:pPr>
            <a:r>
              <a:rPr lang="en-US" dirty="0">
                <a:ea typeface="+mn-ea"/>
              </a:rPr>
              <a:t>Advanced Data Exploration</a:t>
            </a:r>
          </a:p>
          <a:p>
            <a:pPr>
              <a:buFont typeface="Wingdings" pitchFamily="2" charset="2"/>
              <a:buNone/>
              <a:defRPr/>
            </a:pPr>
            <a:endParaRPr lang="en-US" dirty="0">
              <a:ea typeface="+mn-ea"/>
            </a:endParaRPr>
          </a:p>
        </p:txBody>
      </p:sp>
      <p:sp>
        <p:nvSpPr>
          <p:cNvPr id="198661" name="AutoShape 5"/>
          <p:cNvSpPr>
            <a:spLocks noChangeArrowheads="1"/>
          </p:cNvSpPr>
          <p:nvPr/>
        </p:nvSpPr>
        <p:spPr bwMode="auto">
          <a:xfrm>
            <a:off x="4495800" y="1600200"/>
            <a:ext cx="4191000" cy="4525963"/>
          </a:xfrm>
          <a:prstGeom prst="roundRect">
            <a:avLst>
              <a:gd name="adj" fmla="val 16667"/>
            </a:avLst>
          </a:prstGeom>
          <a:noFill/>
          <a:ln w="9525">
            <a:noFill/>
            <a:round/>
            <a:headEnd/>
            <a:tailEnd/>
          </a:ln>
          <a:effectLst/>
        </p:spPr>
        <p:txBody>
          <a:bodyPr/>
          <a:lstStyle/>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Typical Business Questions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Describe my customers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How can I differentiate my customers?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How can I organize my data in a manner that makes sense?</a:t>
            </a:r>
          </a:p>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Algorithms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Preferred</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Clustering</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Sequence Clustering</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Also Can</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Neural Nets</a:t>
            </a:r>
          </a:p>
        </p:txBody>
      </p:sp>
    </p:spTree>
    <p:extLst>
      <p:ext uri="{BB962C8B-B14F-4D97-AF65-F5344CB8AC3E}">
        <p14:creationId xmlns:p14="http://schemas.microsoft.com/office/powerpoint/2010/main" val="2272476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GEL rectangle blue to pur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638" y="1600200"/>
            <a:ext cx="4259262"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9683" name="Rectangle 3"/>
          <p:cNvSpPr>
            <a:spLocks noGrp="1" noChangeArrowheads="1"/>
          </p:cNvSpPr>
          <p:nvPr>
            <p:ph type="title"/>
          </p:nvPr>
        </p:nvSpPr>
        <p:spPr/>
        <p:txBody>
          <a:bodyPr/>
          <a:lstStyle/>
          <a:p>
            <a:r>
              <a:rPr lang="en-US">
                <a:latin typeface="Arial" charset="0"/>
              </a:rPr>
              <a:t>Data Mining Tasks</a:t>
            </a:r>
          </a:p>
        </p:txBody>
      </p:sp>
      <p:sp>
        <p:nvSpPr>
          <p:cNvPr id="199684" name="Rectangle 4"/>
          <p:cNvSpPr>
            <a:spLocks noGrp="1" noChangeArrowheads="1"/>
          </p:cNvSpPr>
          <p:nvPr>
            <p:ph idx="1"/>
          </p:nvPr>
        </p:nvSpPr>
        <p:spPr>
          <a:xfrm>
            <a:off x="381000" y="1718493"/>
            <a:ext cx="4130675" cy="2214563"/>
          </a:xfrm>
        </p:spPr>
        <p:txBody>
          <a:bodyPr>
            <a:normAutofit fontScale="62500" lnSpcReduction="20000"/>
          </a:bodyPr>
          <a:lstStyle/>
          <a:p>
            <a:pPr>
              <a:buFont typeface="Wingdings" pitchFamily="2" charset="2"/>
              <a:buChar char="l"/>
              <a:defRPr/>
            </a:pPr>
            <a:r>
              <a:rPr lang="en-US" dirty="0">
                <a:ea typeface="+mn-ea"/>
              </a:rPr>
              <a:t>Classification</a:t>
            </a:r>
          </a:p>
          <a:p>
            <a:pPr>
              <a:buFont typeface="Wingdings" pitchFamily="2" charset="2"/>
              <a:buChar char="l"/>
              <a:defRPr/>
            </a:pPr>
            <a:r>
              <a:rPr lang="en-US" dirty="0">
                <a:ea typeface="+mn-ea"/>
              </a:rPr>
              <a:t>Regression</a:t>
            </a:r>
          </a:p>
          <a:p>
            <a:pPr>
              <a:buFont typeface="Wingdings" pitchFamily="2" charset="2"/>
              <a:buChar char="l"/>
              <a:defRPr/>
            </a:pPr>
            <a:r>
              <a:rPr lang="en-US" dirty="0">
                <a:ea typeface="+mn-ea"/>
              </a:rPr>
              <a:t>Segmentation</a:t>
            </a:r>
          </a:p>
          <a:p>
            <a:pPr>
              <a:buFont typeface="Wingdings" pitchFamily="2" charset="2"/>
              <a:buChar char="l"/>
              <a:defRPr/>
            </a:pPr>
            <a:r>
              <a:rPr lang="en-US" b="0" dirty="0">
                <a:solidFill>
                  <a:schemeClr val="hlink"/>
                </a:solidFill>
                <a:ea typeface="+mn-ea"/>
              </a:rPr>
              <a:t>Association</a:t>
            </a:r>
          </a:p>
          <a:p>
            <a:pPr>
              <a:buFont typeface="Wingdings" pitchFamily="2" charset="2"/>
              <a:buChar char="l"/>
              <a:defRPr/>
            </a:pPr>
            <a:r>
              <a:rPr lang="en-US" dirty="0">
                <a:ea typeface="+mn-ea"/>
              </a:rPr>
              <a:t>Forecasting</a:t>
            </a:r>
          </a:p>
          <a:p>
            <a:pPr>
              <a:buFont typeface="Wingdings" pitchFamily="2" charset="2"/>
              <a:buChar char="l"/>
              <a:defRPr/>
            </a:pPr>
            <a:r>
              <a:rPr lang="en-US" dirty="0">
                <a:ea typeface="+mn-ea"/>
              </a:rPr>
              <a:t>Text Analysis</a:t>
            </a:r>
          </a:p>
          <a:p>
            <a:pPr>
              <a:buFont typeface="Wingdings" pitchFamily="2" charset="2"/>
              <a:buChar char="l"/>
              <a:defRPr/>
            </a:pPr>
            <a:r>
              <a:rPr lang="en-US" dirty="0">
                <a:ea typeface="+mn-ea"/>
              </a:rPr>
              <a:t>Advanced Data Exploration</a:t>
            </a:r>
          </a:p>
          <a:p>
            <a:pPr>
              <a:buFont typeface="Wingdings" pitchFamily="2" charset="2"/>
              <a:buNone/>
              <a:defRPr/>
            </a:pPr>
            <a:endParaRPr lang="en-US" dirty="0">
              <a:ea typeface="+mn-ea"/>
            </a:endParaRPr>
          </a:p>
        </p:txBody>
      </p:sp>
      <p:sp>
        <p:nvSpPr>
          <p:cNvPr id="199685" name="AutoShape 5"/>
          <p:cNvSpPr>
            <a:spLocks noChangeArrowheads="1"/>
          </p:cNvSpPr>
          <p:nvPr/>
        </p:nvSpPr>
        <p:spPr bwMode="auto">
          <a:xfrm>
            <a:off x="4495800" y="1600200"/>
            <a:ext cx="4191000" cy="4525963"/>
          </a:xfrm>
          <a:prstGeom prst="roundRect">
            <a:avLst>
              <a:gd name="adj" fmla="val 16667"/>
            </a:avLst>
          </a:prstGeom>
          <a:noFill/>
          <a:ln w="9525">
            <a:noFill/>
            <a:round/>
            <a:headEnd/>
            <a:tailEnd/>
          </a:ln>
          <a:effectLst/>
        </p:spPr>
        <p:txBody>
          <a:bodyPr/>
          <a:lstStyle/>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Typical Business Questions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Market Basket Analysis/Cross Sales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What items are bought together?</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What products should I recommend to my customers?</a:t>
            </a:r>
          </a:p>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Algorithms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Preferred</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Association Rules</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Decision Trees (small catalogs)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Also Can</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Clustering, Sequence Clustering, Naïve Bayes, Neural Nets</a:t>
            </a:r>
          </a:p>
        </p:txBody>
      </p:sp>
    </p:spTree>
    <p:extLst>
      <p:ext uri="{BB962C8B-B14F-4D97-AF65-F5344CB8AC3E}">
        <p14:creationId xmlns:p14="http://schemas.microsoft.com/office/powerpoint/2010/main" val="12412449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GEL rectangle blue to pur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638" y="1600200"/>
            <a:ext cx="4259262"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0707" name="Rectangle 3"/>
          <p:cNvSpPr>
            <a:spLocks noGrp="1" noChangeArrowheads="1"/>
          </p:cNvSpPr>
          <p:nvPr>
            <p:ph type="title"/>
          </p:nvPr>
        </p:nvSpPr>
        <p:spPr/>
        <p:txBody>
          <a:bodyPr/>
          <a:lstStyle/>
          <a:p>
            <a:r>
              <a:rPr lang="en-US">
                <a:latin typeface="Arial" charset="0"/>
              </a:rPr>
              <a:t>Data Mining Tasks</a:t>
            </a:r>
          </a:p>
        </p:txBody>
      </p:sp>
      <p:sp>
        <p:nvSpPr>
          <p:cNvPr id="200708" name="Rectangle 4"/>
          <p:cNvSpPr>
            <a:spLocks noGrp="1" noChangeArrowheads="1"/>
          </p:cNvSpPr>
          <p:nvPr>
            <p:ph idx="1"/>
          </p:nvPr>
        </p:nvSpPr>
        <p:spPr>
          <a:xfrm>
            <a:off x="381000" y="1718493"/>
            <a:ext cx="4130675" cy="2214563"/>
          </a:xfrm>
        </p:spPr>
        <p:txBody>
          <a:bodyPr>
            <a:normAutofit fontScale="62500" lnSpcReduction="20000"/>
          </a:bodyPr>
          <a:lstStyle/>
          <a:p>
            <a:pPr>
              <a:buFont typeface="Wingdings" pitchFamily="2" charset="2"/>
              <a:buChar char="l"/>
              <a:defRPr/>
            </a:pPr>
            <a:r>
              <a:rPr lang="en-US" dirty="0">
                <a:ea typeface="+mn-ea"/>
              </a:rPr>
              <a:t>Classification</a:t>
            </a:r>
          </a:p>
          <a:p>
            <a:pPr>
              <a:buFont typeface="Wingdings" pitchFamily="2" charset="2"/>
              <a:buChar char="l"/>
              <a:defRPr/>
            </a:pPr>
            <a:r>
              <a:rPr lang="en-US" dirty="0">
                <a:ea typeface="+mn-ea"/>
              </a:rPr>
              <a:t>Regression</a:t>
            </a:r>
          </a:p>
          <a:p>
            <a:pPr>
              <a:buFont typeface="Wingdings" pitchFamily="2" charset="2"/>
              <a:buChar char="l"/>
              <a:defRPr/>
            </a:pPr>
            <a:r>
              <a:rPr lang="en-US" dirty="0">
                <a:ea typeface="+mn-ea"/>
              </a:rPr>
              <a:t>Segmentation</a:t>
            </a:r>
          </a:p>
          <a:p>
            <a:pPr>
              <a:buFont typeface="Wingdings" pitchFamily="2" charset="2"/>
              <a:buChar char="l"/>
              <a:defRPr/>
            </a:pPr>
            <a:r>
              <a:rPr lang="en-US" dirty="0">
                <a:ea typeface="+mn-ea"/>
              </a:rPr>
              <a:t>Association</a:t>
            </a:r>
          </a:p>
          <a:p>
            <a:pPr>
              <a:buFont typeface="Wingdings" pitchFamily="2" charset="2"/>
              <a:buChar char="l"/>
              <a:defRPr/>
            </a:pPr>
            <a:r>
              <a:rPr lang="en-US" b="0" dirty="0">
                <a:solidFill>
                  <a:schemeClr val="hlink"/>
                </a:solidFill>
                <a:ea typeface="+mn-ea"/>
              </a:rPr>
              <a:t>Forecasting</a:t>
            </a:r>
          </a:p>
          <a:p>
            <a:pPr>
              <a:buFont typeface="Wingdings" pitchFamily="2" charset="2"/>
              <a:buChar char="l"/>
              <a:defRPr/>
            </a:pPr>
            <a:r>
              <a:rPr lang="en-US" dirty="0">
                <a:ea typeface="+mn-ea"/>
              </a:rPr>
              <a:t>Text Analysis</a:t>
            </a:r>
          </a:p>
          <a:p>
            <a:pPr>
              <a:buFont typeface="Wingdings" pitchFamily="2" charset="2"/>
              <a:buChar char="l"/>
              <a:defRPr/>
            </a:pPr>
            <a:r>
              <a:rPr lang="en-US" dirty="0">
                <a:ea typeface="+mn-ea"/>
              </a:rPr>
              <a:t>Advanced Data Exploration</a:t>
            </a:r>
          </a:p>
          <a:p>
            <a:pPr>
              <a:buFont typeface="Wingdings" pitchFamily="2" charset="2"/>
              <a:buNone/>
              <a:defRPr/>
            </a:pPr>
            <a:endParaRPr lang="en-US" dirty="0">
              <a:ea typeface="+mn-ea"/>
            </a:endParaRPr>
          </a:p>
        </p:txBody>
      </p:sp>
      <p:sp>
        <p:nvSpPr>
          <p:cNvPr id="200709" name="AutoShape 5"/>
          <p:cNvSpPr>
            <a:spLocks noChangeArrowheads="1"/>
          </p:cNvSpPr>
          <p:nvPr/>
        </p:nvSpPr>
        <p:spPr bwMode="auto">
          <a:xfrm>
            <a:off x="4495800" y="1600200"/>
            <a:ext cx="4191000" cy="4525963"/>
          </a:xfrm>
          <a:prstGeom prst="roundRect">
            <a:avLst>
              <a:gd name="adj" fmla="val 16667"/>
            </a:avLst>
          </a:prstGeom>
          <a:noFill/>
          <a:ln w="9525">
            <a:noFill/>
            <a:round/>
            <a:headEnd/>
            <a:tailEnd/>
          </a:ln>
          <a:effectLst/>
        </p:spPr>
        <p:txBody>
          <a:bodyPr/>
          <a:lstStyle/>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Typical Business Questions</a:t>
            </a:r>
            <a:endParaRPr lang="en-US" sz="1800">
              <a:effectLst>
                <a:outerShdw blurRad="38100" dist="38100" dir="2700000" algn="tl">
                  <a:srgbClr val="000000"/>
                </a:outerShdw>
              </a:effectLst>
            </a:endParaRPr>
          </a:p>
          <a:p>
            <a:pPr marL="1028700" lvl="1" indent="-455613" algn="l" eaLnBrk="1" hangingPunct="1">
              <a:lnSpc>
                <a:spcPct val="90000"/>
              </a:lnSpc>
              <a:spcBef>
                <a:spcPct val="30000"/>
              </a:spcBef>
              <a:buClr>
                <a:schemeClr val="tx2"/>
              </a:buClr>
              <a:buSzPct val="75000"/>
              <a:buFont typeface="Wingdings" charset="0"/>
              <a:buChar char="Ø"/>
            </a:pPr>
            <a:r>
              <a:rPr lang="en-US">
                <a:effectLst>
                  <a:outerShdw blurRad="38100" dist="38100" dir="2700000" algn="tl">
                    <a:srgbClr val="000000"/>
                  </a:outerShdw>
                </a:effectLst>
              </a:rPr>
              <a:t>What are projected revenues for all products?</a:t>
            </a:r>
          </a:p>
          <a:p>
            <a:pPr marL="1028700" lvl="1" indent="-455613" algn="l" eaLnBrk="1" hangingPunct="1">
              <a:lnSpc>
                <a:spcPct val="90000"/>
              </a:lnSpc>
              <a:spcBef>
                <a:spcPct val="30000"/>
              </a:spcBef>
              <a:buClr>
                <a:schemeClr val="tx2"/>
              </a:buClr>
              <a:buSzPct val="75000"/>
              <a:buFont typeface="Wingdings" charset="0"/>
              <a:buChar char="Ø"/>
            </a:pPr>
            <a:r>
              <a:rPr lang="en-US">
                <a:effectLst>
                  <a:outerShdw blurRad="38100" dist="38100" dir="2700000" algn="tl">
                    <a:srgbClr val="000000"/>
                  </a:outerShdw>
                </a:effectLst>
              </a:rPr>
              <a:t>What are inventory levels next month?</a:t>
            </a:r>
          </a:p>
          <a:p>
            <a:pPr marL="571500" indent="-571500" algn="l" eaLnBrk="1" hangingPunct="1">
              <a:lnSpc>
                <a:spcPct val="90000"/>
              </a:lnSpc>
              <a:spcBef>
                <a:spcPct val="30000"/>
              </a:spcBef>
              <a:buClr>
                <a:schemeClr val="tx2"/>
              </a:buClr>
              <a:buSzPct val="75000"/>
              <a:buFont typeface="Wingdings" charset="0"/>
              <a:buChar char="l"/>
            </a:pPr>
            <a:r>
              <a:rPr lang="en-US" sz="1800">
                <a:effectLst>
                  <a:outerShdw blurRad="38100" dist="38100" dir="2700000" algn="tl">
                    <a:srgbClr val="000000"/>
                  </a:outerShdw>
                </a:effectLst>
              </a:rPr>
              <a:t>Algorithms</a:t>
            </a:r>
          </a:p>
          <a:p>
            <a:pPr marL="1028700" lvl="1" indent="-455613" algn="l" eaLnBrk="1" hangingPunct="1">
              <a:lnSpc>
                <a:spcPct val="90000"/>
              </a:lnSpc>
              <a:spcBef>
                <a:spcPct val="30000"/>
              </a:spcBef>
              <a:buClr>
                <a:schemeClr val="tx2"/>
              </a:buClr>
              <a:buSzPct val="75000"/>
              <a:buFont typeface="Wingdings" charset="0"/>
              <a:buChar char="Ø"/>
            </a:pPr>
            <a:r>
              <a:rPr lang="en-US">
                <a:effectLst>
                  <a:outerShdw blurRad="38100" dist="38100" dir="2700000" algn="tl">
                    <a:srgbClr val="000000"/>
                  </a:outerShdw>
                </a:effectLst>
              </a:rPr>
              <a:t>Time Series</a:t>
            </a:r>
          </a:p>
        </p:txBody>
      </p:sp>
    </p:spTree>
    <p:extLst>
      <p:ext uri="{BB962C8B-B14F-4D97-AF65-F5344CB8AC3E}">
        <p14:creationId xmlns:p14="http://schemas.microsoft.com/office/powerpoint/2010/main" val="2720449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GEL rectangle blue to pur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638" y="1600200"/>
            <a:ext cx="4259262"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1731" name="Rectangle 3"/>
          <p:cNvSpPr>
            <a:spLocks noGrp="1" noChangeArrowheads="1"/>
          </p:cNvSpPr>
          <p:nvPr>
            <p:ph type="title"/>
          </p:nvPr>
        </p:nvSpPr>
        <p:spPr/>
        <p:txBody>
          <a:bodyPr/>
          <a:lstStyle/>
          <a:p>
            <a:r>
              <a:rPr lang="en-US">
                <a:latin typeface="Arial" charset="0"/>
              </a:rPr>
              <a:t>Data Mining Tasks</a:t>
            </a:r>
          </a:p>
        </p:txBody>
      </p:sp>
      <p:sp>
        <p:nvSpPr>
          <p:cNvPr id="201732" name="Rectangle 4"/>
          <p:cNvSpPr>
            <a:spLocks noGrp="1" noChangeArrowheads="1"/>
          </p:cNvSpPr>
          <p:nvPr>
            <p:ph idx="1"/>
          </p:nvPr>
        </p:nvSpPr>
        <p:spPr>
          <a:xfrm>
            <a:off x="381000" y="1718493"/>
            <a:ext cx="4130675" cy="2214563"/>
          </a:xfrm>
        </p:spPr>
        <p:txBody>
          <a:bodyPr>
            <a:normAutofit fontScale="62500" lnSpcReduction="20000"/>
          </a:bodyPr>
          <a:lstStyle/>
          <a:p>
            <a:pPr>
              <a:buFont typeface="Wingdings" pitchFamily="2" charset="2"/>
              <a:buChar char="l"/>
              <a:defRPr/>
            </a:pPr>
            <a:r>
              <a:rPr lang="en-US" dirty="0">
                <a:ea typeface="+mn-ea"/>
              </a:rPr>
              <a:t>Classification</a:t>
            </a:r>
          </a:p>
          <a:p>
            <a:pPr>
              <a:buFont typeface="Wingdings" pitchFamily="2" charset="2"/>
              <a:buChar char="l"/>
              <a:defRPr/>
            </a:pPr>
            <a:r>
              <a:rPr lang="en-US" dirty="0">
                <a:ea typeface="+mn-ea"/>
              </a:rPr>
              <a:t>Regression</a:t>
            </a:r>
          </a:p>
          <a:p>
            <a:pPr>
              <a:buFont typeface="Wingdings" pitchFamily="2" charset="2"/>
              <a:buChar char="l"/>
              <a:defRPr/>
            </a:pPr>
            <a:r>
              <a:rPr lang="en-US" dirty="0">
                <a:ea typeface="+mn-ea"/>
              </a:rPr>
              <a:t>Segmentation</a:t>
            </a:r>
          </a:p>
          <a:p>
            <a:pPr>
              <a:buFont typeface="Wingdings" pitchFamily="2" charset="2"/>
              <a:buChar char="l"/>
              <a:defRPr/>
            </a:pPr>
            <a:r>
              <a:rPr lang="en-US" dirty="0">
                <a:ea typeface="+mn-ea"/>
              </a:rPr>
              <a:t>Association</a:t>
            </a:r>
          </a:p>
          <a:p>
            <a:pPr>
              <a:buFont typeface="Wingdings" pitchFamily="2" charset="2"/>
              <a:buChar char="l"/>
              <a:defRPr/>
            </a:pPr>
            <a:r>
              <a:rPr lang="en-US" dirty="0">
                <a:ea typeface="+mn-ea"/>
              </a:rPr>
              <a:t>Forecasting</a:t>
            </a:r>
          </a:p>
          <a:p>
            <a:pPr>
              <a:buFont typeface="Wingdings" pitchFamily="2" charset="2"/>
              <a:buChar char="l"/>
              <a:defRPr/>
            </a:pPr>
            <a:r>
              <a:rPr lang="en-US" b="0" dirty="0">
                <a:solidFill>
                  <a:schemeClr val="hlink"/>
                </a:solidFill>
                <a:ea typeface="+mn-ea"/>
              </a:rPr>
              <a:t>Text Analysis</a:t>
            </a:r>
          </a:p>
          <a:p>
            <a:pPr>
              <a:buFont typeface="Wingdings" pitchFamily="2" charset="2"/>
              <a:buChar char="l"/>
              <a:defRPr/>
            </a:pPr>
            <a:r>
              <a:rPr lang="en-US" dirty="0">
                <a:ea typeface="+mn-ea"/>
              </a:rPr>
              <a:t>Advanced Data Exploration</a:t>
            </a:r>
          </a:p>
          <a:p>
            <a:pPr>
              <a:buFont typeface="Wingdings" pitchFamily="2" charset="2"/>
              <a:buNone/>
              <a:defRPr/>
            </a:pPr>
            <a:endParaRPr lang="en-US" dirty="0">
              <a:ea typeface="+mn-ea"/>
            </a:endParaRPr>
          </a:p>
        </p:txBody>
      </p:sp>
      <p:sp>
        <p:nvSpPr>
          <p:cNvPr id="201733" name="AutoShape 5"/>
          <p:cNvSpPr>
            <a:spLocks noChangeArrowheads="1"/>
          </p:cNvSpPr>
          <p:nvPr/>
        </p:nvSpPr>
        <p:spPr bwMode="auto">
          <a:xfrm>
            <a:off x="4495800" y="1600200"/>
            <a:ext cx="4191000" cy="4525963"/>
          </a:xfrm>
          <a:prstGeom prst="roundRect">
            <a:avLst>
              <a:gd name="adj" fmla="val 16667"/>
            </a:avLst>
          </a:prstGeom>
          <a:noFill/>
          <a:ln w="9525">
            <a:noFill/>
            <a:round/>
            <a:headEnd/>
            <a:tailEnd/>
          </a:ln>
          <a:effectLst/>
        </p:spPr>
        <p:txBody>
          <a:bodyPr/>
          <a:lstStyle/>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Analysis of unstructured data</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Key term and key phrase extraction</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Conversion to structured data</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Feed into other algorithms</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Classification</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Segmentation</a:t>
            </a:r>
          </a:p>
          <a:p>
            <a:pPr marL="1428750" lvl="2" indent="-398463" algn="l" eaLnBrk="1" hangingPunct="1">
              <a:lnSpc>
                <a:spcPct val="90000"/>
              </a:lnSpc>
              <a:spcBef>
                <a:spcPct val="30000"/>
              </a:spcBef>
              <a:buClr>
                <a:schemeClr val="tx2"/>
              </a:buClr>
              <a:buSzPct val="75000"/>
              <a:buFont typeface="Wingdings" charset="0"/>
              <a:buChar char="§"/>
            </a:pPr>
            <a:r>
              <a:rPr lang="en-US" sz="1200">
                <a:effectLst>
                  <a:outerShdw blurRad="38100" dist="38100" dir="2700000" algn="tl">
                    <a:srgbClr val="000000"/>
                  </a:outerShdw>
                </a:effectLst>
              </a:rPr>
              <a:t>Association</a:t>
            </a:r>
          </a:p>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Typical Business Questions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How do I handle call center data?</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How can I classify mail?</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What can I do with web feedback? </a:t>
            </a:r>
          </a:p>
        </p:txBody>
      </p:sp>
    </p:spTree>
    <p:extLst>
      <p:ext uri="{BB962C8B-B14F-4D97-AF65-F5344CB8AC3E}">
        <p14:creationId xmlns:p14="http://schemas.microsoft.com/office/powerpoint/2010/main" val="3367470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GEL rectangle blue to purp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5638" y="1600200"/>
            <a:ext cx="4259262" cy="467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2755" name="Rectangle 3"/>
          <p:cNvSpPr>
            <a:spLocks noGrp="1" noChangeArrowheads="1"/>
          </p:cNvSpPr>
          <p:nvPr>
            <p:ph type="title"/>
          </p:nvPr>
        </p:nvSpPr>
        <p:spPr/>
        <p:txBody>
          <a:bodyPr/>
          <a:lstStyle/>
          <a:p>
            <a:r>
              <a:rPr lang="en-US">
                <a:latin typeface="Arial" charset="0"/>
              </a:rPr>
              <a:t>Data Mining Tasks</a:t>
            </a:r>
          </a:p>
        </p:txBody>
      </p:sp>
      <p:sp>
        <p:nvSpPr>
          <p:cNvPr id="202756" name="Rectangle 4"/>
          <p:cNvSpPr>
            <a:spLocks noGrp="1" noChangeArrowheads="1"/>
          </p:cNvSpPr>
          <p:nvPr>
            <p:ph idx="1"/>
          </p:nvPr>
        </p:nvSpPr>
        <p:spPr>
          <a:xfrm>
            <a:off x="381000" y="1718493"/>
            <a:ext cx="4130675" cy="2214563"/>
          </a:xfrm>
        </p:spPr>
        <p:txBody>
          <a:bodyPr>
            <a:normAutofit fontScale="62500" lnSpcReduction="20000"/>
          </a:bodyPr>
          <a:lstStyle/>
          <a:p>
            <a:pPr>
              <a:buFont typeface="Wingdings" pitchFamily="2" charset="2"/>
              <a:buChar char="l"/>
              <a:defRPr/>
            </a:pPr>
            <a:r>
              <a:rPr lang="en-US" dirty="0">
                <a:ea typeface="+mn-ea"/>
              </a:rPr>
              <a:t>Classification</a:t>
            </a:r>
          </a:p>
          <a:p>
            <a:pPr>
              <a:buFont typeface="Wingdings" pitchFamily="2" charset="2"/>
              <a:buChar char="l"/>
              <a:defRPr/>
            </a:pPr>
            <a:r>
              <a:rPr lang="en-US" dirty="0">
                <a:ea typeface="+mn-ea"/>
              </a:rPr>
              <a:t>Regression</a:t>
            </a:r>
          </a:p>
          <a:p>
            <a:pPr>
              <a:buFont typeface="Wingdings" pitchFamily="2" charset="2"/>
              <a:buChar char="l"/>
              <a:defRPr/>
            </a:pPr>
            <a:r>
              <a:rPr lang="en-US" dirty="0">
                <a:ea typeface="+mn-ea"/>
              </a:rPr>
              <a:t>Segmentation</a:t>
            </a:r>
          </a:p>
          <a:p>
            <a:pPr>
              <a:buFont typeface="Wingdings" pitchFamily="2" charset="2"/>
              <a:buChar char="l"/>
              <a:defRPr/>
            </a:pPr>
            <a:r>
              <a:rPr lang="en-US" dirty="0">
                <a:ea typeface="+mn-ea"/>
              </a:rPr>
              <a:t>Association</a:t>
            </a:r>
          </a:p>
          <a:p>
            <a:pPr>
              <a:buFont typeface="Wingdings" pitchFamily="2" charset="2"/>
              <a:buChar char="l"/>
              <a:defRPr/>
            </a:pPr>
            <a:r>
              <a:rPr lang="en-US" dirty="0">
                <a:ea typeface="+mn-ea"/>
              </a:rPr>
              <a:t>Forecasting</a:t>
            </a:r>
          </a:p>
          <a:p>
            <a:pPr>
              <a:buFont typeface="Wingdings" pitchFamily="2" charset="2"/>
              <a:buChar char="l"/>
              <a:defRPr/>
            </a:pPr>
            <a:r>
              <a:rPr lang="en-US" dirty="0">
                <a:ea typeface="+mn-ea"/>
              </a:rPr>
              <a:t>Text Analysis</a:t>
            </a:r>
          </a:p>
          <a:p>
            <a:pPr>
              <a:buFont typeface="Wingdings" pitchFamily="2" charset="2"/>
              <a:buChar char="l"/>
              <a:defRPr/>
            </a:pPr>
            <a:r>
              <a:rPr lang="en-US" b="0" dirty="0">
                <a:solidFill>
                  <a:schemeClr val="hlink"/>
                </a:solidFill>
                <a:ea typeface="+mn-ea"/>
              </a:rPr>
              <a:t>Advanced Data Exploration</a:t>
            </a:r>
          </a:p>
          <a:p>
            <a:pPr>
              <a:buFont typeface="Wingdings" pitchFamily="2" charset="2"/>
              <a:buNone/>
              <a:defRPr/>
            </a:pPr>
            <a:endParaRPr lang="en-US" dirty="0">
              <a:ea typeface="+mn-ea"/>
            </a:endParaRPr>
          </a:p>
        </p:txBody>
      </p:sp>
      <p:sp>
        <p:nvSpPr>
          <p:cNvPr id="202757" name="AutoShape 5"/>
          <p:cNvSpPr>
            <a:spLocks noChangeArrowheads="1"/>
          </p:cNvSpPr>
          <p:nvPr/>
        </p:nvSpPr>
        <p:spPr bwMode="auto">
          <a:xfrm>
            <a:off x="4495800" y="1600200"/>
            <a:ext cx="4191000" cy="4525963"/>
          </a:xfrm>
          <a:prstGeom prst="roundRect">
            <a:avLst>
              <a:gd name="adj" fmla="val 16667"/>
            </a:avLst>
          </a:prstGeom>
          <a:noFill/>
          <a:ln w="9525">
            <a:noFill/>
            <a:round/>
            <a:headEnd/>
            <a:tailEnd/>
          </a:ln>
          <a:effectLst/>
        </p:spPr>
        <p:txBody>
          <a:bodyPr/>
          <a:lstStyle/>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Learning more about your data through visualizations</a:t>
            </a:r>
          </a:p>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Typical Business Questions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Why do people churn?</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What are the relationships between products?</a:t>
            </a:r>
          </a:p>
          <a:p>
            <a:pPr marL="1028700" lvl="1" indent="-455613" algn="l" eaLnBrk="1" hangingPunct="1">
              <a:lnSpc>
                <a:spcPct val="90000"/>
              </a:lnSpc>
              <a:spcBef>
                <a:spcPct val="30000"/>
              </a:spcBef>
              <a:buClr>
                <a:schemeClr val="tx2"/>
              </a:buClr>
              <a:buSzPct val="75000"/>
              <a:buFont typeface="Wingdings" charset="0"/>
              <a:buChar char="Ø"/>
            </a:pPr>
            <a:r>
              <a:rPr lang="en-US" sz="1400">
                <a:effectLst>
                  <a:outerShdw blurRad="38100" dist="38100" dir="2700000" algn="tl">
                    <a:srgbClr val="000000"/>
                  </a:outerShdw>
                </a:effectLst>
              </a:rPr>
              <a:t>What are the differences between high profit and low profit customers?</a:t>
            </a:r>
          </a:p>
          <a:p>
            <a:pPr marL="571500" indent="-571500" algn="l" eaLnBrk="1" hangingPunct="1">
              <a:lnSpc>
                <a:spcPct val="90000"/>
              </a:lnSpc>
              <a:spcBef>
                <a:spcPct val="30000"/>
              </a:spcBef>
              <a:buClr>
                <a:schemeClr val="tx2"/>
              </a:buClr>
              <a:buSzPct val="75000"/>
              <a:buFont typeface="Wingdings" charset="0"/>
              <a:buChar char="l"/>
            </a:pPr>
            <a:r>
              <a:rPr lang="en-US">
                <a:effectLst>
                  <a:outerShdw blurRad="38100" dist="38100" dir="2700000" algn="tl">
                    <a:srgbClr val="000000"/>
                  </a:outerShdw>
                </a:effectLst>
              </a:rPr>
              <a:t>All algorithms</a:t>
            </a:r>
          </a:p>
        </p:txBody>
      </p:sp>
    </p:spTree>
    <p:extLst>
      <p:ext uri="{BB962C8B-B14F-4D97-AF65-F5344CB8AC3E}">
        <p14:creationId xmlns:p14="http://schemas.microsoft.com/office/powerpoint/2010/main" val="2558746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Rectangle 4"/>
          <p:cNvSpPr>
            <a:spLocks noGrp="1" noChangeArrowheads="1"/>
          </p:cNvSpPr>
          <p:nvPr>
            <p:ph type="title"/>
          </p:nvPr>
        </p:nvSpPr>
        <p:spPr>
          <a:xfrm>
            <a:off x="1066800" y="200025"/>
            <a:ext cx="6934200" cy="585788"/>
          </a:xfrm>
        </p:spPr>
        <p:txBody>
          <a:bodyPr anchor="ctr">
            <a:normAutofit fontScale="90000"/>
          </a:bodyPr>
          <a:lstStyle/>
          <a:p>
            <a:pPr eaLnBrk="1" hangingPunct="1">
              <a:defRPr/>
            </a:pPr>
            <a:r>
              <a:rPr lang="es-CL" sz="3600" smtClean="0">
                <a:ea typeface="+mj-ea"/>
              </a:rPr>
              <a:t>Matriz de algoritmos</a:t>
            </a:r>
            <a:endParaRPr lang="en-US" sz="3600" smtClean="0">
              <a:ea typeface="+mj-ea"/>
            </a:endParaRPr>
          </a:p>
        </p:txBody>
      </p:sp>
      <p:sp>
        <p:nvSpPr>
          <p:cNvPr id="120837" name="Rectangle 5"/>
          <p:cNvSpPr>
            <a:spLocks noChangeArrowheads="1"/>
          </p:cNvSpPr>
          <p:nvPr/>
        </p:nvSpPr>
        <p:spPr bwMode="auto">
          <a:xfrm>
            <a:off x="7977188" y="6276975"/>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38" name="Rectangle 6"/>
          <p:cNvSpPr>
            <a:spLocks noChangeArrowheads="1"/>
          </p:cNvSpPr>
          <p:nvPr/>
        </p:nvSpPr>
        <p:spPr bwMode="auto">
          <a:xfrm>
            <a:off x="6934200" y="6276975"/>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39" name="Rectangle 7"/>
          <p:cNvSpPr>
            <a:spLocks noChangeArrowheads="1"/>
          </p:cNvSpPr>
          <p:nvPr/>
        </p:nvSpPr>
        <p:spPr bwMode="auto">
          <a:xfrm>
            <a:off x="5891213" y="6276975"/>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0" name="Rectangle 8"/>
          <p:cNvSpPr>
            <a:spLocks noChangeArrowheads="1"/>
          </p:cNvSpPr>
          <p:nvPr/>
        </p:nvSpPr>
        <p:spPr bwMode="auto">
          <a:xfrm>
            <a:off x="4848225" y="6276975"/>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1" name="Rectangle 9"/>
          <p:cNvSpPr>
            <a:spLocks noChangeArrowheads="1"/>
          </p:cNvSpPr>
          <p:nvPr/>
        </p:nvSpPr>
        <p:spPr bwMode="auto">
          <a:xfrm>
            <a:off x="3805238" y="6276975"/>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2" name="Rectangle 10"/>
          <p:cNvSpPr>
            <a:spLocks noChangeArrowheads="1"/>
          </p:cNvSpPr>
          <p:nvPr/>
        </p:nvSpPr>
        <p:spPr bwMode="auto">
          <a:xfrm>
            <a:off x="2762250" y="6276975"/>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3" name="Rectangle 11"/>
          <p:cNvSpPr>
            <a:spLocks noChangeArrowheads="1"/>
          </p:cNvSpPr>
          <p:nvPr/>
        </p:nvSpPr>
        <p:spPr bwMode="auto">
          <a:xfrm>
            <a:off x="1719263" y="6276975"/>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4" name="Rectangle 12"/>
          <p:cNvSpPr>
            <a:spLocks noChangeArrowheads="1"/>
          </p:cNvSpPr>
          <p:nvPr/>
        </p:nvSpPr>
        <p:spPr bwMode="auto">
          <a:xfrm>
            <a:off x="142875" y="6276975"/>
            <a:ext cx="15763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Time Series</a:t>
            </a:r>
          </a:p>
        </p:txBody>
      </p:sp>
      <p:sp>
        <p:nvSpPr>
          <p:cNvPr id="120845" name="Rectangle 13"/>
          <p:cNvSpPr>
            <a:spLocks noChangeArrowheads="1"/>
          </p:cNvSpPr>
          <p:nvPr/>
        </p:nvSpPr>
        <p:spPr bwMode="auto">
          <a:xfrm>
            <a:off x="7977188" y="5691188"/>
            <a:ext cx="1042987"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6" name="Rectangle 14"/>
          <p:cNvSpPr>
            <a:spLocks noChangeArrowheads="1"/>
          </p:cNvSpPr>
          <p:nvPr/>
        </p:nvSpPr>
        <p:spPr bwMode="auto">
          <a:xfrm>
            <a:off x="6934200" y="5691188"/>
            <a:ext cx="1042988"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7" name="Rectangle 15"/>
          <p:cNvSpPr>
            <a:spLocks noChangeArrowheads="1"/>
          </p:cNvSpPr>
          <p:nvPr/>
        </p:nvSpPr>
        <p:spPr bwMode="auto">
          <a:xfrm>
            <a:off x="5891213" y="5691188"/>
            <a:ext cx="1042987"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8" name="Rectangle 16"/>
          <p:cNvSpPr>
            <a:spLocks noChangeArrowheads="1"/>
          </p:cNvSpPr>
          <p:nvPr/>
        </p:nvSpPr>
        <p:spPr bwMode="auto">
          <a:xfrm>
            <a:off x="4848225" y="5691188"/>
            <a:ext cx="1042988"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49" name="Rectangle 17"/>
          <p:cNvSpPr>
            <a:spLocks noChangeArrowheads="1"/>
          </p:cNvSpPr>
          <p:nvPr/>
        </p:nvSpPr>
        <p:spPr bwMode="auto">
          <a:xfrm>
            <a:off x="3805238" y="5691188"/>
            <a:ext cx="1042987"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0" name="Rectangle 18"/>
          <p:cNvSpPr>
            <a:spLocks noChangeArrowheads="1"/>
          </p:cNvSpPr>
          <p:nvPr/>
        </p:nvSpPr>
        <p:spPr bwMode="auto">
          <a:xfrm>
            <a:off x="2762250" y="5691188"/>
            <a:ext cx="1042988"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1" name="Rectangle 19"/>
          <p:cNvSpPr>
            <a:spLocks noChangeArrowheads="1"/>
          </p:cNvSpPr>
          <p:nvPr/>
        </p:nvSpPr>
        <p:spPr bwMode="auto">
          <a:xfrm>
            <a:off x="1719263" y="5691188"/>
            <a:ext cx="1042987"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2" name="Rectangle 20"/>
          <p:cNvSpPr>
            <a:spLocks noChangeArrowheads="1"/>
          </p:cNvSpPr>
          <p:nvPr/>
        </p:nvSpPr>
        <p:spPr bwMode="auto">
          <a:xfrm>
            <a:off x="142875" y="5691188"/>
            <a:ext cx="1576388"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Sequence Clustering</a:t>
            </a:r>
          </a:p>
        </p:txBody>
      </p:sp>
      <p:sp>
        <p:nvSpPr>
          <p:cNvPr id="120853" name="Rectangle 21"/>
          <p:cNvSpPr>
            <a:spLocks noChangeArrowheads="1"/>
          </p:cNvSpPr>
          <p:nvPr/>
        </p:nvSpPr>
        <p:spPr bwMode="auto">
          <a:xfrm>
            <a:off x="7977188" y="5110163"/>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4" name="Rectangle 22"/>
          <p:cNvSpPr>
            <a:spLocks noChangeArrowheads="1"/>
          </p:cNvSpPr>
          <p:nvPr/>
        </p:nvSpPr>
        <p:spPr bwMode="auto">
          <a:xfrm>
            <a:off x="6934200" y="5110163"/>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5" name="Rectangle 23"/>
          <p:cNvSpPr>
            <a:spLocks noChangeArrowheads="1"/>
          </p:cNvSpPr>
          <p:nvPr/>
        </p:nvSpPr>
        <p:spPr bwMode="auto">
          <a:xfrm>
            <a:off x="5891213" y="5110163"/>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6" name="Rectangle 24"/>
          <p:cNvSpPr>
            <a:spLocks noChangeArrowheads="1"/>
          </p:cNvSpPr>
          <p:nvPr/>
        </p:nvSpPr>
        <p:spPr bwMode="auto">
          <a:xfrm>
            <a:off x="4848225" y="5110163"/>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7" name="Rectangle 25"/>
          <p:cNvSpPr>
            <a:spLocks noChangeArrowheads="1"/>
          </p:cNvSpPr>
          <p:nvPr/>
        </p:nvSpPr>
        <p:spPr bwMode="auto">
          <a:xfrm>
            <a:off x="3805238" y="5110163"/>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8" name="Rectangle 26"/>
          <p:cNvSpPr>
            <a:spLocks noChangeArrowheads="1"/>
          </p:cNvSpPr>
          <p:nvPr/>
        </p:nvSpPr>
        <p:spPr bwMode="auto">
          <a:xfrm>
            <a:off x="2762250" y="5110163"/>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59" name="Rectangle 27"/>
          <p:cNvSpPr>
            <a:spLocks noChangeArrowheads="1"/>
          </p:cNvSpPr>
          <p:nvPr/>
        </p:nvSpPr>
        <p:spPr bwMode="auto">
          <a:xfrm>
            <a:off x="1719263" y="5110163"/>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60" name="Rectangle 28"/>
          <p:cNvSpPr>
            <a:spLocks noChangeArrowheads="1"/>
          </p:cNvSpPr>
          <p:nvPr/>
        </p:nvSpPr>
        <p:spPr bwMode="auto">
          <a:xfrm>
            <a:off x="142875" y="5110163"/>
            <a:ext cx="15763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Neural Nets</a:t>
            </a:r>
          </a:p>
        </p:txBody>
      </p:sp>
      <p:sp>
        <p:nvSpPr>
          <p:cNvPr id="120861" name="Rectangle 29"/>
          <p:cNvSpPr>
            <a:spLocks noChangeArrowheads="1"/>
          </p:cNvSpPr>
          <p:nvPr/>
        </p:nvSpPr>
        <p:spPr bwMode="auto">
          <a:xfrm>
            <a:off x="7977188" y="4529138"/>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62" name="Rectangle 30"/>
          <p:cNvSpPr>
            <a:spLocks noChangeArrowheads="1"/>
          </p:cNvSpPr>
          <p:nvPr/>
        </p:nvSpPr>
        <p:spPr bwMode="auto">
          <a:xfrm>
            <a:off x="6934200" y="4529138"/>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63" name="Rectangle 31"/>
          <p:cNvSpPr>
            <a:spLocks noChangeArrowheads="1"/>
          </p:cNvSpPr>
          <p:nvPr/>
        </p:nvSpPr>
        <p:spPr bwMode="auto">
          <a:xfrm>
            <a:off x="5891213" y="4529138"/>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64" name="Rectangle 32"/>
          <p:cNvSpPr>
            <a:spLocks noChangeArrowheads="1"/>
          </p:cNvSpPr>
          <p:nvPr/>
        </p:nvSpPr>
        <p:spPr bwMode="auto">
          <a:xfrm>
            <a:off x="4848225" y="4529138"/>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65" name="Rectangle 33"/>
          <p:cNvSpPr>
            <a:spLocks noChangeArrowheads="1"/>
          </p:cNvSpPr>
          <p:nvPr/>
        </p:nvSpPr>
        <p:spPr bwMode="auto">
          <a:xfrm>
            <a:off x="3805238" y="4529138"/>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66" name="Rectangle 34"/>
          <p:cNvSpPr>
            <a:spLocks noChangeArrowheads="1"/>
          </p:cNvSpPr>
          <p:nvPr/>
        </p:nvSpPr>
        <p:spPr bwMode="auto">
          <a:xfrm>
            <a:off x="2762250" y="4529138"/>
            <a:ext cx="10429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67" name="Rectangle 35"/>
          <p:cNvSpPr>
            <a:spLocks noChangeArrowheads="1"/>
          </p:cNvSpPr>
          <p:nvPr/>
        </p:nvSpPr>
        <p:spPr bwMode="auto">
          <a:xfrm>
            <a:off x="1719263" y="4529138"/>
            <a:ext cx="1042987"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68" name="Rectangle 36"/>
          <p:cNvSpPr>
            <a:spLocks noChangeArrowheads="1"/>
          </p:cNvSpPr>
          <p:nvPr/>
        </p:nvSpPr>
        <p:spPr bwMode="auto">
          <a:xfrm>
            <a:off x="142875" y="4529138"/>
            <a:ext cx="1576388" cy="581025"/>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Naïve Bayes</a:t>
            </a:r>
          </a:p>
        </p:txBody>
      </p:sp>
      <p:sp>
        <p:nvSpPr>
          <p:cNvPr id="120869" name="Rectangle 37"/>
          <p:cNvSpPr>
            <a:spLocks noChangeArrowheads="1"/>
          </p:cNvSpPr>
          <p:nvPr/>
        </p:nvSpPr>
        <p:spPr bwMode="auto">
          <a:xfrm>
            <a:off x="7977188" y="3943350"/>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0" name="Rectangle 38"/>
          <p:cNvSpPr>
            <a:spLocks noChangeArrowheads="1"/>
          </p:cNvSpPr>
          <p:nvPr/>
        </p:nvSpPr>
        <p:spPr bwMode="auto">
          <a:xfrm>
            <a:off x="6934200" y="3943350"/>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1" name="Rectangle 39"/>
          <p:cNvSpPr>
            <a:spLocks noChangeArrowheads="1"/>
          </p:cNvSpPr>
          <p:nvPr/>
        </p:nvSpPr>
        <p:spPr bwMode="auto">
          <a:xfrm>
            <a:off x="5891213" y="3943350"/>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2" name="Rectangle 40"/>
          <p:cNvSpPr>
            <a:spLocks noChangeArrowheads="1"/>
          </p:cNvSpPr>
          <p:nvPr/>
        </p:nvSpPr>
        <p:spPr bwMode="auto">
          <a:xfrm>
            <a:off x="4848225" y="3943350"/>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3" name="Rectangle 41"/>
          <p:cNvSpPr>
            <a:spLocks noChangeArrowheads="1"/>
          </p:cNvSpPr>
          <p:nvPr/>
        </p:nvSpPr>
        <p:spPr bwMode="auto">
          <a:xfrm>
            <a:off x="3805238" y="3943350"/>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4" name="Rectangle 42"/>
          <p:cNvSpPr>
            <a:spLocks noChangeArrowheads="1"/>
          </p:cNvSpPr>
          <p:nvPr/>
        </p:nvSpPr>
        <p:spPr bwMode="auto">
          <a:xfrm>
            <a:off x="2762250" y="3943350"/>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5" name="Rectangle 43"/>
          <p:cNvSpPr>
            <a:spLocks noChangeArrowheads="1"/>
          </p:cNvSpPr>
          <p:nvPr/>
        </p:nvSpPr>
        <p:spPr bwMode="auto">
          <a:xfrm>
            <a:off x="1719263" y="3943350"/>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6" name="Rectangle 44"/>
          <p:cNvSpPr>
            <a:spLocks noChangeArrowheads="1"/>
          </p:cNvSpPr>
          <p:nvPr/>
        </p:nvSpPr>
        <p:spPr bwMode="auto">
          <a:xfrm>
            <a:off x="142875" y="3943350"/>
            <a:ext cx="15763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Logistic Regression</a:t>
            </a:r>
          </a:p>
        </p:txBody>
      </p:sp>
      <p:sp>
        <p:nvSpPr>
          <p:cNvPr id="120877" name="Rectangle 45"/>
          <p:cNvSpPr>
            <a:spLocks noChangeArrowheads="1"/>
          </p:cNvSpPr>
          <p:nvPr/>
        </p:nvSpPr>
        <p:spPr bwMode="auto">
          <a:xfrm>
            <a:off x="7977188" y="3357563"/>
            <a:ext cx="1042987"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8" name="Rectangle 46"/>
          <p:cNvSpPr>
            <a:spLocks noChangeArrowheads="1"/>
          </p:cNvSpPr>
          <p:nvPr/>
        </p:nvSpPr>
        <p:spPr bwMode="auto">
          <a:xfrm>
            <a:off x="6934200" y="3357563"/>
            <a:ext cx="1042988"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79" name="Rectangle 47"/>
          <p:cNvSpPr>
            <a:spLocks noChangeArrowheads="1"/>
          </p:cNvSpPr>
          <p:nvPr/>
        </p:nvSpPr>
        <p:spPr bwMode="auto">
          <a:xfrm>
            <a:off x="5891213" y="3357563"/>
            <a:ext cx="1042987"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80" name="Rectangle 48"/>
          <p:cNvSpPr>
            <a:spLocks noChangeArrowheads="1"/>
          </p:cNvSpPr>
          <p:nvPr/>
        </p:nvSpPr>
        <p:spPr bwMode="auto">
          <a:xfrm>
            <a:off x="4848225" y="3357563"/>
            <a:ext cx="1042988"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81" name="Rectangle 49"/>
          <p:cNvSpPr>
            <a:spLocks noChangeArrowheads="1"/>
          </p:cNvSpPr>
          <p:nvPr/>
        </p:nvSpPr>
        <p:spPr bwMode="auto">
          <a:xfrm>
            <a:off x="3805238" y="3357563"/>
            <a:ext cx="1042987"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82" name="Rectangle 50"/>
          <p:cNvSpPr>
            <a:spLocks noChangeArrowheads="1"/>
          </p:cNvSpPr>
          <p:nvPr/>
        </p:nvSpPr>
        <p:spPr bwMode="auto">
          <a:xfrm>
            <a:off x="2762250" y="3357563"/>
            <a:ext cx="1042988"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83" name="Rectangle 51"/>
          <p:cNvSpPr>
            <a:spLocks noChangeArrowheads="1"/>
          </p:cNvSpPr>
          <p:nvPr/>
        </p:nvSpPr>
        <p:spPr bwMode="auto">
          <a:xfrm>
            <a:off x="1719263" y="3357563"/>
            <a:ext cx="1042987"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200">
              <a:effectLst>
                <a:outerShdw blurRad="38100" dist="38100" dir="2700000" algn="tl">
                  <a:srgbClr val="000000"/>
                </a:outerShdw>
              </a:effectLst>
              <a:ea typeface="+mn-ea"/>
            </a:endParaRPr>
          </a:p>
        </p:txBody>
      </p:sp>
      <p:sp>
        <p:nvSpPr>
          <p:cNvPr id="120884" name="Rectangle 52"/>
          <p:cNvSpPr>
            <a:spLocks noChangeArrowheads="1"/>
          </p:cNvSpPr>
          <p:nvPr/>
        </p:nvSpPr>
        <p:spPr bwMode="auto">
          <a:xfrm>
            <a:off x="142875" y="3357563"/>
            <a:ext cx="1576388" cy="58578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Linear Regression</a:t>
            </a:r>
          </a:p>
        </p:txBody>
      </p:sp>
      <p:sp>
        <p:nvSpPr>
          <p:cNvPr id="120885" name="Rectangle 53"/>
          <p:cNvSpPr>
            <a:spLocks noChangeArrowheads="1"/>
          </p:cNvSpPr>
          <p:nvPr/>
        </p:nvSpPr>
        <p:spPr bwMode="auto">
          <a:xfrm>
            <a:off x="7977188" y="2771775"/>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86" name="Rectangle 54"/>
          <p:cNvSpPr>
            <a:spLocks noChangeArrowheads="1"/>
          </p:cNvSpPr>
          <p:nvPr/>
        </p:nvSpPr>
        <p:spPr bwMode="auto">
          <a:xfrm>
            <a:off x="6934200" y="2771775"/>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87" name="Rectangle 55"/>
          <p:cNvSpPr>
            <a:spLocks noChangeArrowheads="1"/>
          </p:cNvSpPr>
          <p:nvPr/>
        </p:nvSpPr>
        <p:spPr bwMode="auto">
          <a:xfrm>
            <a:off x="5891213" y="2771775"/>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88" name="Rectangle 56"/>
          <p:cNvSpPr>
            <a:spLocks noChangeArrowheads="1"/>
          </p:cNvSpPr>
          <p:nvPr/>
        </p:nvSpPr>
        <p:spPr bwMode="auto">
          <a:xfrm>
            <a:off x="4848225" y="2771775"/>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89" name="Rectangle 57"/>
          <p:cNvSpPr>
            <a:spLocks noChangeArrowheads="1"/>
          </p:cNvSpPr>
          <p:nvPr/>
        </p:nvSpPr>
        <p:spPr bwMode="auto">
          <a:xfrm>
            <a:off x="3805238" y="2771775"/>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0" name="Rectangle 58"/>
          <p:cNvSpPr>
            <a:spLocks noChangeArrowheads="1"/>
          </p:cNvSpPr>
          <p:nvPr/>
        </p:nvSpPr>
        <p:spPr bwMode="auto">
          <a:xfrm>
            <a:off x="2762250" y="2771775"/>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1" name="Rectangle 59"/>
          <p:cNvSpPr>
            <a:spLocks noChangeArrowheads="1"/>
          </p:cNvSpPr>
          <p:nvPr/>
        </p:nvSpPr>
        <p:spPr bwMode="auto">
          <a:xfrm>
            <a:off x="1719263" y="2771775"/>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2" name="Rectangle 60"/>
          <p:cNvSpPr>
            <a:spLocks noChangeArrowheads="1"/>
          </p:cNvSpPr>
          <p:nvPr/>
        </p:nvSpPr>
        <p:spPr bwMode="auto">
          <a:xfrm>
            <a:off x="142875" y="2771775"/>
            <a:ext cx="15763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Decision Trees</a:t>
            </a:r>
          </a:p>
        </p:txBody>
      </p:sp>
      <p:sp>
        <p:nvSpPr>
          <p:cNvPr id="120893" name="Rectangle 61"/>
          <p:cNvSpPr>
            <a:spLocks noChangeArrowheads="1"/>
          </p:cNvSpPr>
          <p:nvPr/>
        </p:nvSpPr>
        <p:spPr bwMode="auto">
          <a:xfrm>
            <a:off x="7977188" y="2192338"/>
            <a:ext cx="1042987" cy="57943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4" name="Rectangle 62"/>
          <p:cNvSpPr>
            <a:spLocks noChangeArrowheads="1"/>
          </p:cNvSpPr>
          <p:nvPr/>
        </p:nvSpPr>
        <p:spPr bwMode="auto">
          <a:xfrm>
            <a:off x="6934200" y="2192338"/>
            <a:ext cx="1042988" cy="57943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5" name="Rectangle 63"/>
          <p:cNvSpPr>
            <a:spLocks noChangeArrowheads="1"/>
          </p:cNvSpPr>
          <p:nvPr/>
        </p:nvSpPr>
        <p:spPr bwMode="auto">
          <a:xfrm>
            <a:off x="5891213" y="2192338"/>
            <a:ext cx="1042987" cy="57943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6" name="Rectangle 64"/>
          <p:cNvSpPr>
            <a:spLocks noChangeArrowheads="1"/>
          </p:cNvSpPr>
          <p:nvPr/>
        </p:nvSpPr>
        <p:spPr bwMode="auto">
          <a:xfrm>
            <a:off x="4848225" y="2192338"/>
            <a:ext cx="1042988" cy="57943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7" name="Rectangle 65"/>
          <p:cNvSpPr>
            <a:spLocks noChangeArrowheads="1"/>
          </p:cNvSpPr>
          <p:nvPr/>
        </p:nvSpPr>
        <p:spPr bwMode="auto">
          <a:xfrm>
            <a:off x="3805238" y="2192338"/>
            <a:ext cx="1042987" cy="57943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8" name="Rectangle 66"/>
          <p:cNvSpPr>
            <a:spLocks noChangeArrowheads="1"/>
          </p:cNvSpPr>
          <p:nvPr/>
        </p:nvSpPr>
        <p:spPr bwMode="auto">
          <a:xfrm>
            <a:off x="2762250" y="2192338"/>
            <a:ext cx="1042988" cy="57943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899" name="Rectangle 67"/>
          <p:cNvSpPr>
            <a:spLocks noChangeArrowheads="1"/>
          </p:cNvSpPr>
          <p:nvPr/>
        </p:nvSpPr>
        <p:spPr bwMode="auto">
          <a:xfrm>
            <a:off x="1719263" y="2192338"/>
            <a:ext cx="1042987" cy="57943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200">
              <a:effectLst>
                <a:outerShdw blurRad="38100" dist="38100" dir="2700000" algn="tl">
                  <a:srgbClr val="000000"/>
                </a:outerShdw>
              </a:effectLst>
              <a:ea typeface="+mn-ea"/>
            </a:endParaRPr>
          </a:p>
        </p:txBody>
      </p:sp>
      <p:sp>
        <p:nvSpPr>
          <p:cNvPr id="120900" name="Rectangle 68"/>
          <p:cNvSpPr>
            <a:spLocks noChangeArrowheads="1"/>
          </p:cNvSpPr>
          <p:nvPr/>
        </p:nvSpPr>
        <p:spPr bwMode="auto">
          <a:xfrm>
            <a:off x="142875" y="2192338"/>
            <a:ext cx="1576388" cy="579437"/>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Clustering</a:t>
            </a:r>
          </a:p>
        </p:txBody>
      </p:sp>
      <p:sp>
        <p:nvSpPr>
          <p:cNvPr id="120901" name="Rectangle 69"/>
          <p:cNvSpPr>
            <a:spLocks noChangeArrowheads="1"/>
          </p:cNvSpPr>
          <p:nvPr/>
        </p:nvSpPr>
        <p:spPr bwMode="auto">
          <a:xfrm>
            <a:off x="7977188" y="1606550"/>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902" name="Rectangle 70"/>
          <p:cNvSpPr>
            <a:spLocks noChangeArrowheads="1"/>
          </p:cNvSpPr>
          <p:nvPr/>
        </p:nvSpPr>
        <p:spPr bwMode="auto">
          <a:xfrm>
            <a:off x="6934200" y="1606550"/>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903" name="Rectangle 71"/>
          <p:cNvSpPr>
            <a:spLocks noChangeArrowheads="1"/>
          </p:cNvSpPr>
          <p:nvPr/>
        </p:nvSpPr>
        <p:spPr bwMode="auto">
          <a:xfrm>
            <a:off x="5891213" y="1606550"/>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904" name="Rectangle 72"/>
          <p:cNvSpPr>
            <a:spLocks noChangeArrowheads="1"/>
          </p:cNvSpPr>
          <p:nvPr/>
        </p:nvSpPr>
        <p:spPr bwMode="auto">
          <a:xfrm>
            <a:off x="4848225" y="1606550"/>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905" name="Rectangle 73"/>
          <p:cNvSpPr>
            <a:spLocks noChangeArrowheads="1"/>
          </p:cNvSpPr>
          <p:nvPr/>
        </p:nvSpPr>
        <p:spPr bwMode="auto">
          <a:xfrm>
            <a:off x="3805238" y="1606550"/>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906" name="Rectangle 74"/>
          <p:cNvSpPr>
            <a:spLocks noChangeArrowheads="1"/>
          </p:cNvSpPr>
          <p:nvPr/>
        </p:nvSpPr>
        <p:spPr bwMode="auto">
          <a:xfrm>
            <a:off x="2762250" y="1606550"/>
            <a:ext cx="10429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907" name="Rectangle 75"/>
          <p:cNvSpPr>
            <a:spLocks noChangeArrowheads="1"/>
          </p:cNvSpPr>
          <p:nvPr/>
        </p:nvSpPr>
        <p:spPr bwMode="auto">
          <a:xfrm>
            <a:off x="1719263" y="1606550"/>
            <a:ext cx="1042987"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pitchFamily="2" charset="2"/>
              <a:buNone/>
              <a:defRPr/>
            </a:pPr>
            <a:endParaRPr lang="es-CL" sz="1800">
              <a:effectLst>
                <a:outerShdw blurRad="38100" dist="38100" dir="2700000" algn="tl">
                  <a:srgbClr val="000000"/>
                </a:outerShdw>
              </a:effectLst>
              <a:ea typeface="+mn-ea"/>
            </a:endParaRPr>
          </a:p>
        </p:txBody>
      </p:sp>
      <p:sp>
        <p:nvSpPr>
          <p:cNvPr id="120908" name="Rectangle 76"/>
          <p:cNvSpPr>
            <a:spLocks noChangeArrowheads="1"/>
          </p:cNvSpPr>
          <p:nvPr/>
        </p:nvSpPr>
        <p:spPr bwMode="auto">
          <a:xfrm>
            <a:off x="142875" y="1606550"/>
            <a:ext cx="1576388" cy="585788"/>
          </a:xfrm>
          <a:prstGeom prst="rect">
            <a:avLst/>
          </a:prstGeom>
          <a:gradFill rotWithShape="1">
            <a:gsLst>
              <a:gs pos="0">
                <a:schemeClr val="accent1">
                  <a:alpha val="57001"/>
                </a:schemeClr>
              </a:gs>
              <a:gs pos="100000">
                <a:schemeClr val="accent1">
                  <a:gamma/>
                  <a:shade val="50980"/>
                  <a:invGamma/>
                  <a:alpha val="56000"/>
                </a:schemeClr>
              </a:gs>
            </a:gsLst>
            <a:lin ang="2700000" scaled="1"/>
          </a:gradFill>
          <a:ln w="9525">
            <a:noFill/>
            <a:miter lim="800000"/>
            <a:headEnd/>
            <a:tailEnd/>
          </a:ln>
          <a:effectLst/>
        </p:spPr>
        <p:txBody>
          <a:bodyPr/>
          <a:lstStyle/>
          <a:p>
            <a:pPr algn="l" eaLnBrk="1" hangingPunct="1">
              <a:lnSpc>
                <a:spcPct val="90000"/>
              </a:lnSpc>
              <a:spcBef>
                <a:spcPct val="30000"/>
              </a:spcBef>
              <a:buClr>
                <a:schemeClr val="tx2"/>
              </a:buClr>
              <a:buSzPct val="75000"/>
              <a:buFont typeface="Wingdings" charset="0"/>
              <a:buNone/>
            </a:pPr>
            <a:r>
              <a:rPr lang="en-US" sz="1200" b="0">
                <a:effectLst>
                  <a:outerShdw blurRad="38100" dist="38100" dir="2700000" algn="tl">
                    <a:srgbClr val="000000"/>
                  </a:outerShdw>
                </a:effectLst>
              </a:rPr>
              <a:t>Association Rules</a:t>
            </a:r>
          </a:p>
        </p:txBody>
      </p:sp>
      <p:sp>
        <p:nvSpPr>
          <p:cNvPr id="31819" name="Line 77"/>
          <p:cNvSpPr>
            <a:spLocks noChangeShapeType="1"/>
          </p:cNvSpPr>
          <p:nvPr/>
        </p:nvSpPr>
        <p:spPr bwMode="auto">
          <a:xfrm>
            <a:off x="142875" y="1606550"/>
            <a:ext cx="887730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0" name="Line 78"/>
          <p:cNvSpPr>
            <a:spLocks noChangeShapeType="1"/>
          </p:cNvSpPr>
          <p:nvPr/>
        </p:nvSpPr>
        <p:spPr bwMode="auto">
          <a:xfrm>
            <a:off x="142875" y="2192338"/>
            <a:ext cx="88773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1" name="Line 79"/>
          <p:cNvSpPr>
            <a:spLocks noChangeShapeType="1"/>
          </p:cNvSpPr>
          <p:nvPr/>
        </p:nvSpPr>
        <p:spPr bwMode="auto">
          <a:xfrm>
            <a:off x="142875" y="2771775"/>
            <a:ext cx="88773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2" name="Line 80"/>
          <p:cNvSpPr>
            <a:spLocks noChangeShapeType="1"/>
          </p:cNvSpPr>
          <p:nvPr/>
        </p:nvSpPr>
        <p:spPr bwMode="auto">
          <a:xfrm>
            <a:off x="142875" y="3357563"/>
            <a:ext cx="88773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3" name="Line 81"/>
          <p:cNvSpPr>
            <a:spLocks noChangeShapeType="1"/>
          </p:cNvSpPr>
          <p:nvPr/>
        </p:nvSpPr>
        <p:spPr bwMode="auto">
          <a:xfrm>
            <a:off x="142875" y="3943350"/>
            <a:ext cx="88773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4" name="Line 82"/>
          <p:cNvSpPr>
            <a:spLocks noChangeShapeType="1"/>
          </p:cNvSpPr>
          <p:nvPr/>
        </p:nvSpPr>
        <p:spPr bwMode="auto">
          <a:xfrm>
            <a:off x="142875" y="4529138"/>
            <a:ext cx="88773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5" name="Line 83"/>
          <p:cNvSpPr>
            <a:spLocks noChangeShapeType="1"/>
          </p:cNvSpPr>
          <p:nvPr/>
        </p:nvSpPr>
        <p:spPr bwMode="auto">
          <a:xfrm>
            <a:off x="142875" y="5110163"/>
            <a:ext cx="88773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6" name="Line 84"/>
          <p:cNvSpPr>
            <a:spLocks noChangeShapeType="1"/>
          </p:cNvSpPr>
          <p:nvPr/>
        </p:nvSpPr>
        <p:spPr bwMode="auto">
          <a:xfrm>
            <a:off x="142875" y="5691188"/>
            <a:ext cx="88773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7" name="Line 85"/>
          <p:cNvSpPr>
            <a:spLocks noChangeShapeType="1"/>
          </p:cNvSpPr>
          <p:nvPr/>
        </p:nvSpPr>
        <p:spPr bwMode="auto">
          <a:xfrm>
            <a:off x="142875" y="6276975"/>
            <a:ext cx="8877300" cy="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8" name="Line 86"/>
          <p:cNvSpPr>
            <a:spLocks noChangeShapeType="1"/>
          </p:cNvSpPr>
          <p:nvPr/>
        </p:nvSpPr>
        <p:spPr bwMode="auto">
          <a:xfrm>
            <a:off x="142875" y="6858000"/>
            <a:ext cx="8877300" cy="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29" name="Line 87"/>
          <p:cNvSpPr>
            <a:spLocks noChangeShapeType="1"/>
          </p:cNvSpPr>
          <p:nvPr/>
        </p:nvSpPr>
        <p:spPr bwMode="auto">
          <a:xfrm>
            <a:off x="142875" y="1606550"/>
            <a:ext cx="0" cy="525145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30" name="Line 88"/>
          <p:cNvSpPr>
            <a:spLocks noChangeShapeType="1"/>
          </p:cNvSpPr>
          <p:nvPr/>
        </p:nvSpPr>
        <p:spPr bwMode="auto">
          <a:xfrm>
            <a:off x="1719263" y="1606550"/>
            <a:ext cx="0" cy="52514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31" name="Line 89"/>
          <p:cNvSpPr>
            <a:spLocks noChangeShapeType="1"/>
          </p:cNvSpPr>
          <p:nvPr/>
        </p:nvSpPr>
        <p:spPr bwMode="auto">
          <a:xfrm>
            <a:off x="2762250" y="1606550"/>
            <a:ext cx="0" cy="52514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32" name="Line 90"/>
          <p:cNvSpPr>
            <a:spLocks noChangeShapeType="1"/>
          </p:cNvSpPr>
          <p:nvPr/>
        </p:nvSpPr>
        <p:spPr bwMode="auto">
          <a:xfrm>
            <a:off x="3805238" y="1606550"/>
            <a:ext cx="0" cy="52514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33" name="Line 91"/>
          <p:cNvSpPr>
            <a:spLocks noChangeShapeType="1"/>
          </p:cNvSpPr>
          <p:nvPr/>
        </p:nvSpPr>
        <p:spPr bwMode="auto">
          <a:xfrm>
            <a:off x="4848225" y="1606550"/>
            <a:ext cx="0" cy="52514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34" name="Line 92"/>
          <p:cNvSpPr>
            <a:spLocks noChangeShapeType="1"/>
          </p:cNvSpPr>
          <p:nvPr/>
        </p:nvSpPr>
        <p:spPr bwMode="auto">
          <a:xfrm>
            <a:off x="5891213" y="1606550"/>
            <a:ext cx="0" cy="52514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35" name="Line 93"/>
          <p:cNvSpPr>
            <a:spLocks noChangeShapeType="1"/>
          </p:cNvSpPr>
          <p:nvPr/>
        </p:nvSpPr>
        <p:spPr bwMode="auto">
          <a:xfrm>
            <a:off x="6934200" y="1606550"/>
            <a:ext cx="0" cy="52514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36" name="Line 94"/>
          <p:cNvSpPr>
            <a:spLocks noChangeShapeType="1"/>
          </p:cNvSpPr>
          <p:nvPr/>
        </p:nvSpPr>
        <p:spPr bwMode="auto">
          <a:xfrm>
            <a:off x="7977188" y="1606550"/>
            <a:ext cx="0" cy="5251450"/>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1837" name="Line 95"/>
          <p:cNvSpPr>
            <a:spLocks noChangeShapeType="1"/>
          </p:cNvSpPr>
          <p:nvPr/>
        </p:nvSpPr>
        <p:spPr bwMode="auto">
          <a:xfrm>
            <a:off x="9020175" y="1606550"/>
            <a:ext cx="0" cy="5251450"/>
          </a:xfrm>
          <a:prstGeom prst="line">
            <a:avLst/>
          </a:prstGeom>
          <a:noFill/>
          <a:ln w="28575" cap="sq">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0928" name="Rectangle 96"/>
          <p:cNvSpPr>
            <a:spLocks noChangeArrowheads="1"/>
          </p:cNvSpPr>
          <p:nvPr/>
        </p:nvSpPr>
        <p:spPr bwMode="auto">
          <a:xfrm rot="19800000">
            <a:off x="1812925" y="1047750"/>
            <a:ext cx="1055688" cy="274638"/>
          </a:xfrm>
          <a:prstGeom prst="rect">
            <a:avLst/>
          </a:prstGeom>
          <a:noFill/>
          <a:ln w="9525">
            <a:noFill/>
            <a:miter lim="800000"/>
            <a:headEnd/>
            <a:tailEnd/>
          </a:ln>
          <a:effectLst/>
        </p:spPr>
        <p:txBody>
          <a:bodyPr wrap="none">
            <a:spAutoFit/>
          </a:bodyPr>
          <a:lstStyle/>
          <a:p>
            <a:pPr algn="l" eaLnBrk="1" hangingPunct="1"/>
            <a:r>
              <a:rPr lang="en-US" sz="1200" b="0">
                <a:effectLst>
                  <a:outerShdw blurRad="38100" dist="38100" dir="2700000" algn="tl">
                    <a:srgbClr val="000000"/>
                  </a:outerShdw>
                </a:effectLst>
                <a:latin typeface="Franklin Gothic Medium" charset="0"/>
              </a:rPr>
              <a:t>Classification</a:t>
            </a:r>
          </a:p>
        </p:txBody>
      </p:sp>
      <p:sp>
        <p:nvSpPr>
          <p:cNvPr id="120929" name="Rectangle 97"/>
          <p:cNvSpPr>
            <a:spLocks noChangeArrowheads="1"/>
          </p:cNvSpPr>
          <p:nvPr/>
        </p:nvSpPr>
        <p:spPr bwMode="auto">
          <a:xfrm rot="19800000">
            <a:off x="3979863" y="1047750"/>
            <a:ext cx="1001712" cy="284163"/>
          </a:xfrm>
          <a:prstGeom prst="rect">
            <a:avLst/>
          </a:prstGeom>
          <a:noFill/>
          <a:ln w="9525">
            <a:noFill/>
            <a:miter lim="800000"/>
            <a:headEnd/>
            <a:tailEnd/>
          </a:ln>
          <a:effectLst/>
        </p:spPr>
        <p:txBody>
          <a:bodyPr wrap="none">
            <a:spAutoFit/>
          </a:bodyPr>
          <a:lstStyle/>
          <a:p>
            <a:pPr algn="l" eaLnBrk="1" hangingPunct="1">
              <a:lnSpc>
                <a:spcPct val="90000"/>
              </a:lnSpc>
              <a:spcBef>
                <a:spcPct val="30000"/>
              </a:spcBef>
              <a:buClr>
                <a:schemeClr val="tx2"/>
              </a:buClr>
              <a:buSzPct val="55000"/>
              <a:buFont typeface="Wingdings" charset="0"/>
              <a:buNone/>
            </a:pPr>
            <a:r>
              <a:rPr lang="en-US" sz="1400" b="0">
                <a:effectLst>
                  <a:outerShdw blurRad="38100" dist="38100" dir="2700000" algn="tl">
                    <a:srgbClr val="000000"/>
                  </a:outerShdw>
                </a:effectLst>
                <a:latin typeface="Franklin Gothic Medium" charset="0"/>
              </a:rPr>
              <a:t>Estimation</a:t>
            </a:r>
          </a:p>
        </p:txBody>
      </p:sp>
      <p:sp>
        <p:nvSpPr>
          <p:cNvPr id="120930" name="Rectangle 98"/>
          <p:cNvSpPr>
            <a:spLocks noChangeArrowheads="1"/>
          </p:cNvSpPr>
          <p:nvPr/>
        </p:nvSpPr>
        <p:spPr bwMode="auto">
          <a:xfrm rot="19800000">
            <a:off x="2970213" y="974725"/>
            <a:ext cx="1106487" cy="274638"/>
          </a:xfrm>
          <a:prstGeom prst="rect">
            <a:avLst/>
          </a:prstGeom>
          <a:noFill/>
          <a:ln w="9525">
            <a:noFill/>
            <a:miter lim="800000"/>
            <a:headEnd/>
            <a:tailEnd/>
          </a:ln>
          <a:effectLst/>
        </p:spPr>
        <p:txBody>
          <a:bodyPr wrap="none">
            <a:spAutoFit/>
          </a:bodyPr>
          <a:lstStyle/>
          <a:p>
            <a:pPr algn="l" eaLnBrk="1" hangingPunct="1"/>
            <a:r>
              <a:rPr lang="en-US" sz="1200" b="0">
                <a:effectLst>
                  <a:outerShdw blurRad="38100" dist="38100" dir="2700000" algn="tl">
                    <a:srgbClr val="000000"/>
                  </a:outerShdw>
                </a:effectLst>
                <a:latin typeface="Franklin Gothic Medium" charset="0"/>
              </a:rPr>
              <a:t>Segmentation</a:t>
            </a:r>
          </a:p>
        </p:txBody>
      </p:sp>
      <p:sp>
        <p:nvSpPr>
          <p:cNvPr id="120931" name="Rectangle 99"/>
          <p:cNvSpPr>
            <a:spLocks noChangeArrowheads="1"/>
          </p:cNvSpPr>
          <p:nvPr/>
        </p:nvSpPr>
        <p:spPr bwMode="auto">
          <a:xfrm rot="19800000">
            <a:off x="5021263" y="979488"/>
            <a:ext cx="936625" cy="257175"/>
          </a:xfrm>
          <a:prstGeom prst="rect">
            <a:avLst/>
          </a:prstGeom>
          <a:noFill/>
          <a:ln w="9525">
            <a:noFill/>
            <a:miter lim="800000"/>
            <a:headEnd/>
            <a:tailEnd/>
          </a:ln>
          <a:effectLst/>
        </p:spPr>
        <p:txBody>
          <a:bodyPr wrap="none">
            <a:spAutoFit/>
          </a:bodyPr>
          <a:lstStyle/>
          <a:p>
            <a:pPr algn="l" eaLnBrk="1" hangingPunct="1">
              <a:lnSpc>
                <a:spcPct val="90000"/>
              </a:lnSpc>
              <a:spcBef>
                <a:spcPct val="30000"/>
              </a:spcBef>
              <a:buClr>
                <a:schemeClr val="tx2"/>
              </a:buClr>
              <a:buSzPct val="55000"/>
              <a:buFont typeface="Wingdings" charset="0"/>
              <a:buNone/>
            </a:pPr>
            <a:r>
              <a:rPr lang="en-US" sz="1200" b="0">
                <a:effectLst>
                  <a:outerShdw blurRad="38100" dist="38100" dir="2700000" algn="tl">
                    <a:srgbClr val="000000"/>
                  </a:outerShdw>
                </a:effectLst>
                <a:latin typeface="Franklin Gothic Medium" charset="0"/>
              </a:rPr>
              <a:t>Association</a:t>
            </a:r>
          </a:p>
        </p:txBody>
      </p:sp>
      <p:sp>
        <p:nvSpPr>
          <p:cNvPr id="120932" name="Rectangle 100"/>
          <p:cNvSpPr>
            <a:spLocks noChangeArrowheads="1"/>
          </p:cNvSpPr>
          <p:nvPr/>
        </p:nvSpPr>
        <p:spPr bwMode="auto">
          <a:xfrm rot="19800000">
            <a:off x="6096000" y="962025"/>
            <a:ext cx="944563" cy="257175"/>
          </a:xfrm>
          <a:prstGeom prst="rect">
            <a:avLst/>
          </a:prstGeom>
          <a:noFill/>
          <a:ln w="9525">
            <a:noFill/>
            <a:miter lim="800000"/>
            <a:headEnd/>
            <a:tailEnd/>
          </a:ln>
          <a:effectLst/>
        </p:spPr>
        <p:txBody>
          <a:bodyPr wrap="none">
            <a:spAutoFit/>
          </a:bodyPr>
          <a:lstStyle/>
          <a:p>
            <a:pPr algn="l" eaLnBrk="1" hangingPunct="1">
              <a:lnSpc>
                <a:spcPct val="90000"/>
              </a:lnSpc>
              <a:spcBef>
                <a:spcPct val="30000"/>
              </a:spcBef>
              <a:buClr>
                <a:schemeClr val="tx2"/>
              </a:buClr>
              <a:buSzPct val="55000"/>
              <a:buFont typeface="Wingdings" charset="0"/>
              <a:buNone/>
            </a:pPr>
            <a:r>
              <a:rPr lang="en-US" sz="1200" b="0">
                <a:effectLst>
                  <a:outerShdw blurRad="38100" dist="38100" dir="2700000" algn="tl">
                    <a:srgbClr val="000000"/>
                  </a:outerShdw>
                </a:effectLst>
                <a:latin typeface="Franklin Gothic Medium" charset="0"/>
              </a:rPr>
              <a:t>Forecasting</a:t>
            </a:r>
          </a:p>
        </p:txBody>
      </p:sp>
      <p:sp>
        <p:nvSpPr>
          <p:cNvPr id="120933" name="Rectangle 101"/>
          <p:cNvSpPr>
            <a:spLocks noChangeArrowheads="1"/>
          </p:cNvSpPr>
          <p:nvPr/>
        </p:nvSpPr>
        <p:spPr bwMode="auto">
          <a:xfrm rot="19800000">
            <a:off x="6969125" y="1003300"/>
            <a:ext cx="1027113" cy="257175"/>
          </a:xfrm>
          <a:prstGeom prst="rect">
            <a:avLst/>
          </a:prstGeom>
          <a:noFill/>
          <a:ln w="9525">
            <a:noFill/>
            <a:miter lim="800000"/>
            <a:headEnd/>
            <a:tailEnd/>
          </a:ln>
          <a:effectLst/>
        </p:spPr>
        <p:txBody>
          <a:bodyPr wrap="none">
            <a:spAutoFit/>
          </a:bodyPr>
          <a:lstStyle/>
          <a:p>
            <a:pPr algn="l" eaLnBrk="1" hangingPunct="1">
              <a:lnSpc>
                <a:spcPct val="90000"/>
              </a:lnSpc>
              <a:spcBef>
                <a:spcPct val="30000"/>
              </a:spcBef>
              <a:buClr>
                <a:schemeClr val="tx2"/>
              </a:buClr>
              <a:buSzPct val="55000"/>
              <a:buFont typeface="Wingdings" charset="0"/>
              <a:buNone/>
            </a:pPr>
            <a:r>
              <a:rPr lang="en-US" sz="1200" b="0">
                <a:effectLst>
                  <a:outerShdw blurRad="38100" dist="38100" dir="2700000" algn="tl">
                    <a:srgbClr val="000000"/>
                  </a:outerShdw>
                </a:effectLst>
                <a:latin typeface="Franklin Gothic Medium" charset="0"/>
              </a:rPr>
              <a:t>Text Analysis</a:t>
            </a:r>
          </a:p>
        </p:txBody>
      </p:sp>
      <p:sp>
        <p:nvSpPr>
          <p:cNvPr id="120934" name="Rectangle 102"/>
          <p:cNvSpPr>
            <a:spLocks noChangeArrowheads="1"/>
          </p:cNvSpPr>
          <p:nvPr/>
        </p:nvSpPr>
        <p:spPr bwMode="auto">
          <a:xfrm rot="19800000">
            <a:off x="7908925" y="769938"/>
            <a:ext cx="1039813" cy="411162"/>
          </a:xfrm>
          <a:prstGeom prst="rect">
            <a:avLst/>
          </a:prstGeom>
          <a:noFill/>
          <a:ln w="9525">
            <a:noFill/>
            <a:miter lim="800000"/>
            <a:headEnd/>
            <a:tailEnd/>
          </a:ln>
          <a:effectLst/>
        </p:spPr>
        <p:txBody>
          <a:bodyPr wrap="none">
            <a:spAutoFit/>
          </a:bodyPr>
          <a:lstStyle/>
          <a:p>
            <a:pPr algn="l" eaLnBrk="1" hangingPunct="1">
              <a:lnSpc>
                <a:spcPct val="90000"/>
              </a:lnSpc>
              <a:spcBef>
                <a:spcPct val="30000"/>
              </a:spcBef>
              <a:buClr>
                <a:schemeClr val="tx2"/>
              </a:buClr>
              <a:buSzPct val="55000"/>
              <a:buFont typeface="Wingdings" charset="0"/>
              <a:buNone/>
            </a:pPr>
            <a:r>
              <a:rPr lang="en-US" sz="1000" b="0">
                <a:effectLst>
                  <a:outerShdw blurRad="38100" dist="38100" dir="2700000" algn="tl">
                    <a:srgbClr val="000000"/>
                  </a:outerShdw>
                </a:effectLst>
                <a:latin typeface="Franklin Gothic Medium" charset="0"/>
              </a:rPr>
              <a:t>Advanced Data </a:t>
            </a:r>
          </a:p>
          <a:p>
            <a:pPr algn="l" eaLnBrk="1" hangingPunct="1">
              <a:lnSpc>
                <a:spcPct val="90000"/>
              </a:lnSpc>
              <a:spcBef>
                <a:spcPct val="30000"/>
              </a:spcBef>
              <a:buClr>
                <a:schemeClr val="tx2"/>
              </a:buClr>
              <a:buSzPct val="55000"/>
              <a:buFont typeface="Wingdings" charset="0"/>
              <a:buNone/>
            </a:pPr>
            <a:r>
              <a:rPr lang="en-US" sz="1000" b="0">
                <a:effectLst>
                  <a:outerShdw blurRad="38100" dist="38100" dir="2700000" algn="tl">
                    <a:srgbClr val="000000"/>
                  </a:outerShdw>
                </a:effectLst>
                <a:latin typeface="Franklin Gothic Medium" charset="0"/>
              </a:rPr>
              <a:t>Exploration</a:t>
            </a:r>
          </a:p>
        </p:txBody>
      </p:sp>
      <p:pic>
        <p:nvPicPr>
          <p:cNvPr id="31845" name="Picture 105"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00" y="2789238"/>
            <a:ext cx="561975"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46" name="Picture 106"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00" y="3951288"/>
            <a:ext cx="561975"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47" name="Picture 107"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00" y="4570413"/>
            <a:ext cx="561975"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48" name="Picture 108"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3100" y="5103813"/>
            <a:ext cx="561975"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849" name="Group 109"/>
          <p:cNvGrpSpPr>
            <a:grpSpLocks/>
          </p:cNvGrpSpPr>
          <p:nvPr/>
        </p:nvGrpSpPr>
        <p:grpSpPr bwMode="auto">
          <a:xfrm>
            <a:off x="3000375" y="2198688"/>
            <a:ext cx="561975" cy="4065587"/>
            <a:chOff x="1890" y="1385"/>
            <a:chExt cx="354" cy="2561"/>
          </a:xfrm>
        </p:grpSpPr>
        <p:pic>
          <p:nvPicPr>
            <p:cNvPr id="31885" name="Picture 110"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0" y="3599"/>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86" name="Picture 111"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0" y="1385"/>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850" name="Group 112"/>
          <p:cNvGrpSpPr>
            <a:grpSpLocks/>
          </p:cNvGrpSpPr>
          <p:nvPr/>
        </p:nvGrpSpPr>
        <p:grpSpPr bwMode="auto">
          <a:xfrm>
            <a:off x="8153400" y="1617663"/>
            <a:ext cx="561975" cy="5213350"/>
            <a:chOff x="5136" y="1019"/>
            <a:chExt cx="354" cy="3284"/>
          </a:xfrm>
        </p:grpSpPr>
        <p:pic>
          <p:nvPicPr>
            <p:cNvPr id="31879" name="Picture 113"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6" y="1757"/>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80" name="Picture 114"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6" y="1385"/>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81" name="Picture 115"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6" y="1019"/>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82" name="Picture 116"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6" y="2849"/>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83" name="Picture 117"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6" y="3581"/>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84" name="Picture 118"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36" y="3956"/>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1851" name="Picture 119"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4575" y="6280150"/>
            <a:ext cx="561975"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1852" name="Group 120"/>
          <p:cNvGrpSpPr>
            <a:grpSpLocks/>
          </p:cNvGrpSpPr>
          <p:nvPr/>
        </p:nvGrpSpPr>
        <p:grpSpPr bwMode="auto">
          <a:xfrm>
            <a:off x="4067175" y="2789238"/>
            <a:ext cx="561975" cy="2874962"/>
            <a:chOff x="2562" y="1757"/>
            <a:chExt cx="354" cy="1811"/>
          </a:xfrm>
        </p:grpSpPr>
        <p:pic>
          <p:nvPicPr>
            <p:cNvPr id="31875" name="Picture 121"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 y="1757"/>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76" name="Picture 122"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 y="2117"/>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77" name="Picture 123"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 y="2489"/>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78" name="Picture 124"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 y="3221"/>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853" name="Group 125"/>
          <p:cNvGrpSpPr>
            <a:grpSpLocks/>
          </p:cNvGrpSpPr>
          <p:nvPr/>
        </p:nvGrpSpPr>
        <p:grpSpPr bwMode="auto">
          <a:xfrm>
            <a:off x="5105400" y="1627188"/>
            <a:ext cx="561975" cy="1712912"/>
            <a:chOff x="3216" y="1025"/>
            <a:chExt cx="354" cy="1079"/>
          </a:xfrm>
        </p:grpSpPr>
        <p:pic>
          <p:nvPicPr>
            <p:cNvPr id="31873" name="Picture 126"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6" y="1757"/>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74" name="Picture 127"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16" y="1025"/>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1854" name="Group 128"/>
          <p:cNvGrpSpPr>
            <a:grpSpLocks/>
          </p:cNvGrpSpPr>
          <p:nvPr/>
        </p:nvGrpSpPr>
        <p:grpSpPr bwMode="auto">
          <a:xfrm>
            <a:off x="7172325" y="1617663"/>
            <a:ext cx="561975" cy="4056062"/>
            <a:chOff x="4518" y="1019"/>
            <a:chExt cx="354" cy="2555"/>
          </a:xfrm>
        </p:grpSpPr>
        <p:pic>
          <p:nvPicPr>
            <p:cNvPr id="31869" name="Picture 129"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8" y="2879"/>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70" name="Picture 130"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8" y="3227"/>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71" name="Picture 131"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8" y="1019"/>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872" name="Picture 132" descr="green checkmark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8" y="2489"/>
              <a:ext cx="354" cy="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1855" name="AutoShape 134"/>
          <p:cNvSpPr>
            <a:spLocks noChangeArrowheads="1"/>
          </p:cNvSpPr>
          <p:nvPr/>
        </p:nvSpPr>
        <p:spPr bwMode="auto">
          <a:xfrm>
            <a:off x="2114550" y="180975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56" name="AutoShape 135"/>
          <p:cNvSpPr>
            <a:spLocks noChangeArrowheads="1"/>
          </p:cNvSpPr>
          <p:nvPr/>
        </p:nvSpPr>
        <p:spPr bwMode="auto">
          <a:xfrm>
            <a:off x="2114550" y="234315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57" name="AutoShape 136"/>
          <p:cNvSpPr>
            <a:spLocks noChangeArrowheads="1"/>
          </p:cNvSpPr>
          <p:nvPr/>
        </p:nvSpPr>
        <p:spPr bwMode="auto">
          <a:xfrm>
            <a:off x="2114550" y="5857875"/>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58" name="AutoShape 137"/>
          <p:cNvSpPr>
            <a:spLocks noChangeArrowheads="1"/>
          </p:cNvSpPr>
          <p:nvPr/>
        </p:nvSpPr>
        <p:spPr bwMode="auto">
          <a:xfrm>
            <a:off x="4191000" y="234315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59" name="AutoShape 138"/>
          <p:cNvSpPr>
            <a:spLocks noChangeArrowheads="1"/>
          </p:cNvSpPr>
          <p:nvPr/>
        </p:nvSpPr>
        <p:spPr bwMode="auto">
          <a:xfrm>
            <a:off x="4191000" y="5857875"/>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0" name="AutoShape 139"/>
          <p:cNvSpPr>
            <a:spLocks noChangeArrowheads="1"/>
          </p:cNvSpPr>
          <p:nvPr/>
        </p:nvSpPr>
        <p:spPr bwMode="auto">
          <a:xfrm>
            <a:off x="5210175" y="234315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1" name="AutoShape 140"/>
          <p:cNvSpPr>
            <a:spLocks noChangeArrowheads="1"/>
          </p:cNvSpPr>
          <p:nvPr/>
        </p:nvSpPr>
        <p:spPr bwMode="auto">
          <a:xfrm>
            <a:off x="5210175" y="5857875"/>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2" name="AutoShape 141"/>
          <p:cNvSpPr>
            <a:spLocks noChangeArrowheads="1"/>
          </p:cNvSpPr>
          <p:nvPr/>
        </p:nvSpPr>
        <p:spPr bwMode="auto">
          <a:xfrm>
            <a:off x="5210175" y="470535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3" name="AutoShape 142"/>
          <p:cNvSpPr>
            <a:spLocks noChangeArrowheads="1"/>
          </p:cNvSpPr>
          <p:nvPr/>
        </p:nvSpPr>
        <p:spPr bwMode="auto">
          <a:xfrm>
            <a:off x="7296150" y="234315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4" name="AutoShape 143"/>
          <p:cNvSpPr>
            <a:spLocks noChangeArrowheads="1"/>
          </p:cNvSpPr>
          <p:nvPr/>
        </p:nvSpPr>
        <p:spPr bwMode="auto">
          <a:xfrm>
            <a:off x="7296150" y="295275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5" name="AutoShape 144"/>
          <p:cNvSpPr>
            <a:spLocks noChangeArrowheads="1"/>
          </p:cNvSpPr>
          <p:nvPr/>
        </p:nvSpPr>
        <p:spPr bwMode="auto">
          <a:xfrm>
            <a:off x="8305800" y="354330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6" name="AutoShape 145"/>
          <p:cNvSpPr>
            <a:spLocks noChangeArrowheads="1"/>
          </p:cNvSpPr>
          <p:nvPr/>
        </p:nvSpPr>
        <p:spPr bwMode="auto">
          <a:xfrm>
            <a:off x="8305800" y="4124325"/>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7" name="AutoShape 146"/>
          <p:cNvSpPr>
            <a:spLocks noChangeArrowheads="1"/>
          </p:cNvSpPr>
          <p:nvPr/>
        </p:nvSpPr>
        <p:spPr bwMode="auto">
          <a:xfrm>
            <a:off x="8305800" y="527685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
        <p:nvSpPr>
          <p:cNvPr id="31868" name="AutoShape 148"/>
          <p:cNvSpPr>
            <a:spLocks noChangeArrowheads="1"/>
          </p:cNvSpPr>
          <p:nvPr/>
        </p:nvSpPr>
        <p:spPr bwMode="auto">
          <a:xfrm>
            <a:off x="3124200" y="2971800"/>
            <a:ext cx="228600" cy="228600"/>
          </a:xfrm>
          <a:prstGeom prst="flowChartConnector">
            <a:avLst/>
          </a:prstGeom>
          <a:gradFill rotWithShape="1">
            <a:gsLst>
              <a:gs pos="0">
                <a:srgbClr val="000000"/>
              </a:gs>
              <a:gs pos="50000">
                <a:srgbClr val="FFFF00"/>
              </a:gs>
              <a:gs pos="100000">
                <a:srgbClr val="000000"/>
              </a:gs>
            </a:gsLst>
            <a:lin ang="2700000" scaled="1"/>
          </a:gradFill>
          <a:ln w="19050">
            <a:solidFill>
              <a:schemeClr val="bg2"/>
            </a:solidFill>
            <a:round/>
            <a:headEnd/>
            <a:tailEnd/>
          </a:ln>
        </p:spPr>
        <p:txBody>
          <a:bodyPr wrap="none" anchor="ctr"/>
          <a:lstStyle/>
          <a:p>
            <a:endParaRPr lang="es-CL"/>
          </a:p>
        </p:txBody>
      </p:sp>
    </p:spTree>
    <p:extLst>
      <p:ext uri="{BB962C8B-B14F-4D97-AF65-F5344CB8AC3E}">
        <p14:creationId xmlns:p14="http://schemas.microsoft.com/office/powerpoint/2010/main" val="1645507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Proceso</a:t>
            </a:r>
            <a:r>
              <a:rPr lang="en-US" dirty="0"/>
              <a:t> KDD</a:t>
            </a:r>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normAutofit fontScale="85000" lnSpcReduction="20000"/>
          </a:bodyPr>
          <a:lstStyle/>
          <a:p>
            <a:pPr>
              <a:defRPr/>
            </a:pPr>
            <a:fld id="{A2727344-A500-4136-A30C-D3D96D5294BC}" type="slidenum">
              <a:rPr lang="es-ES" smtClean="0"/>
              <a:pPr>
                <a:defRPr/>
              </a:pPr>
              <a:t>4</a:t>
            </a:fld>
            <a:endParaRPr lang="es-ES"/>
          </a:p>
        </p:txBody>
      </p:sp>
      <p:sp>
        <p:nvSpPr>
          <p:cNvPr id="5" name="Content Placeholder 4"/>
          <p:cNvSpPr>
            <a:spLocks noGrp="1"/>
          </p:cNvSpPr>
          <p:nvPr>
            <p:ph sz="quarter" idx="1"/>
          </p:nvPr>
        </p:nvSpPr>
        <p:spPr/>
        <p:txBody>
          <a:bodyPr>
            <a:normAutofit/>
          </a:bodyPr>
          <a:lstStyle/>
          <a:p>
            <a:r>
              <a:rPr lang="es-CL" b="1" dirty="0"/>
              <a:t>Selección de Datos</a:t>
            </a:r>
            <a:endParaRPr lang="es-ES_tradnl" b="1" dirty="0"/>
          </a:p>
          <a:p>
            <a:r>
              <a:rPr lang="es-ES_tradnl" sz="3200" dirty="0"/>
              <a:t>En la mayoría de los casos se tiene una gran cantidad de datos. La selección de características reduce el tamaño de los datos eligiendo las variables más influyentes en el problema, sin sacrificar la calidad del modelo de conocimiento obtenido del proceso de minería.</a:t>
            </a:r>
          </a:p>
          <a:p>
            <a:endParaRPr lang="en-US" dirty="0"/>
          </a:p>
        </p:txBody>
      </p:sp>
    </p:spTree>
    <p:extLst>
      <p:ext uri="{BB962C8B-B14F-4D97-AF65-F5344CB8AC3E}">
        <p14:creationId xmlns:p14="http://schemas.microsoft.com/office/powerpoint/2010/main" val="2872217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Proceso</a:t>
            </a:r>
            <a:r>
              <a:rPr lang="en-US" dirty="0"/>
              <a:t> KDD</a:t>
            </a:r>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normAutofit fontScale="85000" lnSpcReduction="20000"/>
          </a:bodyPr>
          <a:lstStyle/>
          <a:p>
            <a:pPr>
              <a:defRPr/>
            </a:pPr>
            <a:fld id="{A2727344-A500-4136-A30C-D3D96D5294BC}" type="slidenum">
              <a:rPr lang="es-ES" smtClean="0"/>
              <a:pPr>
                <a:defRPr/>
              </a:pPr>
              <a:t>5</a:t>
            </a:fld>
            <a:endParaRPr lang="es-ES"/>
          </a:p>
        </p:txBody>
      </p:sp>
      <p:sp>
        <p:nvSpPr>
          <p:cNvPr id="5" name="Content Placeholder 4"/>
          <p:cNvSpPr>
            <a:spLocks noGrp="1"/>
          </p:cNvSpPr>
          <p:nvPr>
            <p:ph sz="quarter" idx="1"/>
          </p:nvPr>
        </p:nvSpPr>
        <p:spPr/>
        <p:txBody>
          <a:bodyPr>
            <a:normAutofit/>
          </a:bodyPr>
          <a:lstStyle/>
          <a:p>
            <a:r>
              <a:rPr lang="es-CL" b="1" dirty="0"/>
              <a:t>Pre-procesamiento</a:t>
            </a:r>
            <a:endParaRPr lang="es-ES_tradnl" b="1" dirty="0"/>
          </a:p>
          <a:p>
            <a:r>
              <a:rPr lang="es-ES_tradnl" sz="2800" dirty="0"/>
              <a:t>El formato de los datos nunca es el idóneo, y la mayoría de las veces no es posible ni siquiera utilizar ningún algoritmo de minería sobre los datos en bruto. </a:t>
            </a:r>
          </a:p>
          <a:p>
            <a:endParaRPr lang="en-US" dirty="0"/>
          </a:p>
        </p:txBody>
      </p:sp>
    </p:spTree>
    <p:extLst>
      <p:ext uri="{BB962C8B-B14F-4D97-AF65-F5344CB8AC3E}">
        <p14:creationId xmlns:p14="http://schemas.microsoft.com/office/powerpoint/2010/main" val="4157240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Proceso</a:t>
            </a:r>
            <a:r>
              <a:rPr lang="en-US" dirty="0"/>
              <a:t> KDD</a:t>
            </a:r>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normAutofit fontScale="85000" lnSpcReduction="20000"/>
          </a:bodyPr>
          <a:lstStyle/>
          <a:p>
            <a:pPr>
              <a:defRPr/>
            </a:pPr>
            <a:fld id="{A2727344-A500-4136-A30C-D3D96D5294BC}" type="slidenum">
              <a:rPr lang="es-ES" smtClean="0"/>
              <a:pPr>
                <a:defRPr/>
              </a:pPr>
              <a:t>6</a:t>
            </a:fld>
            <a:endParaRPr lang="es-ES"/>
          </a:p>
        </p:txBody>
      </p:sp>
      <p:sp>
        <p:nvSpPr>
          <p:cNvPr id="5" name="Content Placeholder 4"/>
          <p:cNvSpPr>
            <a:spLocks noGrp="1"/>
          </p:cNvSpPr>
          <p:nvPr>
            <p:ph sz="quarter" idx="1"/>
          </p:nvPr>
        </p:nvSpPr>
        <p:spPr/>
        <p:txBody>
          <a:bodyPr>
            <a:normAutofit/>
          </a:bodyPr>
          <a:lstStyle/>
          <a:p>
            <a:r>
              <a:rPr lang="es-CL" b="1" dirty="0"/>
              <a:t>Transformación</a:t>
            </a:r>
            <a:endParaRPr lang="es-ES_tradnl" b="1" dirty="0"/>
          </a:p>
          <a:p>
            <a:r>
              <a:rPr lang="es-ES_tradnl" sz="3200" dirty="0"/>
              <a:t>Se transforman los datos al formato requerido por el algoritmo específico de minería de datos.  Generalmente aquí se tratan temas como la normalización de datos y la forma de pasar variables categóricas a numéricas.</a:t>
            </a:r>
          </a:p>
          <a:p>
            <a:endParaRPr lang="en-US" dirty="0"/>
          </a:p>
        </p:txBody>
      </p:sp>
    </p:spTree>
    <p:extLst>
      <p:ext uri="{BB962C8B-B14F-4D97-AF65-F5344CB8AC3E}">
        <p14:creationId xmlns:p14="http://schemas.microsoft.com/office/powerpoint/2010/main" val="821912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Proceso</a:t>
            </a:r>
            <a:r>
              <a:rPr lang="en-US" dirty="0"/>
              <a:t> KDD</a:t>
            </a:r>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normAutofit fontScale="85000" lnSpcReduction="20000"/>
          </a:bodyPr>
          <a:lstStyle/>
          <a:p>
            <a:pPr>
              <a:defRPr/>
            </a:pPr>
            <a:fld id="{A2727344-A500-4136-A30C-D3D96D5294BC}" type="slidenum">
              <a:rPr lang="es-ES" smtClean="0"/>
              <a:pPr>
                <a:defRPr/>
              </a:pPr>
              <a:t>7</a:t>
            </a:fld>
            <a:endParaRPr lang="es-ES"/>
          </a:p>
        </p:txBody>
      </p:sp>
      <p:sp>
        <p:nvSpPr>
          <p:cNvPr id="5" name="Content Placeholder 4"/>
          <p:cNvSpPr>
            <a:spLocks noGrp="1"/>
          </p:cNvSpPr>
          <p:nvPr>
            <p:ph sz="quarter" idx="1"/>
          </p:nvPr>
        </p:nvSpPr>
        <p:spPr/>
        <p:txBody>
          <a:bodyPr>
            <a:normAutofit/>
          </a:bodyPr>
          <a:lstStyle/>
          <a:p>
            <a:r>
              <a:rPr lang="es-CL" b="1" dirty="0"/>
              <a:t>Algoritmos de Extracción de Conocimiento</a:t>
            </a:r>
            <a:endParaRPr lang="es-ES_tradnl" b="1" dirty="0"/>
          </a:p>
          <a:p>
            <a:r>
              <a:rPr lang="es-ES_tradnl" sz="2800" dirty="0"/>
              <a:t>Mediante una técnica de minería de datos, se obtiene un modelo de conocimiento, que representa patrones de comportamiento observados en los valores de las variables del problema o relaciones de asociación entre dichas variables. </a:t>
            </a:r>
          </a:p>
          <a:p>
            <a:endParaRPr lang="en-US" dirty="0"/>
          </a:p>
        </p:txBody>
      </p:sp>
    </p:spTree>
    <p:extLst>
      <p:ext uri="{BB962C8B-B14F-4D97-AF65-F5344CB8AC3E}">
        <p14:creationId xmlns:p14="http://schemas.microsoft.com/office/powerpoint/2010/main" val="260206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Proceso</a:t>
            </a:r>
            <a:r>
              <a:rPr lang="en-US" dirty="0"/>
              <a:t> KDD</a:t>
            </a:r>
          </a:p>
        </p:txBody>
      </p:sp>
      <p:sp>
        <p:nvSpPr>
          <p:cNvPr id="3" name="Footer Placeholder 2"/>
          <p:cNvSpPr>
            <a:spLocks noGrp="1"/>
          </p:cNvSpPr>
          <p:nvPr>
            <p:ph type="ftr" sz="quarter" idx="11"/>
          </p:nvPr>
        </p:nvSpPr>
        <p:spPr/>
        <p:txBody>
          <a:bodyPr/>
          <a:lstStyle/>
          <a:p>
            <a:pPr>
              <a:defRPr/>
            </a:pPr>
            <a:endParaRPr lang="es-ES"/>
          </a:p>
        </p:txBody>
      </p:sp>
      <p:sp>
        <p:nvSpPr>
          <p:cNvPr id="4" name="Slide Number Placeholder 3"/>
          <p:cNvSpPr>
            <a:spLocks noGrp="1"/>
          </p:cNvSpPr>
          <p:nvPr>
            <p:ph type="sldNum" sz="quarter" idx="12"/>
          </p:nvPr>
        </p:nvSpPr>
        <p:spPr/>
        <p:txBody>
          <a:bodyPr>
            <a:normAutofit fontScale="85000" lnSpcReduction="20000"/>
          </a:bodyPr>
          <a:lstStyle/>
          <a:p>
            <a:pPr>
              <a:defRPr/>
            </a:pPr>
            <a:fld id="{A2727344-A500-4136-A30C-D3D96D5294BC}" type="slidenum">
              <a:rPr lang="es-ES" smtClean="0"/>
              <a:pPr>
                <a:defRPr/>
              </a:pPr>
              <a:t>8</a:t>
            </a:fld>
            <a:endParaRPr lang="es-ES"/>
          </a:p>
        </p:txBody>
      </p:sp>
      <p:sp>
        <p:nvSpPr>
          <p:cNvPr id="5" name="Content Placeholder 4"/>
          <p:cNvSpPr>
            <a:spLocks noGrp="1"/>
          </p:cNvSpPr>
          <p:nvPr>
            <p:ph sz="quarter" idx="1"/>
          </p:nvPr>
        </p:nvSpPr>
        <p:spPr/>
        <p:txBody>
          <a:bodyPr/>
          <a:lstStyle/>
          <a:p>
            <a:r>
              <a:rPr lang="es-CL" b="1" dirty="0"/>
              <a:t>Interpretación y evaluación</a:t>
            </a:r>
            <a:endParaRPr lang="es-ES_tradnl" b="1" dirty="0"/>
          </a:p>
          <a:p>
            <a:r>
              <a:rPr lang="es-ES_tradnl" sz="3200" dirty="0"/>
              <a:t>Es Importante destacar que los modelos por si solos, únicamente entregan información, y es tarea de un analista del negocio, transformar esa información en conocimiento.</a:t>
            </a:r>
          </a:p>
          <a:p>
            <a:endParaRPr lang="en-US" dirty="0"/>
          </a:p>
        </p:txBody>
      </p:sp>
    </p:spTree>
    <p:extLst>
      <p:ext uri="{BB962C8B-B14F-4D97-AF65-F5344CB8AC3E}">
        <p14:creationId xmlns:p14="http://schemas.microsoft.com/office/powerpoint/2010/main" val="265502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scene3d>
              <a:camera prst="orthographicFront"/>
              <a:lightRig rig="threePt" dir="t">
                <a:rot lat="0" lon="0" rev="4800000"/>
              </a:lightRig>
            </a:scene3d>
          </a:bodyPr>
          <a:lstStyle/>
          <a:p>
            <a:pPr eaLnBrk="1" fontAlgn="auto" hangingPunct="1">
              <a:spcAft>
                <a:spcPts val="0"/>
              </a:spcAft>
              <a:defRPr/>
            </a:pPr>
            <a:r>
              <a:rPr lang="es-MX" dirty="0" smtClean="0">
                <a:ea typeface="+mj-ea"/>
                <a:cs typeface="+mj-cs"/>
              </a:rPr>
              <a:t>Data </a:t>
            </a:r>
            <a:r>
              <a:rPr lang="es-MX" dirty="0" err="1" smtClean="0">
                <a:ea typeface="+mj-ea"/>
                <a:cs typeface="+mj-cs"/>
              </a:rPr>
              <a:t>Warehouse</a:t>
            </a:r>
            <a:r>
              <a:rPr lang="es-MX" dirty="0" smtClean="0">
                <a:ea typeface="+mj-ea"/>
                <a:cs typeface="+mj-cs"/>
              </a:rPr>
              <a:t> vs BBDD. Operacionales [1]</a:t>
            </a:r>
            <a:endParaRPr lang="es-CL" dirty="0">
              <a:ea typeface="+mj-ea"/>
              <a:cs typeface="+mj-cs"/>
            </a:endParaRPr>
          </a:p>
        </p:txBody>
      </p:sp>
      <p:sp>
        <p:nvSpPr>
          <p:cNvPr id="9220" name="4 Marcador de contenido"/>
          <p:cNvSpPr>
            <a:spLocks noGrp="1"/>
          </p:cNvSpPr>
          <p:nvPr>
            <p:ph idx="1"/>
          </p:nvPr>
        </p:nvSpPr>
        <p:spPr>
          <a:xfrm>
            <a:off x="885825" y="1703388"/>
            <a:ext cx="3614738" cy="582612"/>
          </a:xfrm>
        </p:spPr>
        <p:txBody>
          <a:bodyPr>
            <a:normAutofit/>
          </a:bodyPr>
          <a:lstStyle/>
          <a:p>
            <a:pPr algn="ctr">
              <a:buFont typeface="Wingdings" pitchFamily="2" charset="2"/>
              <a:buNone/>
              <a:defRPr/>
            </a:pPr>
            <a:r>
              <a:rPr lang="es-CL" dirty="0" smtClean="0">
                <a:ea typeface="+mn-ea"/>
                <a:cs typeface="+mn-cs"/>
              </a:rPr>
              <a:t>B.D. operacionales</a:t>
            </a:r>
          </a:p>
        </p:txBody>
      </p:sp>
      <p:sp>
        <p:nvSpPr>
          <p:cNvPr id="22531" name="3 Marcador de número de diapositiva"/>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BF4BAEC-05B3-8649-B5B0-4BD7EED9F704}" type="slidenum">
              <a:rPr lang="es-ES" sz="1200">
                <a:solidFill>
                  <a:srgbClr val="3F3F3F"/>
                </a:solidFill>
              </a:rPr>
              <a:pPr eaLnBrk="1" hangingPunct="1"/>
              <a:t>9</a:t>
            </a:fld>
            <a:endParaRPr lang="es-ES" sz="1200">
              <a:solidFill>
                <a:srgbClr val="3F3F3F"/>
              </a:solidFill>
            </a:endParaRPr>
          </a:p>
        </p:txBody>
      </p:sp>
      <p:cxnSp>
        <p:nvCxnSpPr>
          <p:cNvPr id="6" name="5 Conector recto"/>
          <p:cNvCxnSpPr/>
          <p:nvPr/>
        </p:nvCxnSpPr>
        <p:spPr>
          <a:xfrm rot="5400000">
            <a:off x="2285207" y="3856831"/>
            <a:ext cx="4572000" cy="1587"/>
          </a:xfrm>
          <a:prstGeom prst="line">
            <a:avLst/>
          </a:prstGeom>
        </p:spPr>
        <p:style>
          <a:lnRef idx="1">
            <a:schemeClr val="dk1"/>
          </a:lnRef>
          <a:fillRef idx="0">
            <a:schemeClr val="dk1"/>
          </a:fillRef>
          <a:effectRef idx="0">
            <a:schemeClr val="dk1"/>
          </a:effectRef>
          <a:fontRef idx="minor">
            <a:schemeClr val="tx1"/>
          </a:fontRef>
        </p:style>
      </p:cxnSp>
      <p:sp>
        <p:nvSpPr>
          <p:cNvPr id="7" name="4 Marcador de contenido"/>
          <p:cNvSpPr txBox="1">
            <a:spLocks/>
          </p:cNvSpPr>
          <p:nvPr/>
        </p:nvSpPr>
        <p:spPr bwMode="auto">
          <a:xfrm>
            <a:off x="4429125" y="1714500"/>
            <a:ext cx="3643313" cy="571500"/>
          </a:xfrm>
          <a:prstGeom prst="rect">
            <a:avLst/>
          </a:prstGeom>
          <a:noFill/>
          <a:ln w="9525">
            <a:noFill/>
            <a:miter lim="800000"/>
            <a:headEnd/>
            <a:tailEnd/>
          </a:ln>
        </p:spPr>
        <p:txBody>
          <a:bodyPr/>
          <a:lstStyle/>
          <a:p>
            <a:pPr marL="342900" indent="-342900" algn="ctr" eaLnBrk="0" hangingPunct="0">
              <a:spcBef>
                <a:spcPct val="20000"/>
              </a:spcBef>
              <a:buClr>
                <a:srgbClr val="FF0000"/>
              </a:buClr>
              <a:buSzPct val="60000"/>
              <a:buFont typeface="Wingdings" pitchFamily="2" charset="2"/>
              <a:buNone/>
              <a:defRPr/>
            </a:pPr>
            <a:r>
              <a:rPr lang="es-CL" sz="3200" dirty="0">
                <a:latin typeface="+mn-lt"/>
                <a:ea typeface="+mn-ea"/>
                <a:cs typeface="+mn-cs"/>
              </a:rPr>
              <a:t>Data </a:t>
            </a:r>
            <a:r>
              <a:rPr lang="es-CL" sz="3200" dirty="0" err="1">
                <a:latin typeface="+mn-lt"/>
                <a:ea typeface="+mn-ea"/>
                <a:cs typeface="+mn-cs"/>
              </a:rPr>
              <a:t>Warehouse</a:t>
            </a:r>
            <a:endParaRPr lang="es-CL" sz="3200" dirty="0">
              <a:latin typeface="+mn-lt"/>
              <a:ea typeface="+mn-ea"/>
              <a:cs typeface="+mn-cs"/>
            </a:endParaRPr>
          </a:p>
        </p:txBody>
      </p:sp>
      <p:cxnSp>
        <p:nvCxnSpPr>
          <p:cNvPr id="9" name="8 Conector recto"/>
          <p:cNvCxnSpPr/>
          <p:nvPr/>
        </p:nvCxnSpPr>
        <p:spPr>
          <a:xfrm>
            <a:off x="1071563" y="2286000"/>
            <a:ext cx="7500937" cy="1588"/>
          </a:xfrm>
          <a:prstGeom prst="line">
            <a:avLst/>
          </a:prstGeom>
        </p:spPr>
        <p:style>
          <a:lnRef idx="1">
            <a:schemeClr val="dk1"/>
          </a:lnRef>
          <a:fillRef idx="0">
            <a:schemeClr val="dk1"/>
          </a:fillRef>
          <a:effectRef idx="0">
            <a:schemeClr val="dk1"/>
          </a:effectRef>
          <a:fontRef idx="minor">
            <a:schemeClr val="tx1"/>
          </a:fontRef>
        </p:style>
      </p:cxnSp>
      <p:sp>
        <p:nvSpPr>
          <p:cNvPr id="22535" name="4 Marcador de contenido"/>
          <p:cNvSpPr txBox="1">
            <a:spLocks/>
          </p:cNvSpPr>
          <p:nvPr/>
        </p:nvSpPr>
        <p:spPr bwMode="auto">
          <a:xfrm>
            <a:off x="1071563" y="2643188"/>
            <a:ext cx="3500437" cy="321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Clr>
                <a:srgbClr val="FF0000"/>
              </a:buClr>
              <a:buSzPct val="60000"/>
              <a:buFont typeface="Arial" charset="0"/>
              <a:buChar char="•"/>
            </a:pPr>
            <a:r>
              <a:rPr lang="es-CL">
                <a:latin typeface="Corbel" charset="0"/>
              </a:rPr>
              <a:t>Reflejan el </a:t>
            </a:r>
            <a:r>
              <a:rPr lang="ja-JP" altLang="es-CL">
                <a:latin typeface="Corbel" charset="0"/>
              </a:rPr>
              <a:t>“</a:t>
            </a:r>
            <a:r>
              <a:rPr lang="es-CL" altLang="ja-JP" b="1">
                <a:solidFill>
                  <a:srgbClr val="0070C0"/>
                </a:solidFill>
                <a:latin typeface="Corbel" charset="0"/>
              </a:rPr>
              <a:t>ahora</a:t>
            </a:r>
            <a:r>
              <a:rPr lang="ja-JP" altLang="es-CL">
                <a:latin typeface="Corbel" charset="0"/>
              </a:rPr>
              <a:t>”</a:t>
            </a:r>
            <a:endParaRPr lang="es-CL" altLang="ja-JP">
              <a:latin typeface="Corbel" charset="0"/>
            </a:endParaRPr>
          </a:p>
          <a:p>
            <a:pPr>
              <a:spcBef>
                <a:spcPct val="20000"/>
              </a:spcBef>
              <a:buClr>
                <a:srgbClr val="FF0000"/>
              </a:buClr>
              <a:buSzPct val="60000"/>
              <a:buFont typeface="Arial" charset="0"/>
              <a:buChar char="•"/>
            </a:pPr>
            <a:r>
              <a:rPr lang="es-CL">
                <a:latin typeface="Corbel" charset="0"/>
              </a:rPr>
              <a:t>Constantemente </a:t>
            </a:r>
            <a:r>
              <a:rPr lang="es-CL">
                <a:solidFill>
                  <a:srgbClr val="0070C0"/>
                </a:solidFill>
                <a:latin typeface="Corbel" charset="0"/>
              </a:rPr>
              <a:t>actualizados</a:t>
            </a:r>
          </a:p>
          <a:p>
            <a:pPr>
              <a:spcBef>
                <a:spcPct val="20000"/>
              </a:spcBef>
              <a:buClr>
                <a:srgbClr val="FF0000"/>
              </a:buClr>
              <a:buSzPct val="60000"/>
              <a:buFont typeface="Arial" charset="0"/>
              <a:buChar char="•"/>
            </a:pPr>
            <a:r>
              <a:rPr lang="es-CL">
                <a:solidFill>
                  <a:srgbClr val="0070C0"/>
                </a:solidFill>
                <a:latin typeface="Corbel" charset="0"/>
              </a:rPr>
              <a:t>Mínima</a:t>
            </a:r>
            <a:r>
              <a:rPr lang="es-CL">
                <a:latin typeface="Corbel" charset="0"/>
              </a:rPr>
              <a:t> redundancia</a:t>
            </a:r>
          </a:p>
          <a:p>
            <a:pPr>
              <a:spcBef>
                <a:spcPct val="20000"/>
              </a:spcBef>
              <a:buClr>
                <a:srgbClr val="FF0000"/>
              </a:buClr>
              <a:buSzPct val="60000"/>
              <a:buFont typeface="Arial" charset="0"/>
              <a:buChar char="•"/>
            </a:pPr>
            <a:r>
              <a:rPr lang="es-CL">
                <a:latin typeface="Corbel" charset="0"/>
              </a:rPr>
              <a:t>Soportan </a:t>
            </a:r>
            <a:r>
              <a:rPr lang="es-CL">
                <a:solidFill>
                  <a:srgbClr val="0070C0"/>
                </a:solidFill>
                <a:latin typeface="Corbel" charset="0"/>
              </a:rPr>
              <a:t>funciones operacionales </a:t>
            </a:r>
            <a:r>
              <a:rPr lang="es-CL">
                <a:latin typeface="Corbel" charset="0"/>
              </a:rPr>
              <a:t>del día a día.</a:t>
            </a:r>
          </a:p>
        </p:txBody>
      </p:sp>
      <p:sp>
        <p:nvSpPr>
          <p:cNvPr id="22536" name="4 Marcador de contenido"/>
          <p:cNvSpPr txBox="1">
            <a:spLocks/>
          </p:cNvSpPr>
          <p:nvPr/>
        </p:nvSpPr>
        <p:spPr bwMode="auto">
          <a:xfrm>
            <a:off x="4714875" y="2643188"/>
            <a:ext cx="3786188" cy="278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spcBef>
                <a:spcPct val="20000"/>
              </a:spcBef>
              <a:buClr>
                <a:srgbClr val="FF0000"/>
              </a:buClr>
              <a:buSzPct val="60000"/>
              <a:buFont typeface="Arial" charset="0"/>
              <a:buChar char="•"/>
            </a:pPr>
            <a:r>
              <a:rPr lang="es-CL">
                <a:latin typeface="Corbel" charset="0"/>
              </a:rPr>
              <a:t>Reflejan la </a:t>
            </a:r>
            <a:r>
              <a:rPr lang="ja-JP" altLang="es-CL">
                <a:latin typeface="Corbel" charset="0"/>
              </a:rPr>
              <a:t>“</a:t>
            </a:r>
            <a:r>
              <a:rPr lang="es-CL" altLang="ja-JP" b="1">
                <a:solidFill>
                  <a:srgbClr val="0070C0"/>
                </a:solidFill>
                <a:latin typeface="Corbel" charset="0"/>
              </a:rPr>
              <a:t>historia</a:t>
            </a:r>
            <a:r>
              <a:rPr lang="ja-JP" altLang="es-CL">
                <a:latin typeface="Corbel" charset="0"/>
              </a:rPr>
              <a:t>”</a:t>
            </a:r>
            <a:endParaRPr lang="es-CL" altLang="ja-JP">
              <a:latin typeface="Corbel" charset="0"/>
            </a:endParaRPr>
          </a:p>
          <a:p>
            <a:pPr>
              <a:spcBef>
                <a:spcPct val="20000"/>
              </a:spcBef>
              <a:buClr>
                <a:srgbClr val="FF0000"/>
              </a:buClr>
              <a:buSzPct val="60000"/>
              <a:buFont typeface="Arial" charset="0"/>
              <a:buChar char="•"/>
            </a:pPr>
            <a:r>
              <a:rPr lang="es-CL">
                <a:latin typeface="Corbel" charset="0"/>
              </a:rPr>
              <a:t>Rara vez </a:t>
            </a:r>
            <a:r>
              <a:rPr lang="es-CL">
                <a:solidFill>
                  <a:srgbClr val="0070C0"/>
                </a:solidFill>
                <a:latin typeface="Corbel" charset="0"/>
              </a:rPr>
              <a:t>modificados o eliminados</a:t>
            </a:r>
          </a:p>
          <a:p>
            <a:pPr>
              <a:spcBef>
                <a:spcPct val="20000"/>
              </a:spcBef>
              <a:buClr>
                <a:srgbClr val="FF0000"/>
              </a:buClr>
              <a:buSzPct val="60000"/>
              <a:buFont typeface="Arial" charset="0"/>
              <a:buChar char="•"/>
            </a:pPr>
            <a:r>
              <a:rPr lang="es-CL">
                <a:solidFill>
                  <a:srgbClr val="0070C0"/>
                </a:solidFill>
                <a:latin typeface="Corbel" charset="0"/>
              </a:rPr>
              <a:t>Alta</a:t>
            </a:r>
            <a:r>
              <a:rPr lang="es-CL">
                <a:latin typeface="Corbel" charset="0"/>
              </a:rPr>
              <a:t> redundancia</a:t>
            </a:r>
          </a:p>
          <a:p>
            <a:pPr>
              <a:spcBef>
                <a:spcPct val="20000"/>
              </a:spcBef>
              <a:buClr>
                <a:srgbClr val="FF0000"/>
              </a:buClr>
              <a:buSzPct val="60000"/>
              <a:buFont typeface="Arial" charset="0"/>
              <a:buChar char="•"/>
            </a:pPr>
            <a:r>
              <a:rPr lang="es-CL">
                <a:latin typeface="Corbel" charset="0"/>
              </a:rPr>
              <a:t>Soportan </a:t>
            </a:r>
            <a:r>
              <a:rPr lang="es-CL">
                <a:solidFill>
                  <a:srgbClr val="0070C0"/>
                </a:solidFill>
                <a:latin typeface="Corbel" charset="0"/>
              </a:rPr>
              <a:t>requerimientos de información</a:t>
            </a:r>
          </a:p>
        </p:txBody>
      </p:sp>
    </p:spTree>
    <p:extLst>
      <p:ext uri="{BB962C8B-B14F-4D97-AF65-F5344CB8AC3E}">
        <p14:creationId xmlns:p14="http://schemas.microsoft.com/office/powerpoint/2010/main" val="130391090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todos_no_supervisado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metodos_no_supervisados</Template>
  <TotalTime>267</TotalTime>
  <Words>1287</Words>
  <Application>Microsoft Macintosh PowerPoint</Application>
  <PresentationFormat>On-screen Show (4:3)</PresentationFormat>
  <Paragraphs>327</Paragraphs>
  <Slides>36</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metodos_no_supervisados</vt:lpstr>
      <vt:lpstr>Documento de Microsoft Word</vt:lpstr>
      <vt:lpstr>PowerPoint Presentation</vt:lpstr>
      <vt:lpstr>Proceso KDD</vt:lpstr>
      <vt:lpstr>Metodología de extracción de  conocimiento KDD</vt:lpstr>
      <vt:lpstr>Proceso KDD</vt:lpstr>
      <vt:lpstr>Proceso KDD</vt:lpstr>
      <vt:lpstr>Proceso KDD</vt:lpstr>
      <vt:lpstr>Proceso KDD</vt:lpstr>
      <vt:lpstr>Proceso KDD</vt:lpstr>
      <vt:lpstr>Data Warehouse vs BBDD. Operacionales [1]</vt:lpstr>
      <vt:lpstr>Data Warehouse vs BBDD. Operacionales [2]</vt:lpstr>
      <vt:lpstr>Arquitectura Data Warehousing</vt:lpstr>
      <vt:lpstr>Base de datos VS Warehouse</vt:lpstr>
      <vt:lpstr>Definiciones</vt:lpstr>
      <vt:lpstr>Bases de Datos – SADB o DBMS</vt:lpstr>
      <vt:lpstr>Modelo Entidad-Relación</vt:lpstr>
      <vt:lpstr>Modelo Entidad-Relación (2)</vt:lpstr>
      <vt:lpstr>Modelo Entidad-Relación Definiciones</vt:lpstr>
      <vt:lpstr>Modelo Entidad-Relación Los Atributos</vt:lpstr>
      <vt:lpstr>Modelo Entidad-Relación Los Atributos</vt:lpstr>
      <vt:lpstr>Diseño del Data Warehouse [1]  Conceptos fundamentales</vt:lpstr>
      <vt:lpstr>Diseño del Data Warehouse [2]  Dimensiones y Granularidad</vt:lpstr>
      <vt:lpstr>Modelo Estrella</vt:lpstr>
      <vt:lpstr>Ejemplo Modelo Estrella</vt:lpstr>
      <vt:lpstr>Operaciones sobre un cubo OLAP</vt:lpstr>
      <vt:lpstr>Tipos de Aprendizaje</vt:lpstr>
      <vt:lpstr>Modelos Supervisados vs No supervisados</vt:lpstr>
      <vt:lpstr>Modelos Supervisados vs No supervisados</vt:lpstr>
      <vt:lpstr>Data Mining Tasks</vt:lpstr>
      <vt:lpstr>Data Mining Tasks</vt:lpstr>
      <vt:lpstr>Data Mining Tasks</vt:lpstr>
      <vt:lpstr>Data Mining Tasks</vt:lpstr>
      <vt:lpstr>Data Mining Tasks</vt:lpstr>
      <vt:lpstr>Data Mining Tasks</vt:lpstr>
      <vt:lpstr>Data Mining Tasks</vt:lpstr>
      <vt:lpstr>Data Mining Tasks</vt:lpstr>
      <vt:lpstr>Matriz de algoritmos</vt:lpstr>
    </vt:vector>
  </TitlesOfParts>
  <Company>Windows uE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Carlos Reveco</cp:lastModifiedBy>
  <cp:revision>27</cp:revision>
  <dcterms:created xsi:type="dcterms:W3CDTF">2011-04-26T13:37:12Z</dcterms:created>
  <dcterms:modified xsi:type="dcterms:W3CDTF">2011-09-29T17:15:27Z</dcterms:modified>
</cp:coreProperties>
</file>