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A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5844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518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8453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7E64C-A6FC-48D7-AFFB-506F8CEAAA5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796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164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715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393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290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085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383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0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1186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A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A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7877A-4823-45EB-AD95-FD855DF43F3B}" type="datetimeFigureOut">
              <a:rPr lang="en-AU" smtClean="0"/>
              <a:t>21/10/2011</a:t>
            </a:fld>
            <a:endParaRPr lang="en-A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2C4DC-DA15-4F92-B1A4-4D44798D203B}" type="slidenum">
              <a:rPr lang="en-AU" smtClean="0"/>
              <a:t>‹Nº›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067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Criterio de aceptabilidad del diseño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7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Criterio de aceptabilidad</a:t>
            </a:r>
            <a:endParaRPr lang="es-CL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4038600" y="1752600"/>
          <a:ext cx="24474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cuación" r:id="rId3" imgW="1473120" imgH="393480" progId="Equation.3">
                  <p:embed/>
                </p:oleObj>
              </mc:Choice>
              <mc:Fallback>
                <p:oleObj name="Ecuación" r:id="rId3" imgW="1473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752600"/>
                        <a:ext cx="2447413" cy="65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3886200" y="3124200"/>
          <a:ext cx="281368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cuación" r:id="rId5" imgW="1155600" imgH="203040" progId="Equation.3">
                  <p:embed/>
                </p:oleObj>
              </mc:Choice>
              <mc:Fallback>
                <p:oleObj name="Ecuación" r:id="rId5" imgW="1155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124200"/>
                        <a:ext cx="281368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3429000" y="4343400"/>
          <a:ext cx="497681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cuación" r:id="rId7" imgW="2044440" imgH="203040" progId="Equation.3">
                  <p:embed/>
                </p:oleObj>
              </mc:Choice>
              <mc:Fallback>
                <p:oleObj name="Ecuación" r:id="rId7" imgW="20444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343400"/>
                        <a:ext cx="4976813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838200" y="1905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Factor de seguridad</a:t>
            </a:r>
            <a:endParaRPr lang="es-CL" dirty="0"/>
          </a:p>
        </p:txBody>
      </p:sp>
      <p:sp>
        <p:nvSpPr>
          <p:cNvPr id="8" name="7 CuadroTexto"/>
          <p:cNvSpPr txBox="1"/>
          <p:nvPr/>
        </p:nvSpPr>
        <p:spPr>
          <a:xfrm>
            <a:off x="762000" y="3124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Probabilidad de falla</a:t>
            </a:r>
            <a:endParaRPr lang="es-CL" dirty="0"/>
          </a:p>
        </p:txBody>
      </p:sp>
      <p:sp>
        <p:nvSpPr>
          <p:cNvPr id="9" name="8 CuadroTexto"/>
          <p:cNvSpPr txBox="1"/>
          <p:nvPr/>
        </p:nvSpPr>
        <p:spPr>
          <a:xfrm>
            <a:off x="762000" y="4343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Riesgo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7774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riterio Hoek 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256694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682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Criterios aceptabilidad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85801" y="2057400"/>
          <a:ext cx="7391400" cy="317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399"/>
                <a:gridCol w="1905000"/>
                <a:gridCol w="1478281"/>
                <a:gridCol w="1356360"/>
                <a:gridCol w="13563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Escala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Consecuencia de falla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err="1" smtClean="0"/>
                        <a:t>FoS</a:t>
                      </a:r>
                      <a:endParaRPr lang="es-CL" sz="1600" dirty="0" smtClean="0"/>
                    </a:p>
                    <a:p>
                      <a:pPr algn="ctr"/>
                      <a:r>
                        <a:rPr lang="es-CL" sz="1600" dirty="0" smtClean="0"/>
                        <a:t>Estático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err="1" smtClean="0"/>
                        <a:t>FoS</a:t>
                      </a:r>
                      <a:endParaRPr lang="es-CL" sz="1600" dirty="0" smtClean="0"/>
                    </a:p>
                    <a:p>
                      <a:pPr algn="ctr"/>
                      <a:r>
                        <a:rPr lang="es-CL" sz="1600" dirty="0" smtClean="0"/>
                        <a:t>dinámico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err="1" smtClean="0"/>
                        <a:t>PoF</a:t>
                      </a:r>
                      <a:endParaRPr lang="es-CL" sz="1600" dirty="0" smtClean="0"/>
                    </a:p>
                    <a:p>
                      <a:pPr algn="ctr"/>
                      <a:r>
                        <a:rPr lang="es-CL" sz="1600" dirty="0" smtClean="0"/>
                        <a:t>(FS&lt;1)</a:t>
                      </a:r>
                      <a:endParaRPr lang="es-CL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Banco</a:t>
                      </a:r>
                      <a:endParaRPr lang="es-CL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Baja-alta</a:t>
                      </a:r>
                      <a:endParaRPr lang="es-CL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1.1</a:t>
                      </a:r>
                      <a:endParaRPr lang="es-CL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NA</a:t>
                      </a:r>
                      <a:endParaRPr lang="es-CL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25-50%</a:t>
                      </a:r>
                      <a:endParaRPr lang="es-CL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Inter-rampa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Baja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1.15-1.2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1.0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25%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Moderada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1.2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1.0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20%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Alta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1.2-1.3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1.0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10%</a:t>
                      </a:r>
                      <a:endParaRPr lang="es-CL" sz="1600" dirty="0"/>
                    </a:p>
                  </a:txBody>
                  <a:tcPr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s-CL" sz="1600" dirty="0" err="1" smtClean="0"/>
                        <a:t>Pit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Baja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1.2-1.3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1.0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15-20%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Moderada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1.3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1.05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10%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Alta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1.3-1.5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1.1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600" dirty="0" smtClean="0"/>
                        <a:t>5%</a:t>
                      </a:r>
                      <a:endParaRPr lang="es-CL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62000" y="54102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 err="1" smtClean="0"/>
              <a:t>Read</a:t>
            </a:r>
            <a:r>
              <a:rPr lang="es-CL" sz="1200" dirty="0" smtClean="0"/>
              <a:t> (2009)</a:t>
            </a:r>
          </a:p>
          <a:p>
            <a:r>
              <a:rPr lang="es-CL" sz="1200" dirty="0" smtClean="0"/>
              <a:t>1. Debe cumplir con todos los criterios</a:t>
            </a:r>
          </a:p>
          <a:p>
            <a:r>
              <a:rPr lang="es-CL" sz="1200" dirty="0" smtClean="0"/>
              <a:t>2. La consecuencia de falla se define a partir de una matriz de riesgo (probabilidad de riesgo vs impacto)</a:t>
            </a:r>
            <a:endParaRPr lang="es-CL" sz="1200" dirty="0"/>
          </a:p>
        </p:txBody>
      </p:sp>
    </p:spTree>
    <p:extLst>
      <p:ext uri="{BB962C8B-B14F-4D97-AF65-F5344CB8AC3E}">
        <p14:creationId xmlns:p14="http://schemas.microsoft.com/office/powerpoint/2010/main" val="291064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eaLnBrk="1" hangingPunct="1"/>
            <a:r>
              <a:rPr lang="es-CL" dirty="0" smtClean="0"/>
              <a:t>Consecuencia de falla</a:t>
            </a:r>
          </a:p>
        </p:txBody>
      </p:sp>
      <p:pic>
        <p:nvPicPr>
          <p:cNvPr id="6" name="5 Imagen" descr="Scan10001.JPG"/>
          <p:cNvPicPr>
            <a:picLocks noChangeAspect="1"/>
          </p:cNvPicPr>
          <p:nvPr/>
        </p:nvPicPr>
        <p:blipFill>
          <a:blip r:embed="rId2"/>
          <a:srcRect l="8592" t="3994" r="4570" b="49718"/>
          <a:stretch>
            <a:fillRect/>
          </a:stretch>
        </p:blipFill>
        <p:spPr>
          <a:xfrm>
            <a:off x="762000" y="1295400"/>
            <a:ext cx="6699956" cy="476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Presentación en pantalla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7" baseType="lpstr">
      <vt:lpstr>Tema de Office</vt:lpstr>
      <vt:lpstr>Ecuación</vt:lpstr>
      <vt:lpstr>Criterio de aceptabilidad del diseño</vt:lpstr>
      <vt:lpstr>Criterio de aceptabilidad</vt:lpstr>
      <vt:lpstr>Presentación de PowerPoint</vt:lpstr>
      <vt:lpstr>Criterios aceptabilidad</vt:lpstr>
      <vt:lpstr>Consecuencia de falla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 de aceptabilidad del diseño</dc:title>
  <dc:creator>Raúl</dc:creator>
  <cp:lastModifiedBy>Raúl</cp:lastModifiedBy>
  <cp:revision>1</cp:revision>
  <dcterms:created xsi:type="dcterms:W3CDTF">2011-10-21T17:39:31Z</dcterms:created>
  <dcterms:modified xsi:type="dcterms:W3CDTF">2011-10-21T17:39:57Z</dcterms:modified>
</cp:coreProperties>
</file>