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6" r:id="rId3"/>
    <p:sldId id="257" r:id="rId4"/>
    <p:sldId id="295" r:id="rId5"/>
    <p:sldId id="294" r:id="rId6"/>
    <p:sldId id="293" r:id="rId7"/>
    <p:sldId id="292" r:id="rId8"/>
    <p:sldId id="291" r:id="rId9"/>
    <p:sldId id="290" r:id="rId10"/>
    <p:sldId id="289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7" autoAdjust="0"/>
    <p:restoredTop sz="94646" autoAdjust="0"/>
  </p:normalViewPr>
  <p:slideViewPr>
    <p:cSldViewPr>
      <p:cViewPr varScale="1">
        <p:scale>
          <a:sx n="72" d="100"/>
          <a:sy n="72" d="100"/>
        </p:scale>
        <p:origin x="-8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6159E-38F3-4504-A456-CAFC37EE5426}" type="datetimeFigureOut">
              <a:rPr lang="es-CL" smtClean="0"/>
              <a:pPr/>
              <a:t>30-09-2010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D4625-306E-409C-BB1D-A60A2F602DD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AD177CB-FE99-43E0-963C-AD1B51D6FD1B}" type="datetimeFigureOut">
              <a:rPr lang="es-CL"/>
              <a:pPr>
                <a:defRPr/>
              </a:pPr>
              <a:t>30-09-2010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BE88A3-8BD6-4E76-911C-E64A1EDCA86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CB33FA-C38B-4565-B72F-DBA8D10838C6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E454D-E60C-458E-B63C-9F6C81C43D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5CDC-D4B1-404A-864F-D29BE1C19744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7E46-D401-4923-AE01-D1FEC9B2B6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F83D2-B786-4412-9171-81A2F2000AC3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E96D0-63A6-439A-854D-B146AB6BF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CFE8E4-D223-49FA-88C2-0ACDECDFCAA4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5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DACC1A-CBAA-4310-99A6-228C6A56E3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8C0D2-E580-4C79-87D6-39F70A382282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1EE84-1625-407D-B857-07345297B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B34ED-9FBC-4078-ACA2-CAC352BCD2D7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7F621-532C-4FE8-9351-A1E52171B4F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0CAAB-E03E-4603-82F0-534505DA903D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594CB-E155-4A37-AC63-0165E3B1E8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473FA31-5C79-4456-9603-8076AF0DBCB6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B2D87F-EBC8-4A9A-8999-06A8DC68F9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5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3994-FCD1-48EA-854B-390383E9B6C6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E6470-A6ED-4EFC-8F4D-47A95A41CEC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983D17E-60E0-46AA-95C1-69E3C3BCDC7D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3F2767-C585-47A4-B49F-D71E22F353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EA44D22-6D75-41E9-B827-C0C8D79DD0EB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BAC0DF-DE2D-46DB-9054-254FB3D141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8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8E311D-6C8A-47E7-90C1-022EDE23B881}" type="datetime1">
              <a:rPr lang="es-ES"/>
              <a:pPr>
                <a:defRPr/>
              </a:pPr>
              <a:t>30/09/2010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64A628-B27C-4BBC-BDB8-12838FE1BF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8" r:id="rId4"/>
    <p:sldLayoutId id="2147483679" r:id="rId5"/>
    <p:sldLayoutId id="2147483686" r:id="rId6"/>
    <p:sldLayoutId id="2147483680" r:id="rId7"/>
    <p:sldLayoutId id="2147483687" r:id="rId8"/>
    <p:sldLayoutId id="2147483688" r:id="rId9"/>
    <p:sldLayoutId id="2147483681" r:id="rId10"/>
    <p:sldLayoutId id="214748368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A90000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DCAA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GRUPOS DE TRABAJO </a:t>
            </a:r>
            <a:r>
              <a:rPr lang="es-ES" sz="2400" dirty="0" smtClean="0"/>
              <a:t>PROYECTO GESTIÓN DEL CAMBIO</a:t>
            </a:r>
            <a:endParaRPr lang="es-CL" sz="2400" dirty="0"/>
          </a:p>
        </p:txBody>
      </p:sp>
      <p:pic>
        <p:nvPicPr>
          <p:cNvPr id="8196" name="4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5988" y="333375"/>
            <a:ext cx="275272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9 OK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FERNANDO MIRANDA</a:t>
            </a:r>
          </a:p>
          <a:p>
            <a:r>
              <a:rPr lang="es-ES" dirty="0" smtClean="0"/>
              <a:t>GLORIA PARRA</a:t>
            </a:r>
          </a:p>
          <a:p>
            <a:r>
              <a:rPr lang="es-ES" dirty="0" smtClean="0"/>
              <a:t>JOSÉ SAN MARTÍN</a:t>
            </a:r>
          </a:p>
          <a:p>
            <a:r>
              <a:rPr lang="es-ES" dirty="0" smtClean="0"/>
              <a:t>ANA MARÍA TORRES</a:t>
            </a:r>
          </a:p>
          <a:p>
            <a:r>
              <a:rPr lang="es-ES" dirty="0" smtClean="0"/>
              <a:t>MARGARITA VALDERRAMA</a:t>
            </a:r>
          </a:p>
          <a:p>
            <a:endParaRPr lang="es-ES" dirty="0" smtClean="0"/>
          </a:p>
          <a:p>
            <a:r>
              <a:rPr lang="es-ES" dirty="0" smtClean="0"/>
              <a:t>Ayudantes: Gabriela Campos – Javier de la Maza</a:t>
            </a:r>
          </a:p>
          <a:p>
            <a:pPr>
              <a:buNone/>
            </a:pPr>
            <a:endParaRPr lang="es-ES" dirty="0" smtClean="0"/>
          </a:p>
          <a:p>
            <a:endParaRPr lang="es-CL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1 (OK)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ALICIA ARRIAGADA</a:t>
            </a:r>
          </a:p>
          <a:p>
            <a:r>
              <a:rPr lang="es-ES" dirty="0" smtClean="0"/>
              <a:t>ENRIQUE CABEZAS</a:t>
            </a:r>
          </a:p>
          <a:p>
            <a:r>
              <a:rPr lang="es-ES" dirty="0" smtClean="0"/>
              <a:t>LUIS GONZALEZ</a:t>
            </a:r>
          </a:p>
          <a:p>
            <a:r>
              <a:rPr lang="es-ES" dirty="0" smtClean="0"/>
              <a:t>DANIEL GUTIERREZ</a:t>
            </a:r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smtClean="0"/>
              <a:t>RENATO SILVA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Ayudantes: Alexis Acevedo – Jaime Mansilla</a:t>
            </a:r>
          </a:p>
          <a:p>
            <a:endParaRPr lang="es-CL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2 (OK)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PATRICIA BARRIENTOS</a:t>
            </a:r>
          </a:p>
          <a:p>
            <a:r>
              <a:rPr lang="es-ES" dirty="0" smtClean="0"/>
              <a:t>PATRICIO BRIONES</a:t>
            </a:r>
          </a:p>
          <a:p>
            <a:r>
              <a:rPr lang="es-ES" dirty="0" smtClean="0"/>
              <a:t>CARLA CASTRO</a:t>
            </a:r>
          </a:p>
          <a:p>
            <a:r>
              <a:rPr lang="es-ES" dirty="0" smtClean="0"/>
              <a:t>ANA MARÍA GUILLÉN</a:t>
            </a:r>
          </a:p>
          <a:p>
            <a:r>
              <a:rPr lang="es-ES" dirty="0" smtClean="0"/>
              <a:t>FLOR ROMERO</a:t>
            </a:r>
          </a:p>
          <a:p>
            <a:r>
              <a:rPr lang="es-ES" dirty="0" smtClean="0"/>
              <a:t>MARÍA ELENA CAÑAS</a:t>
            </a:r>
          </a:p>
          <a:p>
            <a:endParaRPr lang="es-ES" dirty="0" smtClean="0"/>
          </a:p>
          <a:p>
            <a:r>
              <a:rPr lang="es-ES" dirty="0" smtClean="0"/>
              <a:t>Ayudantes: Cristóbal Mira – Pablo </a:t>
            </a:r>
            <a:r>
              <a:rPr lang="es-ES" dirty="0" err="1" smtClean="0"/>
              <a:t>Galaz</a:t>
            </a:r>
            <a:endParaRPr lang="es-ES" dirty="0" smtClean="0"/>
          </a:p>
          <a:p>
            <a:endParaRPr lang="es-CL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3 OK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RUTH CASTRO</a:t>
            </a:r>
          </a:p>
          <a:p>
            <a:r>
              <a:rPr lang="es-ES" dirty="0" smtClean="0"/>
              <a:t>INGRID GONZALEZ</a:t>
            </a:r>
          </a:p>
          <a:p>
            <a:r>
              <a:rPr lang="es-ES" dirty="0" smtClean="0"/>
              <a:t>CECILIA JARA</a:t>
            </a:r>
          </a:p>
          <a:p>
            <a:r>
              <a:rPr lang="es-ES" dirty="0" smtClean="0"/>
              <a:t>JACQUELINE LIZAMA</a:t>
            </a:r>
          </a:p>
          <a:p>
            <a:r>
              <a:rPr lang="es-ES" dirty="0" smtClean="0"/>
              <a:t>ANA MARÍA VILLALÓN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Ayudantes: Gabriela Campos – Javier de la Maza</a:t>
            </a:r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4 OK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CLAUDIO CORNEJO</a:t>
            </a:r>
          </a:p>
          <a:p>
            <a:r>
              <a:rPr lang="es-ES" dirty="0" smtClean="0"/>
              <a:t>MARCELA ESCOBAR</a:t>
            </a:r>
          </a:p>
          <a:p>
            <a:r>
              <a:rPr lang="es-ES" dirty="0" smtClean="0"/>
              <a:t>MATILDE LEÓN</a:t>
            </a:r>
          </a:p>
          <a:p>
            <a:r>
              <a:rPr lang="es-ES" dirty="0" smtClean="0"/>
              <a:t>NORA PALMA</a:t>
            </a:r>
          </a:p>
          <a:p>
            <a:r>
              <a:rPr lang="es-ES" dirty="0" smtClean="0"/>
              <a:t>ELIZABETH </a:t>
            </a:r>
            <a:r>
              <a:rPr lang="es-ES" dirty="0" smtClean="0"/>
              <a:t>OSSANDÓN</a:t>
            </a:r>
          </a:p>
          <a:p>
            <a:endParaRPr lang="es-ES" dirty="0" smtClean="0"/>
          </a:p>
          <a:p>
            <a:r>
              <a:rPr lang="es-ES" dirty="0" smtClean="0"/>
              <a:t>Ayudantes: Alexis Acevedo – Jaime Mansilla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5 OK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LAURA ESCOBEDO</a:t>
            </a:r>
          </a:p>
          <a:p>
            <a:r>
              <a:rPr lang="es-ES" dirty="0" smtClean="0"/>
              <a:t>ANA MARÍA ORTEGA</a:t>
            </a:r>
          </a:p>
          <a:p>
            <a:r>
              <a:rPr lang="es-ES" dirty="0" smtClean="0"/>
              <a:t>SERGIO PALMA</a:t>
            </a:r>
          </a:p>
          <a:p>
            <a:r>
              <a:rPr lang="es-ES" dirty="0" smtClean="0"/>
              <a:t>RAQUEL QUIROZ</a:t>
            </a:r>
          </a:p>
          <a:p>
            <a:r>
              <a:rPr lang="es-ES" dirty="0" smtClean="0"/>
              <a:t>LENKA REYES</a:t>
            </a:r>
          </a:p>
          <a:p>
            <a:r>
              <a:rPr lang="es-ES" dirty="0" smtClean="0"/>
              <a:t>Mª ALICIA SEPÚLVEDA </a:t>
            </a:r>
            <a:endParaRPr lang="es-ES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r>
              <a:rPr lang="es-ES" dirty="0" smtClean="0"/>
              <a:t>Ayudantes: Cristóbal Mira – Pablo </a:t>
            </a:r>
            <a:r>
              <a:rPr lang="es-ES" dirty="0" err="1" smtClean="0"/>
              <a:t>Galaz</a:t>
            </a:r>
            <a:endParaRPr lang="es-ES" dirty="0" smtClean="0"/>
          </a:p>
          <a:p>
            <a:pPr>
              <a:buNone/>
            </a:pPr>
            <a:endParaRPr lang="es-CL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6 OK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MARTA GARRIDO</a:t>
            </a:r>
          </a:p>
          <a:p>
            <a:r>
              <a:rPr lang="es-ES" dirty="0" smtClean="0"/>
              <a:t>MARIELA GONZALEZ</a:t>
            </a:r>
          </a:p>
          <a:p>
            <a:r>
              <a:rPr lang="es-ES" dirty="0" smtClean="0"/>
              <a:t>SILVIA PALMA</a:t>
            </a:r>
          </a:p>
          <a:p>
            <a:r>
              <a:rPr lang="es-ES" dirty="0" smtClean="0"/>
              <a:t>DANIEL PINCHEIRA</a:t>
            </a:r>
            <a:endParaRPr lang="es-CL" dirty="0" smtClean="0"/>
          </a:p>
          <a:p>
            <a:r>
              <a:rPr lang="es-ES" dirty="0" smtClean="0"/>
              <a:t>GABRIELA SANDOVAL</a:t>
            </a:r>
          </a:p>
          <a:p>
            <a:r>
              <a:rPr lang="es-ES" dirty="0" smtClean="0"/>
              <a:t>CECILIA VILA</a:t>
            </a:r>
          </a:p>
          <a:p>
            <a:endParaRPr lang="es-ES" dirty="0" smtClean="0"/>
          </a:p>
          <a:p>
            <a:r>
              <a:rPr lang="es-ES" dirty="0" smtClean="0"/>
              <a:t>Ayudantes: Gabriela Campos – Javier de la Maza</a:t>
            </a:r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7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CARMEN MARCHANT</a:t>
            </a:r>
          </a:p>
          <a:p>
            <a:r>
              <a:rPr lang="es-ES" dirty="0" smtClean="0"/>
              <a:t>Mª SOLEDAD ROBREDO</a:t>
            </a:r>
          </a:p>
          <a:p>
            <a:r>
              <a:rPr lang="es-ES" dirty="0" smtClean="0"/>
              <a:t>MARÍA SAAVEDRA</a:t>
            </a:r>
          </a:p>
          <a:p>
            <a:r>
              <a:rPr lang="es-ES" dirty="0" smtClean="0"/>
              <a:t>PABLO VALENCIA</a:t>
            </a:r>
          </a:p>
          <a:p>
            <a:r>
              <a:rPr lang="es-ES" dirty="0" smtClean="0"/>
              <a:t>REGINA RIVERA</a:t>
            </a:r>
          </a:p>
          <a:p>
            <a:pPr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r>
              <a:rPr lang="es-ES" dirty="0" smtClean="0"/>
              <a:t>Ayudantes: Alexis Acevedo – Jaime Mansilla</a:t>
            </a:r>
          </a:p>
          <a:p>
            <a:pPr>
              <a:buNone/>
            </a:pPr>
            <a:endParaRPr lang="es-ES" dirty="0" smtClean="0"/>
          </a:p>
          <a:p>
            <a:endParaRPr lang="es-CL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GRUPO 8 OK</a:t>
            </a:r>
            <a:endParaRPr lang="es-CL" dirty="0"/>
          </a:p>
        </p:txBody>
      </p:sp>
      <p:sp>
        <p:nvSpPr>
          <p:cNvPr id="9219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" dirty="0" smtClean="0"/>
              <a:t>RAÚL LAGOS </a:t>
            </a:r>
          </a:p>
          <a:p>
            <a:r>
              <a:rPr lang="es-ES" dirty="0" smtClean="0"/>
              <a:t>ANDREA MILLA</a:t>
            </a:r>
          </a:p>
          <a:p>
            <a:r>
              <a:rPr lang="es-ES" dirty="0" smtClean="0"/>
              <a:t>GLORIA MONTES</a:t>
            </a:r>
          </a:p>
          <a:p>
            <a:r>
              <a:rPr lang="es-ES" dirty="0" smtClean="0"/>
              <a:t>ALEJANDRO SALINAS</a:t>
            </a:r>
          </a:p>
          <a:p>
            <a:r>
              <a:rPr lang="es-ES" dirty="0" smtClean="0"/>
              <a:t>INÉS AROS</a:t>
            </a:r>
          </a:p>
          <a:p>
            <a:r>
              <a:rPr lang="es-ES" dirty="0" smtClean="0"/>
              <a:t>ANA </a:t>
            </a:r>
            <a:r>
              <a:rPr lang="es-ES" dirty="0" smtClean="0"/>
              <a:t>TAPIA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Ayudantes: Cristóbal Mira – Pablo </a:t>
            </a:r>
            <a:r>
              <a:rPr lang="es-ES" dirty="0" err="1" smtClean="0"/>
              <a:t>Galaz</a:t>
            </a:r>
            <a:endParaRPr lang="es-ES" dirty="0" smtClean="0"/>
          </a:p>
          <a:p>
            <a:pPr>
              <a:buNone/>
            </a:pPr>
            <a:endParaRPr lang="es-CL" dirty="0" smtClean="0"/>
          </a:p>
        </p:txBody>
      </p:sp>
      <p:pic>
        <p:nvPicPr>
          <p:cNvPr id="9220" name="3 Imag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6367463"/>
            <a:ext cx="2751137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4 Marcador de número de diapositiva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0B2ECD-CF71-4D3B-BF04-24185BD84A8A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Personalizado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C0000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alizado 1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C00000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428</TotalTime>
  <Words>221</Words>
  <Application>Microsoft Office PowerPoint</Application>
  <PresentationFormat>Presentación en pantalla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Mirador</vt:lpstr>
      <vt:lpstr>GRUPOS DE TRABAJO PROYECTO GESTIÓN DEL CAMBIO</vt:lpstr>
      <vt:lpstr>GRUPO 1 (OK)</vt:lpstr>
      <vt:lpstr>GRUPO 2 (OK)</vt:lpstr>
      <vt:lpstr>GRUPO 3 OK</vt:lpstr>
      <vt:lpstr>GRUPO 4 OK</vt:lpstr>
      <vt:lpstr>GRUPO 5 OK</vt:lpstr>
      <vt:lpstr>GRUPO 6 OK</vt:lpstr>
      <vt:lpstr>GRUPO 7</vt:lpstr>
      <vt:lpstr>GRUPO 8 OK</vt:lpstr>
      <vt:lpstr>GRUPO 9 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la Gestión Pública</dc:title>
  <dc:creator>Matías</dc:creator>
  <cp:lastModifiedBy>.</cp:lastModifiedBy>
  <cp:revision>60</cp:revision>
  <dcterms:created xsi:type="dcterms:W3CDTF">2010-09-10T00:59:54Z</dcterms:created>
  <dcterms:modified xsi:type="dcterms:W3CDTF">2010-09-30T14:27:04Z</dcterms:modified>
</cp:coreProperties>
</file>